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heme/themeOverride12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heme/themeOverride17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heme/themeOverride13.xml" ContentType="application/vnd.openxmlformats-officedocument.themeOverr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theme/themeOverride20.xml" ContentType="application/vnd.openxmlformats-officedocument.themeOverr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24.xml" ContentType="application/vnd.openxmlformats-officedocument.presentationml.tags+xml"/>
  <Override PartName="/ppt/theme/themeOverride18.xml" ContentType="application/vnd.openxmlformats-officedocument.themeOverr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heme/themeOverride16.xml" ContentType="application/vnd.openxmlformats-officedocument.themeOverride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heme/themeOverride9.xml" ContentType="application/vnd.openxmlformats-officedocument.themeOverride+xml"/>
  <Override PartName="/ppt/tags/tag20.xml" ContentType="application/vnd.openxmlformats-officedocument.presentationml.tags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heme/themeOverride19.xml" ContentType="application/vnd.openxmlformats-officedocument.themeOverr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5.xml" ContentType="application/vnd.openxmlformats-officedocument.themeOverride+xml"/>
  <Override PartName="/ppt/tags/tag3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7" r:id="rId2"/>
    <p:sldId id="259" r:id="rId3"/>
    <p:sldId id="282" r:id="rId4"/>
    <p:sldId id="283" r:id="rId5"/>
    <p:sldId id="284" r:id="rId6"/>
    <p:sldId id="285" r:id="rId7"/>
    <p:sldId id="286" r:id="rId8"/>
    <p:sldId id="28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-81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-295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E0ED7-05F0-4B39-8E05-637A05D0ECB3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DD227-8C8C-4228-80A5-F968CA1920E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32E30-7E3A-40D5-B399-19984D8659D1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713FB-A1D6-454E-822B-7C084F3977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8445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="" xmlns:p14="http://schemas.microsoft.com/office/powerpoint/2010/main" val="1559085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A0FF9-ABE8-45E8-B219-32EE3CE940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5000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A0FF9-ABE8-45E8-B219-32EE3CE940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9493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A0FF9-ABE8-45E8-B219-32EE3CE940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8726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="" xmlns:p14="http://schemas.microsoft.com/office/powerpoint/2010/main" val="162148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A0FF9-ABE8-45E8-B219-32EE3CE940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588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A0FF9-ABE8-45E8-B219-32EE3CE940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58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A0FF9-ABE8-45E8-B219-32EE3CE940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588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A0FF9-ABE8-45E8-B219-32EE3CE940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588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A0FF9-ABE8-45E8-B219-32EE3CE940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588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A0FF9-ABE8-45E8-B219-32EE3CE940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588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="" xmlns:p14="http://schemas.microsoft.com/office/powerpoint/2010/main" val="1621481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A0FF9-ABE8-45E8-B219-32EE3CE940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8352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1" y="0"/>
            <a:ext cx="12191999" cy="6858000"/>
            <a:chOff x="-1155966" y="0"/>
            <a:chExt cx="10299966" cy="6858000"/>
          </a:xfrm>
        </p:grpSpPr>
        <p:pic>
          <p:nvPicPr>
            <p:cNvPr id="37" name="Picture 4" descr="xpic3933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75" y="0"/>
              <a:ext cx="45815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矩形 37"/>
            <p:cNvSpPr/>
            <p:nvPr userDrawn="1"/>
          </p:nvSpPr>
          <p:spPr>
            <a:xfrm>
              <a:off x="-1155966" y="0"/>
              <a:ext cx="8892058" cy="6858000"/>
            </a:xfrm>
            <a:prstGeom prst="rect">
              <a:avLst/>
            </a:prstGeom>
            <a:gradFill flip="none" rotWithShape="1">
              <a:gsLst>
                <a:gs pos="6300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530E-4263-4EA3-8D30-4B3EEE5E4A74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03EE-BFFB-444F-A7B6-8D33BB7DB4E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8307" y="2594113"/>
            <a:ext cx="5322735" cy="1150483"/>
          </a:xfrm>
          <a:noFill/>
        </p:spPr>
        <p:txBody>
          <a:bodyPr vert="horz" anchor="ctr">
            <a:noAutofit/>
          </a:bodyPr>
          <a:lstStyle>
            <a:lvl1pPr algn="ctr">
              <a:lnSpc>
                <a:spcPct val="110000"/>
              </a:lnSpc>
              <a:defRPr sz="28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8307" y="3828751"/>
            <a:ext cx="5322733" cy="475388"/>
          </a:xfrm>
        </p:spPr>
        <p:txBody>
          <a:bodyPr vert="horz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4364540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620">
          <p15:clr>
            <a:srgbClr val="FBAE40"/>
          </p15:clr>
        </p15:guide>
        <p15:guide id="2" pos="4967">
          <p15:clr>
            <a:srgbClr val="FBAE40"/>
          </p15:clr>
        </p15:guide>
        <p15:guide id="0" orient="horz" pos="2160">
          <p15:clr>
            <a:srgbClr val="FBAE40"/>
          </p15:clr>
        </p15:guide>
        <p15:guide id="3" pos="662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530E-4263-4EA3-8D30-4B3EEE5E4A74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03EE-BFFB-444F-A7B6-8D33BB7DB4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1622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15644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48969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16734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09F6700-509A-4E59-9BF7-E74136E7C6A9}"/>
              </a:ext>
            </a:extLst>
          </p:cNvPr>
          <p:cNvSpPr/>
          <p:nvPr userDrawn="1"/>
        </p:nvSpPr>
        <p:spPr>
          <a:xfrm flipV="1">
            <a:off x="649563" y="713995"/>
            <a:ext cx="2863182" cy="28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9EF3B988-9664-4929-948B-ED21C60C7B25}"/>
              </a:ext>
            </a:extLst>
          </p:cNvPr>
          <p:cNvSpPr/>
          <p:nvPr userDrawn="1"/>
        </p:nvSpPr>
        <p:spPr>
          <a:xfrm>
            <a:off x="561495" y="198004"/>
            <a:ext cx="3057247" cy="480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685800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2800" b="1" i="0" baseline="0" dirty="0">
                <a:solidFill>
                  <a:schemeClr val="accent1"/>
                </a:solidFill>
                <a:effectLst/>
                <a:cs typeface="+mn-ea"/>
                <a:sym typeface="+mn-lt"/>
              </a:rPr>
              <a:t>单击此处添加标题</a:t>
            </a:r>
            <a:endParaRPr lang="zh-CN" altLang="en-US" sz="2800" b="1" i="0" baseline="0" dirty="0">
              <a:solidFill>
                <a:schemeClr val="accent1"/>
              </a:solidFill>
              <a:effectLst/>
              <a:cs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9548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0512491" y="0"/>
            <a:ext cx="1182677" cy="853440"/>
          </a:xfrm>
          <a:prstGeom prst="rect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16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528604" y="15674"/>
            <a:ext cx="1166601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8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</a:t>
            </a:r>
            <a:r>
              <a:rPr lang="en-US" altLang="zh-CN" sz="336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68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350169" y="513656"/>
            <a:ext cx="1515111" cy="27699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</a:p>
        </p:txBody>
      </p:sp>
    </p:spTree>
    <p:extLst>
      <p:ext uri="{BB962C8B-B14F-4D97-AF65-F5344CB8AC3E}">
        <p14:creationId xmlns="" xmlns:p14="http://schemas.microsoft.com/office/powerpoint/2010/main" val="1222583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2171217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1827075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4274491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63463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530E-4263-4EA3-8D30-4B3EEE5E4A74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03EE-BFFB-444F-A7B6-8D33BB7DB4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94206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3415246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3523630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="" xmlns:p14="http://schemas.microsoft.com/office/powerpoint/2010/main" val="1746390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46922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757D090-C4DA-4F26-8531-A323ECC66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4CDF76C-5D70-40CC-B371-E6CBF015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A3B1E778-2C5A-4381-A8B2-6D31E3C63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85637D8-031D-41CE-A808-2825B144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0232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590" y="2865122"/>
            <a:ext cx="9544596" cy="1697356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4590" y="4562477"/>
            <a:ext cx="9544596" cy="892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530E-4263-4EA3-8D30-4B3EEE5E4A74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03EE-BFFB-444F-A7B6-8D33BB7DB4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9608474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530E-4263-4EA3-8D30-4B3EEE5E4A74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03EE-BFFB-444F-A7B6-8D33BB7DB4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68291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530E-4263-4EA3-8D30-4B3EEE5E4A74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03EE-BFFB-444F-A7B6-8D33BB7DB4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6684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530E-4263-4EA3-8D30-4B3EEE5E4A74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03EE-BFFB-444F-A7B6-8D33BB7DB4E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BE4B97FD-3509-40D2-A0E5-E4F5D5EE7818}"/>
              </a:ext>
            </a:extLst>
          </p:cNvPr>
          <p:cNvSpPr/>
          <p:nvPr userDrawn="1"/>
        </p:nvSpPr>
        <p:spPr>
          <a:xfrm>
            <a:off x="2052776" y="310173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3"/>
                </a:solidFill>
              </a:rPr>
              <a:t>单击输入标题内容</a:t>
            </a:r>
          </a:p>
        </p:txBody>
      </p:sp>
    </p:spTree>
    <p:extLst>
      <p:ext uri="{BB962C8B-B14F-4D97-AF65-F5344CB8AC3E}">
        <p14:creationId xmlns="" xmlns:p14="http://schemas.microsoft.com/office/powerpoint/2010/main" val="323556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67080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530E-4263-4EA3-8D30-4B3EEE5E4A74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03EE-BFFB-444F-A7B6-8D33BB7DB4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3332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530E-4263-4EA3-8D30-4B3EEE5E4A74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703EE-BFFB-444F-A7B6-8D33BB7DB4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9852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2484265" y="0"/>
            <a:ext cx="9707735" cy="6858000"/>
            <a:chOff x="0" y="0"/>
            <a:chExt cx="9144000" cy="6858000"/>
          </a:xfrm>
        </p:grpSpPr>
        <p:pic>
          <p:nvPicPr>
            <p:cNvPr id="44" name="Picture 4" descr="xpic3933"/>
            <p:cNvPicPr>
              <a:picLocks noChangeAspect="1" noChangeArrowheads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75" y="0"/>
              <a:ext cx="45815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矩形 44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gradFill flip="none" rotWithShape="1">
              <a:gsLst>
                <a:gs pos="63000">
                  <a:schemeClr val="bg1"/>
                </a:gs>
                <a:gs pos="100000">
                  <a:schemeClr val="bg1">
                    <a:shade val="100000"/>
                    <a:satMod val="115000"/>
                    <a:alpha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grpSp>
        <p:nvGrpSpPr>
          <p:cNvPr id="46" name="组合 45"/>
          <p:cNvGrpSpPr/>
          <p:nvPr/>
        </p:nvGrpSpPr>
        <p:grpSpPr>
          <a:xfrm flipH="1">
            <a:off x="180" y="0"/>
            <a:ext cx="3411825" cy="4236501"/>
            <a:chOff x="3707296" y="-1"/>
            <a:chExt cx="5446229" cy="6857999"/>
          </a:xfrm>
        </p:grpSpPr>
        <p:pic>
          <p:nvPicPr>
            <p:cNvPr id="40" name="Picture 4" descr="xpic3933"/>
            <p:cNvPicPr>
              <a:picLocks noChangeAspect="1" noChangeArrowheads="1"/>
            </p:cNvPicPr>
            <p:nvPr userDrawn="1"/>
          </p:nvPicPr>
          <p:blipFill rotWithShape="1">
            <a:blip r:embed="rId2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6086"/>
            <a:stretch/>
          </p:blipFill>
          <p:spPr bwMode="auto">
            <a:xfrm flipV="1">
              <a:off x="4572000" y="0"/>
              <a:ext cx="4581525" cy="36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矩形 40"/>
            <p:cNvSpPr/>
            <p:nvPr userDrawn="1"/>
          </p:nvSpPr>
          <p:spPr>
            <a:xfrm>
              <a:off x="3707296" y="0"/>
              <a:ext cx="3856382" cy="5297557"/>
            </a:xfrm>
            <a:prstGeom prst="rect">
              <a:avLst/>
            </a:prstGeom>
            <a:gradFill flip="none" rotWithShape="1">
              <a:gsLst>
                <a:gs pos="6300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2" name="矩形 41"/>
            <p:cNvSpPr/>
            <p:nvPr userDrawn="1"/>
          </p:nvSpPr>
          <p:spPr>
            <a:xfrm rot="16200000" flipV="1">
              <a:off x="3741875" y="1446351"/>
              <a:ext cx="6857999" cy="3965295"/>
            </a:xfrm>
            <a:prstGeom prst="rect">
              <a:avLst/>
            </a:prstGeom>
            <a:gradFill flip="none" rotWithShape="1">
              <a:gsLst>
                <a:gs pos="63000">
                  <a:schemeClr val="bg1"/>
                </a:gs>
                <a:gs pos="100000">
                  <a:schemeClr val="bg1">
                    <a:shade val="100000"/>
                    <a:satMod val="11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8661"/>
            <a:ext cx="10515600" cy="5001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7944" y="490364"/>
            <a:ext cx="9105856" cy="6971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pPr/>
              <a:t>2017/9/28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437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57179" indent="-357179" algn="l" defTabSz="914377" rtl="0" eaLnBrk="1" latinLnBrk="0" hangingPunct="1">
        <a:lnSpc>
          <a:spcPct val="110000"/>
        </a:lnSpc>
        <a:spcBef>
          <a:spcPts val="1800"/>
        </a:spcBef>
        <a:buClr>
          <a:schemeClr val="accent1"/>
        </a:buClr>
        <a:buSzPct val="80000"/>
        <a:buFont typeface="Wingdings" panose="05000000000000000000" pitchFamily="2" charset="2"/>
        <a:buChar char="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357179" indent="-357179" algn="l" defTabSz="914377" rtl="0" eaLnBrk="1" latinLnBrk="0" hangingPunct="1">
        <a:lnSpc>
          <a:spcPct val="130000"/>
        </a:lnSpc>
        <a:spcBef>
          <a:spcPts val="500"/>
        </a:spcBef>
        <a:buFont typeface="Calibri" panose="020F0502020204030204" pitchFamily="34" charset="0"/>
        <a:buChar char=" 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7" Type="http://schemas.openxmlformats.org/officeDocument/2006/relationships/video" Target="NULL" TargetMode="External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.xml"/><Relationship Id="rId11" Type="http://schemas.openxmlformats.org/officeDocument/2006/relationships/image" Target="../media/image5.png"/><Relationship Id="rId5" Type="http://schemas.openxmlformats.org/officeDocument/2006/relationships/tags" Target="../tags/tag4.xml"/><Relationship Id="rId10" Type="http://schemas.microsoft.com/office/2007/relationships/media" Target="../media/media1.mp3"/><Relationship Id="rId4" Type="http://schemas.openxmlformats.org/officeDocument/2006/relationships/tags" Target="../tags/tag3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6.xml"/><Relationship Id="rId1" Type="http://schemas.openxmlformats.org/officeDocument/2006/relationships/themeOverride" Target="../theme/themeOverr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7.xml"/><Relationship Id="rId1" Type="http://schemas.openxmlformats.org/officeDocument/2006/relationships/themeOverride" Target="../theme/themeOverr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8.xml"/><Relationship Id="rId1" Type="http://schemas.openxmlformats.org/officeDocument/2006/relationships/themeOverride" Target="../theme/themeOverr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9.xml"/><Relationship Id="rId1" Type="http://schemas.openxmlformats.org/officeDocument/2006/relationships/themeOverride" Target="../theme/themeOverr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0.xml"/><Relationship Id="rId1" Type="http://schemas.openxmlformats.org/officeDocument/2006/relationships/themeOverride" Target="../theme/themeOverr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1.xml"/><Relationship Id="rId1" Type="http://schemas.openxmlformats.org/officeDocument/2006/relationships/themeOverride" Target="../theme/themeOverr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2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2.xml"/><Relationship Id="rId1" Type="http://schemas.openxmlformats.org/officeDocument/2006/relationships/themeOverride" Target="../theme/themeOverr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3.xml"/><Relationship Id="rId1" Type="http://schemas.openxmlformats.org/officeDocument/2006/relationships/themeOverride" Target="../theme/themeOverr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4.xml"/><Relationship Id="rId1" Type="http://schemas.openxmlformats.org/officeDocument/2006/relationships/themeOverride" Target="../theme/themeOverr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5.xml"/><Relationship Id="rId1" Type="http://schemas.openxmlformats.org/officeDocument/2006/relationships/themeOverride" Target="../theme/themeOverr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6.xml"/><Relationship Id="rId1" Type="http://schemas.openxmlformats.org/officeDocument/2006/relationships/themeOverride" Target="../theme/themeOverride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190" y="1720707"/>
            <a:ext cx="7945118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综合实践活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动</a:t>
            </a:r>
            <a:r>
              <a:rPr lang="zh-CN" altLang="en-US" sz="4400" b="1" noProof="0" dirty="0" smtClean="0">
                <a:solidFill>
                  <a:srgbClr val="94CF0F"/>
                </a:solidFill>
                <a:latin typeface="Arial"/>
                <a:ea typeface="微软雅黑"/>
                <a:cs typeface="+mn-ea"/>
                <a:sym typeface="+mn-lt"/>
              </a:rPr>
              <a:t>校内外</a:t>
            </a:r>
            <a:r>
              <a:rPr lang="zh-CN" altLang="zh-CN" sz="4400" b="1" dirty="0" smtClean="0">
                <a:solidFill>
                  <a:srgbClr val="94CF0F"/>
                </a:solidFill>
                <a:latin typeface="Arial"/>
                <a:ea typeface="微软雅黑"/>
                <a:cs typeface="+mn-ea"/>
                <a:sym typeface="+mn-lt"/>
              </a:rPr>
              <a:t>课</a:t>
            </a:r>
            <a:r>
              <a:rPr lang="zh-CN" altLang="zh-CN" sz="4400" b="1" dirty="0" smtClean="0">
                <a:solidFill>
                  <a:srgbClr val="94CF0F"/>
                </a:solidFill>
                <a:latin typeface="Arial"/>
                <a:ea typeface="微软雅黑"/>
                <a:cs typeface="+mn-ea"/>
                <a:sym typeface="+mn-lt"/>
              </a:rPr>
              <a:t>程资源</a:t>
            </a:r>
            <a:endParaRPr lang="en-US" altLang="zh-CN" sz="4400" b="1" dirty="0" smtClean="0">
              <a:solidFill>
                <a:srgbClr val="94CF0F"/>
              </a:solidFill>
              <a:latin typeface="Arial"/>
              <a:ea typeface="微软雅黑"/>
              <a:cs typeface="+mn-ea"/>
              <a:sym typeface="+mn-lt"/>
            </a:endParaRPr>
          </a:p>
          <a:p>
            <a:pPr lvl="0" algn="ctr">
              <a:defRPr/>
            </a:pPr>
            <a:r>
              <a:rPr lang="zh-CN" altLang="en-US" sz="4400" b="1" dirty="0" smtClean="0">
                <a:solidFill>
                  <a:srgbClr val="94CF0F"/>
                </a:solidFill>
                <a:latin typeface="Arial"/>
                <a:ea typeface="微软雅黑"/>
                <a:cs typeface="+mn-ea"/>
                <a:sym typeface="+mn-lt"/>
              </a:rPr>
              <a:t>开发</a:t>
            </a:r>
            <a:r>
              <a:rPr lang="zh-CN" altLang="zh-CN" sz="4400" b="1" dirty="0" smtClean="0">
                <a:solidFill>
                  <a:srgbClr val="94CF0F"/>
                </a:solidFill>
                <a:latin typeface="Arial"/>
                <a:ea typeface="微软雅黑"/>
                <a:cs typeface="+mn-ea"/>
                <a:sym typeface="+mn-lt"/>
              </a:rPr>
              <a:t>的</a:t>
            </a:r>
            <a:r>
              <a:rPr lang="zh-CN" altLang="zh-CN" sz="4400" b="1" dirty="0" smtClean="0">
                <a:solidFill>
                  <a:srgbClr val="94CF0F"/>
                </a:solidFill>
                <a:latin typeface="Arial"/>
                <a:ea typeface="微软雅黑"/>
                <a:cs typeface="+mn-ea"/>
                <a:sym typeface="+mn-lt"/>
              </a:rPr>
              <a:t>实践研究</a:t>
            </a:r>
            <a:endParaRPr lang="zh-CN" altLang="en-US" sz="4400" b="1" dirty="0">
              <a:solidFill>
                <a:srgbClr val="94CF0F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PA_文本框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88155" y="3291061"/>
            <a:ext cx="6110131" cy="27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THE WORK REPORT BY THE YEAR-END SUMMARY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DC01A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cxnSp>
        <p:nvCxnSpPr>
          <p:cNvPr id="5" name="PA_直接连接符 34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888156" y="3134589"/>
            <a:ext cx="611013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A_文本框 7">
            <a:extLst>
              <a:ext uri="{FF2B5EF4-FFF2-40B4-BE49-F238E27FC236}">
                <a16:creationId xmlns="" xmlns:a16="http://schemas.microsoft.com/office/drawing/2014/main" id="{1C6704B9-4DF1-4ECA-9F78-6A406755258D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88718" y="4513903"/>
            <a:ext cx="4391344" cy="21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汇报人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：</a:t>
            </a:r>
            <a:r>
              <a:rPr lang="zh-CN" altLang="en-US" sz="1400" noProof="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微软雅黑"/>
                <a:cs typeface="+mn-ea"/>
                <a:sym typeface="+mn-lt"/>
              </a:rPr>
              <a:t>解丽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4" name="PA_文本框 7">
            <a:extLst>
              <a:ext uri="{FF2B5EF4-FFF2-40B4-BE49-F238E27FC236}">
                <a16:creationId xmlns="" xmlns:a16="http://schemas.microsoft.com/office/drawing/2014/main" id="{78AEA650-1AE3-4BCE-8051-A3F7A7E7A19D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48864" y="4513903"/>
            <a:ext cx="4391344" cy="21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日期：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2017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年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9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月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28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日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Rhian Sheehan - La Boîte à Musique">
            <a:hlinkClick r:id="" action="ppaction://media"/>
            <a:extLst>
              <a:ext uri="{FF2B5EF4-FFF2-40B4-BE49-F238E27FC236}">
                <a16:creationId xmlns="" xmlns:a16="http://schemas.microsoft.com/office/drawing/2014/main" id="{7B205D2D-2EC3-4932-99CF-61B8A5D78F6C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-1596571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5319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2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  <p:bldP spid="4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d7cb65f8-86aa-41a4-b3ef-a952b869b41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68B7F98F-8C03-4101-8CCD-502325CC5D6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11509" y="1304769"/>
            <a:ext cx="10761354" cy="4628683"/>
            <a:chOff x="711509" y="1304764"/>
            <a:chExt cx="10761354" cy="4628683"/>
          </a:xfrm>
        </p:grpSpPr>
        <p:grpSp>
          <p:nvGrpSpPr>
            <p:cNvPr id="4" name="iṣḻíḓe">
              <a:extLst>
                <a:ext uri="{FF2B5EF4-FFF2-40B4-BE49-F238E27FC236}">
                  <a16:creationId xmlns="" xmlns:a16="http://schemas.microsoft.com/office/drawing/2014/main" id="{11D0E789-157C-4978-8B45-53DAEFB38959}"/>
                </a:ext>
              </a:extLst>
            </p:cNvPr>
            <p:cNvGrpSpPr/>
            <p:nvPr/>
          </p:nvGrpSpPr>
          <p:grpSpPr>
            <a:xfrm>
              <a:off x="911137" y="2538441"/>
              <a:ext cx="10138239" cy="109692"/>
              <a:chOff x="1577370" y="3387126"/>
              <a:chExt cx="9271158" cy="109692"/>
            </a:xfrm>
          </p:grpSpPr>
          <p:cxnSp>
            <p:nvCxnSpPr>
              <p:cNvPr id="36" name="Straight Arrow Connector 13">
                <a:extLst>
                  <a:ext uri="{FF2B5EF4-FFF2-40B4-BE49-F238E27FC236}">
                    <a16:creationId xmlns="" xmlns:a16="http://schemas.microsoft.com/office/drawing/2014/main" id="{2CB6D2F0-6C80-4123-A5B0-5E3E68CC51AC}"/>
                  </a:ext>
                </a:extLst>
              </p:cNvPr>
              <p:cNvCxnSpPr/>
              <p:nvPr/>
            </p:nvCxnSpPr>
            <p:spPr>
              <a:xfrm>
                <a:off x="1637281" y="3448113"/>
                <a:ext cx="9211247" cy="0"/>
              </a:xfrm>
              <a:prstGeom prst="straightConnector1">
                <a:avLst/>
              </a:prstGeom>
              <a:ln w="19050">
                <a:solidFill>
                  <a:srgbClr val="BEBEB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iṣļîḋè">
                <a:extLst>
                  <a:ext uri="{FF2B5EF4-FFF2-40B4-BE49-F238E27FC236}">
                    <a16:creationId xmlns="" xmlns:a16="http://schemas.microsoft.com/office/drawing/2014/main" id="{9DE1390C-3EF1-4411-B828-62039669DCA5}"/>
                  </a:ext>
                </a:extLst>
              </p:cNvPr>
              <p:cNvSpPr/>
              <p:nvPr/>
            </p:nvSpPr>
            <p:spPr>
              <a:xfrm>
                <a:off x="1577370" y="3387126"/>
                <a:ext cx="109692" cy="109692"/>
              </a:xfrm>
              <a:prstGeom prst="ellipse">
                <a:avLst/>
              </a:prstGeom>
              <a:solidFill>
                <a:srgbClr val="BEBE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îṩ1iḋè">
              <a:extLst>
                <a:ext uri="{FF2B5EF4-FFF2-40B4-BE49-F238E27FC236}">
                  <a16:creationId xmlns="" xmlns:a16="http://schemas.microsoft.com/office/drawing/2014/main" id="{E1E08B99-4CC4-4378-9E6D-8B68CF53137A}"/>
                </a:ext>
              </a:extLst>
            </p:cNvPr>
            <p:cNvGrpSpPr/>
            <p:nvPr/>
          </p:nvGrpSpPr>
          <p:grpSpPr>
            <a:xfrm>
              <a:off x="4592490" y="1304764"/>
              <a:ext cx="2598503" cy="2934875"/>
              <a:chOff x="4592490" y="1304764"/>
              <a:chExt cx="2598503" cy="2934875"/>
            </a:xfrm>
          </p:grpSpPr>
          <p:sp>
            <p:nvSpPr>
              <p:cNvPr id="30" name="ïṥ1ïďé">
                <a:extLst>
                  <a:ext uri="{FF2B5EF4-FFF2-40B4-BE49-F238E27FC236}">
                    <a16:creationId xmlns="" xmlns:a16="http://schemas.microsoft.com/office/drawing/2014/main" id="{AD697D44-9988-46E8-A3FA-A1CB7D017749}"/>
                  </a:ext>
                </a:extLst>
              </p:cNvPr>
              <p:cNvSpPr/>
              <p:nvPr/>
            </p:nvSpPr>
            <p:spPr>
              <a:xfrm>
                <a:off x="4592490" y="1641135"/>
                <a:ext cx="2598503" cy="259850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íṥḻïdè">
                <a:extLst>
                  <a:ext uri="{FF2B5EF4-FFF2-40B4-BE49-F238E27FC236}">
                    <a16:creationId xmlns="" xmlns:a16="http://schemas.microsoft.com/office/drawing/2014/main" id="{81251A88-E267-48E0-8C27-765562DDB00C}"/>
                  </a:ext>
                </a:extLst>
              </p:cNvPr>
              <p:cNvSpPr/>
              <p:nvPr/>
            </p:nvSpPr>
            <p:spPr>
              <a:xfrm>
                <a:off x="5539938" y="1304764"/>
                <a:ext cx="703603" cy="706080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02</a:t>
                </a:r>
              </a:p>
            </p:txBody>
          </p:sp>
          <p:grpSp>
            <p:nvGrpSpPr>
              <p:cNvPr id="32" name="iŝ1iḑê">
                <a:extLst>
                  <a:ext uri="{FF2B5EF4-FFF2-40B4-BE49-F238E27FC236}">
                    <a16:creationId xmlns="" xmlns:a16="http://schemas.microsoft.com/office/drawing/2014/main" id="{FE1571CF-6609-4FA5-8C84-6F4E6FBBED2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582738" y="2648728"/>
                <a:ext cx="618005" cy="532943"/>
                <a:chOff x="3776" y="1715"/>
                <a:chExt cx="356" cy="307"/>
              </a:xfrm>
              <a:solidFill>
                <a:schemeClr val="bg1"/>
              </a:solidFill>
            </p:grpSpPr>
            <p:sp>
              <p:nvSpPr>
                <p:cNvPr id="33" name="íṣľíḓe">
                  <a:extLst>
                    <a:ext uri="{FF2B5EF4-FFF2-40B4-BE49-F238E27FC236}">
                      <a16:creationId xmlns="" xmlns:a16="http://schemas.microsoft.com/office/drawing/2014/main" id="{DA8D2910-B8D7-448D-8D1F-3A787A436A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3" y="1890"/>
                  <a:ext cx="325" cy="132"/>
                </a:xfrm>
                <a:custGeom>
                  <a:avLst/>
                  <a:gdLst>
                    <a:gd name="T0" fmla="*/ 0 w 135"/>
                    <a:gd name="T1" fmla="*/ 0 h 55"/>
                    <a:gd name="T2" fmla="*/ 47 w 135"/>
                    <a:gd name="T3" fmla="*/ 0 h 55"/>
                    <a:gd name="T4" fmla="*/ 47 w 135"/>
                    <a:gd name="T5" fmla="*/ 7 h 55"/>
                    <a:gd name="T6" fmla="*/ 87 w 135"/>
                    <a:gd name="T7" fmla="*/ 7 h 55"/>
                    <a:gd name="T8" fmla="*/ 87 w 135"/>
                    <a:gd name="T9" fmla="*/ 0 h 55"/>
                    <a:gd name="T10" fmla="*/ 135 w 135"/>
                    <a:gd name="T11" fmla="*/ 0 h 55"/>
                    <a:gd name="T12" fmla="*/ 135 w 135"/>
                    <a:gd name="T13" fmla="*/ 1 h 55"/>
                    <a:gd name="T14" fmla="*/ 135 w 135"/>
                    <a:gd name="T15" fmla="*/ 45 h 55"/>
                    <a:gd name="T16" fmla="*/ 127 w 135"/>
                    <a:gd name="T17" fmla="*/ 55 h 55"/>
                    <a:gd name="T18" fmla="*/ 124 w 135"/>
                    <a:gd name="T19" fmla="*/ 55 h 55"/>
                    <a:gd name="T20" fmla="*/ 10 w 135"/>
                    <a:gd name="T21" fmla="*/ 55 h 55"/>
                    <a:gd name="T22" fmla="*/ 0 w 135"/>
                    <a:gd name="T23" fmla="*/ 48 h 55"/>
                    <a:gd name="T24" fmla="*/ 0 w 135"/>
                    <a:gd name="T25" fmla="*/ 45 h 55"/>
                    <a:gd name="T26" fmla="*/ 0 w 135"/>
                    <a:gd name="T27" fmla="*/ 1 h 55"/>
                    <a:gd name="T28" fmla="*/ 0 w 135"/>
                    <a:gd name="T29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5" h="55">
                      <a:moveTo>
                        <a:pt x="0" y="0"/>
                      </a:moveTo>
                      <a:cubicBezTo>
                        <a:pt x="16" y="0"/>
                        <a:pt x="31" y="0"/>
                        <a:pt x="47" y="0"/>
                      </a:cubicBezTo>
                      <a:cubicBezTo>
                        <a:pt x="47" y="2"/>
                        <a:pt x="47" y="4"/>
                        <a:pt x="47" y="7"/>
                      </a:cubicBezTo>
                      <a:cubicBezTo>
                        <a:pt x="60" y="7"/>
                        <a:pt x="74" y="7"/>
                        <a:pt x="87" y="7"/>
                      </a:cubicBezTo>
                      <a:cubicBezTo>
                        <a:pt x="87" y="4"/>
                        <a:pt x="87" y="2"/>
                        <a:pt x="87" y="0"/>
                      </a:cubicBezTo>
                      <a:cubicBezTo>
                        <a:pt x="103" y="0"/>
                        <a:pt x="119" y="0"/>
                        <a:pt x="135" y="0"/>
                      </a:cubicBezTo>
                      <a:cubicBezTo>
                        <a:pt x="135" y="0"/>
                        <a:pt x="135" y="0"/>
                        <a:pt x="135" y="1"/>
                      </a:cubicBezTo>
                      <a:cubicBezTo>
                        <a:pt x="135" y="15"/>
                        <a:pt x="135" y="30"/>
                        <a:pt x="135" y="45"/>
                      </a:cubicBezTo>
                      <a:cubicBezTo>
                        <a:pt x="135" y="50"/>
                        <a:pt x="131" y="54"/>
                        <a:pt x="127" y="55"/>
                      </a:cubicBezTo>
                      <a:cubicBezTo>
                        <a:pt x="126" y="55"/>
                        <a:pt x="125" y="55"/>
                        <a:pt x="124" y="55"/>
                      </a:cubicBezTo>
                      <a:cubicBezTo>
                        <a:pt x="86" y="55"/>
                        <a:pt x="48" y="55"/>
                        <a:pt x="10" y="55"/>
                      </a:cubicBezTo>
                      <a:cubicBezTo>
                        <a:pt x="5" y="55"/>
                        <a:pt x="1" y="52"/>
                        <a:pt x="0" y="48"/>
                      </a:cubicBezTo>
                      <a:cubicBezTo>
                        <a:pt x="0" y="47"/>
                        <a:pt x="0" y="46"/>
                        <a:pt x="0" y="45"/>
                      </a:cubicBezTo>
                      <a:cubicBezTo>
                        <a:pt x="0" y="30"/>
                        <a:pt x="0" y="15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iṩḷîḓê">
                  <a:extLst>
                    <a:ext uri="{FF2B5EF4-FFF2-40B4-BE49-F238E27FC236}">
                      <a16:creationId xmlns="" xmlns:a16="http://schemas.microsoft.com/office/drawing/2014/main" id="{16C04858-E592-494C-A813-A4C6411D57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6" y="1715"/>
                  <a:ext cx="356" cy="158"/>
                </a:xfrm>
                <a:custGeom>
                  <a:avLst/>
                  <a:gdLst>
                    <a:gd name="T0" fmla="*/ 94 w 148"/>
                    <a:gd name="T1" fmla="*/ 66 h 66"/>
                    <a:gd name="T2" fmla="*/ 94 w 148"/>
                    <a:gd name="T3" fmla="*/ 56 h 66"/>
                    <a:gd name="T4" fmla="*/ 54 w 148"/>
                    <a:gd name="T5" fmla="*/ 56 h 66"/>
                    <a:gd name="T6" fmla="*/ 54 w 148"/>
                    <a:gd name="T7" fmla="*/ 66 h 66"/>
                    <a:gd name="T8" fmla="*/ 53 w 148"/>
                    <a:gd name="T9" fmla="*/ 66 h 66"/>
                    <a:gd name="T10" fmla="*/ 10 w 148"/>
                    <a:gd name="T11" fmla="*/ 66 h 66"/>
                    <a:gd name="T12" fmla="*/ 0 w 148"/>
                    <a:gd name="T13" fmla="*/ 58 h 66"/>
                    <a:gd name="T14" fmla="*/ 0 w 148"/>
                    <a:gd name="T15" fmla="*/ 56 h 66"/>
                    <a:gd name="T16" fmla="*/ 0 w 148"/>
                    <a:gd name="T17" fmla="*/ 27 h 66"/>
                    <a:gd name="T18" fmla="*/ 10 w 148"/>
                    <a:gd name="T19" fmla="*/ 17 h 66"/>
                    <a:gd name="T20" fmla="*/ 46 w 148"/>
                    <a:gd name="T21" fmla="*/ 17 h 66"/>
                    <a:gd name="T22" fmla="*/ 47 w 148"/>
                    <a:gd name="T23" fmla="*/ 17 h 66"/>
                    <a:gd name="T24" fmla="*/ 47 w 148"/>
                    <a:gd name="T25" fmla="*/ 15 h 66"/>
                    <a:gd name="T26" fmla="*/ 54 w 148"/>
                    <a:gd name="T27" fmla="*/ 6 h 66"/>
                    <a:gd name="T28" fmla="*/ 70 w 148"/>
                    <a:gd name="T29" fmla="*/ 0 h 66"/>
                    <a:gd name="T30" fmla="*/ 86 w 148"/>
                    <a:gd name="T31" fmla="*/ 2 h 66"/>
                    <a:gd name="T32" fmla="*/ 97 w 148"/>
                    <a:gd name="T33" fmla="*/ 8 h 66"/>
                    <a:gd name="T34" fmla="*/ 101 w 148"/>
                    <a:gd name="T35" fmla="*/ 17 h 66"/>
                    <a:gd name="T36" fmla="*/ 101 w 148"/>
                    <a:gd name="T37" fmla="*/ 17 h 66"/>
                    <a:gd name="T38" fmla="*/ 102 w 148"/>
                    <a:gd name="T39" fmla="*/ 17 h 66"/>
                    <a:gd name="T40" fmla="*/ 138 w 148"/>
                    <a:gd name="T41" fmla="*/ 17 h 66"/>
                    <a:gd name="T42" fmla="*/ 148 w 148"/>
                    <a:gd name="T43" fmla="*/ 25 h 66"/>
                    <a:gd name="T44" fmla="*/ 148 w 148"/>
                    <a:gd name="T45" fmla="*/ 27 h 66"/>
                    <a:gd name="T46" fmla="*/ 148 w 148"/>
                    <a:gd name="T47" fmla="*/ 56 h 66"/>
                    <a:gd name="T48" fmla="*/ 138 w 148"/>
                    <a:gd name="T49" fmla="*/ 66 h 66"/>
                    <a:gd name="T50" fmla="*/ 95 w 148"/>
                    <a:gd name="T51" fmla="*/ 66 h 66"/>
                    <a:gd name="T52" fmla="*/ 94 w 148"/>
                    <a:gd name="T53" fmla="*/ 66 h 66"/>
                    <a:gd name="T54" fmla="*/ 54 w 148"/>
                    <a:gd name="T55" fmla="*/ 17 h 66"/>
                    <a:gd name="T56" fmla="*/ 94 w 148"/>
                    <a:gd name="T57" fmla="*/ 17 h 66"/>
                    <a:gd name="T58" fmla="*/ 93 w 148"/>
                    <a:gd name="T59" fmla="*/ 13 h 66"/>
                    <a:gd name="T60" fmla="*/ 85 w 148"/>
                    <a:gd name="T61" fmla="*/ 9 h 66"/>
                    <a:gd name="T62" fmla="*/ 67 w 148"/>
                    <a:gd name="T63" fmla="*/ 8 h 66"/>
                    <a:gd name="T64" fmla="*/ 57 w 148"/>
                    <a:gd name="T65" fmla="*/ 12 h 66"/>
                    <a:gd name="T66" fmla="*/ 54 w 148"/>
                    <a:gd name="T67" fmla="*/ 17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48" h="66">
                      <a:moveTo>
                        <a:pt x="94" y="66"/>
                      </a:moveTo>
                      <a:cubicBezTo>
                        <a:pt x="94" y="62"/>
                        <a:pt x="94" y="59"/>
                        <a:pt x="94" y="56"/>
                      </a:cubicBezTo>
                      <a:cubicBezTo>
                        <a:pt x="81" y="56"/>
                        <a:pt x="67" y="56"/>
                        <a:pt x="54" y="56"/>
                      </a:cubicBezTo>
                      <a:cubicBezTo>
                        <a:pt x="54" y="59"/>
                        <a:pt x="54" y="62"/>
                        <a:pt x="54" y="66"/>
                      </a:cubicBezTo>
                      <a:cubicBezTo>
                        <a:pt x="54" y="66"/>
                        <a:pt x="53" y="66"/>
                        <a:pt x="53" y="66"/>
                      </a:cubicBezTo>
                      <a:cubicBezTo>
                        <a:pt x="39" y="66"/>
                        <a:pt x="25" y="66"/>
                        <a:pt x="10" y="66"/>
                      </a:cubicBezTo>
                      <a:cubicBezTo>
                        <a:pt x="5" y="66"/>
                        <a:pt x="1" y="63"/>
                        <a:pt x="0" y="58"/>
                      </a:cubicBezTo>
                      <a:cubicBezTo>
                        <a:pt x="0" y="57"/>
                        <a:pt x="0" y="57"/>
                        <a:pt x="0" y="56"/>
                      </a:cubicBezTo>
                      <a:cubicBezTo>
                        <a:pt x="0" y="46"/>
                        <a:pt x="0" y="37"/>
                        <a:pt x="0" y="27"/>
                      </a:cubicBezTo>
                      <a:cubicBezTo>
                        <a:pt x="0" y="22"/>
                        <a:pt x="4" y="17"/>
                        <a:pt x="10" y="17"/>
                      </a:cubicBezTo>
                      <a:cubicBezTo>
                        <a:pt x="22" y="17"/>
                        <a:pt x="34" y="17"/>
                        <a:pt x="46" y="17"/>
                      </a:cubicBezTo>
                      <a:cubicBezTo>
                        <a:pt x="46" y="17"/>
                        <a:pt x="47" y="17"/>
                        <a:pt x="47" y="17"/>
                      </a:cubicBezTo>
                      <a:cubicBezTo>
                        <a:pt x="47" y="16"/>
                        <a:pt x="47" y="16"/>
                        <a:pt x="47" y="15"/>
                      </a:cubicBezTo>
                      <a:cubicBezTo>
                        <a:pt x="48" y="11"/>
                        <a:pt x="51" y="8"/>
                        <a:pt x="54" y="6"/>
                      </a:cubicBezTo>
                      <a:cubicBezTo>
                        <a:pt x="58" y="2"/>
                        <a:pt x="64" y="1"/>
                        <a:pt x="70" y="0"/>
                      </a:cubicBezTo>
                      <a:cubicBezTo>
                        <a:pt x="75" y="0"/>
                        <a:pt x="81" y="0"/>
                        <a:pt x="86" y="2"/>
                      </a:cubicBezTo>
                      <a:cubicBezTo>
                        <a:pt x="91" y="3"/>
                        <a:pt x="94" y="5"/>
                        <a:pt x="97" y="8"/>
                      </a:cubicBezTo>
                      <a:cubicBezTo>
                        <a:pt x="100" y="11"/>
                        <a:pt x="101" y="14"/>
                        <a:pt x="101" y="17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2" y="17"/>
                        <a:pt x="102" y="17"/>
                        <a:pt x="102" y="17"/>
                      </a:cubicBezTo>
                      <a:cubicBezTo>
                        <a:pt x="114" y="17"/>
                        <a:pt x="126" y="17"/>
                        <a:pt x="138" y="17"/>
                      </a:cubicBezTo>
                      <a:cubicBezTo>
                        <a:pt x="143" y="17"/>
                        <a:pt x="147" y="20"/>
                        <a:pt x="148" y="25"/>
                      </a:cubicBezTo>
                      <a:cubicBezTo>
                        <a:pt x="148" y="26"/>
                        <a:pt x="148" y="27"/>
                        <a:pt x="148" y="27"/>
                      </a:cubicBezTo>
                      <a:cubicBezTo>
                        <a:pt x="148" y="37"/>
                        <a:pt x="148" y="46"/>
                        <a:pt x="148" y="56"/>
                      </a:cubicBezTo>
                      <a:cubicBezTo>
                        <a:pt x="148" y="62"/>
                        <a:pt x="144" y="66"/>
                        <a:pt x="138" y="66"/>
                      </a:cubicBezTo>
                      <a:cubicBezTo>
                        <a:pt x="124" y="66"/>
                        <a:pt x="110" y="66"/>
                        <a:pt x="95" y="66"/>
                      </a:cubicBezTo>
                      <a:cubicBezTo>
                        <a:pt x="95" y="66"/>
                        <a:pt x="95" y="66"/>
                        <a:pt x="94" y="66"/>
                      </a:cubicBezTo>
                      <a:close/>
                      <a:moveTo>
                        <a:pt x="54" y="17"/>
                      </a:moveTo>
                      <a:cubicBezTo>
                        <a:pt x="67" y="17"/>
                        <a:pt x="81" y="17"/>
                        <a:pt x="94" y="17"/>
                      </a:cubicBezTo>
                      <a:cubicBezTo>
                        <a:pt x="94" y="16"/>
                        <a:pt x="94" y="14"/>
                        <a:pt x="93" y="13"/>
                      </a:cubicBezTo>
                      <a:cubicBezTo>
                        <a:pt x="91" y="11"/>
                        <a:pt x="88" y="9"/>
                        <a:pt x="85" y="9"/>
                      </a:cubicBezTo>
                      <a:cubicBezTo>
                        <a:pt x="79" y="7"/>
                        <a:pt x="73" y="6"/>
                        <a:pt x="67" y="8"/>
                      </a:cubicBezTo>
                      <a:cubicBezTo>
                        <a:pt x="63" y="8"/>
                        <a:pt x="60" y="10"/>
                        <a:pt x="57" y="12"/>
                      </a:cubicBezTo>
                      <a:cubicBezTo>
                        <a:pt x="55" y="13"/>
                        <a:pt x="54" y="15"/>
                        <a:pt x="54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iṧlîḑé">
                  <a:extLst>
                    <a:ext uri="{FF2B5EF4-FFF2-40B4-BE49-F238E27FC236}">
                      <a16:creationId xmlns="" xmlns:a16="http://schemas.microsoft.com/office/drawing/2014/main" id="{4CD67535-60C2-4E56-BD84-259890F268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3" y="1866"/>
                  <a:ext cx="65" cy="24"/>
                </a:xfrm>
                <a:custGeom>
                  <a:avLst/>
                  <a:gdLst>
                    <a:gd name="T0" fmla="*/ 27 w 27"/>
                    <a:gd name="T1" fmla="*/ 0 h 10"/>
                    <a:gd name="T2" fmla="*/ 27 w 27"/>
                    <a:gd name="T3" fmla="*/ 10 h 10"/>
                    <a:gd name="T4" fmla="*/ 0 w 27"/>
                    <a:gd name="T5" fmla="*/ 10 h 10"/>
                    <a:gd name="T6" fmla="*/ 0 w 27"/>
                    <a:gd name="T7" fmla="*/ 0 h 10"/>
                    <a:gd name="T8" fmla="*/ 27 w 27"/>
                    <a:gd name="T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">
                      <a:moveTo>
                        <a:pt x="27" y="0"/>
                      </a:moveTo>
                      <a:cubicBezTo>
                        <a:pt x="27" y="3"/>
                        <a:pt x="27" y="6"/>
                        <a:pt x="27" y="10"/>
                      </a:cubicBezTo>
                      <a:cubicBezTo>
                        <a:pt x="18" y="10"/>
                        <a:pt x="9" y="10"/>
                        <a:pt x="0" y="10"/>
                      </a:cubicBezTo>
                      <a:cubicBezTo>
                        <a:pt x="0" y="6"/>
                        <a:pt x="0" y="3"/>
                        <a:pt x="0" y="0"/>
                      </a:cubicBezTo>
                      <a:cubicBezTo>
                        <a:pt x="9" y="0"/>
                        <a:pt x="18" y="0"/>
                        <a:pt x="2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6" name="ïsḻiḑé">
              <a:extLst>
                <a:ext uri="{FF2B5EF4-FFF2-40B4-BE49-F238E27FC236}">
                  <a16:creationId xmlns="" xmlns:a16="http://schemas.microsoft.com/office/drawing/2014/main" id="{EE18D679-3385-420F-80EA-484C68A7FE90}"/>
                </a:ext>
              </a:extLst>
            </p:cNvPr>
            <p:cNvGrpSpPr/>
            <p:nvPr/>
          </p:nvGrpSpPr>
          <p:grpSpPr>
            <a:xfrm>
              <a:off x="1928738" y="1778771"/>
              <a:ext cx="1785201" cy="2054216"/>
              <a:chOff x="1928738" y="1778771"/>
              <a:chExt cx="1785201" cy="2054216"/>
            </a:xfrm>
          </p:grpSpPr>
          <p:sp>
            <p:nvSpPr>
              <p:cNvPr id="27" name="išḷíḍe">
                <a:extLst>
                  <a:ext uri="{FF2B5EF4-FFF2-40B4-BE49-F238E27FC236}">
                    <a16:creationId xmlns="" xmlns:a16="http://schemas.microsoft.com/office/drawing/2014/main" id="{05D34620-6F41-4FDB-8D38-E50EF75FE791}"/>
                  </a:ext>
                </a:extLst>
              </p:cNvPr>
              <p:cNvSpPr/>
              <p:nvPr/>
            </p:nvSpPr>
            <p:spPr>
              <a:xfrm>
                <a:off x="1928738" y="2047786"/>
                <a:ext cx="1785201" cy="178520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îšḻíďê">
                <a:extLst>
                  <a:ext uri="{FF2B5EF4-FFF2-40B4-BE49-F238E27FC236}">
                    <a16:creationId xmlns="" xmlns:a16="http://schemas.microsoft.com/office/drawing/2014/main" id="{03744571-94BF-4E21-87CE-0F0E5E4ABAE4}"/>
                  </a:ext>
                </a:extLst>
              </p:cNvPr>
              <p:cNvSpPr/>
              <p:nvPr/>
            </p:nvSpPr>
            <p:spPr>
              <a:xfrm>
                <a:off x="2463244" y="1778771"/>
                <a:ext cx="703603" cy="706080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01</a:t>
                </a:r>
              </a:p>
            </p:txBody>
          </p:sp>
          <p:sp>
            <p:nvSpPr>
              <p:cNvPr id="29" name="ïšļïḍè">
                <a:extLst>
                  <a:ext uri="{FF2B5EF4-FFF2-40B4-BE49-F238E27FC236}">
                    <a16:creationId xmlns="" xmlns:a16="http://schemas.microsoft.com/office/drawing/2014/main" id="{2DDF72C6-96BC-46A2-8CE2-7E1E65BF7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0063" y="2685844"/>
                <a:ext cx="509967" cy="487037"/>
              </a:xfrm>
              <a:custGeom>
                <a:avLst/>
                <a:gdLst>
                  <a:gd name="T0" fmla="*/ 116 w 233"/>
                  <a:gd name="T1" fmla="*/ 222 h 222"/>
                  <a:gd name="T2" fmla="*/ 35 w 233"/>
                  <a:gd name="T3" fmla="*/ 222 h 222"/>
                  <a:gd name="T4" fmla="*/ 12 w 233"/>
                  <a:gd name="T5" fmla="*/ 213 h 222"/>
                  <a:gd name="T6" fmla="*/ 0 w 233"/>
                  <a:gd name="T7" fmla="*/ 185 h 222"/>
                  <a:gd name="T8" fmla="*/ 0 w 233"/>
                  <a:gd name="T9" fmla="*/ 66 h 222"/>
                  <a:gd name="T10" fmla="*/ 17 w 233"/>
                  <a:gd name="T11" fmla="*/ 37 h 222"/>
                  <a:gd name="T12" fmla="*/ 31 w 233"/>
                  <a:gd name="T13" fmla="*/ 34 h 222"/>
                  <a:gd name="T14" fmla="*/ 40 w 233"/>
                  <a:gd name="T15" fmla="*/ 33 h 222"/>
                  <a:gd name="T16" fmla="*/ 53 w 233"/>
                  <a:gd name="T17" fmla="*/ 24 h 222"/>
                  <a:gd name="T18" fmla="*/ 61 w 233"/>
                  <a:gd name="T19" fmla="*/ 8 h 222"/>
                  <a:gd name="T20" fmla="*/ 68 w 233"/>
                  <a:gd name="T21" fmla="*/ 1 h 222"/>
                  <a:gd name="T22" fmla="*/ 73 w 233"/>
                  <a:gd name="T23" fmla="*/ 0 h 222"/>
                  <a:gd name="T24" fmla="*/ 155 w 233"/>
                  <a:gd name="T25" fmla="*/ 0 h 222"/>
                  <a:gd name="T26" fmla="*/ 161 w 233"/>
                  <a:gd name="T27" fmla="*/ 0 h 222"/>
                  <a:gd name="T28" fmla="*/ 171 w 233"/>
                  <a:gd name="T29" fmla="*/ 8 h 222"/>
                  <a:gd name="T30" fmla="*/ 179 w 233"/>
                  <a:gd name="T31" fmla="*/ 24 h 222"/>
                  <a:gd name="T32" fmla="*/ 195 w 233"/>
                  <a:gd name="T33" fmla="*/ 33 h 222"/>
                  <a:gd name="T34" fmla="*/ 210 w 233"/>
                  <a:gd name="T35" fmla="*/ 35 h 222"/>
                  <a:gd name="T36" fmla="*/ 228 w 233"/>
                  <a:gd name="T37" fmla="*/ 48 h 222"/>
                  <a:gd name="T38" fmla="*/ 233 w 233"/>
                  <a:gd name="T39" fmla="*/ 66 h 222"/>
                  <a:gd name="T40" fmla="*/ 233 w 233"/>
                  <a:gd name="T41" fmla="*/ 185 h 222"/>
                  <a:gd name="T42" fmla="*/ 226 w 233"/>
                  <a:gd name="T43" fmla="*/ 207 h 222"/>
                  <a:gd name="T44" fmla="*/ 198 w 233"/>
                  <a:gd name="T45" fmla="*/ 222 h 222"/>
                  <a:gd name="T46" fmla="*/ 116 w 233"/>
                  <a:gd name="T47" fmla="*/ 222 h 222"/>
                  <a:gd name="T48" fmla="*/ 116 w 233"/>
                  <a:gd name="T49" fmla="*/ 61 h 222"/>
                  <a:gd name="T50" fmla="*/ 55 w 233"/>
                  <a:gd name="T51" fmla="*/ 122 h 222"/>
                  <a:gd name="T52" fmla="*/ 116 w 233"/>
                  <a:gd name="T53" fmla="*/ 183 h 222"/>
                  <a:gd name="T54" fmla="*/ 177 w 233"/>
                  <a:gd name="T55" fmla="*/ 122 h 222"/>
                  <a:gd name="T56" fmla="*/ 116 w 233"/>
                  <a:gd name="T57" fmla="*/ 61 h 222"/>
                  <a:gd name="T58" fmla="*/ 194 w 233"/>
                  <a:gd name="T59" fmla="*/ 61 h 222"/>
                  <a:gd name="T60" fmla="*/ 189 w 233"/>
                  <a:gd name="T61" fmla="*/ 56 h 222"/>
                  <a:gd name="T62" fmla="*/ 183 w 233"/>
                  <a:gd name="T63" fmla="*/ 61 h 222"/>
                  <a:gd name="T64" fmla="*/ 188 w 233"/>
                  <a:gd name="T65" fmla="*/ 67 h 222"/>
                  <a:gd name="T66" fmla="*/ 194 w 233"/>
                  <a:gd name="T67" fmla="*/ 61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3" h="222">
                    <a:moveTo>
                      <a:pt x="116" y="222"/>
                    </a:moveTo>
                    <a:cubicBezTo>
                      <a:pt x="89" y="222"/>
                      <a:pt x="62" y="222"/>
                      <a:pt x="35" y="222"/>
                    </a:cubicBezTo>
                    <a:cubicBezTo>
                      <a:pt x="26" y="222"/>
                      <a:pt x="18" y="219"/>
                      <a:pt x="12" y="213"/>
                    </a:cubicBezTo>
                    <a:cubicBezTo>
                      <a:pt x="3" y="205"/>
                      <a:pt x="0" y="196"/>
                      <a:pt x="0" y="185"/>
                    </a:cubicBezTo>
                    <a:cubicBezTo>
                      <a:pt x="0" y="145"/>
                      <a:pt x="0" y="106"/>
                      <a:pt x="0" y="66"/>
                    </a:cubicBezTo>
                    <a:cubicBezTo>
                      <a:pt x="0" y="53"/>
                      <a:pt x="6" y="43"/>
                      <a:pt x="17" y="37"/>
                    </a:cubicBezTo>
                    <a:cubicBezTo>
                      <a:pt x="21" y="35"/>
                      <a:pt x="26" y="34"/>
                      <a:pt x="31" y="34"/>
                    </a:cubicBezTo>
                    <a:cubicBezTo>
                      <a:pt x="34" y="33"/>
                      <a:pt x="37" y="34"/>
                      <a:pt x="40" y="33"/>
                    </a:cubicBezTo>
                    <a:cubicBezTo>
                      <a:pt x="46" y="33"/>
                      <a:pt x="51" y="29"/>
                      <a:pt x="53" y="24"/>
                    </a:cubicBezTo>
                    <a:cubicBezTo>
                      <a:pt x="56" y="19"/>
                      <a:pt x="59" y="14"/>
                      <a:pt x="61" y="8"/>
                    </a:cubicBezTo>
                    <a:cubicBezTo>
                      <a:pt x="63" y="5"/>
                      <a:pt x="65" y="3"/>
                      <a:pt x="68" y="1"/>
                    </a:cubicBezTo>
                    <a:cubicBezTo>
                      <a:pt x="70" y="1"/>
                      <a:pt x="72" y="0"/>
                      <a:pt x="73" y="0"/>
                    </a:cubicBezTo>
                    <a:cubicBezTo>
                      <a:pt x="101" y="0"/>
                      <a:pt x="128" y="0"/>
                      <a:pt x="155" y="0"/>
                    </a:cubicBezTo>
                    <a:cubicBezTo>
                      <a:pt x="157" y="0"/>
                      <a:pt x="159" y="0"/>
                      <a:pt x="161" y="0"/>
                    </a:cubicBezTo>
                    <a:cubicBezTo>
                      <a:pt x="166" y="1"/>
                      <a:pt x="169" y="4"/>
                      <a:pt x="171" y="8"/>
                    </a:cubicBezTo>
                    <a:cubicBezTo>
                      <a:pt x="174" y="13"/>
                      <a:pt x="176" y="19"/>
                      <a:pt x="179" y="24"/>
                    </a:cubicBezTo>
                    <a:cubicBezTo>
                      <a:pt x="183" y="30"/>
                      <a:pt x="188" y="33"/>
                      <a:pt x="195" y="33"/>
                    </a:cubicBezTo>
                    <a:cubicBezTo>
                      <a:pt x="200" y="33"/>
                      <a:pt x="205" y="33"/>
                      <a:pt x="210" y="35"/>
                    </a:cubicBezTo>
                    <a:cubicBezTo>
                      <a:pt x="218" y="37"/>
                      <a:pt x="224" y="42"/>
                      <a:pt x="228" y="48"/>
                    </a:cubicBezTo>
                    <a:cubicBezTo>
                      <a:pt x="231" y="54"/>
                      <a:pt x="233" y="60"/>
                      <a:pt x="233" y="66"/>
                    </a:cubicBezTo>
                    <a:cubicBezTo>
                      <a:pt x="233" y="106"/>
                      <a:pt x="233" y="145"/>
                      <a:pt x="233" y="185"/>
                    </a:cubicBezTo>
                    <a:cubicBezTo>
                      <a:pt x="233" y="193"/>
                      <a:pt x="231" y="201"/>
                      <a:pt x="226" y="207"/>
                    </a:cubicBezTo>
                    <a:cubicBezTo>
                      <a:pt x="219" y="216"/>
                      <a:pt x="210" y="222"/>
                      <a:pt x="198" y="222"/>
                    </a:cubicBezTo>
                    <a:cubicBezTo>
                      <a:pt x="171" y="222"/>
                      <a:pt x="143" y="222"/>
                      <a:pt x="116" y="222"/>
                    </a:cubicBezTo>
                    <a:close/>
                    <a:moveTo>
                      <a:pt x="116" y="61"/>
                    </a:moveTo>
                    <a:cubicBezTo>
                      <a:pt x="82" y="61"/>
                      <a:pt x="55" y="89"/>
                      <a:pt x="55" y="122"/>
                    </a:cubicBezTo>
                    <a:cubicBezTo>
                      <a:pt x="55" y="156"/>
                      <a:pt x="83" y="183"/>
                      <a:pt x="116" y="183"/>
                    </a:cubicBezTo>
                    <a:cubicBezTo>
                      <a:pt x="150" y="183"/>
                      <a:pt x="178" y="156"/>
                      <a:pt x="177" y="122"/>
                    </a:cubicBezTo>
                    <a:cubicBezTo>
                      <a:pt x="177" y="88"/>
                      <a:pt x="150" y="61"/>
                      <a:pt x="116" y="61"/>
                    </a:cubicBezTo>
                    <a:close/>
                    <a:moveTo>
                      <a:pt x="194" y="61"/>
                    </a:moveTo>
                    <a:cubicBezTo>
                      <a:pt x="194" y="58"/>
                      <a:pt x="192" y="56"/>
                      <a:pt x="189" y="56"/>
                    </a:cubicBezTo>
                    <a:cubicBezTo>
                      <a:pt x="186" y="56"/>
                      <a:pt x="183" y="58"/>
                      <a:pt x="183" y="61"/>
                    </a:cubicBezTo>
                    <a:cubicBezTo>
                      <a:pt x="183" y="64"/>
                      <a:pt x="185" y="67"/>
                      <a:pt x="188" y="67"/>
                    </a:cubicBezTo>
                    <a:cubicBezTo>
                      <a:pt x="192" y="67"/>
                      <a:pt x="194" y="64"/>
                      <a:pt x="194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iŝľíḋè">
              <a:extLst>
                <a:ext uri="{FF2B5EF4-FFF2-40B4-BE49-F238E27FC236}">
                  <a16:creationId xmlns="" xmlns:a16="http://schemas.microsoft.com/office/drawing/2014/main" id="{C886C8E8-2605-407D-8C91-DE996FD8A176}"/>
                </a:ext>
              </a:extLst>
            </p:cNvPr>
            <p:cNvGrpSpPr/>
            <p:nvPr/>
          </p:nvGrpSpPr>
          <p:grpSpPr>
            <a:xfrm>
              <a:off x="8069543" y="1778771"/>
              <a:ext cx="1785201" cy="2054216"/>
              <a:chOff x="8069543" y="1778771"/>
              <a:chExt cx="1785201" cy="2054216"/>
            </a:xfrm>
          </p:grpSpPr>
          <p:sp>
            <p:nvSpPr>
              <p:cNvPr id="17" name="ïṣḻîḑê">
                <a:extLst>
                  <a:ext uri="{FF2B5EF4-FFF2-40B4-BE49-F238E27FC236}">
                    <a16:creationId xmlns="" xmlns:a16="http://schemas.microsoft.com/office/drawing/2014/main" id="{397B9A7A-0C34-4545-85CB-4F33612B9678}"/>
                  </a:ext>
                </a:extLst>
              </p:cNvPr>
              <p:cNvSpPr/>
              <p:nvPr/>
            </p:nvSpPr>
            <p:spPr>
              <a:xfrm>
                <a:off x="8069543" y="2047786"/>
                <a:ext cx="1785201" cy="178520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" name="î$ḷíḑe">
                <a:extLst>
                  <a:ext uri="{FF2B5EF4-FFF2-40B4-BE49-F238E27FC236}">
                    <a16:creationId xmlns="" xmlns:a16="http://schemas.microsoft.com/office/drawing/2014/main" id="{7D451B70-B110-40F1-A1FF-E3A61559580E}"/>
                  </a:ext>
                </a:extLst>
              </p:cNvPr>
              <p:cNvSpPr/>
              <p:nvPr/>
            </p:nvSpPr>
            <p:spPr>
              <a:xfrm>
                <a:off x="8625872" y="1778771"/>
                <a:ext cx="703603" cy="706080"/>
              </a:xfrm>
              <a:prstGeom prst="ellipse">
                <a:avLst/>
              </a:prstGeom>
              <a:solidFill>
                <a:schemeClr val="accent3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03</a:t>
                </a:r>
              </a:p>
            </p:txBody>
          </p:sp>
          <p:grpSp>
            <p:nvGrpSpPr>
              <p:cNvPr id="19" name="íṥḻiďê">
                <a:extLst>
                  <a:ext uri="{FF2B5EF4-FFF2-40B4-BE49-F238E27FC236}">
                    <a16:creationId xmlns="" xmlns:a16="http://schemas.microsoft.com/office/drawing/2014/main" id="{837C8578-6ABA-45B3-85FB-46C2CF7E1ED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8742549" y="2685844"/>
                <a:ext cx="432286" cy="480520"/>
                <a:chOff x="5412" y="1650"/>
                <a:chExt cx="475" cy="528"/>
              </a:xfrm>
              <a:solidFill>
                <a:schemeClr val="bg1"/>
              </a:solidFill>
            </p:grpSpPr>
            <p:sp>
              <p:nvSpPr>
                <p:cNvPr id="20" name="íṧḻíḑe">
                  <a:extLst>
                    <a:ext uri="{FF2B5EF4-FFF2-40B4-BE49-F238E27FC236}">
                      <a16:creationId xmlns="" xmlns:a16="http://schemas.microsoft.com/office/drawing/2014/main" id="{A5F65315-F02C-4C3D-AE04-033A4FF618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3" y="1650"/>
                  <a:ext cx="434" cy="528"/>
                </a:xfrm>
                <a:custGeom>
                  <a:avLst/>
                  <a:gdLst>
                    <a:gd name="T0" fmla="*/ 21 w 181"/>
                    <a:gd name="T1" fmla="*/ 220 h 220"/>
                    <a:gd name="T2" fmla="*/ 12 w 181"/>
                    <a:gd name="T3" fmla="*/ 215 h 220"/>
                    <a:gd name="T4" fmla="*/ 0 w 181"/>
                    <a:gd name="T5" fmla="*/ 196 h 220"/>
                    <a:gd name="T6" fmla="*/ 1 w 181"/>
                    <a:gd name="T7" fmla="*/ 181 h 220"/>
                    <a:gd name="T8" fmla="*/ 16 w 181"/>
                    <a:gd name="T9" fmla="*/ 180 h 220"/>
                    <a:gd name="T10" fmla="*/ 22 w 181"/>
                    <a:gd name="T11" fmla="*/ 158 h 220"/>
                    <a:gd name="T12" fmla="*/ 2 w 181"/>
                    <a:gd name="T13" fmla="*/ 149 h 220"/>
                    <a:gd name="T14" fmla="*/ 1 w 181"/>
                    <a:gd name="T15" fmla="*/ 118 h 220"/>
                    <a:gd name="T16" fmla="*/ 22 w 181"/>
                    <a:gd name="T17" fmla="*/ 109 h 220"/>
                    <a:gd name="T18" fmla="*/ 11 w 181"/>
                    <a:gd name="T19" fmla="*/ 87 h 220"/>
                    <a:gd name="T20" fmla="*/ 1 w 181"/>
                    <a:gd name="T21" fmla="*/ 86 h 220"/>
                    <a:gd name="T22" fmla="*/ 10 w 181"/>
                    <a:gd name="T23" fmla="*/ 55 h 220"/>
                    <a:gd name="T24" fmla="*/ 24 w 181"/>
                    <a:gd name="T25" fmla="*/ 42 h 220"/>
                    <a:gd name="T26" fmla="*/ 10 w 181"/>
                    <a:gd name="T27" fmla="*/ 24 h 220"/>
                    <a:gd name="T28" fmla="*/ 1 w 181"/>
                    <a:gd name="T29" fmla="*/ 23 h 220"/>
                    <a:gd name="T30" fmla="*/ 2 w 181"/>
                    <a:gd name="T31" fmla="*/ 3 h 220"/>
                    <a:gd name="T32" fmla="*/ 152 w 181"/>
                    <a:gd name="T33" fmla="*/ 0 h 220"/>
                    <a:gd name="T34" fmla="*/ 158 w 181"/>
                    <a:gd name="T35" fmla="*/ 7 h 220"/>
                    <a:gd name="T36" fmla="*/ 162 w 181"/>
                    <a:gd name="T37" fmla="*/ 8 h 220"/>
                    <a:gd name="T38" fmla="*/ 178 w 181"/>
                    <a:gd name="T39" fmla="*/ 10 h 220"/>
                    <a:gd name="T40" fmla="*/ 181 w 181"/>
                    <a:gd name="T41" fmla="*/ 212 h 220"/>
                    <a:gd name="T42" fmla="*/ 178 w 181"/>
                    <a:gd name="T43" fmla="*/ 218 h 220"/>
                    <a:gd name="T44" fmla="*/ 40 w 181"/>
                    <a:gd name="T45" fmla="*/ 118 h 220"/>
                    <a:gd name="T46" fmla="*/ 142 w 181"/>
                    <a:gd name="T47" fmla="*/ 55 h 220"/>
                    <a:gd name="T48" fmla="*/ 40 w 181"/>
                    <a:gd name="T49" fmla="*/ 118 h 220"/>
                    <a:gd name="T50" fmla="*/ 18 w 181"/>
                    <a:gd name="T51" fmla="*/ 201 h 220"/>
                    <a:gd name="T52" fmla="*/ 156 w 181"/>
                    <a:gd name="T53" fmla="*/ 205 h 220"/>
                    <a:gd name="T54" fmla="*/ 165 w 181"/>
                    <a:gd name="T55" fmla="*/ 200 h 220"/>
                    <a:gd name="T56" fmla="*/ 166 w 181"/>
                    <a:gd name="T57" fmla="*/ 19 h 220"/>
                    <a:gd name="T58" fmla="*/ 165 w 181"/>
                    <a:gd name="T59" fmla="*/ 18 h 220"/>
                    <a:gd name="T60" fmla="*/ 158 w 181"/>
                    <a:gd name="T61" fmla="*/ 17 h 220"/>
                    <a:gd name="T62" fmla="*/ 158 w 181"/>
                    <a:gd name="T63" fmla="*/ 188 h 220"/>
                    <a:gd name="T64" fmla="*/ 149 w 181"/>
                    <a:gd name="T65" fmla="*/ 197 h 220"/>
                    <a:gd name="T66" fmla="*/ 16 w 181"/>
                    <a:gd name="T67" fmla="*/ 197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81" h="220">
                      <a:moveTo>
                        <a:pt x="175" y="220"/>
                      </a:moveTo>
                      <a:cubicBezTo>
                        <a:pt x="124" y="220"/>
                        <a:pt x="72" y="220"/>
                        <a:pt x="21" y="220"/>
                      </a:cubicBezTo>
                      <a:cubicBezTo>
                        <a:pt x="21" y="220"/>
                        <a:pt x="21" y="220"/>
                        <a:pt x="21" y="220"/>
                      </a:cubicBezTo>
                      <a:cubicBezTo>
                        <a:pt x="17" y="219"/>
                        <a:pt x="14" y="217"/>
                        <a:pt x="12" y="215"/>
                      </a:cubicBezTo>
                      <a:cubicBezTo>
                        <a:pt x="7" y="210"/>
                        <a:pt x="3" y="204"/>
                        <a:pt x="1" y="197"/>
                      </a:cubicBezTo>
                      <a:cubicBezTo>
                        <a:pt x="0" y="197"/>
                        <a:pt x="0" y="196"/>
                        <a:pt x="0" y="196"/>
                      </a:cubicBezTo>
                      <a:cubicBezTo>
                        <a:pt x="0" y="191"/>
                        <a:pt x="0" y="187"/>
                        <a:pt x="1" y="182"/>
                      </a:cubicBezTo>
                      <a:cubicBezTo>
                        <a:pt x="1" y="182"/>
                        <a:pt x="1" y="182"/>
                        <a:pt x="1" y="181"/>
                      </a:cubicBezTo>
                      <a:cubicBezTo>
                        <a:pt x="3" y="181"/>
                        <a:pt x="5" y="181"/>
                        <a:pt x="7" y="181"/>
                      </a:cubicBezTo>
                      <a:cubicBezTo>
                        <a:pt x="10" y="182"/>
                        <a:pt x="13" y="181"/>
                        <a:pt x="16" y="180"/>
                      </a:cubicBezTo>
                      <a:cubicBezTo>
                        <a:pt x="20" y="178"/>
                        <a:pt x="22" y="174"/>
                        <a:pt x="23" y="170"/>
                      </a:cubicBezTo>
                      <a:cubicBezTo>
                        <a:pt x="24" y="166"/>
                        <a:pt x="24" y="162"/>
                        <a:pt x="22" y="158"/>
                      </a:cubicBezTo>
                      <a:cubicBezTo>
                        <a:pt x="20" y="153"/>
                        <a:pt x="15" y="150"/>
                        <a:pt x="10" y="149"/>
                      </a:cubicBezTo>
                      <a:cubicBezTo>
                        <a:pt x="7" y="149"/>
                        <a:pt x="5" y="149"/>
                        <a:pt x="2" y="149"/>
                      </a:cubicBezTo>
                      <a:cubicBezTo>
                        <a:pt x="1" y="149"/>
                        <a:pt x="1" y="149"/>
                        <a:pt x="1" y="149"/>
                      </a:cubicBezTo>
                      <a:cubicBezTo>
                        <a:pt x="1" y="139"/>
                        <a:pt x="1" y="128"/>
                        <a:pt x="1" y="118"/>
                      </a:cubicBezTo>
                      <a:cubicBezTo>
                        <a:pt x="3" y="118"/>
                        <a:pt x="6" y="118"/>
                        <a:pt x="8" y="118"/>
                      </a:cubicBezTo>
                      <a:cubicBezTo>
                        <a:pt x="14" y="118"/>
                        <a:pt x="19" y="115"/>
                        <a:pt x="22" y="109"/>
                      </a:cubicBezTo>
                      <a:cubicBezTo>
                        <a:pt x="25" y="103"/>
                        <a:pt x="25" y="97"/>
                        <a:pt x="21" y="92"/>
                      </a:cubicBezTo>
                      <a:cubicBezTo>
                        <a:pt x="18" y="89"/>
                        <a:pt x="15" y="87"/>
                        <a:pt x="11" y="87"/>
                      </a:cubicBezTo>
                      <a:cubicBezTo>
                        <a:pt x="9" y="86"/>
                        <a:pt x="5" y="86"/>
                        <a:pt x="2" y="86"/>
                      </a:cubicBezTo>
                      <a:cubicBezTo>
                        <a:pt x="2" y="86"/>
                        <a:pt x="1" y="86"/>
                        <a:pt x="1" y="86"/>
                      </a:cubicBezTo>
                      <a:cubicBezTo>
                        <a:pt x="1" y="76"/>
                        <a:pt x="1" y="66"/>
                        <a:pt x="0" y="55"/>
                      </a:cubicBezTo>
                      <a:cubicBezTo>
                        <a:pt x="4" y="55"/>
                        <a:pt x="7" y="55"/>
                        <a:pt x="10" y="55"/>
                      </a:cubicBezTo>
                      <a:cubicBezTo>
                        <a:pt x="13" y="54"/>
                        <a:pt x="15" y="54"/>
                        <a:pt x="18" y="52"/>
                      </a:cubicBezTo>
                      <a:cubicBezTo>
                        <a:pt x="21" y="49"/>
                        <a:pt x="23" y="46"/>
                        <a:pt x="24" y="42"/>
                      </a:cubicBezTo>
                      <a:cubicBezTo>
                        <a:pt x="24" y="37"/>
                        <a:pt x="23" y="33"/>
                        <a:pt x="21" y="29"/>
                      </a:cubicBezTo>
                      <a:cubicBezTo>
                        <a:pt x="18" y="26"/>
                        <a:pt x="14" y="24"/>
                        <a:pt x="10" y="24"/>
                      </a:cubicBezTo>
                      <a:cubicBezTo>
                        <a:pt x="8" y="23"/>
                        <a:pt x="5" y="23"/>
                        <a:pt x="2" y="23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18"/>
                        <a:pt x="0" y="12"/>
                        <a:pt x="1" y="7"/>
                      </a:cubicBezTo>
                      <a:cubicBezTo>
                        <a:pt x="1" y="6"/>
                        <a:pt x="1" y="4"/>
                        <a:pt x="2" y="3"/>
                      </a:cubicBezTo>
                      <a:cubicBezTo>
                        <a:pt x="3" y="2"/>
                        <a:pt x="5" y="1"/>
                        <a:pt x="7" y="0"/>
                      </a:cubicBezTo>
                      <a:cubicBezTo>
                        <a:pt x="55" y="0"/>
                        <a:pt x="103" y="0"/>
                        <a:pt x="152" y="0"/>
                      </a:cubicBezTo>
                      <a:cubicBezTo>
                        <a:pt x="152" y="0"/>
                        <a:pt x="152" y="0"/>
                        <a:pt x="152" y="0"/>
                      </a:cubicBezTo>
                      <a:cubicBezTo>
                        <a:pt x="155" y="2"/>
                        <a:pt x="157" y="4"/>
                        <a:pt x="158" y="7"/>
                      </a:cubicBezTo>
                      <a:cubicBezTo>
                        <a:pt x="158" y="8"/>
                        <a:pt x="158" y="8"/>
                        <a:pt x="158" y="8"/>
                      </a:cubicBezTo>
                      <a:cubicBezTo>
                        <a:pt x="159" y="8"/>
                        <a:pt x="160" y="8"/>
                        <a:pt x="162" y="8"/>
                      </a:cubicBezTo>
                      <a:cubicBezTo>
                        <a:pt x="166" y="8"/>
                        <a:pt x="170" y="8"/>
                        <a:pt x="174" y="9"/>
                      </a:cubicBezTo>
                      <a:cubicBezTo>
                        <a:pt x="176" y="9"/>
                        <a:pt x="177" y="9"/>
                        <a:pt x="178" y="10"/>
                      </a:cubicBezTo>
                      <a:cubicBezTo>
                        <a:pt x="180" y="12"/>
                        <a:pt x="181" y="15"/>
                        <a:pt x="181" y="18"/>
                      </a:cubicBezTo>
                      <a:cubicBezTo>
                        <a:pt x="181" y="82"/>
                        <a:pt x="181" y="147"/>
                        <a:pt x="181" y="212"/>
                      </a:cubicBezTo>
                      <a:cubicBezTo>
                        <a:pt x="181" y="212"/>
                        <a:pt x="181" y="213"/>
                        <a:pt x="181" y="213"/>
                      </a:cubicBezTo>
                      <a:cubicBezTo>
                        <a:pt x="181" y="215"/>
                        <a:pt x="180" y="217"/>
                        <a:pt x="178" y="218"/>
                      </a:cubicBezTo>
                      <a:cubicBezTo>
                        <a:pt x="177" y="219"/>
                        <a:pt x="176" y="220"/>
                        <a:pt x="175" y="220"/>
                      </a:cubicBezTo>
                      <a:close/>
                      <a:moveTo>
                        <a:pt x="40" y="118"/>
                      </a:moveTo>
                      <a:cubicBezTo>
                        <a:pt x="74" y="118"/>
                        <a:pt x="108" y="118"/>
                        <a:pt x="142" y="118"/>
                      </a:cubicBezTo>
                      <a:cubicBezTo>
                        <a:pt x="142" y="97"/>
                        <a:pt x="142" y="76"/>
                        <a:pt x="142" y="55"/>
                      </a:cubicBezTo>
                      <a:cubicBezTo>
                        <a:pt x="108" y="55"/>
                        <a:pt x="74" y="55"/>
                        <a:pt x="40" y="55"/>
                      </a:cubicBezTo>
                      <a:cubicBezTo>
                        <a:pt x="40" y="76"/>
                        <a:pt x="40" y="97"/>
                        <a:pt x="40" y="118"/>
                      </a:cubicBezTo>
                      <a:close/>
                      <a:moveTo>
                        <a:pt x="16" y="197"/>
                      </a:moveTo>
                      <a:cubicBezTo>
                        <a:pt x="16" y="198"/>
                        <a:pt x="16" y="199"/>
                        <a:pt x="18" y="201"/>
                      </a:cubicBezTo>
                      <a:cubicBezTo>
                        <a:pt x="20" y="203"/>
                        <a:pt x="23" y="205"/>
                        <a:pt x="27" y="205"/>
                      </a:cubicBezTo>
                      <a:cubicBezTo>
                        <a:pt x="70" y="205"/>
                        <a:pt x="113" y="205"/>
                        <a:pt x="156" y="205"/>
                      </a:cubicBezTo>
                      <a:cubicBezTo>
                        <a:pt x="157" y="205"/>
                        <a:pt x="158" y="205"/>
                        <a:pt x="159" y="205"/>
                      </a:cubicBezTo>
                      <a:cubicBezTo>
                        <a:pt x="162" y="204"/>
                        <a:pt x="164" y="203"/>
                        <a:pt x="165" y="200"/>
                      </a:cubicBezTo>
                      <a:cubicBezTo>
                        <a:pt x="166" y="199"/>
                        <a:pt x="166" y="197"/>
                        <a:pt x="166" y="196"/>
                      </a:cubicBezTo>
                      <a:cubicBezTo>
                        <a:pt x="166" y="137"/>
                        <a:pt x="166" y="78"/>
                        <a:pt x="166" y="19"/>
                      </a:cubicBezTo>
                      <a:cubicBezTo>
                        <a:pt x="166" y="19"/>
                        <a:pt x="166" y="19"/>
                        <a:pt x="166" y="18"/>
                      </a:cubicBezTo>
                      <a:cubicBezTo>
                        <a:pt x="166" y="18"/>
                        <a:pt x="166" y="18"/>
                        <a:pt x="165" y="18"/>
                      </a:cubicBezTo>
                      <a:cubicBezTo>
                        <a:pt x="163" y="17"/>
                        <a:pt x="160" y="16"/>
                        <a:pt x="158" y="15"/>
                      </a:cubicBezTo>
                      <a:cubicBezTo>
                        <a:pt x="158" y="16"/>
                        <a:pt x="158" y="16"/>
                        <a:pt x="158" y="17"/>
                      </a:cubicBezTo>
                      <a:cubicBezTo>
                        <a:pt x="158" y="50"/>
                        <a:pt x="158" y="83"/>
                        <a:pt x="158" y="116"/>
                      </a:cubicBezTo>
                      <a:cubicBezTo>
                        <a:pt x="158" y="140"/>
                        <a:pt x="158" y="164"/>
                        <a:pt x="158" y="188"/>
                      </a:cubicBezTo>
                      <a:cubicBezTo>
                        <a:pt x="158" y="189"/>
                        <a:pt x="157" y="191"/>
                        <a:pt x="157" y="192"/>
                      </a:cubicBezTo>
                      <a:cubicBezTo>
                        <a:pt x="155" y="196"/>
                        <a:pt x="153" y="197"/>
                        <a:pt x="149" y="197"/>
                      </a:cubicBezTo>
                      <a:cubicBezTo>
                        <a:pt x="105" y="197"/>
                        <a:pt x="61" y="197"/>
                        <a:pt x="17" y="197"/>
                      </a:cubicBezTo>
                      <a:cubicBezTo>
                        <a:pt x="17" y="197"/>
                        <a:pt x="17" y="197"/>
                        <a:pt x="16" y="19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îsliďê">
                  <a:extLst>
                    <a:ext uri="{FF2B5EF4-FFF2-40B4-BE49-F238E27FC236}">
                      <a16:creationId xmlns="" xmlns:a16="http://schemas.microsoft.com/office/drawing/2014/main" id="{AC74170C-D21D-42F8-89E8-0018A82862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1" y="1686"/>
                  <a:ext cx="360" cy="456"/>
                </a:xfrm>
                <a:custGeom>
                  <a:avLst/>
                  <a:gdLst>
                    <a:gd name="T0" fmla="*/ 0 w 150"/>
                    <a:gd name="T1" fmla="*/ 182 h 190"/>
                    <a:gd name="T2" fmla="*/ 1 w 150"/>
                    <a:gd name="T3" fmla="*/ 182 h 190"/>
                    <a:gd name="T4" fmla="*/ 133 w 150"/>
                    <a:gd name="T5" fmla="*/ 182 h 190"/>
                    <a:gd name="T6" fmla="*/ 141 w 150"/>
                    <a:gd name="T7" fmla="*/ 177 h 190"/>
                    <a:gd name="T8" fmla="*/ 142 w 150"/>
                    <a:gd name="T9" fmla="*/ 173 h 190"/>
                    <a:gd name="T10" fmla="*/ 142 w 150"/>
                    <a:gd name="T11" fmla="*/ 101 h 190"/>
                    <a:gd name="T12" fmla="*/ 142 w 150"/>
                    <a:gd name="T13" fmla="*/ 2 h 190"/>
                    <a:gd name="T14" fmla="*/ 142 w 150"/>
                    <a:gd name="T15" fmla="*/ 0 h 190"/>
                    <a:gd name="T16" fmla="*/ 149 w 150"/>
                    <a:gd name="T17" fmla="*/ 3 h 190"/>
                    <a:gd name="T18" fmla="*/ 150 w 150"/>
                    <a:gd name="T19" fmla="*/ 3 h 190"/>
                    <a:gd name="T20" fmla="*/ 150 w 150"/>
                    <a:gd name="T21" fmla="*/ 4 h 190"/>
                    <a:gd name="T22" fmla="*/ 150 w 150"/>
                    <a:gd name="T23" fmla="*/ 181 h 190"/>
                    <a:gd name="T24" fmla="*/ 149 w 150"/>
                    <a:gd name="T25" fmla="*/ 185 h 190"/>
                    <a:gd name="T26" fmla="*/ 143 w 150"/>
                    <a:gd name="T27" fmla="*/ 190 h 190"/>
                    <a:gd name="T28" fmla="*/ 140 w 150"/>
                    <a:gd name="T29" fmla="*/ 190 h 190"/>
                    <a:gd name="T30" fmla="*/ 11 w 150"/>
                    <a:gd name="T31" fmla="*/ 190 h 190"/>
                    <a:gd name="T32" fmla="*/ 2 w 150"/>
                    <a:gd name="T33" fmla="*/ 186 h 190"/>
                    <a:gd name="T34" fmla="*/ 0 w 150"/>
                    <a:gd name="T35" fmla="*/ 182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0" h="190">
                      <a:moveTo>
                        <a:pt x="0" y="182"/>
                      </a:moveTo>
                      <a:cubicBezTo>
                        <a:pt x="1" y="182"/>
                        <a:pt x="1" y="182"/>
                        <a:pt x="1" y="182"/>
                      </a:cubicBezTo>
                      <a:cubicBezTo>
                        <a:pt x="45" y="182"/>
                        <a:pt x="89" y="182"/>
                        <a:pt x="133" y="182"/>
                      </a:cubicBezTo>
                      <a:cubicBezTo>
                        <a:pt x="137" y="182"/>
                        <a:pt x="139" y="181"/>
                        <a:pt x="141" y="177"/>
                      </a:cubicBezTo>
                      <a:cubicBezTo>
                        <a:pt x="141" y="176"/>
                        <a:pt x="142" y="174"/>
                        <a:pt x="142" y="173"/>
                      </a:cubicBezTo>
                      <a:cubicBezTo>
                        <a:pt x="142" y="149"/>
                        <a:pt x="142" y="125"/>
                        <a:pt x="142" y="101"/>
                      </a:cubicBezTo>
                      <a:cubicBezTo>
                        <a:pt x="142" y="68"/>
                        <a:pt x="142" y="35"/>
                        <a:pt x="142" y="2"/>
                      </a:cubicBezTo>
                      <a:cubicBezTo>
                        <a:pt x="142" y="1"/>
                        <a:pt x="142" y="1"/>
                        <a:pt x="142" y="0"/>
                      </a:cubicBezTo>
                      <a:cubicBezTo>
                        <a:pt x="144" y="1"/>
                        <a:pt x="147" y="2"/>
                        <a:pt x="149" y="3"/>
                      </a:cubicBezTo>
                      <a:cubicBezTo>
                        <a:pt x="150" y="3"/>
                        <a:pt x="150" y="3"/>
                        <a:pt x="150" y="3"/>
                      </a:cubicBezTo>
                      <a:cubicBezTo>
                        <a:pt x="150" y="4"/>
                        <a:pt x="150" y="4"/>
                        <a:pt x="150" y="4"/>
                      </a:cubicBezTo>
                      <a:cubicBezTo>
                        <a:pt x="150" y="63"/>
                        <a:pt x="150" y="122"/>
                        <a:pt x="150" y="181"/>
                      </a:cubicBezTo>
                      <a:cubicBezTo>
                        <a:pt x="150" y="182"/>
                        <a:pt x="150" y="184"/>
                        <a:pt x="149" y="185"/>
                      </a:cubicBezTo>
                      <a:cubicBezTo>
                        <a:pt x="148" y="188"/>
                        <a:pt x="146" y="189"/>
                        <a:pt x="143" y="190"/>
                      </a:cubicBezTo>
                      <a:cubicBezTo>
                        <a:pt x="142" y="190"/>
                        <a:pt x="141" y="190"/>
                        <a:pt x="140" y="190"/>
                      </a:cubicBezTo>
                      <a:cubicBezTo>
                        <a:pt x="97" y="190"/>
                        <a:pt x="54" y="190"/>
                        <a:pt x="11" y="190"/>
                      </a:cubicBezTo>
                      <a:cubicBezTo>
                        <a:pt x="7" y="190"/>
                        <a:pt x="4" y="188"/>
                        <a:pt x="2" y="186"/>
                      </a:cubicBezTo>
                      <a:cubicBezTo>
                        <a:pt x="0" y="184"/>
                        <a:pt x="0" y="183"/>
                        <a:pt x="0" y="1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iṣļiḓê">
                  <a:extLst>
                    <a:ext uri="{FF2B5EF4-FFF2-40B4-BE49-F238E27FC236}">
                      <a16:creationId xmlns="" xmlns:a16="http://schemas.microsoft.com/office/drawing/2014/main" id="{6F8BBDBB-9034-424C-B290-FC2B2B1068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4" y="2026"/>
                  <a:ext cx="77" cy="39"/>
                </a:xfrm>
                <a:custGeom>
                  <a:avLst/>
                  <a:gdLst>
                    <a:gd name="T0" fmla="*/ 16 w 32"/>
                    <a:gd name="T1" fmla="*/ 16 h 16"/>
                    <a:gd name="T2" fmla="*/ 8 w 32"/>
                    <a:gd name="T3" fmla="*/ 16 h 16"/>
                    <a:gd name="T4" fmla="*/ 1 w 32"/>
                    <a:gd name="T5" fmla="*/ 11 h 16"/>
                    <a:gd name="T6" fmla="*/ 3 w 32"/>
                    <a:gd name="T7" fmla="*/ 3 h 16"/>
                    <a:gd name="T8" fmla="*/ 8 w 32"/>
                    <a:gd name="T9" fmla="*/ 0 h 16"/>
                    <a:gd name="T10" fmla="*/ 25 w 32"/>
                    <a:gd name="T11" fmla="*/ 1 h 16"/>
                    <a:gd name="T12" fmla="*/ 32 w 32"/>
                    <a:gd name="T13" fmla="*/ 8 h 16"/>
                    <a:gd name="T14" fmla="*/ 24 w 32"/>
                    <a:gd name="T15" fmla="*/ 16 h 16"/>
                    <a:gd name="T16" fmla="*/ 16 w 32"/>
                    <a:gd name="T17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6">
                      <a:moveTo>
                        <a:pt x="16" y="16"/>
                      </a:moveTo>
                      <a:cubicBezTo>
                        <a:pt x="14" y="16"/>
                        <a:pt x="11" y="16"/>
                        <a:pt x="8" y="16"/>
                      </a:cubicBezTo>
                      <a:cubicBezTo>
                        <a:pt x="5" y="16"/>
                        <a:pt x="3" y="14"/>
                        <a:pt x="1" y="11"/>
                      </a:cubicBezTo>
                      <a:cubicBezTo>
                        <a:pt x="0" y="8"/>
                        <a:pt x="1" y="6"/>
                        <a:pt x="3" y="3"/>
                      </a:cubicBezTo>
                      <a:cubicBezTo>
                        <a:pt x="4" y="1"/>
                        <a:pt x="6" y="1"/>
                        <a:pt x="8" y="0"/>
                      </a:cubicBezTo>
                      <a:cubicBezTo>
                        <a:pt x="14" y="0"/>
                        <a:pt x="19" y="0"/>
                        <a:pt x="25" y="1"/>
                      </a:cubicBezTo>
                      <a:cubicBezTo>
                        <a:pt x="29" y="1"/>
                        <a:pt x="32" y="4"/>
                        <a:pt x="32" y="8"/>
                      </a:cubicBezTo>
                      <a:cubicBezTo>
                        <a:pt x="32" y="13"/>
                        <a:pt x="29" y="16"/>
                        <a:pt x="24" y="16"/>
                      </a:cubicBezTo>
                      <a:cubicBezTo>
                        <a:pt x="22" y="16"/>
                        <a:pt x="19" y="16"/>
                        <a:pt x="1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iśľïḓê">
                  <a:extLst>
                    <a:ext uri="{FF2B5EF4-FFF2-40B4-BE49-F238E27FC236}">
                      <a16:creationId xmlns="" xmlns:a16="http://schemas.microsoft.com/office/drawing/2014/main" id="{CEC91996-1928-40F7-9065-E972B45C31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2" y="1875"/>
                  <a:ext cx="81" cy="39"/>
                </a:xfrm>
                <a:custGeom>
                  <a:avLst/>
                  <a:gdLst>
                    <a:gd name="T0" fmla="*/ 17 w 34"/>
                    <a:gd name="T1" fmla="*/ 16 h 16"/>
                    <a:gd name="T2" fmla="*/ 9 w 34"/>
                    <a:gd name="T3" fmla="*/ 16 h 16"/>
                    <a:gd name="T4" fmla="*/ 2 w 34"/>
                    <a:gd name="T5" fmla="*/ 6 h 16"/>
                    <a:gd name="T6" fmla="*/ 10 w 34"/>
                    <a:gd name="T7" fmla="*/ 1 h 16"/>
                    <a:gd name="T8" fmla="*/ 25 w 34"/>
                    <a:gd name="T9" fmla="*/ 1 h 16"/>
                    <a:gd name="T10" fmla="*/ 33 w 34"/>
                    <a:gd name="T11" fmla="*/ 7 h 16"/>
                    <a:gd name="T12" fmla="*/ 29 w 34"/>
                    <a:gd name="T13" fmla="*/ 15 h 16"/>
                    <a:gd name="T14" fmla="*/ 25 w 34"/>
                    <a:gd name="T15" fmla="*/ 16 h 16"/>
                    <a:gd name="T16" fmla="*/ 17 w 34"/>
                    <a:gd name="T17" fmla="*/ 16 h 16"/>
                    <a:gd name="T18" fmla="*/ 17 w 34"/>
                    <a:gd name="T1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16">
                      <a:moveTo>
                        <a:pt x="17" y="16"/>
                      </a:moveTo>
                      <a:cubicBezTo>
                        <a:pt x="15" y="16"/>
                        <a:pt x="12" y="16"/>
                        <a:pt x="9" y="16"/>
                      </a:cubicBezTo>
                      <a:cubicBezTo>
                        <a:pt x="4" y="16"/>
                        <a:pt x="0" y="11"/>
                        <a:pt x="2" y="6"/>
                      </a:cubicBezTo>
                      <a:cubicBezTo>
                        <a:pt x="3" y="3"/>
                        <a:pt x="6" y="1"/>
                        <a:pt x="10" y="1"/>
                      </a:cubicBezTo>
                      <a:cubicBezTo>
                        <a:pt x="15" y="0"/>
                        <a:pt x="20" y="0"/>
                        <a:pt x="25" y="1"/>
                      </a:cubicBezTo>
                      <a:cubicBezTo>
                        <a:pt x="29" y="1"/>
                        <a:pt x="32" y="3"/>
                        <a:pt x="33" y="7"/>
                      </a:cubicBezTo>
                      <a:cubicBezTo>
                        <a:pt x="34" y="10"/>
                        <a:pt x="32" y="14"/>
                        <a:pt x="29" y="15"/>
                      </a:cubicBezTo>
                      <a:cubicBezTo>
                        <a:pt x="28" y="16"/>
                        <a:pt x="26" y="16"/>
                        <a:pt x="25" y="16"/>
                      </a:cubicBezTo>
                      <a:cubicBezTo>
                        <a:pt x="22" y="16"/>
                        <a:pt x="20" y="16"/>
                        <a:pt x="17" y="16"/>
                      </a:cubicBezTo>
                      <a:cubicBezTo>
                        <a:pt x="17" y="16"/>
                        <a:pt x="17" y="16"/>
                        <a:pt x="17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îṥľïḓe">
                  <a:extLst>
                    <a:ext uri="{FF2B5EF4-FFF2-40B4-BE49-F238E27FC236}">
                      <a16:creationId xmlns="" xmlns:a16="http://schemas.microsoft.com/office/drawing/2014/main" id="{6008A00C-0E32-4FA7-A98C-1C8E8C6939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7" y="1727"/>
                  <a:ext cx="76" cy="36"/>
                </a:xfrm>
                <a:custGeom>
                  <a:avLst/>
                  <a:gdLst>
                    <a:gd name="T0" fmla="*/ 15 w 32"/>
                    <a:gd name="T1" fmla="*/ 15 h 15"/>
                    <a:gd name="T2" fmla="*/ 8 w 32"/>
                    <a:gd name="T3" fmla="*/ 15 h 15"/>
                    <a:gd name="T4" fmla="*/ 0 w 32"/>
                    <a:gd name="T5" fmla="*/ 7 h 15"/>
                    <a:gd name="T6" fmla="*/ 8 w 32"/>
                    <a:gd name="T7" fmla="*/ 0 h 15"/>
                    <a:gd name="T8" fmla="*/ 23 w 32"/>
                    <a:gd name="T9" fmla="*/ 0 h 15"/>
                    <a:gd name="T10" fmla="*/ 31 w 32"/>
                    <a:gd name="T11" fmla="*/ 5 h 15"/>
                    <a:gd name="T12" fmla="*/ 28 w 32"/>
                    <a:gd name="T13" fmla="*/ 14 h 15"/>
                    <a:gd name="T14" fmla="*/ 23 w 32"/>
                    <a:gd name="T15" fmla="*/ 15 h 15"/>
                    <a:gd name="T16" fmla="*/ 15 w 32"/>
                    <a:gd name="T17" fmla="*/ 15 h 15"/>
                    <a:gd name="T18" fmla="*/ 15 w 32"/>
                    <a:gd name="T1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15">
                      <a:moveTo>
                        <a:pt x="15" y="15"/>
                      </a:moveTo>
                      <a:cubicBezTo>
                        <a:pt x="13" y="15"/>
                        <a:pt x="10" y="15"/>
                        <a:pt x="8" y="15"/>
                      </a:cubicBezTo>
                      <a:cubicBezTo>
                        <a:pt x="3" y="15"/>
                        <a:pt x="0" y="12"/>
                        <a:pt x="0" y="7"/>
                      </a:cubicBezTo>
                      <a:cubicBezTo>
                        <a:pt x="0" y="3"/>
                        <a:pt x="3" y="0"/>
                        <a:pt x="8" y="0"/>
                      </a:cubicBezTo>
                      <a:cubicBezTo>
                        <a:pt x="13" y="0"/>
                        <a:pt x="18" y="0"/>
                        <a:pt x="23" y="0"/>
                      </a:cubicBezTo>
                      <a:cubicBezTo>
                        <a:pt x="27" y="0"/>
                        <a:pt x="30" y="2"/>
                        <a:pt x="31" y="5"/>
                      </a:cubicBezTo>
                      <a:cubicBezTo>
                        <a:pt x="32" y="8"/>
                        <a:pt x="31" y="12"/>
                        <a:pt x="28" y="14"/>
                      </a:cubicBezTo>
                      <a:cubicBezTo>
                        <a:pt x="26" y="15"/>
                        <a:pt x="25" y="15"/>
                        <a:pt x="23" y="15"/>
                      </a:cubicBezTo>
                      <a:cubicBezTo>
                        <a:pt x="20" y="15"/>
                        <a:pt x="18" y="15"/>
                        <a:pt x="15" y="15"/>
                      </a:cubicBezTo>
                      <a:cubicBezTo>
                        <a:pt x="15" y="15"/>
                        <a:pt x="15" y="15"/>
                        <a:pt x="15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í$lïde">
                  <a:extLst>
                    <a:ext uri="{FF2B5EF4-FFF2-40B4-BE49-F238E27FC236}">
                      <a16:creationId xmlns="" xmlns:a16="http://schemas.microsoft.com/office/drawing/2014/main" id="{0E0DD55C-4FFA-46C5-AE3F-DDEE3B0F5A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85" y="1820"/>
                  <a:ext cx="170" cy="19"/>
                </a:xfrm>
                <a:custGeom>
                  <a:avLst/>
                  <a:gdLst>
                    <a:gd name="T0" fmla="*/ 36 w 71"/>
                    <a:gd name="T1" fmla="*/ 8 h 8"/>
                    <a:gd name="T2" fmla="*/ 5 w 71"/>
                    <a:gd name="T3" fmla="*/ 8 h 8"/>
                    <a:gd name="T4" fmla="*/ 1 w 71"/>
                    <a:gd name="T5" fmla="*/ 5 h 8"/>
                    <a:gd name="T6" fmla="*/ 3 w 71"/>
                    <a:gd name="T7" fmla="*/ 0 h 8"/>
                    <a:gd name="T8" fmla="*/ 5 w 71"/>
                    <a:gd name="T9" fmla="*/ 0 h 8"/>
                    <a:gd name="T10" fmla="*/ 67 w 71"/>
                    <a:gd name="T11" fmla="*/ 0 h 8"/>
                    <a:gd name="T12" fmla="*/ 68 w 71"/>
                    <a:gd name="T13" fmla="*/ 0 h 8"/>
                    <a:gd name="T14" fmla="*/ 71 w 71"/>
                    <a:gd name="T15" fmla="*/ 4 h 8"/>
                    <a:gd name="T16" fmla="*/ 68 w 71"/>
                    <a:gd name="T17" fmla="*/ 8 h 8"/>
                    <a:gd name="T18" fmla="*/ 66 w 71"/>
                    <a:gd name="T19" fmla="*/ 8 h 8"/>
                    <a:gd name="T20" fmla="*/ 36 w 71"/>
                    <a:gd name="T2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1" h="8">
                      <a:moveTo>
                        <a:pt x="36" y="8"/>
                      </a:moveTo>
                      <a:cubicBezTo>
                        <a:pt x="26" y="8"/>
                        <a:pt x="15" y="8"/>
                        <a:pt x="5" y="8"/>
                      </a:cubicBezTo>
                      <a:cubicBezTo>
                        <a:pt x="3" y="8"/>
                        <a:pt x="1" y="7"/>
                        <a:pt x="1" y="5"/>
                      </a:cubicBezTo>
                      <a:cubicBezTo>
                        <a:pt x="0" y="3"/>
                        <a:pt x="1" y="1"/>
                        <a:pt x="3" y="0"/>
                      </a:cubicBezTo>
                      <a:cubicBezTo>
                        <a:pt x="4" y="0"/>
                        <a:pt x="5" y="0"/>
                        <a:pt x="5" y="0"/>
                      </a:cubicBezTo>
                      <a:cubicBezTo>
                        <a:pt x="26" y="0"/>
                        <a:pt x="46" y="0"/>
                        <a:pt x="67" y="0"/>
                      </a:cubicBezTo>
                      <a:cubicBezTo>
                        <a:pt x="67" y="0"/>
                        <a:pt x="68" y="0"/>
                        <a:pt x="68" y="0"/>
                      </a:cubicBezTo>
                      <a:cubicBezTo>
                        <a:pt x="70" y="0"/>
                        <a:pt x="71" y="2"/>
                        <a:pt x="71" y="4"/>
                      </a:cubicBezTo>
                      <a:cubicBezTo>
                        <a:pt x="71" y="6"/>
                        <a:pt x="70" y="7"/>
                        <a:pt x="68" y="8"/>
                      </a:cubicBezTo>
                      <a:cubicBezTo>
                        <a:pt x="68" y="8"/>
                        <a:pt x="67" y="8"/>
                        <a:pt x="66" y="8"/>
                      </a:cubicBezTo>
                      <a:cubicBezTo>
                        <a:pt x="56" y="8"/>
                        <a:pt x="46" y="8"/>
                        <a:pt x="36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ïṣlíḍè">
                  <a:extLst>
                    <a:ext uri="{FF2B5EF4-FFF2-40B4-BE49-F238E27FC236}">
                      <a16:creationId xmlns="" xmlns:a16="http://schemas.microsoft.com/office/drawing/2014/main" id="{65313892-5C47-4D3B-855D-525969081B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85" y="1878"/>
                  <a:ext cx="170" cy="17"/>
                </a:xfrm>
                <a:custGeom>
                  <a:avLst/>
                  <a:gdLst>
                    <a:gd name="T0" fmla="*/ 36 w 71"/>
                    <a:gd name="T1" fmla="*/ 0 h 7"/>
                    <a:gd name="T2" fmla="*/ 67 w 71"/>
                    <a:gd name="T3" fmla="*/ 0 h 7"/>
                    <a:gd name="T4" fmla="*/ 71 w 71"/>
                    <a:gd name="T5" fmla="*/ 4 h 7"/>
                    <a:gd name="T6" fmla="*/ 68 w 71"/>
                    <a:gd name="T7" fmla="*/ 7 h 7"/>
                    <a:gd name="T8" fmla="*/ 66 w 71"/>
                    <a:gd name="T9" fmla="*/ 7 h 7"/>
                    <a:gd name="T10" fmla="*/ 5 w 71"/>
                    <a:gd name="T11" fmla="*/ 7 h 7"/>
                    <a:gd name="T12" fmla="*/ 3 w 71"/>
                    <a:gd name="T13" fmla="*/ 7 h 7"/>
                    <a:gd name="T14" fmla="*/ 1 w 71"/>
                    <a:gd name="T15" fmla="*/ 3 h 7"/>
                    <a:gd name="T16" fmla="*/ 4 w 71"/>
                    <a:gd name="T17" fmla="*/ 0 h 7"/>
                    <a:gd name="T18" fmla="*/ 5 w 71"/>
                    <a:gd name="T19" fmla="*/ 0 h 7"/>
                    <a:gd name="T20" fmla="*/ 36 w 71"/>
                    <a:gd name="T2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1" h="7">
                      <a:moveTo>
                        <a:pt x="36" y="0"/>
                      </a:moveTo>
                      <a:cubicBezTo>
                        <a:pt x="46" y="0"/>
                        <a:pt x="57" y="0"/>
                        <a:pt x="67" y="0"/>
                      </a:cubicBezTo>
                      <a:cubicBezTo>
                        <a:pt x="70" y="0"/>
                        <a:pt x="71" y="1"/>
                        <a:pt x="71" y="4"/>
                      </a:cubicBezTo>
                      <a:cubicBezTo>
                        <a:pt x="71" y="5"/>
                        <a:pt x="70" y="7"/>
                        <a:pt x="68" y="7"/>
                      </a:cubicBezTo>
                      <a:cubicBezTo>
                        <a:pt x="68" y="7"/>
                        <a:pt x="67" y="7"/>
                        <a:pt x="66" y="7"/>
                      </a:cubicBezTo>
                      <a:cubicBezTo>
                        <a:pt x="46" y="7"/>
                        <a:pt x="26" y="7"/>
                        <a:pt x="5" y="7"/>
                      </a:cubicBezTo>
                      <a:cubicBezTo>
                        <a:pt x="5" y="7"/>
                        <a:pt x="4" y="7"/>
                        <a:pt x="3" y="7"/>
                      </a:cubicBezTo>
                      <a:cubicBezTo>
                        <a:pt x="1" y="7"/>
                        <a:pt x="0" y="5"/>
                        <a:pt x="1" y="3"/>
                      </a:cubicBezTo>
                      <a:cubicBezTo>
                        <a:pt x="1" y="1"/>
                        <a:pt x="2" y="0"/>
                        <a:pt x="4" y="0"/>
                      </a:cubicBezTo>
                      <a:cubicBezTo>
                        <a:pt x="4" y="0"/>
                        <a:pt x="5" y="0"/>
                        <a:pt x="5" y="0"/>
                      </a:cubicBezTo>
                      <a:cubicBezTo>
                        <a:pt x="16" y="0"/>
                        <a:pt x="26" y="0"/>
                        <a:pt x="3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8" name="iṡḷíḋè">
              <a:extLst>
                <a:ext uri="{FF2B5EF4-FFF2-40B4-BE49-F238E27FC236}">
                  <a16:creationId xmlns="" xmlns:a16="http://schemas.microsoft.com/office/drawing/2014/main" id="{64F0093E-376C-4EF2-8A3F-6840A3005820}"/>
                </a:ext>
              </a:extLst>
            </p:cNvPr>
            <p:cNvGrpSpPr>
              <a:grpSpLocks/>
            </p:cNvGrpSpPr>
            <p:nvPr/>
          </p:nvGrpSpPr>
          <p:grpSpPr>
            <a:xfrm>
              <a:off x="711509" y="4477301"/>
              <a:ext cx="3522958" cy="1456146"/>
              <a:chOff x="647337" y="4321864"/>
              <a:chExt cx="2628194" cy="1895624"/>
            </a:xfrm>
          </p:grpSpPr>
          <p:sp>
            <p:nvSpPr>
              <p:cNvPr id="15" name="iŝḷiḑê">
                <a:extLst>
                  <a:ext uri="{FF2B5EF4-FFF2-40B4-BE49-F238E27FC236}">
                    <a16:creationId xmlns="" xmlns:a16="http://schemas.microsoft.com/office/drawing/2014/main" id="{D13C806A-6500-4052-8130-68197EEE7938}"/>
                  </a:ext>
                </a:extLst>
              </p:cNvPr>
              <p:cNvSpPr txBox="1"/>
              <p:nvPr/>
            </p:nvSpPr>
            <p:spPr>
              <a:xfrm>
                <a:off x="653028" y="4321864"/>
                <a:ext cx="2622503" cy="24479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 fontScale="92500" lnSpcReduction="1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4CF0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请输入标题</a:t>
                </a:r>
              </a:p>
            </p:txBody>
          </p:sp>
          <p:sp>
            <p:nvSpPr>
              <p:cNvPr id="16" name="iṣļïdè">
                <a:extLst>
                  <a:ext uri="{FF2B5EF4-FFF2-40B4-BE49-F238E27FC236}">
                    <a16:creationId xmlns="" xmlns:a16="http://schemas.microsoft.com/office/drawing/2014/main" id="{39A9FDC1-E823-4AF6-B3A9-1A100E2934F4}"/>
                  </a:ext>
                </a:extLst>
              </p:cNvPr>
              <p:cNvSpPr/>
              <p:nvPr/>
            </p:nvSpPr>
            <p:spPr>
              <a:xfrm>
                <a:off x="647337" y="4566658"/>
                <a:ext cx="2628194" cy="1650830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/>
                </a:r>
                <a:b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îṥḷíḍè">
              <a:extLst>
                <a:ext uri="{FF2B5EF4-FFF2-40B4-BE49-F238E27FC236}">
                  <a16:creationId xmlns="" xmlns:a16="http://schemas.microsoft.com/office/drawing/2014/main" id="{4F1FF4E4-4CDF-4EC8-9D66-72C48BEB9BE8}"/>
                </a:ext>
              </a:extLst>
            </p:cNvPr>
            <p:cNvGrpSpPr>
              <a:grpSpLocks/>
            </p:cNvGrpSpPr>
            <p:nvPr/>
          </p:nvGrpSpPr>
          <p:grpSpPr>
            <a:xfrm>
              <a:off x="4529826" y="4477316"/>
              <a:ext cx="2559633" cy="1454242"/>
              <a:chOff x="715898" y="4321864"/>
              <a:chExt cx="2559633" cy="1893137"/>
            </a:xfrm>
          </p:grpSpPr>
          <p:sp>
            <p:nvSpPr>
              <p:cNvPr id="13" name="îṣ1iḑe">
                <a:extLst>
                  <a:ext uri="{FF2B5EF4-FFF2-40B4-BE49-F238E27FC236}">
                    <a16:creationId xmlns="" xmlns:a16="http://schemas.microsoft.com/office/drawing/2014/main" id="{EA82F13B-6E1D-4D81-A8DF-967EF907818D}"/>
                  </a:ext>
                </a:extLst>
              </p:cNvPr>
              <p:cNvSpPr txBox="1"/>
              <p:nvPr/>
            </p:nvSpPr>
            <p:spPr>
              <a:xfrm>
                <a:off x="715898" y="4321864"/>
                <a:ext cx="2559633" cy="244795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 fontScale="92500" lnSpcReduction="1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DC01A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请输入标题</a:t>
                </a:r>
              </a:p>
            </p:txBody>
          </p:sp>
          <p:sp>
            <p:nvSpPr>
              <p:cNvPr id="14" name="ïṥľïďé">
                <a:extLst>
                  <a:ext uri="{FF2B5EF4-FFF2-40B4-BE49-F238E27FC236}">
                    <a16:creationId xmlns="" xmlns:a16="http://schemas.microsoft.com/office/drawing/2014/main" id="{CE99C8E7-4E94-443A-9F8E-D925D68FBDCB}"/>
                  </a:ext>
                </a:extLst>
              </p:cNvPr>
              <p:cNvSpPr/>
              <p:nvPr/>
            </p:nvSpPr>
            <p:spPr>
              <a:xfrm>
                <a:off x="715898" y="4566658"/>
                <a:ext cx="2559633" cy="1648343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/>
                </a:r>
                <a:b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ïṩliḋé">
              <a:extLst>
                <a:ext uri="{FF2B5EF4-FFF2-40B4-BE49-F238E27FC236}">
                  <a16:creationId xmlns="" xmlns:a16="http://schemas.microsoft.com/office/drawing/2014/main" id="{D82329FE-7633-4487-8A02-EFC04DBE1C23}"/>
                </a:ext>
              </a:extLst>
            </p:cNvPr>
            <p:cNvGrpSpPr>
              <a:grpSpLocks/>
            </p:cNvGrpSpPr>
            <p:nvPr/>
          </p:nvGrpSpPr>
          <p:grpSpPr>
            <a:xfrm>
              <a:off x="7186087" y="4477301"/>
              <a:ext cx="4286776" cy="1438022"/>
              <a:chOff x="715898" y="4321864"/>
              <a:chExt cx="2656480" cy="1872030"/>
            </a:xfrm>
          </p:grpSpPr>
          <p:sp>
            <p:nvSpPr>
              <p:cNvPr id="11" name="îSļíḋe">
                <a:extLst>
                  <a:ext uri="{FF2B5EF4-FFF2-40B4-BE49-F238E27FC236}">
                    <a16:creationId xmlns="" xmlns:a16="http://schemas.microsoft.com/office/drawing/2014/main" id="{92006670-B652-4826-B694-A135F2818413}"/>
                  </a:ext>
                </a:extLst>
              </p:cNvPr>
              <p:cNvSpPr txBox="1"/>
              <p:nvPr/>
            </p:nvSpPr>
            <p:spPr>
              <a:xfrm>
                <a:off x="715898" y="4321864"/>
                <a:ext cx="2656480" cy="24479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 fontScale="92500" lnSpcReduction="1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B408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请输入标题</a:t>
                </a:r>
              </a:p>
            </p:txBody>
          </p:sp>
          <p:sp>
            <p:nvSpPr>
              <p:cNvPr id="12" name="îṧḻiḓe">
                <a:extLst>
                  <a:ext uri="{FF2B5EF4-FFF2-40B4-BE49-F238E27FC236}">
                    <a16:creationId xmlns="" xmlns:a16="http://schemas.microsoft.com/office/drawing/2014/main" id="{6918E233-805F-4EE7-98AA-18B7001A2F50}"/>
                  </a:ext>
                </a:extLst>
              </p:cNvPr>
              <p:cNvSpPr/>
              <p:nvPr/>
            </p:nvSpPr>
            <p:spPr>
              <a:xfrm>
                <a:off x="715898" y="4566658"/>
                <a:ext cx="2656480" cy="1627236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/>
                </a:r>
                <a:b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6321668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0e653657-ebb7-4f9f-96ba-dfd6c967693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B2C49A78-5E5A-442E-BC01-0045E27349B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727109" y="1268760"/>
            <a:ext cx="8560006" cy="4718193"/>
            <a:chOff x="1727109" y="1268760"/>
            <a:chExt cx="8560006" cy="4718193"/>
          </a:xfrm>
        </p:grpSpPr>
        <p:grpSp>
          <p:nvGrpSpPr>
            <p:cNvPr id="4" name="iS1idê">
              <a:extLst>
                <a:ext uri="{FF2B5EF4-FFF2-40B4-BE49-F238E27FC236}">
                  <a16:creationId xmlns="" xmlns:a16="http://schemas.microsoft.com/office/drawing/2014/main" id="{E214D88E-4472-4382-84E0-F8BFC1F4A962}"/>
                </a:ext>
              </a:extLst>
            </p:cNvPr>
            <p:cNvGrpSpPr/>
            <p:nvPr/>
          </p:nvGrpSpPr>
          <p:grpSpPr>
            <a:xfrm>
              <a:off x="4375057" y="1268760"/>
              <a:ext cx="3528265" cy="4718193"/>
              <a:chOff x="4375057" y="1303095"/>
              <a:chExt cx="3528265" cy="4718193"/>
            </a:xfrm>
          </p:grpSpPr>
          <p:sp>
            <p:nvSpPr>
              <p:cNvPr id="21" name="ïşḻîḋê">
                <a:extLst>
                  <a:ext uri="{FF2B5EF4-FFF2-40B4-BE49-F238E27FC236}">
                    <a16:creationId xmlns="" xmlns:a16="http://schemas.microsoft.com/office/drawing/2014/main" id="{2786BF07-7836-405B-916E-309833B901A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590575" y="3061355"/>
                <a:ext cx="2989874" cy="1420909"/>
              </a:xfrm>
              <a:custGeom>
                <a:avLst/>
                <a:gdLst>
                  <a:gd name="connsiteX0" fmla="*/ 1141754 w 4807214"/>
                  <a:gd name="connsiteY0" fmla="*/ 0 h 2284583"/>
                  <a:gd name="connsiteX1" fmla="*/ 1482657 w 4807214"/>
                  <a:gd name="connsiteY1" fmla="*/ 142363 h 2284583"/>
                  <a:gd name="connsiteX2" fmla="*/ 1837912 w 4807214"/>
                  <a:gd name="connsiteY2" fmla="*/ 498418 h 2284583"/>
                  <a:gd name="connsiteX3" fmla="*/ 1884770 w 4807214"/>
                  <a:gd name="connsiteY3" fmla="*/ 545381 h 2284583"/>
                  <a:gd name="connsiteX4" fmla="*/ 1887979 w 4807214"/>
                  <a:gd name="connsiteY4" fmla="*/ 548595 h 2284583"/>
                  <a:gd name="connsiteX5" fmla="*/ 2202332 w 4807214"/>
                  <a:gd name="connsiteY5" fmla="*/ 863423 h 2284583"/>
                  <a:gd name="connsiteX6" fmla="*/ 2603030 w 4807214"/>
                  <a:gd name="connsiteY6" fmla="*/ 863423 h 2284583"/>
                  <a:gd name="connsiteX7" fmla="*/ 3068706 w 4807214"/>
                  <a:gd name="connsiteY7" fmla="*/ 397045 h 2284583"/>
                  <a:gd name="connsiteX8" fmla="*/ 3071483 w 4807214"/>
                  <a:gd name="connsiteY8" fmla="*/ 397045 h 2284583"/>
                  <a:gd name="connsiteX9" fmla="*/ 3079823 w 4807214"/>
                  <a:gd name="connsiteY9" fmla="*/ 388773 h 2284583"/>
                  <a:gd name="connsiteX10" fmla="*/ 3328250 w 4807214"/>
                  <a:gd name="connsiteY10" fmla="*/ 142363 h 2284583"/>
                  <a:gd name="connsiteX11" fmla="*/ 4010224 w 4807214"/>
                  <a:gd name="connsiteY11" fmla="*/ 142363 h 2284583"/>
                  <a:gd name="connsiteX12" fmla="*/ 4665136 w 4807214"/>
                  <a:gd name="connsiteY12" fmla="*/ 798587 h 2284583"/>
                  <a:gd name="connsiteX13" fmla="*/ 4665136 w 4807214"/>
                  <a:gd name="connsiteY13" fmla="*/ 1481929 h 2284583"/>
                  <a:gd name="connsiteX14" fmla="*/ 4010224 w 4807214"/>
                  <a:gd name="connsiteY14" fmla="*/ 2143576 h 2284583"/>
                  <a:gd name="connsiteX15" fmla="*/ 3701712 w 4807214"/>
                  <a:gd name="connsiteY15" fmla="*/ 2284583 h 2284583"/>
                  <a:gd name="connsiteX16" fmla="*/ 3701712 w 4807214"/>
                  <a:gd name="connsiteY16" fmla="*/ 2089343 h 2284583"/>
                  <a:gd name="connsiteX17" fmla="*/ 3869499 w 4807214"/>
                  <a:gd name="connsiteY17" fmla="*/ 2007993 h 2284583"/>
                  <a:gd name="connsiteX18" fmla="*/ 4529824 w 4807214"/>
                  <a:gd name="connsiteY18" fmla="*/ 1346345 h 2284583"/>
                  <a:gd name="connsiteX19" fmla="*/ 4529824 w 4807214"/>
                  <a:gd name="connsiteY19" fmla="*/ 939594 h 2284583"/>
                  <a:gd name="connsiteX20" fmla="*/ 3869499 w 4807214"/>
                  <a:gd name="connsiteY20" fmla="*/ 277946 h 2284583"/>
                  <a:gd name="connsiteX21" fmla="*/ 3463562 w 4807214"/>
                  <a:gd name="connsiteY21" fmla="*/ 277946 h 2284583"/>
                  <a:gd name="connsiteX22" fmla="*/ 3073862 w 4807214"/>
                  <a:gd name="connsiteY22" fmla="*/ 673851 h 2284583"/>
                  <a:gd name="connsiteX23" fmla="*/ 3069465 w 4807214"/>
                  <a:gd name="connsiteY23" fmla="*/ 673851 h 2284583"/>
                  <a:gd name="connsiteX24" fmla="*/ 3068473 w 4807214"/>
                  <a:gd name="connsiteY24" fmla="*/ 673851 h 2284583"/>
                  <a:gd name="connsiteX25" fmla="*/ 3022475 w 4807214"/>
                  <a:gd name="connsiteY25" fmla="*/ 719918 h 2284583"/>
                  <a:gd name="connsiteX26" fmla="*/ 2743816 w 4807214"/>
                  <a:gd name="connsiteY26" fmla="*/ 998997 h 2284583"/>
                  <a:gd name="connsiteX27" fmla="*/ 2402681 w 4807214"/>
                  <a:gd name="connsiteY27" fmla="*/ 1139995 h 2284583"/>
                  <a:gd name="connsiteX28" fmla="*/ 2061547 w 4807214"/>
                  <a:gd name="connsiteY28" fmla="*/ 998997 h 2284583"/>
                  <a:gd name="connsiteX29" fmla="*/ 1460500 w 4807214"/>
                  <a:gd name="connsiteY29" fmla="*/ 397045 h 2284583"/>
                  <a:gd name="connsiteX30" fmla="*/ 1464581 w 4807214"/>
                  <a:gd name="connsiteY30" fmla="*/ 397045 h 2284583"/>
                  <a:gd name="connsiteX31" fmla="*/ 1415958 w 4807214"/>
                  <a:gd name="connsiteY31" fmla="*/ 347636 h 2284583"/>
                  <a:gd name="connsiteX32" fmla="*/ 1347378 w 4807214"/>
                  <a:gd name="connsiteY32" fmla="*/ 277946 h 2284583"/>
                  <a:gd name="connsiteX33" fmla="*/ 941541 w 4807214"/>
                  <a:gd name="connsiteY33" fmla="*/ 277946 h 2284583"/>
                  <a:gd name="connsiteX34" fmla="*/ 281380 w 4807214"/>
                  <a:gd name="connsiteY34" fmla="*/ 939594 h 2284583"/>
                  <a:gd name="connsiteX35" fmla="*/ 200213 w 4807214"/>
                  <a:gd name="connsiteY35" fmla="*/ 1140258 h 2284583"/>
                  <a:gd name="connsiteX36" fmla="*/ 281380 w 4807214"/>
                  <a:gd name="connsiteY36" fmla="*/ 1346345 h 2284583"/>
                  <a:gd name="connsiteX37" fmla="*/ 941541 w 4807214"/>
                  <a:gd name="connsiteY37" fmla="*/ 2007993 h 2284583"/>
                  <a:gd name="connsiteX38" fmla="*/ 1141754 w 4807214"/>
                  <a:gd name="connsiteY38" fmla="*/ 2089343 h 2284583"/>
                  <a:gd name="connsiteX39" fmla="*/ 1141754 w 4807214"/>
                  <a:gd name="connsiteY39" fmla="*/ 2284583 h 2284583"/>
                  <a:gd name="connsiteX40" fmla="*/ 800851 w 4807214"/>
                  <a:gd name="connsiteY40" fmla="*/ 2143576 h 2284583"/>
                  <a:gd name="connsiteX41" fmla="*/ 140690 w 4807214"/>
                  <a:gd name="connsiteY41" fmla="*/ 1481929 h 2284583"/>
                  <a:gd name="connsiteX42" fmla="*/ 0 w 4807214"/>
                  <a:gd name="connsiteY42" fmla="*/ 1140258 h 2284583"/>
                  <a:gd name="connsiteX43" fmla="*/ 140690 w 4807214"/>
                  <a:gd name="connsiteY43" fmla="*/ 798587 h 2284583"/>
                  <a:gd name="connsiteX44" fmla="*/ 800851 w 4807214"/>
                  <a:gd name="connsiteY44" fmla="*/ 142363 h 2284583"/>
                  <a:gd name="connsiteX45" fmla="*/ 1141754 w 4807214"/>
                  <a:gd name="connsiteY45" fmla="*/ 0 h 228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807214" h="2284583">
                    <a:moveTo>
                      <a:pt x="1141754" y="0"/>
                    </a:moveTo>
                    <a:cubicBezTo>
                      <a:pt x="1264857" y="0"/>
                      <a:pt x="1387961" y="47454"/>
                      <a:pt x="1482657" y="142363"/>
                    </a:cubicBezTo>
                    <a:cubicBezTo>
                      <a:pt x="1482657" y="142363"/>
                      <a:pt x="1482657" y="142363"/>
                      <a:pt x="1837912" y="498418"/>
                    </a:cubicBezTo>
                    <a:lnTo>
                      <a:pt x="1884770" y="545381"/>
                    </a:lnTo>
                    <a:lnTo>
                      <a:pt x="1887979" y="548595"/>
                    </a:lnTo>
                    <a:cubicBezTo>
                      <a:pt x="1956761" y="617481"/>
                      <a:pt x="2056809" y="717680"/>
                      <a:pt x="2202332" y="863423"/>
                    </a:cubicBezTo>
                    <a:cubicBezTo>
                      <a:pt x="2310629" y="971882"/>
                      <a:pt x="2494733" y="971882"/>
                      <a:pt x="2603030" y="863423"/>
                    </a:cubicBezTo>
                    <a:lnTo>
                      <a:pt x="3068706" y="397045"/>
                    </a:lnTo>
                    <a:lnTo>
                      <a:pt x="3071483" y="397045"/>
                    </a:lnTo>
                    <a:lnTo>
                      <a:pt x="3079823" y="388773"/>
                    </a:lnTo>
                    <a:cubicBezTo>
                      <a:pt x="3146149" y="322986"/>
                      <a:pt x="3227780" y="242017"/>
                      <a:pt x="3328250" y="142363"/>
                    </a:cubicBezTo>
                    <a:cubicBezTo>
                      <a:pt x="3512275" y="-47454"/>
                      <a:pt x="3820787" y="-47454"/>
                      <a:pt x="4010224" y="142363"/>
                    </a:cubicBezTo>
                    <a:cubicBezTo>
                      <a:pt x="4010224" y="142363"/>
                      <a:pt x="4010224" y="142363"/>
                      <a:pt x="4665136" y="798587"/>
                    </a:cubicBezTo>
                    <a:cubicBezTo>
                      <a:pt x="4854574" y="988404"/>
                      <a:pt x="4854574" y="1297535"/>
                      <a:pt x="4665136" y="1481929"/>
                    </a:cubicBezTo>
                    <a:cubicBezTo>
                      <a:pt x="4665136" y="1481929"/>
                      <a:pt x="4665136" y="1481929"/>
                      <a:pt x="4010224" y="2143576"/>
                    </a:cubicBezTo>
                    <a:cubicBezTo>
                      <a:pt x="3923624" y="2230350"/>
                      <a:pt x="3809962" y="2279160"/>
                      <a:pt x="3701712" y="2284583"/>
                    </a:cubicBezTo>
                    <a:cubicBezTo>
                      <a:pt x="3701712" y="2284583"/>
                      <a:pt x="3701712" y="2284583"/>
                      <a:pt x="3701712" y="2089343"/>
                    </a:cubicBezTo>
                    <a:cubicBezTo>
                      <a:pt x="3761249" y="2078496"/>
                      <a:pt x="3820787" y="2051379"/>
                      <a:pt x="3869499" y="2007993"/>
                    </a:cubicBezTo>
                    <a:cubicBezTo>
                      <a:pt x="3869499" y="2007993"/>
                      <a:pt x="3869499" y="2007993"/>
                      <a:pt x="4529824" y="1346345"/>
                    </a:cubicBezTo>
                    <a:cubicBezTo>
                      <a:pt x="4638074" y="1232455"/>
                      <a:pt x="4638074" y="1053485"/>
                      <a:pt x="4529824" y="939594"/>
                    </a:cubicBezTo>
                    <a:cubicBezTo>
                      <a:pt x="4529824" y="939594"/>
                      <a:pt x="4529824" y="939594"/>
                      <a:pt x="3869499" y="277946"/>
                    </a:cubicBezTo>
                    <a:cubicBezTo>
                      <a:pt x="3755837" y="169480"/>
                      <a:pt x="3577225" y="169480"/>
                      <a:pt x="3463562" y="277946"/>
                    </a:cubicBezTo>
                    <a:cubicBezTo>
                      <a:pt x="3463562" y="277946"/>
                      <a:pt x="3463562" y="277946"/>
                      <a:pt x="3073862" y="673851"/>
                    </a:cubicBezTo>
                    <a:cubicBezTo>
                      <a:pt x="3073862" y="673851"/>
                      <a:pt x="3073862" y="673851"/>
                      <a:pt x="3069465" y="673851"/>
                    </a:cubicBezTo>
                    <a:lnTo>
                      <a:pt x="3068473" y="673851"/>
                    </a:lnTo>
                    <a:lnTo>
                      <a:pt x="3022475" y="719918"/>
                    </a:lnTo>
                    <a:cubicBezTo>
                      <a:pt x="2948078" y="794428"/>
                      <a:pt x="2856512" y="886131"/>
                      <a:pt x="2743816" y="998997"/>
                    </a:cubicBezTo>
                    <a:cubicBezTo>
                      <a:pt x="2651764" y="1096611"/>
                      <a:pt x="2527222" y="1139995"/>
                      <a:pt x="2402681" y="1139995"/>
                    </a:cubicBezTo>
                    <a:cubicBezTo>
                      <a:pt x="2278140" y="1139995"/>
                      <a:pt x="2153599" y="1096611"/>
                      <a:pt x="2061547" y="998997"/>
                    </a:cubicBezTo>
                    <a:cubicBezTo>
                      <a:pt x="2061547" y="998997"/>
                      <a:pt x="2061547" y="998997"/>
                      <a:pt x="1460500" y="397045"/>
                    </a:cubicBezTo>
                    <a:lnTo>
                      <a:pt x="1464581" y="397045"/>
                    </a:lnTo>
                    <a:lnTo>
                      <a:pt x="1415958" y="347636"/>
                    </a:lnTo>
                    <a:cubicBezTo>
                      <a:pt x="1394556" y="325888"/>
                      <a:pt x="1371728" y="302690"/>
                      <a:pt x="1347378" y="277946"/>
                    </a:cubicBezTo>
                    <a:cubicBezTo>
                      <a:pt x="1233743" y="169480"/>
                      <a:pt x="1049764" y="169480"/>
                      <a:pt x="941541" y="277946"/>
                    </a:cubicBezTo>
                    <a:cubicBezTo>
                      <a:pt x="941541" y="277946"/>
                      <a:pt x="941541" y="277946"/>
                      <a:pt x="281380" y="939594"/>
                    </a:cubicBezTo>
                    <a:cubicBezTo>
                      <a:pt x="227268" y="993828"/>
                      <a:pt x="200213" y="1064331"/>
                      <a:pt x="200213" y="1140258"/>
                    </a:cubicBezTo>
                    <a:cubicBezTo>
                      <a:pt x="200213" y="1221608"/>
                      <a:pt x="227268" y="1292112"/>
                      <a:pt x="281380" y="1346345"/>
                    </a:cubicBezTo>
                    <a:cubicBezTo>
                      <a:pt x="281380" y="1346345"/>
                      <a:pt x="281380" y="1346345"/>
                      <a:pt x="941541" y="2007993"/>
                    </a:cubicBezTo>
                    <a:cubicBezTo>
                      <a:pt x="995652" y="2062226"/>
                      <a:pt x="1071409" y="2089343"/>
                      <a:pt x="1141754" y="2089343"/>
                    </a:cubicBezTo>
                    <a:cubicBezTo>
                      <a:pt x="1141754" y="2089343"/>
                      <a:pt x="1141754" y="2089343"/>
                      <a:pt x="1141754" y="2284583"/>
                    </a:cubicBezTo>
                    <a:cubicBezTo>
                      <a:pt x="1017297" y="2284583"/>
                      <a:pt x="898252" y="2241196"/>
                      <a:pt x="800851" y="2143576"/>
                    </a:cubicBezTo>
                    <a:cubicBezTo>
                      <a:pt x="800851" y="2143576"/>
                      <a:pt x="800851" y="2143576"/>
                      <a:pt x="140690" y="1481929"/>
                    </a:cubicBezTo>
                    <a:cubicBezTo>
                      <a:pt x="54111" y="1395155"/>
                      <a:pt x="0" y="1270418"/>
                      <a:pt x="0" y="1140258"/>
                    </a:cubicBezTo>
                    <a:cubicBezTo>
                      <a:pt x="0" y="1015521"/>
                      <a:pt x="54111" y="890784"/>
                      <a:pt x="140690" y="798587"/>
                    </a:cubicBezTo>
                    <a:cubicBezTo>
                      <a:pt x="140690" y="798587"/>
                      <a:pt x="140690" y="798587"/>
                      <a:pt x="800851" y="142363"/>
                    </a:cubicBezTo>
                    <a:cubicBezTo>
                      <a:pt x="895546" y="47454"/>
                      <a:pt x="1018650" y="0"/>
                      <a:pt x="1141754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2" name="iŝlíḑê">
                <a:extLst>
                  <a:ext uri="{FF2B5EF4-FFF2-40B4-BE49-F238E27FC236}">
                    <a16:creationId xmlns="" xmlns:a16="http://schemas.microsoft.com/office/drawing/2014/main" id="{5111D842-5D81-4019-988B-4037F3A62AB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5566944" y="3061354"/>
                <a:ext cx="2989874" cy="1420909"/>
              </a:xfrm>
              <a:custGeom>
                <a:avLst/>
                <a:gdLst>
                  <a:gd name="connsiteX0" fmla="*/ 1141754 w 4807214"/>
                  <a:gd name="connsiteY0" fmla="*/ 0 h 2284583"/>
                  <a:gd name="connsiteX1" fmla="*/ 1482657 w 4807214"/>
                  <a:gd name="connsiteY1" fmla="*/ 142363 h 2284583"/>
                  <a:gd name="connsiteX2" fmla="*/ 1837912 w 4807214"/>
                  <a:gd name="connsiteY2" fmla="*/ 498418 h 2284583"/>
                  <a:gd name="connsiteX3" fmla="*/ 1884770 w 4807214"/>
                  <a:gd name="connsiteY3" fmla="*/ 545381 h 2284583"/>
                  <a:gd name="connsiteX4" fmla="*/ 1887979 w 4807214"/>
                  <a:gd name="connsiteY4" fmla="*/ 548595 h 2284583"/>
                  <a:gd name="connsiteX5" fmla="*/ 2202332 w 4807214"/>
                  <a:gd name="connsiteY5" fmla="*/ 863423 h 2284583"/>
                  <a:gd name="connsiteX6" fmla="*/ 2603030 w 4807214"/>
                  <a:gd name="connsiteY6" fmla="*/ 863423 h 2284583"/>
                  <a:gd name="connsiteX7" fmla="*/ 3068706 w 4807214"/>
                  <a:gd name="connsiteY7" fmla="*/ 397045 h 2284583"/>
                  <a:gd name="connsiteX8" fmla="*/ 3071483 w 4807214"/>
                  <a:gd name="connsiteY8" fmla="*/ 397045 h 2284583"/>
                  <a:gd name="connsiteX9" fmla="*/ 3079823 w 4807214"/>
                  <a:gd name="connsiteY9" fmla="*/ 388773 h 2284583"/>
                  <a:gd name="connsiteX10" fmla="*/ 3328250 w 4807214"/>
                  <a:gd name="connsiteY10" fmla="*/ 142363 h 2284583"/>
                  <a:gd name="connsiteX11" fmla="*/ 4010224 w 4807214"/>
                  <a:gd name="connsiteY11" fmla="*/ 142363 h 2284583"/>
                  <a:gd name="connsiteX12" fmla="*/ 4665136 w 4807214"/>
                  <a:gd name="connsiteY12" fmla="*/ 798587 h 2284583"/>
                  <a:gd name="connsiteX13" fmla="*/ 4665136 w 4807214"/>
                  <a:gd name="connsiteY13" fmla="*/ 1481929 h 2284583"/>
                  <a:gd name="connsiteX14" fmla="*/ 4010224 w 4807214"/>
                  <a:gd name="connsiteY14" fmla="*/ 2143576 h 2284583"/>
                  <a:gd name="connsiteX15" fmla="*/ 3701712 w 4807214"/>
                  <a:gd name="connsiteY15" fmla="*/ 2284583 h 2284583"/>
                  <a:gd name="connsiteX16" fmla="*/ 3701712 w 4807214"/>
                  <a:gd name="connsiteY16" fmla="*/ 2089343 h 2284583"/>
                  <a:gd name="connsiteX17" fmla="*/ 3869499 w 4807214"/>
                  <a:gd name="connsiteY17" fmla="*/ 2007993 h 2284583"/>
                  <a:gd name="connsiteX18" fmla="*/ 4529824 w 4807214"/>
                  <a:gd name="connsiteY18" fmla="*/ 1346345 h 2284583"/>
                  <a:gd name="connsiteX19" fmla="*/ 4529824 w 4807214"/>
                  <a:gd name="connsiteY19" fmla="*/ 939594 h 2284583"/>
                  <a:gd name="connsiteX20" fmla="*/ 3869499 w 4807214"/>
                  <a:gd name="connsiteY20" fmla="*/ 277946 h 2284583"/>
                  <a:gd name="connsiteX21" fmla="*/ 3463562 w 4807214"/>
                  <a:gd name="connsiteY21" fmla="*/ 277946 h 2284583"/>
                  <a:gd name="connsiteX22" fmla="*/ 3073862 w 4807214"/>
                  <a:gd name="connsiteY22" fmla="*/ 673851 h 2284583"/>
                  <a:gd name="connsiteX23" fmla="*/ 3069465 w 4807214"/>
                  <a:gd name="connsiteY23" fmla="*/ 673851 h 2284583"/>
                  <a:gd name="connsiteX24" fmla="*/ 3068473 w 4807214"/>
                  <a:gd name="connsiteY24" fmla="*/ 673851 h 2284583"/>
                  <a:gd name="connsiteX25" fmla="*/ 3022475 w 4807214"/>
                  <a:gd name="connsiteY25" fmla="*/ 719918 h 2284583"/>
                  <a:gd name="connsiteX26" fmla="*/ 2743816 w 4807214"/>
                  <a:gd name="connsiteY26" fmla="*/ 998997 h 2284583"/>
                  <a:gd name="connsiteX27" fmla="*/ 2402681 w 4807214"/>
                  <a:gd name="connsiteY27" fmla="*/ 1139995 h 2284583"/>
                  <a:gd name="connsiteX28" fmla="*/ 2061547 w 4807214"/>
                  <a:gd name="connsiteY28" fmla="*/ 998997 h 2284583"/>
                  <a:gd name="connsiteX29" fmla="*/ 1460500 w 4807214"/>
                  <a:gd name="connsiteY29" fmla="*/ 397045 h 2284583"/>
                  <a:gd name="connsiteX30" fmla="*/ 1464581 w 4807214"/>
                  <a:gd name="connsiteY30" fmla="*/ 397045 h 2284583"/>
                  <a:gd name="connsiteX31" fmla="*/ 1415958 w 4807214"/>
                  <a:gd name="connsiteY31" fmla="*/ 347636 h 2284583"/>
                  <a:gd name="connsiteX32" fmla="*/ 1347378 w 4807214"/>
                  <a:gd name="connsiteY32" fmla="*/ 277946 h 2284583"/>
                  <a:gd name="connsiteX33" fmla="*/ 941541 w 4807214"/>
                  <a:gd name="connsiteY33" fmla="*/ 277946 h 2284583"/>
                  <a:gd name="connsiteX34" fmla="*/ 281380 w 4807214"/>
                  <a:gd name="connsiteY34" fmla="*/ 939594 h 2284583"/>
                  <a:gd name="connsiteX35" fmla="*/ 200213 w 4807214"/>
                  <a:gd name="connsiteY35" fmla="*/ 1140258 h 2284583"/>
                  <a:gd name="connsiteX36" fmla="*/ 281380 w 4807214"/>
                  <a:gd name="connsiteY36" fmla="*/ 1346345 h 2284583"/>
                  <a:gd name="connsiteX37" fmla="*/ 941541 w 4807214"/>
                  <a:gd name="connsiteY37" fmla="*/ 2007993 h 2284583"/>
                  <a:gd name="connsiteX38" fmla="*/ 1141754 w 4807214"/>
                  <a:gd name="connsiteY38" fmla="*/ 2089343 h 2284583"/>
                  <a:gd name="connsiteX39" fmla="*/ 1141754 w 4807214"/>
                  <a:gd name="connsiteY39" fmla="*/ 2284583 h 2284583"/>
                  <a:gd name="connsiteX40" fmla="*/ 800851 w 4807214"/>
                  <a:gd name="connsiteY40" fmla="*/ 2143576 h 2284583"/>
                  <a:gd name="connsiteX41" fmla="*/ 140690 w 4807214"/>
                  <a:gd name="connsiteY41" fmla="*/ 1481929 h 2284583"/>
                  <a:gd name="connsiteX42" fmla="*/ 0 w 4807214"/>
                  <a:gd name="connsiteY42" fmla="*/ 1140258 h 2284583"/>
                  <a:gd name="connsiteX43" fmla="*/ 140690 w 4807214"/>
                  <a:gd name="connsiteY43" fmla="*/ 798587 h 2284583"/>
                  <a:gd name="connsiteX44" fmla="*/ 800851 w 4807214"/>
                  <a:gd name="connsiteY44" fmla="*/ 142363 h 2284583"/>
                  <a:gd name="connsiteX45" fmla="*/ 1141754 w 4807214"/>
                  <a:gd name="connsiteY45" fmla="*/ 0 h 228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807214" h="2284583">
                    <a:moveTo>
                      <a:pt x="1141754" y="0"/>
                    </a:moveTo>
                    <a:cubicBezTo>
                      <a:pt x="1264857" y="0"/>
                      <a:pt x="1387961" y="47454"/>
                      <a:pt x="1482657" y="142363"/>
                    </a:cubicBezTo>
                    <a:cubicBezTo>
                      <a:pt x="1482657" y="142363"/>
                      <a:pt x="1482657" y="142363"/>
                      <a:pt x="1837912" y="498418"/>
                    </a:cubicBezTo>
                    <a:lnTo>
                      <a:pt x="1884770" y="545381"/>
                    </a:lnTo>
                    <a:lnTo>
                      <a:pt x="1887979" y="548595"/>
                    </a:lnTo>
                    <a:cubicBezTo>
                      <a:pt x="1956761" y="617481"/>
                      <a:pt x="2056809" y="717680"/>
                      <a:pt x="2202332" y="863423"/>
                    </a:cubicBezTo>
                    <a:cubicBezTo>
                      <a:pt x="2310629" y="971882"/>
                      <a:pt x="2494733" y="971882"/>
                      <a:pt x="2603030" y="863423"/>
                    </a:cubicBezTo>
                    <a:lnTo>
                      <a:pt x="3068706" y="397045"/>
                    </a:lnTo>
                    <a:lnTo>
                      <a:pt x="3071483" y="397045"/>
                    </a:lnTo>
                    <a:lnTo>
                      <a:pt x="3079823" y="388773"/>
                    </a:lnTo>
                    <a:cubicBezTo>
                      <a:pt x="3146149" y="322986"/>
                      <a:pt x="3227780" y="242017"/>
                      <a:pt x="3328250" y="142363"/>
                    </a:cubicBezTo>
                    <a:cubicBezTo>
                      <a:pt x="3512275" y="-47454"/>
                      <a:pt x="3820787" y="-47454"/>
                      <a:pt x="4010224" y="142363"/>
                    </a:cubicBezTo>
                    <a:cubicBezTo>
                      <a:pt x="4010224" y="142363"/>
                      <a:pt x="4010224" y="142363"/>
                      <a:pt x="4665136" y="798587"/>
                    </a:cubicBezTo>
                    <a:cubicBezTo>
                      <a:pt x="4854574" y="988404"/>
                      <a:pt x="4854574" y="1297535"/>
                      <a:pt x="4665136" y="1481929"/>
                    </a:cubicBezTo>
                    <a:cubicBezTo>
                      <a:pt x="4665136" y="1481929"/>
                      <a:pt x="4665136" y="1481929"/>
                      <a:pt x="4010224" y="2143576"/>
                    </a:cubicBezTo>
                    <a:cubicBezTo>
                      <a:pt x="3923624" y="2230350"/>
                      <a:pt x="3809962" y="2279160"/>
                      <a:pt x="3701712" y="2284583"/>
                    </a:cubicBezTo>
                    <a:cubicBezTo>
                      <a:pt x="3701712" y="2284583"/>
                      <a:pt x="3701712" y="2284583"/>
                      <a:pt x="3701712" y="2089343"/>
                    </a:cubicBezTo>
                    <a:cubicBezTo>
                      <a:pt x="3761249" y="2078496"/>
                      <a:pt x="3820787" y="2051379"/>
                      <a:pt x="3869499" y="2007993"/>
                    </a:cubicBezTo>
                    <a:cubicBezTo>
                      <a:pt x="3869499" y="2007993"/>
                      <a:pt x="3869499" y="2007993"/>
                      <a:pt x="4529824" y="1346345"/>
                    </a:cubicBezTo>
                    <a:cubicBezTo>
                      <a:pt x="4638074" y="1232455"/>
                      <a:pt x="4638074" y="1053485"/>
                      <a:pt x="4529824" y="939594"/>
                    </a:cubicBezTo>
                    <a:cubicBezTo>
                      <a:pt x="4529824" y="939594"/>
                      <a:pt x="4529824" y="939594"/>
                      <a:pt x="3869499" y="277946"/>
                    </a:cubicBezTo>
                    <a:cubicBezTo>
                      <a:pt x="3755837" y="169480"/>
                      <a:pt x="3577225" y="169480"/>
                      <a:pt x="3463562" y="277946"/>
                    </a:cubicBezTo>
                    <a:cubicBezTo>
                      <a:pt x="3463562" y="277946"/>
                      <a:pt x="3463562" y="277946"/>
                      <a:pt x="3073862" y="673851"/>
                    </a:cubicBezTo>
                    <a:cubicBezTo>
                      <a:pt x="3073862" y="673851"/>
                      <a:pt x="3073862" y="673851"/>
                      <a:pt x="3069465" y="673851"/>
                    </a:cubicBezTo>
                    <a:lnTo>
                      <a:pt x="3068473" y="673851"/>
                    </a:lnTo>
                    <a:lnTo>
                      <a:pt x="3022475" y="719918"/>
                    </a:lnTo>
                    <a:cubicBezTo>
                      <a:pt x="2948078" y="794428"/>
                      <a:pt x="2856512" y="886131"/>
                      <a:pt x="2743816" y="998997"/>
                    </a:cubicBezTo>
                    <a:cubicBezTo>
                      <a:pt x="2651764" y="1096611"/>
                      <a:pt x="2527222" y="1139995"/>
                      <a:pt x="2402681" y="1139995"/>
                    </a:cubicBezTo>
                    <a:cubicBezTo>
                      <a:pt x="2278140" y="1139995"/>
                      <a:pt x="2153599" y="1096611"/>
                      <a:pt x="2061547" y="998997"/>
                    </a:cubicBezTo>
                    <a:cubicBezTo>
                      <a:pt x="2061547" y="998997"/>
                      <a:pt x="2061547" y="998997"/>
                      <a:pt x="1460500" y="397045"/>
                    </a:cubicBezTo>
                    <a:lnTo>
                      <a:pt x="1464581" y="397045"/>
                    </a:lnTo>
                    <a:lnTo>
                      <a:pt x="1415958" y="347636"/>
                    </a:lnTo>
                    <a:cubicBezTo>
                      <a:pt x="1394556" y="325888"/>
                      <a:pt x="1371728" y="302690"/>
                      <a:pt x="1347378" y="277946"/>
                    </a:cubicBezTo>
                    <a:cubicBezTo>
                      <a:pt x="1233743" y="169480"/>
                      <a:pt x="1049764" y="169480"/>
                      <a:pt x="941541" y="277946"/>
                    </a:cubicBezTo>
                    <a:cubicBezTo>
                      <a:pt x="941541" y="277946"/>
                      <a:pt x="941541" y="277946"/>
                      <a:pt x="281380" y="939594"/>
                    </a:cubicBezTo>
                    <a:cubicBezTo>
                      <a:pt x="227268" y="993828"/>
                      <a:pt x="200213" y="1064331"/>
                      <a:pt x="200213" y="1140258"/>
                    </a:cubicBezTo>
                    <a:cubicBezTo>
                      <a:pt x="200213" y="1221608"/>
                      <a:pt x="227268" y="1292112"/>
                      <a:pt x="281380" y="1346345"/>
                    </a:cubicBezTo>
                    <a:cubicBezTo>
                      <a:pt x="281380" y="1346345"/>
                      <a:pt x="281380" y="1346345"/>
                      <a:pt x="941541" y="2007993"/>
                    </a:cubicBezTo>
                    <a:cubicBezTo>
                      <a:pt x="995652" y="2062226"/>
                      <a:pt x="1071409" y="2089343"/>
                      <a:pt x="1141754" y="2089343"/>
                    </a:cubicBezTo>
                    <a:cubicBezTo>
                      <a:pt x="1141754" y="2089343"/>
                      <a:pt x="1141754" y="2089343"/>
                      <a:pt x="1141754" y="2284583"/>
                    </a:cubicBezTo>
                    <a:cubicBezTo>
                      <a:pt x="1017297" y="2284583"/>
                      <a:pt x="898252" y="2241196"/>
                      <a:pt x="800851" y="2143576"/>
                    </a:cubicBezTo>
                    <a:cubicBezTo>
                      <a:pt x="800851" y="2143576"/>
                      <a:pt x="800851" y="2143576"/>
                      <a:pt x="140690" y="1481929"/>
                    </a:cubicBezTo>
                    <a:cubicBezTo>
                      <a:pt x="54111" y="1395155"/>
                      <a:pt x="0" y="1270418"/>
                      <a:pt x="0" y="1140258"/>
                    </a:cubicBezTo>
                    <a:cubicBezTo>
                      <a:pt x="0" y="1015521"/>
                      <a:pt x="54111" y="890784"/>
                      <a:pt x="140690" y="798587"/>
                    </a:cubicBezTo>
                    <a:cubicBezTo>
                      <a:pt x="140690" y="798587"/>
                      <a:pt x="140690" y="798587"/>
                      <a:pt x="800851" y="142363"/>
                    </a:cubicBezTo>
                    <a:cubicBezTo>
                      <a:pt x="895546" y="47454"/>
                      <a:pt x="1018650" y="0"/>
                      <a:pt x="1141754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grpSp>
            <p:nvGrpSpPr>
              <p:cNvPr id="23" name="îšḷíḋé">
                <a:extLst>
                  <a:ext uri="{FF2B5EF4-FFF2-40B4-BE49-F238E27FC236}">
                    <a16:creationId xmlns="" xmlns:a16="http://schemas.microsoft.com/office/drawing/2014/main" id="{89CE2E64-54BB-452A-95E1-297201EDBB38}"/>
                  </a:ext>
                </a:extLst>
              </p:cNvPr>
              <p:cNvGrpSpPr/>
              <p:nvPr/>
            </p:nvGrpSpPr>
            <p:grpSpPr>
              <a:xfrm>
                <a:off x="5623648" y="2535222"/>
                <a:ext cx="900099" cy="900099"/>
                <a:chOff x="858142" y="1983922"/>
                <a:chExt cx="504056" cy="504056"/>
              </a:xfrm>
            </p:grpSpPr>
            <p:sp>
              <p:nvSpPr>
                <p:cNvPr id="33" name="iš1iḋe">
                  <a:extLst>
                    <a:ext uri="{FF2B5EF4-FFF2-40B4-BE49-F238E27FC236}">
                      <a16:creationId xmlns="" xmlns:a16="http://schemas.microsoft.com/office/drawing/2014/main" id="{824248A2-B8BB-4BF6-8403-60ECAAEE0C89}"/>
                    </a:ext>
                  </a:extLst>
                </p:cNvPr>
                <p:cNvSpPr/>
                <p:nvPr/>
              </p:nvSpPr>
              <p:spPr>
                <a:xfrm>
                  <a:off x="858142" y="1983922"/>
                  <a:ext cx="504056" cy="50405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îṥlîḓé">
                  <a:extLst>
                    <a:ext uri="{FF2B5EF4-FFF2-40B4-BE49-F238E27FC236}">
                      <a16:creationId xmlns="" xmlns:a16="http://schemas.microsoft.com/office/drawing/2014/main" id="{E8BD706D-9218-42C5-BE32-DCD452D93A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5665" y="2117212"/>
                  <a:ext cx="249009" cy="237477"/>
                </a:xfrm>
                <a:custGeom>
                  <a:avLst/>
                  <a:gdLst>
                    <a:gd name="connsiteX0" fmla="*/ 315778 w 607639"/>
                    <a:gd name="connsiteY0" fmla="*/ 173080 h 579502"/>
                    <a:gd name="connsiteX1" fmla="*/ 315778 w 607639"/>
                    <a:gd name="connsiteY1" fmla="*/ 266058 h 579502"/>
                    <a:gd name="connsiteX2" fmla="*/ 303493 w 607639"/>
                    <a:gd name="connsiteY2" fmla="*/ 278325 h 579502"/>
                    <a:gd name="connsiteX3" fmla="*/ 210375 w 607639"/>
                    <a:gd name="connsiteY3" fmla="*/ 278325 h 579502"/>
                    <a:gd name="connsiteX4" fmla="*/ 303493 w 607639"/>
                    <a:gd name="connsiteY4" fmla="*/ 359925 h 579502"/>
                    <a:gd name="connsiteX5" fmla="*/ 397500 w 607639"/>
                    <a:gd name="connsiteY5" fmla="*/ 266058 h 579502"/>
                    <a:gd name="connsiteX6" fmla="*/ 315778 w 607639"/>
                    <a:gd name="connsiteY6" fmla="*/ 173080 h 579502"/>
                    <a:gd name="connsiteX7" fmla="*/ 249814 w 607639"/>
                    <a:gd name="connsiteY7" fmla="*/ 160816 h 579502"/>
                    <a:gd name="connsiteX8" fmla="*/ 198110 w 607639"/>
                    <a:gd name="connsiteY8" fmla="*/ 212449 h 579502"/>
                    <a:gd name="connsiteX9" fmla="*/ 249814 w 607639"/>
                    <a:gd name="connsiteY9" fmla="*/ 212449 h 579502"/>
                    <a:gd name="connsiteX10" fmla="*/ 303493 w 607639"/>
                    <a:gd name="connsiteY10" fmla="*/ 147835 h 579502"/>
                    <a:gd name="connsiteX11" fmla="*/ 421981 w 607639"/>
                    <a:gd name="connsiteY11" fmla="*/ 266058 h 579502"/>
                    <a:gd name="connsiteX12" fmla="*/ 303493 w 607639"/>
                    <a:gd name="connsiteY12" fmla="*/ 384370 h 579502"/>
                    <a:gd name="connsiteX13" fmla="*/ 185093 w 607639"/>
                    <a:gd name="connsiteY13" fmla="*/ 266058 h 579502"/>
                    <a:gd name="connsiteX14" fmla="*/ 197289 w 607639"/>
                    <a:gd name="connsiteY14" fmla="*/ 253880 h 579502"/>
                    <a:gd name="connsiteX15" fmla="*/ 291297 w 607639"/>
                    <a:gd name="connsiteY15" fmla="*/ 253880 h 579502"/>
                    <a:gd name="connsiteX16" fmla="*/ 291297 w 607639"/>
                    <a:gd name="connsiteY16" fmla="*/ 160013 h 579502"/>
                    <a:gd name="connsiteX17" fmla="*/ 303493 w 607639"/>
                    <a:gd name="connsiteY17" fmla="*/ 147835 h 579502"/>
                    <a:gd name="connsiteX18" fmla="*/ 262095 w 607639"/>
                    <a:gd name="connsiteY18" fmla="*/ 135133 h 579502"/>
                    <a:gd name="connsiteX19" fmla="*/ 274287 w 607639"/>
                    <a:gd name="connsiteY19" fmla="*/ 147397 h 579502"/>
                    <a:gd name="connsiteX20" fmla="*/ 274287 w 607639"/>
                    <a:gd name="connsiteY20" fmla="*/ 224713 h 579502"/>
                    <a:gd name="connsiteX21" fmla="*/ 262095 w 607639"/>
                    <a:gd name="connsiteY21" fmla="*/ 236888 h 579502"/>
                    <a:gd name="connsiteX22" fmla="*/ 184672 w 607639"/>
                    <a:gd name="connsiteY22" fmla="*/ 236888 h 579502"/>
                    <a:gd name="connsiteX23" fmla="*/ 172391 w 607639"/>
                    <a:gd name="connsiteY23" fmla="*/ 224713 h 579502"/>
                    <a:gd name="connsiteX24" fmla="*/ 262095 w 607639"/>
                    <a:gd name="connsiteY24" fmla="*/ 135133 h 579502"/>
                    <a:gd name="connsiteX25" fmla="*/ 58120 w 607639"/>
                    <a:gd name="connsiteY25" fmla="*/ 108514 h 579502"/>
                    <a:gd name="connsiteX26" fmla="*/ 58120 w 607639"/>
                    <a:gd name="connsiteY26" fmla="*/ 413970 h 579502"/>
                    <a:gd name="connsiteX27" fmla="*/ 549430 w 607639"/>
                    <a:gd name="connsiteY27" fmla="*/ 413970 h 579502"/>
                    <a:gd name="connsiteX28" fmla="*/ 549430 w 607639"/>
                    <a:gd name="connsiteY28" fmla="*/ 108514 h 579502"/>
                    <a:gd name="connsiteX29" fmla="*/ 27236 w 607639"/>
                    <a:gd name="connsiteY29" fmla="*/ 56079 h 579502"/>
                    <a:gd name="connsiteX30" fmla="*/ 27236 w 607639"/>
                    <a:gd name="connsiteY30" fmla="*/ 81319 h 579502"/>
                    <a:gd name="connsiteX31" fmla="*/ 580403 w 607639"/>
                    <a:gd name="connsiteY31" fmla="*/ 81319 h 579502"/>
                    <a:gd name="connsiteX32" fmla="*/ 580403 w 607639"/>
                    <a:gd name="connsiteY32" fmla="*/ 56079 h 579502"/>
                    <a:gd name="connsiteX33" fmla="*/ 303775 w 607639"/>
                    <a:gd name="connsiteY33" fmla="*/ 0 h 579502"/>
                    <a:gd name="connsiteX34" fmla="*/ 317393 w 607639"/>
                    <a:gd name="connsiteY34" fmla="*/ 13597 h 579502"/>
                    <a:gd name="connsiteX35" fmla="*/ 317393 w 607639"/>
                    <a:gd name="connsiteY35" fmla="*/ 28884 h 579502"/>
                    <a:gd name="connsiteX36" fmla="*/ 580403 w 607639"/>
                    <a:gd name="connsiteY36" fmla="*/ 28884 h 579502"/>
                    <a:gd name="connsiteX37" fmla="*/ 607639 w 607639"/>
                    <a:gd name="connsiteY37" fmla="*/ 56079 h 579502"/>
                    <a:gd name="connsiteX38" fmla="*/ 607639 w 607639"/>
                    <a:gd name="connsiteY38" fmla="*/ 81319 h 579502"/>
                    <a:gd name="connsiteX39" fmla="*/ 580403 w 607639"/>
                    <a:gd name="connsiteY39" fmla="*/ 108514 h 579502"/>
                    <a:gd name="connsiteX40" fmla="*/ 576665 w 607639"/>
                    <a:gd name="connsiteY40" fmla="*/ 108514 h 579502"/>
                    <a:gd name="connsiteX41" fmla="*/ 576665 w 607639"/>
                    <a:gd name="connsiteY41" fmla="*/ 413970 h 579502"/>
                    <a:gd name="connsiteX42" fmla="*/ 549430 w 607639"/>
                    <a:gd name="connsiteY42" fmla="*/ 441165 h 579502"/>
                    <a:gd name="connsiteX43" fmla="*/ 317393 w 607639"/>
                    <a:gd name="connsiteY43" fmla="*/ 441165 h 579502"/>
                    <a:gd name="connsiteX44" fmla="*/ 317393 w 607639"/>
                    <a:gd name="connsiteY44" fmla="*/ 481069 h 579502"/>
                    <a:gd name="connsiteX45" fmla="*/ 418236 w 607639"/>
                    <a:gd name="connsiteY45" fmla="*/ 554923 h 579502"/>
                    <a:gd name="connsiteX46" fmla="*/ 421173 w 607639"/>
                    <a:gd name="connsiteY46" fmla="*/ 573942 h 579502"/>
                    <a:gd name="connsiteX47" fmla="*/ 410225 w 607639"/>
                    <a:gd name="connsiteY47" fmla="*/ 579452 h 579502"/>
                    <a:gd name="connsiteX48" fmla="*/ 402215 w 607639"/>
                    <a:gd name="connsiteY48" fmla="*/ 576874 h 579502"/>
                    <a:gd name="connsiteX49" fmla="*/ 317393 w 607639"/>
                    <a:gd name="connsiteY49" fmla="*/ 514752 h 579502"/>
                    <a:gd name="connsiteX50" fmla="*/ 317393 w 607639"/>
                    <a:gd name="connsiteY50" fmla="*/ 565854 h 579502"/>
                    <a:gd name="connsiteX51" fmla="*/ 303775 w 607639"/>
                    <a:gd name="connsiteY51" fmla="*/ 579452 h 579502"/>
                    <a:gd name="connsiteX52" fmla="*/ 290157 w 607639"/>
                    <a:gd name="connsiteY52" fmla="*/ 565854 h 579502"/>
                    <a:gd name="connsiteX53" fmla="*/ 290157 w 607639"/>
                    <a:gd name="connsiteY53" fmla="*/ 514752 h 579502"/>
                    <a:gd name="connsiteX54" fmla="*/ 205424 w 607639"/>
                    <a:gd name="connsiteY54" fmla="*/ 576874 h 579502"/>
                    <a:gd name="connsiteX55" fmla="*/ 186377 w 607639"/>
                    <a:gd name="connsiteY55" fmla="*/ 573942 h 579502"/>
                    <a:gd name="connsiteX56" fmla="*/ 189314 w 607639"/>
                    <a:gd name="connsiteY56" fmla="*/ 554923 h 579502"/>
                    <a:gd name="connsiteX57" fmla="*/ 290157 w 607639"/>
                    <a:gd name="connsiteY57" fmla="*/ 481069 h 579502"/>
                    <a:gd name="connsiteX58" fmla="*/ 290157 w 607639"/>
                    <a:gd name="connsiteY58" fmla="*/ 441165 h 579502"/>
                    <a:gd name="connsiteX59" fmla="*/ 58120 w 607639"/>
                    <a:gd name="connsiteY59" fmla="*/ 441165 h 579502"/>
                    <a:gd name="connsiteX60" fmla="*/ 30885 w 607639"/>
                    <a:gd name="connsiteY60" fmla="*/ 413970 h 579502"/>
                    <a:gd name="connsiteX61" fmla="*/ 30885 w 607639"/>
                    <a:gd name="connsiteY61" fmla="*/ 108514 h 579502"/>
                    <a:gd name="connsiteX62" fmla="*/ 27236 w 607639"/>
                    <a:gd name="connsiteY62" fmla="*/ 108514 h 579502"/>
                    <a:gd name="connsiteX63" fmla="*/ 0 w 607639"/>
                    <a:gd name="connsiteY63" fmla="*/ 81319 h 579502"/>
                    <a:gd name="connsiteX64" fmla="*/ 0 w 607639"/>
                    <a:gd name="connsiteY64" fmla="*/ 56079 h 579502"/>
                    <a:gd name="connsiteX65" fmla="*/ 27236 w 607639"/>
                    <a:gd name="connsiteY65" fmla="*/ 28884 h 579502"/>
                    <a:gd name="connsiteX66" fmla="*/ 290157 w 607639"/>
                    <a:gd name="connsiteY66" fmla="*/ 28884 h 579502"/>
                    <a:gd name="connsiteX67" fmla="*/ 290157 w 607639"/>
                    <a:gd name="connsiteY67" fmla="*/ 13597 h 579502"/>
                    <a:gd name="connsiteX68" fmla="*/ 303775 w 607639"/>
                    <a:gd name="connsiteY68" fmla="*/ 0 h 579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607639" h="579502">
                      <a:moveTo>
                        <a:pt x="315778" y="173080"/>
                      </a:moveTo>
                      <a:lnTo>
                        <a:pt x="315778" y="266058"/>
                      </a:lnTo>
                      <a:cubicBezTo>
                        <a:pt x="315778" y="272814"/>
                        <a:pt x="310258" y="278325"/>
                        <a:pt x="303493" y="278325"/>
                      </a:cubicBezTo>
                      <a:lnTo>
                        <a:pt x="210375" y="278325"/>
                      </a:lnTo>
                      <a:cubicBezTo>
                        <a:pt x="216429" y="324281"/>
                        <a:pt x="255866" y="359925"/>
                        <a:pt x="303493" y="359925"/>
                      </a:cubicBezTo>
                      <a:cubicBezTo>
                        <a:pt x="355303" y="359925"/>
                        <a:pt x="397500" y="317792"/>
                        <a:pt x="397500" y="266058"/>
                      </a:cubicBezTo>
                      <a:cubicBezTo>
                        <a:pt x="397500" y="218502"/>
                        <a:pt x="361802" y="179124"/>
                        <a:pt x="315778" y="173080"/>
                      </a:cubicBezTo>
                      <a:close/>
                      <a:moveTo>
                        <a:pt x="249814" y="160816"/>
                      </a:moveTo>
                      <a:cubicBezTo>
                        <a:pt x="223740" y="165793"/>
                        <a:pt x="203093" y="186410"/>
                        <a:pt x="198110" y="212449"/>
                      </a:cubicBezTo>
                      <a:lnTo>
                        <a:pt x="249814" y="212449"/>
                      </a:lnTo>
                      <a:close/>
                      <a:moveTo>
                        <a:pt x="303493" y="147835"/>
                      </a:moveTo>
                      <a:cubicBezTo>
                        <a:pt x="368835" y="147835"/>
                        <a:pt x="421981" y="200902"/>
                        <a:pt x="421981" y="266058"/>
                      </a:cubicBezTo>
                      <a:cubicBezTo>
                        <a:pt x="421981" y="331303"/>
                        <a:pt x="368835" y="384370"/>
                        <a:pt x="303493" y="384370"/>
                      </a:cubicBezTo>
                      <a:cubicBezTo>
                        <a:pt x="238239" y="384370"/>
                        <a:pt x="185093" y="331303"/>
                        <a:pt x="185093" y="266058"/>
                      </a:cubicBezTo>
                      <a:cubicBezTo>
                        <a:pt x="185093" y="259303"/>
                        <a:pt x="190523" y="253880"/>
                        <a:pt x="197289" y="253880"/>
                      </a:cubicBezTo>
                      <a:lnTo>
                        <a:pt x="291297" y="253880"/>
                      </a:lnTo>
                      <a:lnTo>
                        <a:pt x="291297" y="160013"/>
                      </a:lnTo>
                      <a:cubicBezTo>
                        <a:pt x="291297" y="153257"/>
                        <a:pt x="296727" y="147835"/>
                        <a:pt x="303493" y="147835"/>
                      </a:cubicBezTo>
                      <a:close/>
                      <a:moveTo>
                        <a:pt x="262095" y="135133"/>
                      </a:moveTo>
                      <a:cubicBezTo>
                        <a:pt x="268859" y="135133"/>
                        <a:pt x="274287" y="140643"/>
                        <a:pt x="274287" y="147397"/>
                      </a:cubicBezTo>
                      <a:lnTo>
                        <a:pt x="274287" y="224713"/>
                      </a:lnTo>
                      <a:cubicBezTo>
                        <a:pt x="274287" y="231467"/>
                        <a:pt x="268859" y="236888"/>
                        <a:pt x="262095" y="236888"/>
                      </a:cubicBezTo>
                      <a:lnTo>
                        <a:pt x="184672" y="236888"/>
                      </a:lnTo>
                      <a:cubicBezTo>
                        <a:pt x="177909" y="236888"/>
                        <a:pt x="172391" y="231467"/>
                        <a:pt x="172391" y="224713"/>
                      </a:cubicBezTo>
                      <a:cubicBezTo>
                        <a:pt x="172391" y="175302"/>
                        <a:pt x="212616" y="135133"/>
                        <a:pt x="262095" y="135133"/>
                      </a:cubicBezTo>
                      <a:close/>
                      <a:moveTo>
                        <a:pt x="58120" y="108514"/>
                      </a:moveTo>
                      <a:lnTo>
                        <a:pt x="58120" y="413970"/>
                      </a:lnTo>
                      <a:lnTo>
                        <a:pt x="549430" y="413970"/>
                      </a:lnTo>
                      <a:lnTo>
                        <a:pt x="549430" y="108514"/>
                      </a:lnTo>
                      <a:close/>
                      <a:moveTo>
                        <a:pt x="27236" y="56079"/>
                      </a:moveTo>
                      <a:lnTo>
                        <a:pt x="27236" y="81319"/>
                      </a:lnTo>
                      <a:lnTo>
                        <a:pt x="580403" y="81319"/>
                      </a:lnTo>
                      <a:lnTo>
                        <a:pt x="580403" y="56079"/>
                      </a:lnTo>
                      <a:close/>
                      <a:moveTo>
                        <a:pt x="303775" y="0"/>
                      </a:moveTo>
                      <a:cubicBezTo>
                        <a:pt x="311341" y="0"/>
                        <a:pt x="317393" y="6132"/>
                        <a:pt x="317393" y="13597"/>
                      </a:cubicBezTo>
                      <a:lnTo>
                        <a:pt x="317393" y="28884"/>
                      </a:lnTo>
                      <a:lnTo>
                        <a:pt x="580403" y="28884"/>
                      </a:lnTo>
                      <a:cubicBezTo>
                        <a:pt x="595356" y="28884"/>
                        <a:pt x="607639" y="41148"/>
                        <a:pt x="607639" y="56079"/>
                      </a:cubicBezTo>
                      <a:lnTo>
                        <a:pt x="607639" y="81319"/>
                      </a:lnTo>
                      <a:cubicBezTo>
                        <a:pt x="607639" y="96338"/>
                        <a:pt x="595356" y="108514"/>
                        <a:pt x="580403" y="108514"/>
                      </a:cubicBezTo>
                      <a:lnTo>
                        <a:pt x="576665" y="108514"/>
                      </a:lnTo>
                      <a:lnTo>
                        <a:pt x="576665" y="413970"/>
                      </a:lnTo>
                      <a:cubicBezTo>
                        <a:pt x="576665" y="428990"/>
                        <a:pt x="564472" y="441165"/>
                        <a:pt x="549430" y="441165"/>
                      </a:cubicBezTo>
                      <a:lnTo>
                        <a:pt x="317393" y="441165"/>
                      </a:lnTo>
                      <a:lnTo>
                        <a:pt x="317393" y="481069"/>
                      </a:lnTo>
                      <a:lnTo>
                        <a:pt x="418236" y="554923"/>
                      </a:lnTo>
                      <a:cubicBezTo>
                        <a:pt x="424377" y="559366"/>
                        <a:pt x="425623" y="567898"/>
                        <a:pt x="421173" y="573942"/>
                      </a:cubicBezTo>
                      <a:cubicBezTo>
                        <a:pt x="418503" y="577585"/>
                        <a:pt x="414409" y="579452"/>
                        <a:pt x="410225" y="579452"/>
                      </a:cubicBezTo>
                      <a:cubicBezTo>
                        <a:pt x="407466" y="579452"/>
                        <a:pt x="404618" y="578652"/>
                        <a:pt x="402215" y="576874"/>
                      </a:cubicBezTo>
                      <a:lnTo>
                        <a:pt x="317393" y="514752"/>
                      </a:lnTo>
                      <a:lnTo>
                        <a:pt x="317393" y="565854"/>
                      </a:lnTo>
                      <a:cubicBezTo>
                        <a:pt x="317393" y="573408"/>
                        <a:pt x="311341" y="579452"/>
                        <a:pt x="303775" y="579452"/>
                      </a:cubicBezTo>
                      <a:cubicBezTo>
                        <a:pt x="296299" y="579452"/>
                        <a:pt x="290157" y="573408"/>
                        <a:pt x="290157" y="565854"/>
                      </a:cubicBezTo>
                      <a:lnTo>
                        <a:pt x="290157" y="514752"/>
                      </a:lnTo>
                      <a:lnTo>
                        <a:pt x="205424" y="576874"/>
                      </a:lnTo>
                      <a:cubicBezTo>
                        <a:pt x="199372" y="581318"/>
                        <a:pt x="190827" y="579985"/>
                        <a:pt x="186377" y="573942"/>
                      </a:cubicBezTo>
                      <a:cubicBezTo>
                        <a:pt x="181927" y="567898"/>
                        <a:pt x="183262" y="559366"/>
                        <a:pt x="189314" y="554923"/>
                      </a:cubicBezTo>
                      <a:lnTo>
                        <a:pt x="290157" y="481069"/>
                      </a:lnTo>
                      <a:lnTo>
                        <a:pt x="290157" y="441165"/>
                      </a:lnTo>
                      <a:lnTo>
                        <a:pt x="58120" y="441165"/>
                      </a:lnTo>
                      <a:cubicBezTo>
                        <a:pt x="43167" y="441165"/>
                        <a:pt x="30885" y="428990"/>
                        <a:pt x="30885" y="413970"/>
                      </a:cubicBezTo>
                      <a:lnTo>
                        <a:pt x="30885" y="108514"/>
                      </a:lnTo>
                      <a:lnTo>
                        <a:pt x="27236" y="108514"/>
                      </a:lnTo>
                      <a:cubicBezTo>
                        <a:pt x="12194" y="108514"/>
                        <a:pt x="0" y="96338"/>
                        <a:pt x="0" y="81319"/>
                      </a:cubicBezTo>
                      <a:lnTo>
                        <a:pt x="0" y="56079"/>
                      </a:lnTo>
                      <a:cubicBezTo>
                        <a:pt x="0" y="41148"/>
                        <a:pt x="12194" y="28884"/>
                        <a:pt x="27236" y="28884"/>
                      </a:cubicBezTo>
                      <a:lnTo>
                        <a:pt x="290157" y="28884"/>
                      </a:lnTo>
                      <a:lnTo>
                        <a:pt x="290157" y="13597"/>
                      </a:lnTo>
                      <a:cubicBezTo>
                        <a:pt x="290157" y="6132"/>
                        <a:pt x="296299" y="0"/>
                        <a:pt x="30377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4" name="işļîďè">
                <a:extLst>
                  <a:ext uri="{FF2B5EF4-FFF2-40B4-BE49-F238E27FC236}">
                    <a16:creationId xmlns="" xmlns:a16="http://schemas.microsoft.com/office/drawing/2014/main" id="{F164851E-C3D3-495E-977B-C112736D4314}"/>
                  </a:ext>
                </a:extLst>
              </p:cNvPr>
              <p:cNvGrpSpPr/>
              <p:nvPr/>
            </p:nvGrpSpPr>
            <p:grpSpPr>
              <a:xfrm>
                <a:off x="5623648" y="4119398"/>
                <a:ext cx="900099" cy="900099"/>
                <a:chOff x="858142" y="1983922"/>
                <a:chExt cx="504056" cy="504056"/>
              </a:xfrm>
            </p:grpSpPr>
            <p:sp>
              <p:nvSpPr>
                <p:cNvPr id="31" name="ïṧḻíḑe">
                  <a:extLst>
                    <a:ext uri="{FF2B5EF4-FFF2-40B4-BE49-F238E27FC236}">
                      <a16:creationId xmlns="" xmlns:a16="http://schemas.microsoft.com/office/drawing/2014/main" id="{420925BD-1D25-4FF2-BCD5-5DE86731B034}"/>
                    </a:ext>
                  </a:extLst>
                </p:cNvPr>
                <p:cNvSpPr/>
                <p:nvPr/>
              </p:nvSpPr>
              <p:spPr>
                <a:xfrm>
                  <a:off x="858142" y="1983922"/>
                  <a:ext cx="504056" cy="50405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iṡḷïḋè">
                  <a:extLst>
                    <a:ext uri="{FF2B5EF4-FFF2-40B4-BE49-F238E27FC236}">
                      <a16:creationId xmlns="" xmlns:a16="http://schemas.microsoft.com/office/drawing/2014/main" id="{2F479916-2A36-44AF-9203-0C43E19832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5665" y="2111523"/>
                  <a:ext cx="249009" cy="248855"/>
                </a:xfrm>
                <a:custGeom>
                  <a:avLst/>
                  <a:gdLst>
                    <a:gd name="connsiteX0" fmla="*/ 482620 w 607097"/>
                    <a:gd name="connsiteY0" fmla="*/ 381169 h 606722"/>
                    <a:gd name="connsiteX1" fmla="*/ 496768 w 607097"/>
                    <a:gd name="connsiteY1" fmla="*/ 381169 h 606722"/>
                    <a:gd name="connsiteX2" fmla="*/ 510916 w 607097"/>
                    <a:gd name="connsiteY2" fmla="*/ 395381 h 606722"/>
                    <a:gd name="connsiteX3" fmla="*/ 510916 w 607097"/>
                    <a:gd name="connsiteY3" fmla="*/ 409505 h 606722"/>
                    <a:gd name="connsiteX4" fmla="*/ 503887 w 607097"/>
                    <a:gd name="connsiteY4" fmla="*/ 412525 h 606722"/>
                    <a:gd name="connsiteX5" fmla="*/ 496768 w 607097"/>
                    <a:gd name="connsiteY5" fmla="*/ 409505 h 606722"/>
                    <a:gd name="connsiteX6" fmla="*/ 482620 w 607097"/>
                    <a:gd name="connsiteY6" fmla="*/ 395381 h 606722"/>
                    <a:gd name="connsiteX7" fmla="*/ 482620 w 607097"/>
                    <a:gd name="connsiteY7" fmla="*/ 381169 h 606722"/>
                    <a:gd name="connsiteX8" fmla="*/ 546398 w 607097"/>
                    <a:gd name="connsiteY8" fmla="*/ 242745 h 606722"/>
                    <a:gd name="connsiteX9" fmla="*/ 566606 w 607097"/>
                    <a:gd name="connsiteY9" fmla="*/ 242745 h 606722"/>
                    <a:gd name="connsiteX10" fmla="*/ 576754 w 607097"/>
                    <a:gd name="connsiteY10" fmla="*/ 252756 h 606722"/>
                    <a:gd name="connsiteX11" fmla="*/ 566606 w 607097"/>
                    <a:gd name="connsiteY11" fmla="*/ 262856 h 606722"/>
                    <a:gd name="connsiteX12" fmla="*/ 546398 w 607097"/>
                    <a:gd name="connsiteY12" fmla="*/ 262856 h 606722"/>
                    <a:gd name="connsiteX13" fmla="*/ 536249 w 607097"/>
                    <a:gd name="connsiteY13" fmla="*/ 252756 h 606722"/>
                    <a:gd name="connsiteX14" fmla="*/ 546398 w 607097"/>
                    <a:gd name="connsiteY14" fmla="*/ 242745 h 606722"/>
                    <a:gd name="connsiteX15" fmla="*/ 353968 w 607097"/>
                    <a:gd name="connsiteY15" fmla="*/ 101120 h 606722"/>
                    <a:gd name="connsiteX16" fmla="*/ 364118 w 607097"/>
                    <a:gd name="connsiteY16" fmla="*/ 111251 h 606722"/>
                    <a:gd name="connsiteX17" fmla="*/ 364118 w 607097"/>
                    <a:gd name="connsiteY17" fmla="*/ 242683 h 606722"/>
                    <a:gd name="connsiteX18" fmla="*/ 424838 w 607097"/>
                    <a:gd name="connsiteY18" fmla="*/ 242683 h 606722"/>
                    <a:gd name="connsiteX19" fmla="*/ 434988 w 607097"/>
                    <a:gd name="connsiteY19" fmla="*/ 252725 h 606722"/>
                    <a:gd name="connsiteX20" fmla="*/ 424838 w 607097"/>
                    <a:gd name="connsiteY20" fmla="*/ 262856 h 606722"/>
                    <a:gd name="connsiteX21" fmla="*/ 353968 w 607097"/>
                    <a:gd name="connsiteY21" fmla="*/ 262856 h 606722"/>
                    <a:gd name="connsiteX22" fmla="*/ 343818 w 607097"/>
                    <a:gd name="connsiteY22" fmla="*/ 252725 h 606722"/>
                    <a:gd name="connsiteX23" fmla="*/ 343818 w 607097"/>
                    <a:gd name="connsiteY23" fmla="*/ 111251 h 606722"/>
                    <a:gd name="connsiteX24" fmla="*/ 353968 w 607097"/>
                    <a:gd name="connsiteY24" fmla="*/ 101120 h 606722"/>
                    <a:gd name="connsiteX25" fmla="*/ 496768 w 607097"/>
                    <a:gd name="connsiteY25" fmla="*/ 96101 h 606722"/>
                    <a:gd name="connsiteX26" fmla="*/ 510916 w 607097"/>
                    <a:gd name="connsiteY26" fmla="*/ 96101 h 606722"/>
                    <a:gd name="connsiteX27" fmla="*/ 510916 w 607097"/>
                    <a:gd name="connsiteY27" fmla="*/ 110217 h 606722"/>
                    <a:gd name="connsiteX28" fmla="*/ 496768 w 607097"/>
                    <a:gd name="connsiteY28" fmla="*/ 124334 h 606722"/>
                    <a:gd name="connsiteX29" fmla="*/ 489650 w 607097"/>
                    <a:gd name="connsiteY29" fmla="*/ 127441 h 606722"/>
                    <a:gd name="connsiteX30" fmla="*/ 482620 w 607097"/>
                    <a:gd name="connsiteY30" fmla="*/ 124334 h 606722"/>
                    <a:gd name="connsiteX31" fmla="*/ 482620 w 607097"/>
                    <a:gd name="connsiteY31" fmla="*/ 110217 h 606722"/>
                    <a:gd name="connsiteX32" fmla="*/ 196955 w 607097"/>
                    <a:gd name="connsiteY32" fmla="*/ 96101 h 606722"/>
                    <a:gd name="connsiteX33" fmla="*/ 211110 w 607097"/>
                    <a:gd name="connsiteY33" fmla="*/ 96101 h 606722"/>
                    <a:gd name="connsiteX34" fmla="*/ 225355 w 607097"/>
                    <a:gd name="connsiteY34" fmla="*/ 110217 h 606722"/>
                    <a:gd name="connsiteX35" fmla="*/ 225355 w 607097"/>
                    <a:gd name="connsiteY35" fmla="*/ 124334 h 606722"/>
                    <a:gd name="connsiteX36" fmla="*/ 218233 w 607097"/>
                    <a:gd name="connsiteY36" fmla="*/ 127441 h 606722"/>
                    <a:gd name="connsiteX37" fmla="*/ 211110 w 607097"/>
                    <a:gd name="connsiteY37" fmla="*/ 124334 h 606722"/>
                    <a:gd name="connsiteX38" fmla="*/ 196955 w 607097"/>
                    <a:gd name="connsiteY38" fmla="*/ 110217 h 606722"/>
                    <a:gd name="connsiteX39" fmla="*/ 196955 w 607097"/>
                    <a:gd name="connsiteY39" fmla="*/ 96101 h 606722"/>
                    <a:gd name="connsiteX40" fmla="*/ 103963 w 607097"/>
                    <a:gd name="connsiteY40" fmla="*/ 81761 h 606722"/>
                    <a:gd name="connsiteX41" fmla="*/ 87598 w 607097"/>
                    <a:gd name="connsiteY41" fmla="*/ 90026 h 606722"/>
                    <a:gd name="connsiteX42" fmla="*/ 62322 w 607097"/>
                    <a:gd name="connsiteY42" fmla="*/ 115266 h 606722"/>
                    <a:gd name="connsiteX43" fmla="*/ 34998 w 607097"/>
                    <a:gd name="connsiteY43" fmla="*/ 265902 h 606722"/>
                    <a:gd name="connsiteX44" fmla="*/ 75494 w 607097"/>
                    <a:gd name="connsiteY44" fmla="*/ 322602 h 606722"/>
                    <a:gd name="connsiteX45" fmla="*/ 283044 w 607097"/>
                    <a:gd name="connsiteY45" fmla="*/ 530826 h 606722"/>
                    <a:gd name="connsiteX46" fmla="*/ 327634 w 607097"/>
                    <a:gd name="connsiteY46" fmla="*/ 565219 h 606722"/>
                    <a:gd name="connsiteX47" fmla="*/ 490684 w 607097"/>
                    <a:gd name="connsiteY47" fmla="*/ 545046 h 606722"/>
                    <a:gd name="connsiteX48" fmla="*/ 515960 w 607097"/>
                    <a:gd name="connsiteY48" fmla="*/ 519717 h 606722"/>
                    <a:gd name="connsiteX49" fmla="*/ 521033 w 607097"/>
                    <a:gd name="connsiteY49" fmla="*/ 485324 h 606722"/>
                    <a:gd name="connsiteX50" fmla="*/ 434969 w 607097"/>
                    <a:gd name="connsiteY50" fmla="*/ 411561 h 606722"/>
                    <a:gd name="connsiteX51" fmla="*/ 414321 w 607097"/>
                    <a:gd name="connsiteY51" fmla="*/ 406318 h 606722"/>
                    <a:gd name="connsiteX52" fmla="*/ 413698 w 607097"/>
                    <a:gd name="connsiteY52" fmla="*/ 406496 h 606722"/>
                    <a:gd name="connsiteX53" fmla="*/ 405599 w 607097"/>
                    <a:gd name="connsiteY53" fmla="*/ 413605 h 606722"/>
                    <a:gd name="connsiteX54" fmla="*/ 404620 w 607097"/>
                    <a:gd name="connsiteY54" fmla="*/ 414583 h 606722"/>
                    <a:gd name="connsiteX55" fmla="*/ 373202 w 607097"/>
                    <a:gd name="connsiteY55" fmla="*/ 447910 h 606722"/>
                    <a:gd name="connsiteX56" fmla="*/ 349528 w 607097"/>
                    <a:gd name="connsiteY56" fmla="*/ 459552 h 606722"/>
                    <a:gd name="connsiteX57" fmla="*/ 405599 w 607097"/>
                    <a:gd name="connsiteY57" fmla="*/ 475282 h 606722"/>
                    <a:gd name="connsiteX58" fmla="*/ 414677 w 607097"/>
                    <a:gd name="connsiteY58" fmla="*/ 486391 h 606722"/>
                    <a:gd name="connsiteX59" fmla="*/ 404620 w 607097"/>
                    <a:gd name="connsiteY59" fmla="*/ 495456 h 606722"/>
                    <a:gd name="connsiteX60" fmla="*/ 403552 w 607097"/>
                    <a:gd name="connsiteY60" fmla="*/ 495456 h 606722"/>
                    <a:gd name="connsiteX61" fmla="*/ 287138 w 607097"/>
                    <a:gd name="connsiteY61" fmla="*/ 441866 h 606722"/>
                    <a:gd name="connsiteX62" fmla="*/ 286426 w 607097"/>
                    <a:gd name="connsiteY62" fmla="*/ 441067 h 606722"/>
                    <a:gd name="connsiteX63" fmla="*/ 284112 w 607097"/>
                    <a:gd name="connsiteY63" fmla="*/ 438845 h 606722"/>
                    <a:gd name="connsiteX64" fmla="*/ 176777 w 607097"/>
                    <a:gd name="connsiteY64" fmla="*/ 331666 h 606722"/>
                    <a:gd name="connsiteX65" fmla="*/ 111895 w 607097"/>
                    <a:gd name="connsiteY65" fmla="*/ 213379 h 606722"/>
                    <a:gd name="connsiteX66" fmla="*/ 121062 w 607097"/>
                    <a:gd name="connsiteY66" fmla="*/ 202270 h 606722"/>
                    <a:gd name="connsiteX67" fmla="*/ 132188 w 607097"/>
                    <a:gd name="connsiteY67" fmla="*/ 211335 h 606722"/>
                    <a:gd name="connsiteX68" fmla="*/ 146428 w 607097"/>
                    <a:gd name="connsiteY68" fmla="*/ 259325 h 606722"/>
                    <a:gd name="connsiteX69" fmla="*/ 158532 w 607097"/>
                    <a:gd name="connsiteY69" fmla="*/ 233553 h 606722"/>
                    <a:gd name="connsiteX70" fmla="*/ 191907 w 607097"/>
                    <a:gd name="connsiteY70" fmla="*/ 202270 h 606722"/>
                    <a:gd name="connsiteX71" fmla="*/ 192975 w 607097"/>
                    <a:gd name="connsiteY71" fmla="*/ 201204 h 606722"/>
                    <a:gd name="connsiteX72" fmla="*/ 200006 w 607097"/>
                    <a:gd name="connsiteY72" fmla="*/ 193117 h 606722"/>
                    <a:gd name="connsiteX73" fmla="*/ 194933 w 607097"/>
                    <a:gd name="connsiteY73" fmla="*/ 170899 h 606722"/>
                    <a:gd name="connsiteX74" fmla="*/ 121062 w 607097"/>
                    <a:gd name="connsiteY74" fmla="*/ 84961 h 606722"/>
                    <a:gd name="connsiteX75" fmla="*/ 103963 w 607097"/>
                    <a:gd name="connsiteY75" fmla="*/ 81761 h 606722"/>
                    <a:gd name="connsiteX76" fmla="*/ 353980 w 607097"/>
                    <a:gd name="connsiteY76" fmla="*/ 30273 h 606722"/>
                    <a:gd name="connsiteX77" fmla="*/ 364141 w 607097"/>
                    <a:gd name="connsiteY77" fmla="*/ 40422 h 606722"/>
                    <a:gd name="connsiteX78" fmla="*/ 364141 w 607097"/>
                    <a:gd name="connsiteY78" fmla="*/ 60719 h 606722"/>
                    <a:gd name="connsiteX79" fmla="*/ 353980 w 607097"/>
                    <a:gd name="connsiteY79" fmla="*/ 70778 h 606722"/>
                    <a:gd name="connsiteX80" fmla="*/ 343818 w 607097"/>
                    <a:gd name="connsiteY80" fmla="*/ 60719 h 606722"/>
                    <a:gd name="connsiteX81" fmla="*/ 343818 w 607097"/>
                    <a:gd name="connsiteY81" fmla="*/ 40422 h 606722"/>
                    <a:gd name="connsiteX82" fmla="*/ 353980 w 607097"/>
                    <a:gd name="connsiteY82" fmla="*/ 30273 h 606722"/>
                    <a:gd name="connsiteX83" fmla="*/ 353978 w 607097"/>
                    <a:gd name="connsiteY83" fmla="*/ 20263 h 606722"/>
                    <a:gd name="connsiteX84" fmla="*/ 174819 w 607097"/>
                    <a:gd name="connsiteY84" fmla="*/ 104957 h 606722"/>
                    <a:gd name="connsiteX85" fmla="*/ 214246 w 607097"/>
                    <a:gd name="connsiteY85" fmla="*/ 160768 h 606722"/>
                    <a:gd name="connsiteX86" fmla="*/ 221278 w 607097"/>
                    <a:gd name="connsiteY86" fmla="*/ 198182 h 606722"/>
                    <a:gd name="connsiteX87" fmla="*/ 215938 w 607097"/>
                    <a:gd name="connsiteY87" fmla="*/ 209025 h 606722"/>
                    <a:gd name="connsiteX88" fmla="*/ 210152 w 607097"/>
                    <a:gd name="connsiteY88" fmla="*/ 215157 h 606722"/>
                    <a:gd name="connsiteX89" fmla="*/ 206147 w 607097"/>
                    <a:gd name="connsiteY89" fmla="*/ 218445 h 606722"/>
                    <a:gd name="connsiteX90" fmla="*/ 176777 w 607097"/>
                    <a:gd name="connsiteY90" fmla="*/ 244662 h 606722"/>
                    <a:gd name="connsiteX91" fmla="*/ 182829 w 607097"/>
                    <a:gd name="connsiteY91" fmla="*/ 308382 h 606722"/>
                    <a:gd name="connsiteX92" fmla="*/ 189504 w 607097"/>
                    <a:gd name="connsiteY92" fmla="*/ 315136 h 606722"/>
                    <a:gd name="connsiteX93" fmla="*/ 189949 w 607097"/>
                    <a:gd name="connsiteY93" fmla="*/ 315492 h 606722"/>
                    <a:gd name="connsiteX94" fmla="*/ 191640 w 607097"/>
                    <a:gd name="connsiteY94" fmla="*/ 317269 h 606722"/>
                    <a:gd name="connsiteX95" fmla="*/ 298263 w 607097"/>
                    <a:gd name="connsiteY95" fmla="*/ 424714 h 606722"/>
                    <a:gd name="connsiteX96" fmla="*/ 362077 w 607097"/>
                    <a:gd name="connsiteY96" fmla="*/ 430758 h 606722"/>
                    <a:gd name="connsiteX97" fmla="*/ 388422 w 607097"/>
                    <a:gd name="connsiteY97" fmla="*/ 401430 h 606722"/>
                    <a:gd name="connsiteX98" fmla="*/ 408625 w 607097"/>
                    <a:gd name="connsiteY98" fmla="*/ 386233 h 606722"/>
                    <a:gd name="connsiteX99" fmla="*/ 419661 w 607097"/>
                    <a:gd name="connsiteY99" fmla="*/ 384900 h 606722"/>
                    <a:gd name="connsiteX100" fmla="*/ 446094 w 607097"/>
                    <a:gd name="connsiteY100" fmla="*/ 392365 h 606722"/>
                    <a:gd name="connsiteX101" fmla="*/ 501987 w 607097"/>
                    <a:gd name="connsiteY101" fmla="*/ 431646 h 606722"/>
                    <a:gd name="connsiteX102" fmla="*/ 586894 w 607097"/>
                    <a:gd name="connsiteY102" fmla="*/ 252749 h 606722"/>
                    <a:gd name="connsiteX103" fmla="*/ 353978 w 607097"/>
                    <a:gd name="connsiteY103" fmla="*/ 20263 h 606722"/>
                    <a:gd name="connsiteX104" fmla="*/ 353978 w 607097"/>
                    <a:gd name="connsiteY104" fmla="*/ 0 h 606722"/>
                    <a:gd name="connsiteX105" fmla="*/ 607097 w 607097"/>
                    <a:gd name="connsiteY105" fmla="*/ 252749 h 606722"/>
                    <a:gd name="connsiteX106" fmla="*/ 517384 w 607097"/>
                    <a:gd name="connsiteY106" fmla="*/ 445421 h 606722"/>
                    <a:gd name="connsiteX107" fmla="*/ 540257 w 607097"/>
                    <a:gd name="connsiteY107" fmla="*/ 474215 h 606722"/>
                    <a:gd name="connsiteX108" fmla="*/ 531179 w 607097"/>
                    <a:gd name="connsiteY108" fmla="*/ 532870 h 606722"/>
                    <a:gd name="connsiteX109" fmla="*/ 505814 w 607097"/>
                    <a:gd name="connsiteY109" fmla="*/ 559176 h 606722"/>
                    <a:gd name="connsiteX110" fmla="*/ 401505 w 607097"/>
                    <a:gd name="connsiteY110" fmla="*/ 606722 h 606722"/>
                    <a:gd name="connsiteX111" fmla="*/ 318556 w 607097"/>
                    <a:gd name="connsiteY111" fmla="*/ 582460 h 606722"/>
                    <a:gd name="connsiteX112" fmla="*/ 268893 w 607097"/>
                    <a:gd name="connsiteY112" fmla="*/ 543979 h 606722"/>
                    <a:gd name="connsiteX113" fmla="*/ 61343 w 607097"/>
                    <a:gd name="connsiteY113" fmla="*/ 336732 h 606722"/>
                    <a:gd name="connsiteX114" fmla="*/ 16753 w 607097"/>
                    <a:gd name="connsiteY114" fmla="*/ 275056 h 606722"/>
                    <a:gd name="connsiteX115" fmla="*/ 48171 w 607097"/>
                    <a:gd name="connsiteY115" fmla="*/ 101135 h 606722"/>
                    <a:gd name="connsiteX116" fmla="*/ 73447 w 607097"/>
                    <a:gd name="connsiteY116" fmla="*/ 75807 h 606722"/>
                    <a:gd name="connsiteX117" fmla="*/ 132188 w 607097"/>
                    <a:gd name="connsiteY117" fmla="*/ 66742 h 606722"/>
                    <a:gd name="connsiteX118" fmla="*/ 160757 w 607097"/>
                    <a:gd name="connsiteY118" fmla="*/ 89315 h 606722"/>
                    <a:gd name="connsiteX119" fmla="*/ 353978 w 607097"/>
                    <a:gd name="connsiteY119" fmla="*/ 0 h 606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</a:cxnLst>
                  <a:rect l="l" t="t" r="r" b="b"/>
                  <a:pathLst>
                    <a:path w="607097" h="606722">
                      <a:moveTo>
                        <a:pt x="482620" y="381169"/>
                      </a:moveTo>
                      <a:cubicBezTo>
                        <a:pt x="486624" y="377172"/>
                        <a:pt x="492675" y="377172"/>
                        <a:pt x="496768" y="381169"/>
                      </a:cubicBezTo>
                      <a:lnTo>
                        <a:pt x="510916" y="395381"/>
                      </a:lnTo>
                      <a:cubicBezTo>
                        <a:pt x="515009" y="399379"/>
                        <a:pt x="515009" y="405419"/>
                        <a:pt x="510916" y="409505"/>
                      </a:cubicBezTo>
                      <a:cubicBezTo>
                        <a:pt x="509937" y="412525"/>
                        <a:pt x="506912" y="412525"/>
                        <a:pt x="503887" y="412525"/>
                      </a:cubicBezTo>
                      <a:cubicBezTo>
                        <a:pt x="500861" y="412525"/>
                        <a:pt x="498815" y="411548"/>
                        <a:pt x="496768" y="409505"/>
                      </a:cubicBezTo>
                      <a:lnTo>
                        <a:pt x="482620" y="395381"/>
                      </a:lnTo>
                      <a:cubicBezTo>
                        <a:pt x="478527" y="391295"/>
                        <a:pt x="478527" y="385255"/>
                        <a:pt x="482620" y="381169"/>
                      </a:cubicBezTo>
                      <a:close/>
                      <a:moveTo>
                        <a:pt x="546398" y="242745"/>
                      </a:moveTo>
                      <a:lnTo>
                        <a:pt x="566606" y="242745"/>
                      </a:lnTo>
                      <a:cubicBezTo>
                        <a:pt x="572659" y="242745"/>
                        <a:pt x="576754" y="246732"/>
                        <a:pt x="576754" y="252756"/>
                      </a:cubicBezTo>
                      <a:cubicBezTo>
                        <a:pt x="576754" y="258869"/>
                        <a:pt x="572659" y="262856"/>
                        <a:pt x="566606" y="262856"/>
                      </a:cubicBezTo>
                      <a:lnTo>
                        <a:pt x="546398" y="262856"/>
                      </a:lnTo>
                      <a:cubicBezTo>
                        <a:pt x="540255" y="262856"/>
                        <a:pt x="536249" y="258869"/>
                        <a:pt x="536249" y="252756"/>
                      </a:cubicBezTo>
                      <a:cubicBezTo>
                        <a:pt x="536249" y="246732"/>
                        <a:pt x="540255" y="242745"/>
                        <a:pt x="546398" y="242745"/>
                      </a:cubicBezTo>
                      <a:close/>
                      <a:moveTo>
                        <a:pt x="353968" y="101120"/>
                      </a:moveTo>
                      <a:cubicBezTo>
                        <a:pt x="360022" y="101120"/>
                        <a:pt x="364118" y="105119"/>
                        <a:pt x="364118" y="111251"/>
                      </a:cubicBezTo>
                      <a:lnTo>
                        <a:pt x="364118" y="242683"/>
                      </a:lnTo>
                      <a:lnTo>
                        <a:pt x="424838" y="242683"/>
                      </a:lnTo>
                      <a:cubicBezTo>
                        <a:pt x="430893" y="242683"/>
                        <a:pt x="434988" y="246682"/>
                        <a:pt x="434988" y="252725"/>
                      </a:cubicBezTo>
                      <a:cubicBezTo>
                        <a:pt x="434988" y="258857"/>
                        <a:pt x="430893" y="262856"/>
                        <a:pt x="424838" y="262856"/>
                      </a:cubicBezTo>
                      <a:lnTo>
                        <a:pt x="353968" y="262856"/>
                      </a:lnTo>
                      <a:cubicBezTo>
                        <a:pt x="347825" y="262856"/>
                        <a:pt x="343818" y="258857"/>
                        <a:pt x="343818" y="252725"/>
                      </a:cubicBezTo>
                      <a:lnTo>
                        <a:pt x="343818" y="111251"/>
                      </a:lnTo>
                      <a:cubicBezTo>
                        <a:pt x="343818" y="105119"/>
                        <a:pt x="347825" y="101120"/>
                        <a:pt x="353968" y="101120"/>
                      </a:cubicBezTo>
                      <a:close/>
                      <a:moveTo>
                        <a:pt x="496768" y="96101"/>
                      </a:moveTo>
                      <a:cubicBezTo>
                        <a:pt x="500861" y="92017"/>
                        <a:pt x="506912" y="92017"/>
                        <a:pt x="510916" y="96101"/>
                      </a:cubicBezTo>
                      <a:cubicBezTo>
                        <a:pt x="515009" y="100096"/>
                        <a:pt x="515009" y="106222"/>
                        <a:pt x="510916" y="110217"/>
                      </a:cubicBezTo>
                      <a:lnTo>
                        <a:pt x="496768" y="124334"/>
                      </a:lnTo>
                      <a:cubicBezTo>
                        <a:pt x="494722" y="126376"/>
                        <a:pt x="492675" y="127441"/>
                        <a:pt x="489650" y="127441"/>
                      </a:cubicBezTo>
                      <a:cubicBezTo>
                        <a:pt x="486624" y="127441"/>
                        <a:pt x="484578" y="126376"/>
                        <a:pt x="482620" y="124334"/>
                      </a:cubicBezTo>
                      <a:cubicBezTo>
                        <a:pt x="478527" y="120338"/>
                        <a:pt x="478527" y="114301"/>
                        <a:pt x="482620" y="110217"/>
                      </a:cubicBezTo>
                      <a:close/>
                      <a:moveTo>
                        <a:pt x="196955" y="96101"/>
                      </a:moveTo>
                      <a:cubicBezTo>
                        <a:pt x="201050" y="92017"/>
                        <a:pt x="207104" y="92017"/>
                        <a:pt x="211110" y="96101"/>
                      </a:cubicBezTo>
                      <a:lnTo>
                        <a:pt x="225355" y="110217"/>
                      </a:lnTo>
                      <a:cubicBezTo>
                        <a:pt x="229361" y="114301"/>
                        <a:pt x="229361" y="120338"/>
                        <a:pt x="225355" y="124334"/>
                      </a:cubicBezTo>
                      <a:cubicBezTo>
                        <a:pt x="223307" y="126376"/>
                        <a:pt x="220280" y="127441"/>
                        <a:pt x="218233" y="127441"/>
                      </a:cubicBezTo>
                      <a:cubicBezTo>
                        <a:pt x="215206" y="127441"/>
                        <a:pt x="213158" y="126376"/>
                        <a:pt x="211110" y="124334"/>
                      </a:cubicBezTo>
                      <a:lnTo>
                        <a:pt x="196955" y="110217"/>
                      </a:lnTo>
                      <a:cubicBezTo>
                        <a:pt x="192949" y="106222"/>
                        <a:pt x="192949" y="100096"/>
                        <a:pt x="196955" y="96101"/>
                      </a:cubicBezTo>
                      <a:close/>
                      <a:moveTo>
                        <a:pt x="103963" y="81761"/>
                      </a:moveTo>
                      <a:cubicBezTo>
                        <a:pt x="98011" y="82650"/>
                        <a:pt x="92182" y="85449"/>
                        <a:pt x="87598" y="90026"/>
                      </a:cubicBezTo>
                      <a:lnTo>
                        <a:pt x="62322" y="115266"/>
                      </a:lnTo>
                      <a:cubicBezTo>
                        <a:pt x="17732" y="159790"/>
                        <a:pt x="8654" y="209291"/>
                        <a:pt x="34998" y="265902"/>
                      </a:cubicBezTo>
                      <a:cubicBezTo>
                        <a:pt x="44077" y="285187"/>
                        <a:pt x="57249" y="304383"/>
                        <a:pt x="75494" y="322602"/>
                      </a:cubicBezTo>
                      <a:lnTo>
                        <a:pt x="283044" y="530826"/>
                      </a:lnTo>
                      <a:cubicBezTo>
                        <a:pt x="297284" y="545046"/>
                        <a:pt x="312415" y="557132"/>
                        <a:pt x="327634" y="565219"/>
                      </a:cubicBezTo>
                      <a:cubicBezTo>
                        <a:pt x="389401" y="599612"/>
                        <a:pt x="443068" y="592503"/>
                        <a:pt x="490684" y="545046"/>
                      </a:cubicBezTo>
                      <a:lnTo>
                        <a:pt x="515960" y="519717"/>
                      </a:lnTo>
                      <a:cubicBezTo>
                        <a:pt x="525127" y="510653"/>
                        <a:pt x="527085" y="496433"/>
                        <a:pt x="521033" y="485324"/>
                      </a:cubicBezTo>
                      <a:cubicBezTo>
                        <a:pt x="503856" y="451998"/>
                        <a:pt x="434969" y="411561"/>
                        <a:pt x="434969" y="411561"/>
                      </a:cubicBezTo>
                      <a:cubicBezTo>
                        <a:pt x="427582" y="407829"/>
                        <a:pt x="420195" y="405874"/>
                        <a:pt x="414321" y="406318"/>
                      </a:cubicBezTo>
                      <a:cubicBezTo>
                        <a:pt x="414143" y="406318"/>
                        <a:pt x="413876" y="406407"/>
                        <a:pt x="413698" y="406496"/>
                      </a:cubicBezTo>
                      <a:cubicBezTo>
                        <a:pt x="409604" y="407473"/>
                        <a:pt x="407646" y="409517"/>
                        <a:pt x="405599" y="413605"/>
                      </a:cubicBezTo>
                      <a:lnTo>
                        <a:pt x="404620" y="414583"/>
                      </a:lnTo>
                      <a:cubicBezTo>
                        <a:pt x="397500" y="423648"/>
                        <a:pt x="380323" y="443910"/>
                        <a:pt x="373202" y="447910"/>
                      </a:cubicBezTo>
                      <a:cubicBezTo>
                        <a:pt x="365548" y="453242"/>
                        <a:pt x="357538" y="457152"/>
                        <a:pt x="349528" y="459552"/>
                      </a:cubicBezTo>
                      <a:cubicBezTo>
                        <a:pt x="365281" y="466839"/>
                        <a:pt x="384328" y="473149"/>
                        <a:pt x="405599" y="475282"/>
                      </a:cubicBezTo>
                      <a:cubicBezTo>
                        <a:pt x="410672" y="476259"/>
                        <a:pt x="414677" y="480259"/>
                        <a:pt x="414677" y="486391"/>
                      </a:cubicBezTo>
                      <a:cubicBezTo>
                        <a:pt x="413698" y="491456"/>
                        <a:pt x="409604" y="495456"/>
                        <a:pt x="404620" y="495456"/>
                      </a:cubicBezTo>
                      <a:lnTo>
                        <a:pt x="403552" y="495456"/>
                      </a:lnTo>
                      <a:cubicBezTo>
                        <a:pt x="333686" y="488346"/>
                        <a:pt x="288117" y="443910"/>
                        <a:pt x="287138" y="441866"/>
                      </a:cubicBezTo>
                      <a:cubicBezTo>
                        <a:pt x="286871" y="441600"/>
                        <a:pt x="286604" y="441333"/>
                        <a:pt x="286426" y="441067"/>
                      </a:cubicBezTo>
                      <a:cubicBezTo>
                        <a:pt x="285625" y="440356"/>
                        <a:pt x="284824" y="439645"/>
                        <a:pt x="284112" y="438845"/>
                      </a:cubicBezTo>
                      <a:lnTo>
                        <a:pt x="176777" y="331666"/>
                      </a:lnTo>
                      <a:cubicBezTo>
                        <a:pt x="174730" y="329622"/>
                        <a:pt x="119015" y="284120"/>
                        <a:pt x="111895" y="213379"/>
                      </a:cubicBezTo>
                      <a:cubicBezTo>
                        <a:pt x="110916" y="208314"/>
                        <a:pt x="115010" y="203248"/>
                        <a:pt x="121062" y="202270"/>
                      </a:cubicBezTo>
                      <a:cubicBezTo>
                        <a:pt x="127115" y="201204"/>
                        <a:pt x="131209" y="205292"/>
                        <a:pt x="132188" y="211335"/>
                      </a:cubicBezTo>
                      <a:cubicBezTo>
                        <a:pt x="133968" y="229109"/>
                        <a:pt x="139486" y="245284"/>
                        <a:pt x="146428" y="259325"/>
                      </a:cubicBezTo>
                      <a:cubicBezTo>
                        <a:pt x="148653" y="250794"/>
                        <a:pt x="152658" y="242262"/>
                        <a:pt x="158532" y="233553"/>
                      </a:cubicBezTo>
                      <a:cubicBezTo>
                        <a:pt x="162537" y="227510"/>
                        <a:pt x="183808" y="210358"/>
                        <a:pt x="191907" y="202270"/>
                      </a:cubicBezTo>
                      <a:lnTo>
                        <a:pt x="192975" y="201204"/>
                      </a:lnTo>
                      <a:cubicBezTo>
                        <a:pt x="196980" y="199160"/>
                        <a:pt x="199027" y="196138"/>
                        <a:pt x="200006" y="193117"/>
                      </a:cubicBezTo>
                      <a:cubicBezTo>
                        <a:pt x="202053" y="187073"/>
                        <a:pt x="200006" y="178986"/>
                        <a:pt x="194933" y="170899"/>
                      </a:cubicBezTo>
                      <a:cubicBezTo>
                        <a:pt x="194933" y="169832"/>
                        <a:pt x="154438" y="102113"/>
                        <a:pt x="121062" y="84961"/>
                      </a:cubicBezTo>
                      <a:cubicBezTo>
                        <a:pt x="115989" y="81895"/>
                        <a:pt x="109915" y="80873"/>
                        <a:pt x="103963" y="81761"/>
                      </a:cubicBezTo>
                      <a:close/>
                      <a:moveTo>
                        <a:pt x="353980" y="30273"/>
                      </a:moveTo>
                      <a:cubicBezTo>
                        <a:pt x="360041" y="30273"/>
                        <a:pt x="364141" y="34368"/>
                        <a:pt x="364141" y="40422"/>
                      </a:cubicBezTo>
                      <a:lnTo>
                        <a:pt x="364141" y="60719"/>
                      </a:lnTo>
                      <a:cubicBezTo>
                        <a:pt x="364141" y="66772"/>
                        <a:pt x="360041" y="70778"/>
                        <a:pt x="353980" y="70778"/>
                      </a:cubicBezTo>
                      <a:cubicBezTo>
                        <a:pt x="347829" y="70778"/>
                        <a:pt x="343818" y="66772"/>
                        <a:pt x="343818" y="60719"/>
                      </a:cubicBezTo>
                      <a:lnTo>
                        <a:pt x="343818" y="40422"/>
                      </a:lnTo>
                      <a:cubicBezTo>
                        <a:pt x="343818" y="34368"/>
                        <a:pt x="347829" y="30273"/>
                        <a:pt x="353980" y="30273"/>
                      </a:cubicBezTo>
                      <a:close/>
                      <a:moveTo>
                        <a:pt x="353978" y="20263"/>
                      </a:moveTo>
                      <a:cubicBezTo>
                        <a:pt x="284112" y="20263"/>
                        <a:pt x="219409" y="50479"/>
                        <a:pt x="174819" y="104957"/>
                      </a:cubicBezTo>
                      <a:cubicBezTo>
                        <a:pt x="196446" y="130818"/>
                        <a:pt x="212911" y="158901"/>
                        <a:pt x="214246" y="160768"/>
                      </a:cubicBezTo>
                      <a:cubicBezTo>
                        <a:pt x="221278" y="173920"/>
                        <a:pt x="224304" y="187073"/>
                        <a:pt x="221278" y="198182"/>
                      </a:cubicBezTo>
                      <a:cubicBezTo>
                        <a:pt x="220299" y="202093"/>
                        <a:pt x="218430" y="205736"/>
                        <a:pt x="215938" y="209025"/>
                      </a:cubicBezTo>
                      <a:cubicBezTo>
                        <a:pt x="214336" y="211335"/>
                        <a:pt x="212466" y="213379"/>
                        <a:pt x="210152" y="215157"/>
                      </a:cubicBezTo>
                      <a:cubicBezTo>
                        <a:pt x="208906" y="216312"/>
                        <a:pt x="207482" y="217378"/>
                        <a:pt x="206147" y="218445"/>
                      </a:cubicBezTo>
                      <a:cubicBezTo>
                        <a:pt x="193954" y="228487"/>
                        <a:pt x="179803" y="241640"/>
                        <a:pt x="176777" y="244662"/>
                      </a:cubicBezTo>
                      <a:cubicBezTo>
                        <a:pt x="160579" y="269012"/>
                        <a:pt x="162537" y="287142"/>
                        <a:pt x="182829" y="308382"/>
                      </a:cubicBezTo>
                      <a:lnTo>
                        <a:pt x="189504" y="315136"/>
                      </a:lnTo>
                      <a:cubicBezTo>
                        <a:pt x="189771" y="315403"/>
                        <a:pt x="189949" y="315492"/>
                        <a:pt x="189949" y="315492"/>
                      </a:cubicBezTo>
                      <a:cubicBezTo>
                        <a:pt x="190572" y="316025"/>
                        <a:pt x="191195" y="316647"/>
                        <a:pt x="191640" y="317269"/>
                      </a:cubicBezTo>
                      <a:lnTo>
                        <a:pt x="298263" y="424714"/>
                      </a:lnTo>
                      <a:cubicBezTo>
                        <a:pt x="318556" y="444888"/>
                        <a:pt x="337780" y="446932"/>
                        <a:pt x="362077" y="430758"/>
                      </a:cubicBezTo>
                      <a:cubicBezTo>
                        <a:pt x="365103" y="428713"/>
                        <a:pt x="378275" y="414583"/>
                        <a:pt x="388422" y="401430"/>
                      </a:cubicBezTo>
                      <a:cubicBezTo>
                        <a:pt x="393406" y="393343"/>
                        <a:pt x="400526" y="388277"/>
                        <a:pt x="408625" y="386233"/>
                      </a:cubicBezTo>
                      <a:cubicBezTo>
                        <a:pt x="412096" y="385344"/>
                        <a:pt x="415834" y="384900"/>
                        <a:pt x="419661" y="384900"/>
                      </a:cubicBezTo>
                      <a:cubicBezTo>
                        <a:pt x="428294" y="384989"/>
                        <a:pt x="437728" y="387477"/>
                        <a:pt x="446094" y="392365"/>
                      </a:cubicBezTo>
                      <a:cubicBezTo>
                        <a:pt x="447963" y="393609"/>
                        <a:pt x="476088" y="410051"/>
                        <a:pt x="501987" y="431646"/>
                      </a:cubicBezTo>
                      <a:cubicBezTo>
                        <a:pt x="556545" y="387122"/>
                        <a:pt x="586894" y="322513"/>
                        <a:pt x="586894" y="252749"/>
                      </a:cubicBezTo>
                      <a:cubicBezTo>
                        <a:pt x="586894" y="124330"/>
                        <a:pt x="482585" y="20263"/>
                        <a:pt x="353978" y="20263"/>
                      </a:cubicBezTo>
                      <a:close/>
                      <a:moveTo>
                        <a:pt x="353978" y="0"/>
                      </a:moveTo>
                      <a:cubicBezTo>
                        <a:pt x="493710" y="0"/>
                        <a:pt x="607097" y="113222"/>
                        <a:pt x="607097" y="252749"/>
                      </a:cubicBezTo>
                      <a:cubicBezTo>
                        <a:pt x="607097" y="327578"/>
                        <a:pt x="574345" y="397786"/>
                        <a:pt x="517384" y="445421"/>
                      </a:cubicBezTo>
                      <a:cubicBezTo>
                        <a:pt x="526907" y="454753"/>
                        <a:pt x="535184" y="464617"/>
                        <a:pt x="540257" y="474215"/>
                      </a:cubicBezTo>
                      <a:cubicBezTo>
                        <a:pt x="550403" y="493412"/>
                        <a:pt x="547377" y="517673"/>
                        <a:pt x="531179" y="532870"/>
                      </a:cubicBezTo>
                      <a:lnTo>
                        <a:pt x="505814" y="559176"/>
                      </a:lnTo>
                      <a:cubicBezTo>
                        <a:pt x="474486" y="590548"/>
                        <a:pt x="438974" y="606722"/>
                        <a:pt x="401505" y="606722"/>
                      </a:cubicBezTo>
                      <a:cubicBezTo>
                        <a:pt x="375249" y="606722"/>
                        <a:pt x="346858" y="598635"/>
                        <a:pt x="318556" y="582460"/>
                      </a:cubicBezTo>
                      <a:cubicBezTo>
                        <a:pt x="301289" y="573307"/>
                        <a:pt x="285091" y="560154"/>
                        <a:pt x="268893" y="543979"/>
                      </a:cubicBezTo>
                      <a:lnTo>
                        <a:pt x="61343" y="336732"/>
                      </a:lnTo>
                      <a:cubicBezTo>
                        <a:pt x="42030" y="317536"/>
                        <a:pt x="26899" y="296296"/>
                        <a:pt x="16753" y="275056"/>
                      </a:cubicBezTo>
                      <a:cubicBezTo>
                        <a:pt x="-13596" y="210358"/>
                        <a:pt x="-2471" y="151703"/>
                        <a:pt x="48171" y="101135"/>
                      </a:cubicBezTo>
                      <a:lnTo>
                        <a:pt x="73447" y="75807"/>
                      </a:lnTo>
                      <a:cubicBezTo>
                        <a:pt x="88666" y="60699"/>
                        <a:pt x="112963" y="56611"/>
                        <a:pt x="132188" y="66742"/>
                      </a:cubicBezTo>
                      <a:cubicBezTo>
                        <a:pt x="141711" y="71719"/>
                        <a:pt x="151412" y="79895"/>
                        <a:pt x="160757" y="89315"/>
                      </a:cubicBezTo>
                      <a:cubicBezTo>
                        <a:pt x="209173" y="32971"/>
                        <a:pt x="278772" y="0"/>
                        <a:pt x="35397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5" name="iṡľîďè">
                <a:extLst>
                  <a:ext uri="{FF2B5EF4-FFF2-40B4-BE49-F238E27FC236}">
                    <a16:creationId xmlns="" xmlns:a16="http://schemas.microsoft.com/office/drawing/2014/main" id="{78617274-0C45-4FA5-813D-964482D2E5E6}"/>
                  </a:ext>
                </a:extLst>
              </p:cNvPr>
              <p:cNvGrpSpPr/>
              <p:nvPr/>
            </p:nvGrpSpPr>
            <p:grpSpPr>
              <a:xfrm>
                <a:off x="4410527" y="1303095"/>
                <a:ext cx="3492795" cy="906499"/>
                <a:chOff x="3155538" y="4871732"/>
                <a:chExt cx="3492795" cy="906499"/>
              </a:xfrm>
            </p:grpSpPr>
            <p:sp>
              <p:nvSpPr>
                <p:cNvPr id="29" name="iṩļíḑè">
                  <a:extLst>
                    <a:ext uri="{FF2B5EF4-FFF2-40B4-BE49-F238E27FC236}">
                      <a16:creationId xmlns="" xmlns:a16="http://schemas.microsoft.com/office/drawing/2014/main" id="{22E9D6A7-ADCB-4A44-89F9-3032192116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5538" y="5222871"/>
                  <a:ext cx="3492795" cy="555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rIns="90000" anchor="t" anchorCtr="0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  <a:t>点击即可替换文字内容，下载优质</a:t>
                  </a:r>
                  <a:r>
                    <a:rPr kumimoji="0" lang="en-US" altLang="zh-CN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  <a:t>PPT</a:t>
                  </a:r>
                  <a:r>
                    <a: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  <a:t>模板请至 </a:t>
                  </a:r>
                  <a:r>
                    <a:rPr kumimoji="0" lang="en-US" altLang="zh-CN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  <a:t>58pic.com  </a:t>
                  </a:r>
                  <a:r>
                    <a: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  <a:t/>
                  </a:r>
                  <a:br>
                    <a: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</a:br>
                  <a:r>
                    <a: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  <a:t>如需更改请在（设置形状格式）菜单下（文本选项）中调整</a:t>
                  </a:r>
                </a:p>
              </p:txBody>
            </p:sp>
            <p:sp>
              <p:nvSpPr>
                <p:cNvPr id="30" name="íşľïḍe">
                  <a:extLst>
                    <a:ext uri="{FF2B5EF4-FFF2-40B4-BE49-F238E27FC236}">
                      <a16:creationId xmlns="" xmlns:a16="http://schemas.microsoft.com/office/drawing/2014/main" id="{DA923B21-948E-4D9D-8ACA-7F84BFB5B171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3155538" y="4871732"/>
                  <a:ext cx="3492795" cy="3511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rIns="90000">
                  <a:normAutofit lnSpcReduction="1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  <a:t>请输入标题</a:t>
                  </a:r>
                </a:p>
              </p:txBody>
            </p:sp>
          </p:grpSp>
          <p:grpSp>
            <p:nvGrpSpPr>
              <p:cNvPr id="26" name="ísļiḍê">
                <a:extLst>
                  <a:ext uri="{FF2B5EF4-FFF2-40B4-BE49-F238E27FC236}">
                    <a16:creationId xmlns="" xmlns:a16="http://schemas.microsoft.com/office/drawing/2014/main" id="{5CBA65CF-B38D-4543-82A2-747BF94FFBD6}"/>
                  </a:ext>
                </a:extLst>
              </p:cNvPr>
              <p:cNvGrpSpPr/>
              <p:nvPr/>
            </p:nvGrpSpPr>
            <p:grpSpPr>
              <a:xfrm>
                <a:off x="4410527" y="5114789"/>
                <a:ext cx="3492795" cy="906499"/>
                <a:chOff x="3155538" y="4871732"/>
                <a:chExt cx="3492795" cy="906499"/>
              </a:xfrm>
            </p:grpSpPr>
            <p:sp>
              <p:nvSpPr>
                <p:cNvPr id="27" name="îṥļïḑe">
                  <a:extLst>
                    <a:ext uri="{FF2B5EF4-FFF2-40B4-BE49-F238E27FC236}">
                      <a16:creationId xmlns="" xmlns:a16="http://schemas.microsoft.com/office/drawing/2014/main" id="{DE437198-2F13-4FBE-AD43-92A7640E3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5538" y="5222871"/>
                  <a:ext cx="3492795" cy="555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rIns="90000" anchor="t" anchorCtr="0">
                  <a:norm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  <a:t>点击即可替换文字内容，下载优质</a:t>
                  </a:r>
                  <a:r>
                    <a:rPr kumimoji="0" lang="en-US" altLang="zh-CN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  <a:t>PPT</a:t>
                  </a:r>
                  <a:r>
                    <a: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  <a:t>模板请至 </a:t>
                  </a:r>
                  <a:r>
                    <a:rPr kumimoji="0" lang="en-US" altLang="zh-CN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  <a:t>58pic.com  </a:t>
                  </a:r>
                  <a:r>
                    <a: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  <a:t/>
                  </a:r>
                  <a:br>
                    <a: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</a:br>
                  <a:r>
                    <a:rPr kumimoji="0" lang="zh-CN" alt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  <a:t>如需更改请在（设置形状格式）菜单下（文本选项）中调整</a:t>
                  </a:r>
                </a:p>
              </p:txBody>
            </p:sp>
            <p:sp>
              <p:nvSpPr>
                <p:cNvPr id="28" name="í$1íḓè">
                  <a:extLst>
                    <a:ext uri="{FF2B5EF4-FFF2-40B4-BE49-F238E27FC236}">
                      <a16:creationId xmlns="" xmlns:a16="http://schemas.microsoft.com/office/drawing/2014/main" id="{B28D4C54-9DEC-45E4-9CD4-AB8041CE48D8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3155538" y="4871732"/>
                  <a:ext cx="3492795" cy="3511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rIns="90000">
                  <a:normAutofit lnSpcReduction="10000"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rPr>
                    <a:t>请输入标题</a:t>
                  </a:r>
                </a:p>
              </p:txBody>
            </p:sp>
          </p:grpSp>
        </p:grpSp>
        <p:sp>
          <p:nvSpPr>
            <p:cNvPr id="5" name="ïŝ1iḋe">
              <a:extLst>
                <a:ext uri="{FF2B5EF4-FFF2-40B4-BE49-F238E27FC236}">
                  <a16:creationId xmlns="" xmlns:a16="http://schemas.microsoft.com/office/drawing/2014/main" id="{AEAA33A1-7B0C-4B65-A521-BEAA210F3DCF}"/>
                </a:ext>
              </a:extLst>
            </p:cNvPr>
            <p:cNvSpPr/>
            <p:nvPr/>
          </p:nvSpPr>
          <p:spPr>
            <a:xfrm>
              <a:off x="3946327" y="2684017"/>
              <a:ext cx="776958" cy="776958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关键词</a:t>
              </a:r>
            </a:p>
          </p:txBody>
        </p:sp>
        <p:sp>
          <p:nvSpPr>
            <p:cNvPr id="6" name="ï$ļîdê">
              <a:extLst>
                <a:ext uri="{FF2B5EF4-FFF2-40B4-BE49-F238E27FC236}">
                  <a16:creationId xmlns="" xmlns:a16="http://schemas.microsoft.com/office/drawing/2014/main" id="{8CC28C2F-E462-4DC9-A64D-78C5EEC56F61}"/>
                </a:ext>
              </a:extLst>
            </p:cNvPr>
            <p:cNvSpPr/>
            <p:nvPr/>
          </p:nvSpPr>
          <p:spPr>
            <a:xfrm>
              <a:off x="3946327" y="4083613"/>
              <a:ext cx="776958" cy="776958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关键词</a:t>
              </a:r>
            </a:p>
          </p:txBody>
        </p:sp>
        <p:sp>
          <p:nvSpPr>
            <p:cNvPr id="7" name="îSḻïḍê">
              <a:extLst>
                <a:ext uri="{FF2B5EF4-FFF2-40B4-BE49-F238E27FC236}">
                  <a16:creationId xmlns="" xmlns:a16="http://schemas.microsoft.com/office/drawing/2014/main" id="{11C2539D-100B-4951-9AD2-2E38DB361826}"/>
                </a:ext>
              </a:extLst>
            </p:cNvPr>
            <p:cNvSpPr/>
            <p:nvPr/>
          </p:nvSpPr>
          <p:spPr>
            <a:xfrm>
              <a:off x="7383857" y="2684017"/>
              <a:ext cx="776958" cy="776958"/>
            </a:xfrm>
            <a:prstGeom prst="ellipse">
              <a:avLst/>
            </a:prstGeom>
            <a:solidFill>
              <a:schemeClr val="accent3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关键词</a:t>
              </a:r>
            </a:p>
          </p:txBody>
        </p:sp>
        <p:sp>
          <p:nvSpPr>
            <p:cNvPr id="8" name="işľïḓe">
              <a:extLst>
                <a:ext uri="{FF2B5EF4-FFF2-40B4-BE49-F238E27FC236}">
                  <a16:creationId xmlns="" xmlns:a16="http://schemas.microsoft.com/office/drawing/2014/main" id="{3CD6F8D2-A61C-4DA2-B63F-23BB135EC512}"/>
                </a:ext>
              </a:extLst>
            </p:cNvPr>
            <p:cNvSpPr/>
            <p:nvPr/>
          </p:nvSpPr>
          <p:spPr>
            <a:xfrm>
              <a:off x="7383857" y="4083613"/>
              <a:ext cx="776958" cy="776958"/>
            </a:xfrm>
            <a:prstGeom prst="ellipse">
              <a:avLst/>
            </a:prstGeom>
            <a:solidFill>
              <a:schemeClr val="accent3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关键词</a:t>
              </a:r>
            </a:p>
          </p:txBody>
        </p:sp>
        <p:grpSp>
          <p:nvGrpSpPr>
            <p:cNvPr id="9" name="ïṡlîḋe">
              <a:extLst>
                <a:ext uri="{FF2B5EF4-FFF2-40B4-BE49-F238E27FC236}">
                  <a16:creationId xmlns="" xmlns:a16="http://schemas.microsoft.com/office/drawing/2014/main" id="{D10A6427-A9B9-46E8-9558-E580F7DCDDD3}"/>
                </a:ext>
              </a:extLst>
            </p:cNvPr>
            <p:cNvGrpSpPr/>
            <p:nvPr/>
          </p:nvGrpSpPr>
          <p:grpSpPr>
            <a:xfrm>
              <a:off x="1727109" y="2552437"/>
              <a:ext cx="2088232" cy="908538"/>
              <a:chOff x="4403810" y="4072602"/>
              <a:chExt cx="2088232" cy="908538"/>
            </a:xfrm>
          </p:grpSpPr>
          <p:sp>
            <p:nvSpPr>
              <p:cNvPr id="19" name="îsḻîḋe">
                <a:extLst>
                  <a:ext uri="{FF2B5EF4-FFF2-40B4-BE49-F238E27FC236}">
                    <a16:creationId xmlns="" xmlns:a16="http://schemas.microsoft.com/office/drawing/2014/main" id="{FD5345E8-9351-41AF-A1A0-0158FECDE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810" y="4423741"/>
                <a:ext cx="2088232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 fontScale="92500" lnSpcReduction="100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/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</a:p>
            </p:txBody>
          </p:sp>
          <p:sp>
            <p:nvSpPr>
              <p:cNvPr id="20" name="íṧļiḑê">
                <a:extLst>
                  <a:ext uri="{FF2B5EF4-FFF2-40B4-BE49-F238E27FC236}">
                    <a16:creationId xmlns="" xmlns:a16="http://schemas.microsoft.com/office/drawing/2014/main" id="{A0A817CA-F955-4401-9071-61BC6601817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403810" y="4072602"/>
                <a:ext cx="2088232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lnSpcReduction="100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4CF0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</p:grpSp>
        <p:grpSp>
          <p:nvGrpSpPr>
            <p:cNvPr id="10" name="ïş1ïḍê">
              <a:extLst>
                <a:ext uri="{FF2B5EF4-FFF2-40B4-BE49-F238E27FC236}">
                  <a16:creationId xmlns="" xmlns:a16="http://schemas.microsoft.com/office/drawing/2014/main" id="{ED173D8C-46E7-4B93-A694-FC3975AA269F}"/>
                </a:ext>
              </a:extLst>
            </p:cNvPr>
            <p:cNvGrpSpPr/>
            <p:nvPr/>
          </p:nvGrpSpPr>
          <p:grpSpPr>
            <a:xfrm>
              <a:off x="1727109" y="4017823"/>
              <a:ext cx="2088232" cy="908538"/>
              <a:chOff x="4403810" y="4072602"/>
              <a:chExt cx="2088232" cy="908538"/>
            </a:xfrm>
          </p:grpSpPr>
          <p:sp>
            <p:nvSpPr>
              <p:cNvPr id="17" name="ísḷiďe">
                <a:extLst>
                  <a:ext uri="{FF2B5EF4-FFF2-40B4-BE49-F238E27FC236}">
                    <a16:creationId xmlns="" xmlns:a16="http://schemas.microsoft.com/office/drawing/2014/main" id="{6CE24836-295E-4F25-B2E0-3A74DBFD4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810" y="4423741"/>
                <a:ext cx="2088232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 fontScale="92500" lnSpcReduction="100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/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</a:p>
            </p:txBody>
          </p:sp>
          <p:sp>
            <p:nvSpPr>
              <p:cNvPr id="18" name="îšľîḍè">
                <a:extLst>
                  <a:ext uri="{FF2B5EF4-FFF2-40B4-BE49-F238E27FC236}">
                    <a16:creationId xmlns="" xmlns:a16="http://schemas.microsoft.com/office/drawing/2014/main" id="{6EF81AB5-B8BD-4C41-9899-0C459F1CFD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403810" y="4072602"/>
                <a:ext cx="2088232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lnSpcReduction="100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4CF0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</p:grpSp>
        <p:grpSp>
          <p:nvGrpSpPr>
            <p:cNvPr id="11" name="íş1íḋè">
              <a:extLst>
                <a:ext uri="{FF2B5EF4-FFF2-40B4-BE49-F238E27FC236}">
                  <a16:creationId xmlns="" xmlns:a16="http://schemas.microsoft.com/office/drawing/2014/main" id="{32B81CBB-87C8-4D49-9565-17D1D90E82A5}"/>
                </a:ext>
              </a:extLst>
            </p:cNvPr>
            <p:cNvGrpSpPr/>
            <p:nvPr/>
          </p:nvGrpSpPr>
          <p:grpSpPr>
            <a:xfrm>
              <a:off x="8198883" y="2552437"/>
              <a:ext cx="2088232" cy="908538"/>
              <a:chOff x="4403810" y="4072602"/>
              <a:chExt cx="2088232" cy="908538"/>
            </a:xfrm>
          </p:grpSpPr>
          <p:sp>
            <p:nvSpPr>
              <p:cNvPr id="15" name="íŝḻídê">
                <a:extLst>
                  <a:ext uri="{FF2B5EF4-FFF2-40B4-BE49-F238E27FC236}">
                    <a16:creationId xmlns="" xmlns:a16="http://schemas.microsoft.com/office/drawing/2014/main" id="{014CEB37-FE15-477A-BF1D-565CE9856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810" y="4423741"/>
                <a:ext cx="2088232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 fontScale="92500"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/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</a:p>
            </p:txBody>
          </p:sp>
          <p:sp>
            <p:nvSpPr>
              <p:cNvPr id="16" name="i$ḻïḓe">
                <a:extLst>
                  <a:ext uri="{FF2B5EF4-FFF2-40B4-BE49-F238E27FC236}">
                    <a16:creationId xmlns="" xmlns:a16="http://schemas.microsoft.com/office/drawing/2014/main" id="{565587BC-636E-4E0E-9F50-3A5F55D0309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403810" y="4072602"/>
                <a:ext cx="2088232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B408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</p:grpSp>
        <p:grpSp>
          <p:nvGrpSpPr>
            <p:cNvPr id="12" name="îṥļiďe">
              <a:extLst>
                <a:ext uri="{FF2B5EF4-FFF2-40B4-BE49-F238E27FC236}">
                  <a16:creationId xmlns="" xmlns:a16="http://schemas.microsoft.com/office/drawing/2014/main" id="{2EC153AF-1AA8-4875-9461-C99FAC782551}"/>
                </a:ext>
              </a:extLst>
            </p:cNvPr>
            <p:cNvGrpSpPr/>
            <p:nvPr/>
          </p:nvGrpSpPr>
          <p:grpSpPr>
            <a:xfrm>
              <a:off x="8198883" y="4017823"/>
              <a:ext cx="2088232" cy="908538"/>
              <a:chOff x="4403810" y="4072602"/>
              <a:chExt cx="2088232" cy="908538"/>
            </a:xfrm>
          </p:grpSpPr>
          <p:sp>
            <p:nvSpPr>
              <p:cNvPr id="13" name="íṡḻíḋè">
                <a:extLst>
                  <a:ext uri="{FF2B5EF4-FFF2-40B4-BE49-F238E27FC236}">
                    <a16:creationId xmlns="" xmlns:a16="http://schemas.microsoft.com/office/drawing/2014/main" id="{FE8AEB26-4F6D-49CF-893E-CDF0002C9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810" y="4423741"/>
                <a:ext cx="2088232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rmAutofit fontScale="92500"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/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</a:p>
            </p:txBody>
          </p:sp>
          <p:sp>
            <p:nvSpPr>
              <p:cNvPr id="14" name="íṥļïḍe">
                <a:extLst>
                  <a:ext uri="{FF2B5EF4-FFF2-40B4-BE49-F238E27FC236}">
                    <a16:creationId xmlns="" xmlns:a16="http://schemas.microsoft.com/office/drawing/2014/main" id="{A2A5B31E-0CEB-43E9-BA9D-568EB298A3A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403810" y="4072602"/>
                <a:ext cx="2088232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B408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1995939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/>
          <p:cNvSpPr>
            <a:spLocks noChangeArrowheads="1"/>
          </p:cNvSpPr>
          <p:nvPr/>
        </p:nvSpPr>
        <p:spPr bwMode="auto">
          <a:xfrm>
            <a:off x="4379486" y="2809890"/>
            <a:ext cx="2954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工作完成情况</a:t>
            </a:r>
          </a:p>
        </p:txBody>
      </p:sp>
      <p:sp>
        <p:nvSpPr>
          <p:cNvPr id="4" name="前言"/>
          <p:cNvSpPr>
            <a:spLocks noChangeArrowheads="1"/>
          </p:cNvSpPr>
          <p:nvPr/>
        </p:nvSpPr>
        <p:spPr bwMode="auto">
          <a:xfrm>
            <a:off x="7278924" y="2933868"/>
            <a:ext cx="1923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Add theme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4CF0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标题层"/>
          <p:cNvSpPr txBox="1"/>
          <p:nvPr/>
        </p:nvSpPr>
        <p:spPr bwMode="auto">
          <a:xfrm>
            <a:off x="1948411" y="2522932"/>
            <a:ext cx="2242115" cy="1969758"/>
          </a:xfrm>
          <a:prstGeom prst="rect">
            <a:avLst/>
          </a:prstGeom>
          <a:noFill/>
          <a:effectLst/>
        </p:spPr>
        <p:txBody>
          <a:bodyPr wrap="square" lIns="121908" tIns="60954" rIns="121908" bIns="60954">
            <a:spAutoFit/>
          </a:bodyPr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02</a:t>
            </a:r>
            <a:endParaRPr kumimoji="0" lang="zh-CN" altLang="en-US" sz="12000" b="0" i="0" u="none" strike="noStrike" kern="0" cap="none" spc="0" normalizeH="0" baseline="0" noProof="0" dirty="0">
              <a:ln>
                <a:noFill/>
              </a:ln>
              <a:solidFill>
                <a:srgbClr val="6DC01A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="" xmlns:a16="http://schemas.microsoft.com/office/drawing/2014/main" id="{BFD3ADF5-ED59-4FEE-B29E-EDAFE0317EB0}"/>
              </a:ext>
            </a:extLst>
          </p:cNvPr>
          <p:cNvSpPr txBox="1"/>
          <p:nvPr/>
        </p:nvSpPr>
        <p:spPr>
          <a:xfrm>
            <a:off x="4372904" y="3457087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="" xmlns:a16="http://schemas.microsoft.com/office/drawing/2014/main" id="{92D3D373-E84F-4F77-8F60-007E6BF7DC5C}"/>
              </a:ext>
            </a:extLst>
          </p:cNvPr>
          <p:cNvSpPr txBox="1"/>
          <p:nvPr/>
        </p:nvSpPr>
        <p:spPr>
          <a:xfrm>
            <a:off x="6040550" y="3457087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="" xmlns:a16="http://schemas.microsoft.com/office/drawing/2014/main" id="{4996D21C-2596-415C-A735-343066ABDD02}"/>
              </a:ext>
            </a:extLst>
          </p:cNvPr>
          <p:cNvSpPr txBox="1"/>
          <p:nvPr/>
        </p:nvSpPr>
        <p:spPr>
          <a:xfrm>
            <a:off x="4372904" y="3812104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="" xmlns:a16="http://schemas.microsoft.com/office/drawing/2014/main" id="{70755273-E76A-4FEB-9247-2A99A5A434DB}"/>
              </a:ext>
            </a:extLst>
          </p:cNvPr>
          <p:cNvSpPr txBox="1"/>
          <p:nvPr/>
        </p:nvSpPr>
        <p:spPr>
          <a:xfrm>
            <a:off x="6040550" y="3812104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="" xmlns:a16="http://schemas.microsoft.com/office/drawing/2014/main" id="{F8008532-3ED8-4A28-A3C6-42843962F66D}"/>
              </a:ext>
            </a:extLst>
          </p:cNvPr>
          <p:cNvSpPr txBox="1"/>
          <p:nvPr/>
        </p:nvSpPr>
        <p:spPr>
          <a:xfrm>
            <a:off x="7690255" y="3457087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="" xmlns:a16="http://schemas.microsoft.com/office/drawing/2014/main" id="{88266B17-0BDD-40E9-B9C0-EE4BCC943DD7}"/>
              </a:ext>
            </a:extLst>
          </p:cNvPr>
          <p:cNvSpPr txBox="1"/>
          <p:nvPr/>
        </p:nvSpPr>
        <p:spPr>
          <a:xfrm>
            <a:off x="7690255" y="3812104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11699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9fe183e2-58c3-4f02-aee7-0153cf01e4c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152EEF79-00AA-4210-803C-ECE868B0C4E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591144" y="1616075"/>
            <a:ext cx="9270968" cy="4438651"/>
            <a:chOff x="1460516" y="1209675"/>
            <a:chExt cx="9270968" cy="4438651"/>
          </a:xfrm>
        </p:grpSpPr>
        <p:sp>
          <p:nvSpPr>
            <p:cNvPr id="4" name="is1íḋe">
              <a:extLst>
                <a:ext uri="{FF2B5EF4-FFF2-40B4-BE49-F238E27FC236}">
                  <a16:creationId xmlns="" xmlns:a16="http://schemas.microsoft.com/office/drawing/2014/main" id="{06CDB034-55B6-46F7-A072-7006EA6E1157}"/>
                </a:ext>
              </a:extLst>
            </p:cNvPr>
            <p:cNvSpPr/>
            <p:nvPr/>
          </p:nvSpPr>
          <p:spPr>
            <a:xfrm flipH="1">
              <a:off x="3841766" y="3495676"/>
              <a:ext cx="2152650" cy="2152650"/>
            </a:xfrm>
            <a:prstGeom prst="rect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080000" anchor="t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此部分内容作为文字</a:t>
              </a:r>
              <a:b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</a:b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排版占位显示 </a:t>
              </a:r>
              <a:b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</a:b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" name="î$lïḓê">
              <a:extLst>
                <a:ext uri="{FF2B5EF4-FFF2-40B4-BE49-F238E27FC236}">
                  <a16:creationId xmlns="" xmlns:a16="http://schemas.microsoft.com/office/drawing/2014/main" id="{11773928-F02B-4E12-A99F-31C6CF00764A}"/>
                </a:ext>
              </a:extLst>
            </p:cNvPr>
            <p:cNvSpPr/>
            <p:nvPr/>
          </p:nvSpPr>
          <p:spPr>
            <a:xfrm>
              <a:off x="1460516" y="1209676"/>
              <a:ext cx="2209800" cy="4438650"/>
            </a:xfrm>
            <a:prstGeom prst="rect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0" rIns="0" bIns="0" anchor="t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此部分内容作为文字</a:t>
              </a:r>
              <a:b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</a:b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排版占位显示 </a:t>
              </a:r>
              <a:b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</a:b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6" name="îşḷide">
              <a:extLst>
                <a:ext uri="{FF2B5EF4-FFF2-40B4-BE49-F238E27FC236}">
                  <a16:creationId xmlns="" xmlns:a16="http://schemas.microsoft.com/office/drawing/2014/main" id="{83D9D1FD-9DA8-4B7E-807F-1D5203647613}"/>
                </a:ext>
              </a:extLst>
            </p:cNvPr>
            <p:cNvSpPr/>
            <p:nvPr/>
          </p:nvSpPr>
          <p:spPr>
            <a:xfrm>
              <a:off x="6165866" y="3495676"/>
              <a:ext cx="4565618" cy="2152649"/>
            </a:xfrm>
            <a:prstGeom prst="rect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080000" anchor="t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 </a:t>
              </a:r>
              <a:b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</a:b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" name="iṩḻíḑe">
              <a:extLst>
                <a:ext uri="{FF2B5EF4-FFF2-40B4-BE49-F238E27FC236}">
                  <a16:creationId xmlns="" xmlns:a16="http://schemas.microsoft.com/office/drawing/2014/main" id="{84A8EA82-2A0E-46F2-AB81-44AD1CA41DE0}"/>
                </a:ext>
              </a:extLst>
            </p:cNvPr>
            <p:cNvSpPr/>
            <p:nvPr/>
          </p:nvSpPr>
          <p:spPr>
            <a:xfrm flipH="1">
              <a:off x="3841766" y="1209675"/>
              <a:ext cx="4565618" cy="2152649"/>
            </a:xfrm>
            <a:prstGeom prst="rect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72000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 </a:t>
              </a:r>
              <a:b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</a:b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" name="ïşlïḑê">
              <a:extLst>
                <a:ext uri="{FF2B5EF4-FFF2-40B4-BE49-F238E27FC236}">
                  <a16:creationId xmlns="" xmlns:a16="http://schemas.microsoft.com/office/drawing/2014/main" id="{D5AB7A9F-7F6D-409A-B4EE-F94B21C1F9D6}"/>
                </a:ext>
              </a:extLst>
            </p:cNvPr>
            <p:cNvSpPr/>
            <p:nvPr/>
          </p:nvSpPr>
          <p:spPr>
            <a:xfrm flipH="1">
              <a:off x="8578834" y="1209675"/>
              <a:ext cx="2152650" cy="2152650"/>
            </a:xfrm>
            <a:prstGeom prst="rect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080000" anchor="t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此部分内容作为文字</a:t>
              </a:r>
              <a:b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</a:b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排版占位显示 </a:t>
              </a:r>
              <a:b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</a:b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" name="islíďê">
              <a:extLst>
                <a:ext uri="{FF2B5EF4-FFF2-40B4-BE49-F238E27FC236}">
                  <a16:creationId xmlns="" xmlns:a16="http://schemas.microsoft.com/office/drawing/2014/main" id="{045BC673-797A-413E-8994-7BCD4B651F43}"/>
                </a:ext>
              </a:extLst>
            </p:cNvPr>
            <p:cNvSpPr/>
            <p:nvPr/>
          </p:nvSpPr>
          <p:spPr>
            <a:xfrm>
              <a:off x="1577381" y="2557604"/>
              <a:ext cx="2020976" cy="325410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0" name="ïṣ1îḓe">
              <a:extLst>
                <a:ext uri="{FF2B5EF4-FFF2-40B4-BE49-F238E27FC236}">
                  <a16:creationId xmlns="" xmlns:a16="http://schemas.microsoft.com/office/drawing/2014/main" id="{7B0ABBD9-9762-48D8-9F63-2382AA1612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17592" y="1823389"/>
              <a:ext cx="540552" cy="539984"/>
            </a:xfrm>
            <a:custGeom>
              <a:avLst/>
              <a:gdLst>
                <a:gd name="T0" fmla="*/ 374 w 400"/>
                <a:gd name="T1" fmla="*/ 100 h 400"/>
                <a:gd name="T2" fmla="*/ 301 w 400"/>
                <a:gd name="T3" fmla="*/ 27 h 400"/>
                <a:gd name="T4" fmla="*/ 200 w 400"/>
                <a:gd name="T5" fmla="*/ 0 h 400"/>
                <a:gd name="T6" fmla="*/ 100 w 400"/>
                <a:gd name="T7" fmla="*/ 27 h 400"/>
                <a:gd name="T8" fmla="*/ 27 w 400"/>
                <a:gd name="T9" fmla="*/ 100 h 400"/>
                <a:gd name="T10" fmla="*/ 0 w 400"/>
                <a:gd name="T11" fmla="*/ 200 h 400"/>
                <a:gd name="T12" fmla="*/ 27 w 400"/>
                <a:gd name="T13" fmla="*/ 301 h 400"/>
                <a:gd name="T14" fmla="*/ 100 w 400"/>
                <a:gd name="T15" fmla="*/ 374 h 400"/>
                <a:gd name="T16" fmla="*/ 200 w 400"/>
                <a:gd name="T17" fmla="*/ 400 h 400"/>
                <a:gd name="T18" fmla="*/ 301 w 400"/>
                <a:gd name="T19" fmla="*/ 374 h 400"/>
                <a:gd name="T20" fmla="*/ 374 w 400"/>
                <a:gd name="T21" fmla="*/ 301 h 400"/>
                <a:gd name="T22" fmla="*/ 400 w 400"/>
                <a:gd name="T23" fmla="*/ 200 h 400"/>
                <a:gd name="T24" fmla="*/ 374 w 400"/>
                <a:gd name="T25" fmla="*/ 100 h 400"/>
                <a:gd name="T26" fmla="*/ 330 w 400"/>
                <a:gd name="T27" fmla="*/ 170 h 400"/>
                <a:gd name="T28" fmla="*/ 188 w 400"/>
                <a:gd name="T29" fmla="*/ 311 h 400"/>
                <a:gd name="T30" fmla="*/ 176 w 400"/>
                <a:gd name="T31" fmla="*/ 316 h 400"/>
                <a:gd name="T32" fmla="*/ 165 w 400"/>
                <a:gd name="T33" fmla="*/ 311 h 400"/>
                <a:gd name="T34" fmla="*/ 70 w 400"/>
                <a:gd name="T35" fmla="*/ 217 h 400"/>
                <a:gd name="T36" fmla="*/ 66 w 400"/>
                <a:gd name="T37" fmla="*/ 205 h 400"/>
                <a:gd name="T38" fmla="*/ 70 w 400"/>
                <a:gd name="T39" fmla="*/ 193 h 400"/>
                <a:gd name="T40" fmla="*/ 94 w 400"/>
                <a:gd name="T41" fmla="*/ 170 h 400"/>
                <a:gd name="T42" fmla="*/ 106 w 400"/>
                <a:gd name="T43" fmla="*/ 165 h 400"/>
                <a:gd name="T44" fmla="*/ 118 w 400"/>
                <a:gd name="T45" fmla="*/ 170 h 400"/>
                <a:gd name="T46" fmla="*/ 176 w 400"/>
                <a:gd name="T47" fmla="*/ 229 h 400"/>
                <a:gd name="T48" fmla="*/ 283 w 400"/>
                <a:gd name="T49" fmla="*/ 123 h 400"/>
                <a:gd name="T50" fmla="*/ 295 w 400"/>
                <a:gd name="T51" fmla="*/ 118 h 400"/>
                <a:gd name="T52" fmla="*/ 306 w 400"/>
                <a:gd name="T53" fmla="*/ 123 h 400"/>
                <a:gd name="T54" fmla="*/ 330 w 400"/>
                <a:gd name="T55" fmla="*/ 146 h 400"/>
                <a:gd name="T56" fmla="*/ 335 w 400"/>
                <a:gd name="T57" fmla="*/ 158 h 400"/>
                <a:gd name="T58" fmla="*/ 330 w 400"/>
                <a:gd name="T59" fmla="*/ 170 h 400"/>
                <a:gd name="T60" fmla="*/ 330 w 400"/>
                <a:gd name="T61" fmla="*/ 170 h 400"/>
                <a:gd name="T62" fmla="*/ 330 w 400"/>
                <a:gd name="T63" fmla="*/ 17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0">
                  <a:moveTo>
                    <a:pt x="374" y="100"/>
                  </a:moveTo>
                  <a:cubicBezTo>
                    <a:pt x="356" y="69"/>
                    <a:pt x="331" y="45"/>
                    <a:pt x="301" y="27"/>
                  </a:cubicBezTo>
                  <a:cubicBezTo>
                    <a:pt x="270" y="9"/>
                    <a:pt x="237" y="0"/>
                    <a:pt x="200" y="0"/>
                  </a:cubicBezTo>
                  <a:cubicBezTo>
                    <a:pt x="164" y="0"/>
                    <a:pt x="130" y="9"/>
                    <a:pt x="100" y="27"/>
                  </a:cubicBezTo>
                  <a:cubicBezTo>
                    <a:pt x="69" y="45"/>
                    <a:pt x="45" y="69"/>
                    <a:pt x="27" y="100"/>
                  </a:cubicBezTo>
                  <a:cubicBezTo>
                    <a:pt x="9" y="130"/>
                    <a:pt x="0" y="164"/>
                    <a:pt x="0" y="200"/>
                  </a:cubicBezTo>
                  <a:cubicBezTo>
                    <a:pt x="0" y="237"/>
                    <a:pt x="9" y="270"/>
                    <a:pt x="27" y="301"/>
                  </a:cubicBezTo>
                  <a:cubicBezTo>
                    <a:pt x="45" y="331"/>
                    <a:pt x="69" y="356"/>
                    <a:pt x="100" y="374"/>
                  </a:cubicBezTo>
                  <a:cubicBezTo>
                    <a:pt x="130" y="391"/>
                    <a:pt x="164" y="400"/>
                    <a:pt x="200" y="400"/>
                  </a:cubicBezTo>
                  <a:cubicBezTo>
                    <a:pt x="237" y="400"/>
                    <a:pt x="270" y="391"/>
                    <a:pt x="301" y="374"/>
                  </a:cubicBezTo>
                  <a:cubicBezTo>
                    <a:pt x="331" y="356"/>
                    <a:pt x="356" y="331"/>
                    <a:pt x="374" y="301"/>
                  </a:cubicBezTo>
                  <a:cubicBezTo>
                    <a:pt x="392" y="270"/>
                    <a:pt x="400" y="237"/>
                    <a:pt x="400" y="200"/>
                  </a:cubicBezTo>
                  <a:cubicBezTo>
                    <a:pt x="400" y="164"/>
                    <a:pt x="392" y="130"/>
                    <a:pt x="374" y="100"/>
                  </a:cubicBezTo>
                  <a:close/>
                  <a:moveTo>
                    <a:pt x="330" y="170"/>
                  </a:moveTo>
                  <a:cubicBezTo>
                    <a:pt x="188" y="311"/>
                    <a:pt x="188" y="311"/>
                    <a:pt x="188" y="311"/>
                  </a:cubicBezTo>
                  <a:cubicBezTo>
                    <a:pt x="185" y="315"/>
                    <a:pt x="181" y="316"/>
                    <a:pt x="176" y="316"/>
                  </a:cubicBezTo>
                  <a:cubicBezTo>
                    <a:pt x="172" y="316"/>
                    <a:pt x="168" y="315"/>
                    <a:pt x="165" y="311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67" y="214"/>
                    <a:pt x="66" y="210"/>
                    <a:pt x="66" y="205"/>
                  </a:cubicBezTo>
                  <a:cubicBezTo>
                    <a:pt x="66" y="200"/>
                    <a:pt x="67" y="196"/>
                    <a:pt x="70" y="193"/>
                  </a:cubicBezTo>
                  <a:cubicBezTo>
                    <a:pt x="94" y="170"/>
                    <a:pt x="94" y="170"/>
                    <a:pt x="94" y="170"/>
                  </a:cubicBezTo>
                  <a:cubicBezTo>
                    <a:pt x="97" y="166"/>
                    <a:pt x="101" y="165"/>
                    <a:pt x="106" y="165"/>
                  </a:cubicBezTo>
                  <a:cubicBezTo>
                    <a:pt x="110" y="165"/>
                    <a:pt x="114" y="166"/>
                    <a:pt x="118" y="170"/>
                  </a:cubicBezTo>
                  <a:cubicBezTo>
                    <a:pt x="176" y="229"/>
                    <a:pt x="176" y="229"/>
                    <a:pt x="176" y="229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6" y="119"/>
                    <a:pt x="290" y="118"/>
                    <a:pt x="295" y="118"/>
                  </a:cubicBezTo>
                  <a:cubicBezTo>
                    <a:pt x="299" y="118"/>
                    <a:pt x="303" y="119"/>
                    <a:pt x="306" y="123"/>
                  </a:cubicBezTo>
                  <a:cubicBezTo>
                    <a:pt x="330" y="146"/>
                    <a:pt x="330" y="146"/>
                    <a:pt x="330" y="146"/>
                  </a:cubicBezTo>
                  <a:cubicBezTo>
                    <a:pt x="333" y="149"/>
                    <a:pt x="335" y="153"/>
                    <a:pt x="335" y="158"/>
                  </a:cubicBezTo>
                  <a:cubicBezTo>
                    <a:pt x="335" y="163"/>
                    <a:pt x="333" y="167"/>
                    <a:pt x="330" y="170"/>
                  </a:cubicBezTo>
                  <a:close/>
                  <a:moveTo>
                    <a:pt x="330" y="170"/>
                  </a:moveTo>
                  <a:cubicBezTo>
                    <a:pt x="330" y="170"/>
                    <a:pt x="330" y="170"/>
                    <a:pt x="330" y="17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" name="iŝḻïḓè">
              <a:extLst>
                <a:ext uri="{FF2B5EF4-FFF2-40B4-BE49-F238E27FC236}">
                  <a16:creationId xmlns="" xmlns:a16="http://schemas.microsoft.com/office/drawing/2014/main" id="{B2E1F021-5C9A-415A-9DA7-4B6F237F9AD7}"/>
                </a:ext>
              </a:extLst>
            </p:cNvPr>
            <p:cNvSpPr/>
            <p:nvPr/>
          </p:nvSpPr>
          <p:spPr>
            <a:xfrm>
              <a:off x="5114087" y="1930676"/>
              <a:ext cx="2020976" cy="325410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2" name="îŝľidê">
              <a:extLst>
                <a:ext uri="{FF2B5EF4-FFF2-40B4-BE49-F238E27FC236}">
                  <a16:creationId xmlns="" xmlns:a16="http://schemas.microsoft.com/office/drawing/2014/main" id="{17288C9A-E3C0-472D-9F41-8D15087B2413}"/>
                </a:ext>
              </a:extLst>
            </p:cNvPr>
            <p:cNvSpPr/>
            <p:nvPr/>
          </p:nvSpPr>
          <p:spPr>
            <a:xfrm>
              <a:off x="8644671" y="1930676"/>
              <a:ext cx="2020976" cy="325410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3" name="îṣļiḓè">
              <a:extLst>
                <a:ext uri="{FF2B5EF4-FFF2-40B4-BE49-F238E27FC236}">
                  <a16:creationId xmlns="" xmlns:a16="http://schemas.microsoft.com/office/drawing/2014/main" id="{69277242-E493-48BD-94D6-825981F91021}"/>
                </a:ext>
              </a:extLst>
            </p:cNvPr>
            <p:cNvSpPr/>
            <p:nvPr/>
          </p:nvSpPr>
          <p:spPr>
            <a:xfrm>
              <a:off x="7438187" y="4172715"/>
              <a:ext cx="2020976" cy="325410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4" name="ïṧḷíďé">
              <a:extLst>
                <a:ext uri="{FF2B5EF4-FFF2-40B4-BE49-F238E27FC236}">
                  <a16:creationId xmlns="" xmlns:a16="http://schemas.microsoft.com/office/drawing/2014/main" id="{A9BB0A12-E4B7-4831-AE18-B558A93FD0C7}"/>
                </a:ext>
              </a:extLst>
            </p:cNvPr>
            <p:cNvSpPr/>
            <p:nvPr/>
          </p:nvSpPr>
          <p:spPr>
            <a:xfrm>
              <a:off x="3932149" y="4177876"/>
              <a:ext cx="2020976" cy="325410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5" name="îs1ïḍé">
              <a:extLst>
                <a:ext uri="{FF2B5EF4-FFF2-40B4-BE49-F238E27FC236}">
                  <a16:creationId xmlns="" xmlns:a16="http://schemas.microsoft.com/office/drawing/2014/main" id="{5CD8ABE8-AF60-4C7F-9FFE-BAAF91280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077" y="3694753"/>
              <a:ext cx="424066" cy="423280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" name="iṡḷïḋê">
              <a:extLst>
                <a:ext uri="{FF2B5EF4-FFF2-40B4-BE49-F238E27FC236}">
                  <a16:creationId xmlns="" xmlns:a16="http://schemas.microsoft.com/office/drawing/2014/main" id="{B2859EEB-52D0-47BD-B32F-A17BFF4CA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2925" y="1458970"/>
              <a:ext cx="428132" cy="351888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" name="iṧlïdê">
              <a:extLst>
                <a:ext uri="{FF2B5EF4-FFF2-40B4-BE49-F238E27FC236}">
                  <a16:creationId xmlns="" xmlns:a16="http://schemas.microsoft.com/office/drawing/2014/main" id="{A7A5FF11-2482-424A-B8CF-E6453DD5D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0458" y="3625539"/>
              <a:ext cx="456434" cy="439834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" name="íš1íḓè">
              <a:extLst>
                <a:ext uri="{FF2B5EF4-FFF2-40B4-BE49-F238E27FC236}">
                  <a16:creationId xmlns="" xmlns:a16="http://schemas.microsoft.com/office/drawing/2014/main" id="{02C86C61-A7EA-46FA-A052-FD7235D4D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2618" y="1379452"/>
              <a:ext cx="244772" cy="440588"/>
            </a:xfrm>
            <a:custGeom>
              <a:avLst/>
              <a:gdLst>
                <a:gd name="T0" fmla="*/ 159 w 159"/>
                <a:gd name="T1" fmla="*/ 50 h 286"/>
                <a:gd name="T2" fmla="*/ 114 w 159"/>
                <a:gd name="T3" fmla="*/ 50 h 286"/>
                <a:gd name="T4" fmla="*/ 114 w 159"/>
                <a:gd name="T5" fmla="*/ 50 h 286"/>
                <a:gd name="T6" fmla="*/ 111 w 159"/>
                <a:gd name="T7" fmla="*/ 51 h 286"/>
                <a:gd name="T8" fmla="*/ 107 w 159"/>
                <a:gd name="T9" fmla="*/ 54 h 286"/>
                <a:gd name="T10" fmla="*/ 103 w 159"/>
                <a:gd name="T11" fmla="*/ 60 h 286"/>
                <a:gd name="T12" fmla="*/ 102 w 159"/>
                <a:gd name="T13" fmla="*/ 66 h 286"/>
                <a:gd name="T14" fmla="*/ 102 w 159"/>
                <a:gd name="T15" fmla="*/ 99 h 286"/>
                <a:gd name="T16" fmla="*/ 159 w 159"/>
                <a:gd name="T17" fmla="*/ 99 h 286"/>
                <a:gd name="T18" fmla="*/ 159 w 159"/>
                <a:gd name="T19" fmla="*/ 146 h 286"/>
                <a:gd name="T20" fmla="*/ 102 w 159"/>
                <a:gd name="T21" fmla="*/ 146 h 286"/>
                <a:gd name="T22" fmla="*/ 102 w 159"/>
                <a:gd name="T23" fmla="*/ 286 h 286"/>
                <a:gd name="T24" fmla="*/ 50 w 159"/>
                <a:gd name="T25" fmla="*/ 286 h 286"/>
                <a:gd name="T26" fmla="*/ 50 w 159"/>
                <a:gd name="T27" fmla="*/ 146 h 286"/>
                <a:gd name="T28" fmla="*/ 0 w 159"/>
                <a:gd name="T29" fmla="*/ 146 h 286"/>
                <a:gd name="T30" fmla="*/ 0 w 159"/>
                <a:gd name="T31" fmla="*/ 99 h 286"/>
                <a:gd name="T32" fmla="*/ 50 w 159"/>
                <a:gd name="T33" fmla="*/ 99 h 286"/>
                <a:gd name="T34" fmla="*/ 50 w 159"/>
                <a:gd name="T35" fmla="*/ 71 h 286"/>
                <a:gd name="T36" fmla="*/ 50 w 159"/>
                <a:gd name="T37" fmla="*/ 71 h 286"/>
                <a:gd name="T38" fmla="*/ 50 w 159"/>
                <a:gd name="T39" fmla="*/ 64 h 286"/>
                <a:gd name="T40" fmla="*/ 51 w 159"/>
                <a:gd name="T41" fmla="*/ 57 h 286"/>
                <a:gd name="T42" fmla="*/ 52 w 159"/>
                <a:gd name="T43" fmla="*/ 50 h 286"/>
                <a:gd name="T44" fmla="*/ 54 w 159"/>
                <a:gd name="T45" fmla="*/ 43 h 286"/>
                <a:gd name="T46" fmla="*/ 57 w 159"/>
                <a:gd name="T47" fmla="*/ 37 h 286"/>
                <a:gd name="T48" fmla="*/ 60 w 159"/>
                <a:gd name="T49" fmla="*/ 31 h 286"/>
                <a:gd name="T50" fmla="*/ 63 w 159"/>
                <a:gd name="T51" fmla="*/ 26 h 286"/>
                <a:gd name="T52" fmla="*/ 67 w 159"/>
                <a:gd name="T53" fmla="*/ 21 h 286"/>
                <a:gd name="T54" fmla="*/ 72 w 159"/>
                <a:gd name="T55" fmla="*/ 16 h 286"/>
                <a:gd name="T56" fmla="*/ 78 w 159"/>
                <a:gd name="T57" fmla="*/ 12 h 286"/>
                <a:gd name="T58" fmla="*/ 83 w 159"/>
                <a:gd name="T59" fmla="*/ 8 h 286"/>
                <a:gd name="T60" fmla="*/ 88 w 159"/>
                <a:gd name="T61" fmla="*/ 5 h 286"/>
                <a:gd name="T62" fmla="*/ 94 w 159"/>
                <a:gd name="T63" fmla="*/ 3 h 286"/>
                <a:gd name="T64" fmla="*/ 100 w 159"/>
                <a:gd name="T65" fmla="*/ 1 h 286"/>
                <a:gd name="T66" fmla="*/ 108 w 159"/>
                <a:gd name="T67" fmla="*/ 0 h 286"/>
                <a:gd name="T68" fmla="*/ 114 w 159"/>
                <a:gd name="T69" fmla="*/ 0 h 286"/>
                <a:gd name="T70" fmla="*/ 159 w 159"/>
                <a:gd name="T71" fmla="*/ 0 h 286"/>
                <a:gd name="T72" fmla="*/ 159 w 159"/>
                <a:gd name="T73" fmla="*/ 5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9" h="286">
                  <a:moveTo>
                    <a:pt x="159" y="50"/>
                  </a:moveTo>
                  <a:lnTo>
                    <a:pt x="114" y="50"/>
                  </a:lnTo>
                  <a:lnTo>
                    <a:pt x="114" y="50"/>
                  </a:lnTo>
                  <a:lnTo>
                    <a:pt x="111" y="51"/>
                  </a:lnTo>
                  <a:lnTo>
                    <a:pt x="107" y="54"/>
                  </a:lnTo>
                  <a:lnTo>
                    <a:pt x="103" y="60"/>
                  </a:lnTo>
                  <a:lnTo>
                    <a:pt x="102" y="66"/>
                  </a:lnTo>
                  <a:lnTo>
                    <a:pt x="102" y="99"/>
                  </a:lnTo>
                  <a:lnTo>
                    <a:pt x="159" y="99"/>
                  </a:lnTo>
                  <a:lnTo>
                    <a:pt x="159" y="146"/>
                  </a:lnTo>
                  <a:lnTo>
                    <a:pt x="102" y="146"/>
                  </a:lnTo>
                  <a:lnTo>
                    <a:pt x="102" y="286"/>
                  </a:lnTo>
                  <a:lnTo>
                    <a:pt x="50" y="286"/>
                  </a:lnTo>
                  <a:lnTo>
                    <a:pt x="50" y="146"/>
                  </a:lnTo>
                  <a:lnTo>
                    <a:pt x="0" y="146"/>
                  </a:lnTo>
                  <a:lnTo>
                    <a:pt x="0" y="99"/>
                  </a:lnTo>
                  <a:lnTo>
                    <a:pt x="50" y="99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0" y="64"/>
                  </a:lnTo>
                  <a:lnTo>
                    <a:pt x="51" y="57"/>
                  </a:lnTo>
                  <a:lnTo>
                    <a:pt x="52" y="50"/>
                  </a:lnTo>
                  <a:lnTo>
                    <a:pt x="54" y="43"/>
                  </a:lnTo>
                  <a:lnTo>
                    <a:pt x="57" y="37"/>
                  </a:lnTo>
                  <a:lnTo>
                    <a:pt x="60" y="31"/>
                  </a:lnTo>
                  <a:lnTo>
                    <a:pt x="63" y="26"/>
                  </a:lnTo>
                  <a:lnTo>
                    <a:pt x="67" y="21"/>
                  </a:lnTo>
                  <a:lnTo>
                    <a:pt x="72" y="16"/>
                  </a:lnTo>
                  <a:lnTo>
                    <a:pt x="78" y="12"/>
                  </a:lnTo>
                  <a:lnTo>
                    <a:pt x="83" y="8"/>
                  </a:lnTo>
                  <a:lnTo>
                    <a:pt x="88" y="5"/>
                  </a:lnTo>
                  <a:lnTo>
                    <a:pt x="94" y="3"/>
                  </a:lnTo>
                  <a:lnTo>
                    <a:pt x="100" y="1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59" y="0"/>
                  </a:lnTo>
                  <a:lnTo>
                    <a:pt x="159" y="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786183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ac1fe49-f56b-4a04-a633-b918a5ff5a6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88BB7033-C4BD-4AC3-8F85-5245AC4D3DA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326831" y="0"/>
            <a:ext cx="7200800" cy="6858000"/>
            <a:chOff x="2326831" y="0"/>
            <a:chExt cx="7200800" cy="6858000"/>
          </a:xfrm>
        </p:grpSpPr>
        <p:cxnSp>
          <p:nvCxnSpPr>
            <p:cNvPr id="4" name="Straight Connector 33">
              <a:extLst>
                <a:ext uri="{FF2B5EF4-FFF2-40B4-BE49-F238E27FC236}">
                  <a16:creationId xmlns="" xmlns:a16="http://schemas.microsoft.com/office/drawing/2014/main" id="{23A66E09-CE5F-4FD1-A849-308165F00483}"/>
                </a:ext>
              </a:extLst>
            </p:cNvPr>
            <p:cNvCxnSpPr/>
            <p:nvPr/>
          </p:nvCxnSpPr>
          <p:spPr>
            <a:xfrm>
              <a:off x="5951984" y="0"/>
              <a:ext cx="14881" cy="6858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íṩḻíḓé">
              <a:extLst>
                <a:ext uri="{FF2B5EF4-FFF2-40B4-BE49-F238E27FC236}">
                  <a16:creationId xmlns="" xmlns:a16="http://schemas.microsoft.com/office/drawing/2014/main" id="{F3DF4B4A-536F-453C-B834-AC04F75B98E1}"/>
                </a:ext>
              </a:extLst>
            </p:cNvPr>
            <p:cNvGrpSpPr/>
            <p:nvPr/>
          </p:nvGrpSpPr>
          <p:grpSpPr>
            <a:xfrm>
              <a:off x="5527258" y="404076"/>
              <a:ext cx="4000373" cy="812073"/>
              <a:chOff x="5403323" y="404076"/>
              <a:chExt cx="3779313" cy="812073"/>
            </a:xfrm>
          </p:grpSpPr>
          <p:sp>
            <p:nvSpPr>
              <p:cNvPr id="33" name="íŝḻîďê">
                <a:extLst>
                  <a:ext uri="{FF2B5EF4-FFF2-40B4-BE49-F238E27FC236}">
                    <a16:creationId xmlns="" xmlns:a16="http://schemas.microsoft.com/office/drawing/2014/main" id="{E1F13A0D-DDF0-491F-9AF8-742FC20EF52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403323" y="404076"/>
                <a:ext cx="3779313" cy="812073"/>
              </a:xfrm>
              <a:custGeom>
                <a:avLst/>
                <a:gdLst>
                  <a:gd name="T0" fmla="*/ 381 w 425"/>
                  <a:gd name="T1" fmla="*/ 0 h 89"/>
                  <a:gd name="T2" fmla="*/ 337 w 425"/>
                  <a:gd name="T3" fmla="*/ 39 h 89"/>
                  <a:gd name="T4" fmla="*/ 337 w 425"/>
                  <a:gd name="T5" fmla="*/ 39 h 89"/>
                  <a:gd name="T6" fmla="*/ 23 w 425"/>
                  <a:gd name="T7" fmla="*/ 40 h 89"/>
                  <a:gd name="T8" fmla="*/ 12 w 425"/>
                  <a:gd name="T9" fmla="*/ 32 h 89"/>
                  <a:gd name="T10" fmla="*/ 0 w 425"/>
                  <a:gd name="T11" fmla="*/ 45 h 89"/>
                  <a:gd name="T12" fmla="*/ 12 w 425"/>
                  <a:gd name="T13" fmla="*/ 57 h 89"/>
                  <a:gd name="T14" fmla="*/ 23 w 425"/>
                  <a:gd name="T15" fmla="*/ 49 h 89"/>
                  <a:gd name="T16" fmla="*/ 337 w 425"/>
                  <a:gd name="T17" fmla="*/ 50 h 89"/>
                  <a:gd name="T18" fmla="*/ 337 w 425"/>
                  <a:gd name="T19" fmla="*/ 50 h 89"/>
                  <a:gd name="T20" fmla="*/ 381 w 425"/>
                  <a:gd name="T21" fmla="*/ 89 h 89"/>
                  <a:gd name="T22" fmla="*/ 425 w 425"/>
                  <a:gd name="T23" fmla="*/ 45 h 89"/>
                  <a:gd name="T24" fmla="*/ 381 w 425"/>
                  <a:gd name="T2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5" h="89">
                    <a:moveTo>
                      <a:pt x="381" y="0"/>
                    </a:moveTo>
                    <a:cubicBezTo>
                      <a:pt x="358" y="0"/>
                      <a:pt x="340" y="17"/>
                      <a:pt x="337" y="39"/>
                    </a:cubicBezTo>
                    <a:cubicBezTo>
                      <a:pt x="337" y="39"/>
                      <a:pt x="337" y="39"/>
                      <a:pt x="337" y="39"/>
                    </a:cubicBezTo>
                    <a:cubicBezTo>
                      <a:pt x="276" y="44"/>
                      <a:pt x="95" y="45"/>
                      <a:pt x="23" y="40"/>
                    </a:cubicBezTo>
                    <a:cubicBezTo>
                      <a:pt x="21" y="35"/>
                      <a:pt x="17" y="32"/>
                      <a:pt x="12" y="32"/>
                    </a:cubicBezTo>
                    <a:cubicBezTo>
                      <a:pt x="5" y="32"/>
                      <a:pt x="0" y="38"/>
                      <a:pt x="0" y="45"/>
                    </a:cubicBezTo>
                    <a:cubicBezTo>
                      <a:pt x="0" y="51"/>
                      <a:pt x="5" y="57"/>
                      <a:pt x="12" y="57"/>
                    </a:cubicBezTo>
                    <a:cubicBezTo>
                      <a:pt x="17" y="57"/>
                      <a:pt x="21" y="54"/>
                      <a:pt x="23" y="49"/>
                    </a:cubicBezTo>
                    <a:cubicBezTo>
                      <a:pt x="104" y="45"/>
                      <a:pt x="267" y="45"/>
                      <a:pt x="337" y="50"/>
                    </a:cubicBezTo>
                    <a:cubicBezTo>
                      <a:pt x="337" y="50"/>
                      <a:pt x="337" y="50"/>
                      <a:pt x="337" y="50"/>
                    </a:cubicBezTo>
                    <a:cubicBezTo>
                      <a:pt x="340" y="72"/>
                      <a:pt x="358" y="89"/>
                      <a:pt x="381" y="89"/>
                    </a:cubicBezTo>
                    <a:cubicBezTo>
                      <a:pt x="406" y="89"/>
                      <a:pt x="425" y="69"/>
                      <a:pt x="425" y="45"/>
                    </a:cubicBezTo>
                    <a:cubicBezTo>
                      <a:pt x="425" y="20"/>
                      <a:pt x="406" y="0"/>
                      <a:pt x="3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4" name="íŝḻíḍé">
                <a:extLst>
                  <a:ext uri="{FF2B5EF4-FFF2-40B4-BE49-F238E27FC236}">
                    <a16:creationId xmlns="" xmlns:a16="http://schemas.microsoft.com/office/drawing/2014/main" id="{89A76FBF-E533-493E-9127-CF60C42CD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9219" y="588890"/>
                <a:ext cx="415663" cy="415662"/>
              </a:xfrm>
              <a:custGeom>
                <a:avLst/>
                <a:gdLst>
                  <a:gd name="T0" fmla="*/ 266 w 360"/>
                  <a:gd name="T1" fmla="*/ 360 h 360"/>
                  <a:gd name="T2" fmla="*/ 294 w 360"/>
                  <a:gd name="T3" fmla="*/ 331 h 360"/>
                  <a:gd name="T4" fmla="*/ 245 w 360"/>
                  <a:gd name="T5" fmla="*/ 155 h 360"/>
                  <a:gd name="T6" fmla="*/ 318 w 360"/>
                  <a:gd name="T7" fmla="*/ 82 h 360"/>
                  <a:gd name="T8" fmla="*/ 340 w 360"/>
                  <a:gd name="T9" fmla="*/ 19 h 360"/>
                  <a:gd name="T10" fmla="*/ 278 w 360"/>
                  <a:gd name="T11" fmla="*/ 42 h 360"/>
                  <a:gd name="T12" fmla="*/ 205 w 360"/>
                  <a:gd name="T13" fmla="*/ 115 h 360"/>
                  <a:gd name="T14" fmla="*/ 28 w 360"/>
                  <a:gd name="T15" fmla="*/ 65 h 360"/>
                  <a:gd name="T16" fmla="*/ 0 w 360"/>
                  <a:gd name="T17" fmla="*/ 94 h 360"/>
                  <a:gd name="T18" fmla="*/ 148 w 360"/>
                  <a:gd name="T19" fmla="*/ 172 h 360"/>
                  <a:gd name="T20" fmla="*/ 98 w 360"/>
                  <a:gd name="T21" fmla="*/ 222 h 360"/>
                  <a:gd name="T22" fmla="*/ 38 w 360"/>
                  <a:gd name="T23" fmla="*/ 226 h 360"/>
                  <a:gd name="T24" fmla="*/ 9 w 360"/>
                  <a:gd name="T25" fmla="*/ 254 h 360"/>
                  <a:gd name="T26" fmla="*/ 80 w 360"/>
                  <a:gd name="T27" fmla="*/ 280 h 360"/>
                  <a:gd name="T28" fmla="*/ 105 w 360"/>
                  <a:gd name="T29" fmla="*/ 350 h 360"/>
                  <a:gd name="T30" fmla="*/ 134 w 360"/>
                  <a:gd name="T31" fmla="*/ 322 h 360"/>
                  <a:gd name="T32" fmla="*/ 137 w 360"/>
                  <a:gd name="T33" fmla="*/ 262 h 360"/>
                  <a:gd name="T34" fmla="*/ 188 w 360"/>
                  <a:gd name="T35" fmla="*/ 211 h 360"/>
                  <a:gd name="T36" fmla="*/ 266 w 360"/>
                  <a:gd name="T37" fmla="*/ 36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0" h="360">
                    <a:moveTo>
                      <a:pt x="266" y="360"/>
                    </a:moveTo>
                    <a:cubicBezTo>
                      <a:pt x="294" y="331"/>
                      <a:pt x="294" y="331"/>
                      <a:pt x="294" y="331"/>
                    </a:cubicBezTo>
                    <a:cubicBezTo>
                      <a:pt x="245" y="155"/>
                      <a:pt x="245" y="155"/>
                      <a:pt x="245" y="155"/>
                    </a:cubicBezTo>
                    <a:cubicBezTo>
                      <a:pt x="318" y="82"/>
                      <a:pt x="318" y="82"/>
                      <a:pt x="318" y="82"/>
                    </a:cubicBezTo>
                    <a:cubicBezTo>
                      <a:pt x="318" y="82"/>
                      <a:pt x="360" y="39"/>
                      <a:pt x="340" y="19"/>
                    </a:cubicBezTo>
                    <a:cubicBezTo>
                      <a:pt x="320" y="0"/>
                      <a:pt x="278" y="42"/>
                      <a:pt x="278" y="42"/>
                    </a:cubicBezTo>
                    <a:cubicBezTo>
                      <a:pt x="205" y="115"/>
                      <a:pt x="205" y="115"/>
                      <a:pt x="205" y="115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148" y="172"/>
                      <a:pt x="148" y="172"/>
                      <a:pt x="148" y="172"/>
                    </a:cubicBezTo>
                    <a:cubicBezTo>
                      <a:pt x="98" y="222"/>
                      <a:pt x="98" y="222"/>
                      <a:pt x="98" y="222"/>
                    </a:cubicBezTo>
                    <a:cubicBezTo>
                      <a:pt x="38" y="226"/>
                      <a:pt x="38" y="226"/>
                      <a:pt x="38" y="226"/>
                    </a:cubicBezTo>
                    <a:cubicBezTo>
                      <a:pt x="9" y="254"/>
                      <a:pt x="9" y="254"/>
                      <a:pt x="9" y="254"/>
                    </a:cubicBezTo>
                    <a:cubicBezTo>
                      <a:pt x="80" y="280"/>
                      <a:pt x="80" y="280"/>
                      <a:pt x="80" y="280"/>
                    </a:cubicBezTo>
                    <a:cubicBezTo>
                      <a:pt x="105" y="350"/>
                      <a:pt x="105" y="350"/>
                      <a:pt x="105" y="350"/>
                    </a:cubicBezTo>
                    <a:cubicBezTo>
                      <a:pt x="134" y="322"/>
                      <a:pt x="134" y="322"/>
                      <a:pt x="134" y="322"/>
                    </a:cubicBezTo>
                    <a:cubicBezTo>
                      <a:pt x="137" y="262"/>
                      <a:pt x="137" y="262"/>
                      <a:pt x="137" y="262"/>
                    </a:cubicBezTo>
                    <a:cubicBezTo>
                      <a:pt x="188" y="211"/>
                      <a:pt x="188" y="211"/>
                      <a:pt x="188" y="211"/>
                    </a:cubicBezTo>
                    <a:lnTo>
                      <a:pt x="266" y="3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ïŝḷîḓé">
              <a:extLst>
                <a:ext uri="{FF2B5EF4-FFF2-40B4-BE49-F238E27FC236}">
                  <a16:creationId xmlns="" xmlns:a16="http://schemas.microsoft.com/office/drawing/2014/main" id="{E1C5EFBC-D5D4-4888-BFA8-EEE8D66EE864}"/>
                </a:ext>
              </a:extLst>
            </p:cNvPr>
            <p:cNvGrpSpPr/>
            <p:nvPr/>
          </p:nvGrpSpPr>
          <p:grpSpPr>
            <a:xfrm>
              <a:off x="2358906" y="1612512"/>
              <a:ext cx="4000373" cy="812073"/>
              <a:chOff x="2411730" y="1612512"/>
              <a:chExt cx="3779313" cy="812073"/>
            </a:xfrm>
          </p:grpSpPr>
          <p:sp>
            <p:nvSpPr>
              <p:cNvPr id="31" name="íšľïdé">
                <a:extLst>
                  <a:ext uri="{FF2B5EF4-FFF2-40B4-BE49-F238E27FC236}">
                    <a16:creationId xmlns="" xmlns:a16="http://schemas.microsoft.com/office/drawing/2014/main" id="{B765DC04-C676-4AFE-BD32-D52892B5F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1730" y="1612512"/>
                <a:ext cx="3779313" cy="812073"/>
              </a:xfrm>
              <a:custGeom>
                <a:avLst/>
                <a:gdLst>
                  <a:gd name="T0" fmla="*/ 381 w 425"/>
                  <a:gd name="T1" fmla="*/ 0 h 89"/>
                  <a:gd name="T2" fmla="*/ 337 w 425"/>
                  <a:gd name="T3" fmla="*/ 39 h 89"/>
                  <a:gd name="T4" fmla="*/ 337 w 425"/>
                  <a:gd name="T5" fmla="*/ 39 h 89"/>
                  <a:gd name="T6" fmla="*/ 23 w 425"/>
                  <a:gd name="T7" fmla="*/ 40 h 89"/>
                  <a:gd name="T8" fmla="*/ 12 w 425"/>
                  <a:gd name="T9" fmla="*/ 32 h 89"/>
                  <a:gd name="T10" fmla="*/ 0 w 425"/>
                  <a:gd name="T11" fmla="*/ 45 h 89"/>
                  <a:gd name="T12" fmla="*/ 12 w 425"/>
                  <a:gd name="T13" fmla="*/ 57 h 89"/>
                  <a:gd name="T14" fmla="*/ 23 w 425"/>
                  <a:gd name="T15" fmla="*/ 49 h 89"/>
                  <a:gd name="T16" fmla="*/ 337 w 425"/>
                  <a:gd name="T17" fmla="*/ 50 h 89"/>
                  <a:gd name="T18" fmla="*/ 337 w 425"/>
                  <a:gd name="T19" fmla="*/ 50 h 89"/>
                  <a:gd name="T20" fmla="*/ 381 w 425"/>
                  <a:gd name="T21" fmla="*/ 89 h 89"/>
                  <a:gd name="T22" fmla="*/ 425 w 425"/>
                  <a:gd name="T23" fmla="*/ 45 h 89"/>
                  <a:gd name="T24" fmla="*/ 381 w 425"/>
                  <a:gd name="T2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5" h="89">
                    <a:moveTo>
                      <a:pt x="381" y="0"/>
                    </a:moveTo>
                    <a:cubicBezTo>
                      <a:pt x="358" y="0"/>
                      <a:pt x="340" y="17"/>
                      <a:pt x="337" y="39"/>
                    </a:cubicBezTo>
                    <a:cubicBezTo>
                      <a:pt x="337" y="39"/>
                      <a:pt x="337" y="39"/>
                      <a:pt x="337" y="39"/>
                    </a:cubicBezTo>
                    <a:cubicBezTo>
                      <a:pt x="276" y="44"/>
                      <a:pt x="95" y="45"/>
                      <a:pt x="23" y="40"/>
                    </a:cubicBezTo>
                    <a:cubicBezTo>
                      <a:pt x="21" y="35"/>
                      <a:pt x="17" y="32"/>
                      <a:pt x="12" y="32"/>
                    </a:cubicBezTo>
                    <a:cubicBezTo>
                      <a:pt x="5" y="32"/>
                      <a:pt x="0" y="38"/>
                      <a:pt x="0" y="45"/>
                    </a:cubicBezTo>
                    <a:cubicBezTo>
                      <a:pt x="0" y="51"/>
                      <a:pt x="5" y="57"/>
                      <a:pt x="12" y="57"/>
                    </a:cubicBezTo>
                    <a:cubicBezTo>
                      <a:pt x="17" y="57"/>
                      <a:pt x="21" y="54"/>
                      <a:pt x="23" y="49"/>
                    </a:cubicBezTo>
                    <a:cubicBezTo>
                      <a:pt x="104" y="45"/>
                      <a:pt x="267" y="45"/>
                      <a:pt x="337" y="50"/>
                    </a:cubicBezTo>
                    <a:cubicBezTo>
                      <a:pt x="337" y="50"/>
                      <a:pt x="337" y="50"/>
                      <a:pt x="337" y="50"/>
                    </a:cubicBezTo>
                    <a:cubicBezTo>
                      <a:pt x="340" y="72"/>
                      <a:pt x="358" y="89"/>
                      <a:pt x="381" y="89"/>
                    </a:cubicBezTo>
                    <a:cubicBezTo>
                      <a:pt x="406" y="89"/>
                      <a:pt x="425" y="69"/>
                      <a:pt x="425" y="45"/>
                    </a:cubicBezTo>
                    <a:cubicBezTo>
                      <a:pt x="425" y="20"/>
                      <a:pt x="406" y="0"/>
                      <a:pt x="3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išľîďê">
                <a:extLst>
                  <a:ext uri="{FF2B5EF4-FFF2-40B4-BE49-F238E27FC236}">
                    <a16:creationId xmlns="" xmlns:a16="http://schemas.microsoft.com/office/drawing/2014/main" id="{1D44898F-E703-4CA2-8B85-F0E885289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194" y="1845743"/>
                <a:ext cx="400239" cy="319852"/>
              </a:xfrm>
              <a:custGeom>
                <a:avLst/>
                <a:gdLst>
                  <a:gd name="T0" fmla="*/ 200 w 400"/>
                  <a:gd name="T1" fmla="*/ 120 h 320"/>
                  <a:gd name="T2" fmla="*/ 140 w 400"/>
                  <a:gd name="T3" fmla="*/ 180 h 320"/>
                  <a:gd name="T4" fmla="*/ 200 w 400"/>
                  <a:gd name="T5" fmla="*/ 240 h 320"/>
                  <a:gd name="T6" fmla="*/ 260 w 400"/>
                  <a:gd name="T7" fmla="*/ 180 h 320"/>
                  <a:gd name="T8" fmla="*/ 200 w 400"/>
                  <a:gd name="T9" fmla="*/ 120 h 320"/>
                  <a:gd name="T10" fmla="*/ 360 w 400"/>
                  <a:gd name="T11" fmla="*/ 60 h 320"/>
                  <a:gd name="T12" fmla="*/ 312 w 400"/>
                  <a:gd name="T13" fmla="*/ 60 h 320"/>
                  <a:gd name="T14" fmla="*/ 296 w 400"/>
                  <a:gd name="T15" fmla="*/ 49 h 320"/>
                  <a:gd name="T16" fmla="*/ 284 w 400"/>
                  <a:gd name="T17" fmla="*/ 11 h 320"/>
                  <a:gd name="T18" fmla="*/ 268 w 400"/>
                  <a:gd name="T19" fmla="*/ 0 h 320"/>
                  <a:gd name="T20" fmla="*/ 132 w 400"/>
                  <a:gd name="T21" fmla="*/ 0 h 320"/>
                  <a:gd name="T22" fmla="*/ 116 w 400"/>
                  <a:gd name="T23" fmla="*/ 11 h 320"/>
                  <a:gd name="T24" fmla="*/ 104 w 400"/>
                  <a:gd name="T25" fmla="*/ 49 h 320"/>
                  <a:gd name="T26" fmla="*/ 88 w 400"/>
                  <a:gd name="T27" fmla="*/ 60 h 320"/>
                  <a:gd name="T28" fmla="*/ 40 w 400"/>
                  <a:gd name="T29" fmla="*/ 60 h 320"/>
                  <a:gd name="T30" fmla="*/ 0 w 400"/>
                  <a:gd name="T31" fmla="*/ 100 h 320"/>
                  <a:gd name="T32" fmla="*/ 0 w 400"/>
                  <a:gd name="T33" fmla="*/ 280 h 320"/>
                  <a:gd name="T34" fmla="*/ 40 w 400"/>
                  <a:gd name="T35" fmla="*/ 320 h 320"/>
                  <a:gd name="T36" fmla="*/ 360 w 400"/>
                  <a:gd name="T37" fmla="*/ 320 h 320"/>
                  <a:gd name="T38" fmla="*/ 400 w 400"/>
                  <a:gd name="T39" fmla="*/ 280 h 320"/>
                  <a:gd name="T40" fmla="*/ 400 w 400"/>
                  <a:gd name="T41" fmla="*/ 100 h 320"/>
                  <a:gd name="T42" fmla="*/ 360 w 400"/>
                  <a:gd name="T43" fmla="*/ 60 h 320"/>
                  <a:gd name="T44" fmla="*/ 200 w 400"/>
                  <a:gd name="T45" fmla="*/ 280 h 320"/>
                  <a:gd name="T46" fmla="*/ 100 w 400"/>
                  <a:gd name="T47" fmla="*/ 180 h 320"/>
                  <a:gd name="T48" fmla="*/ 200 w 400"/>
                  <a:gd name="T49" fmla="*/ 80 h 320"/>
                  <a:gd name="T50" fmla="*/ 300 w 400"/>
                  <a:gd name="T51" fmla="*/ 180 h 320"/>
                  <a:gd name="T52" fmla="*/ 200 w 400"/>
                  <a:gd name="T53" fmla="*/ 280 h 320"/>
                  <a:gd name="T54" fmla="*/ 346 w 400"/>
                  <a:gd name="T55" fmla="*/ 128 h 320"/>
                  <a:gd name="T56" fmla="*/ 332 w 400"/>
                  <a:gd name="T57" fmla="*/ 114 h 320"/>
                  <a:gd name="T58" fmla="*/ 346 w 400"/>
                  <a:gd name="T59" fmla="*/ 100 h 320"/>
                  <a:gd name="T60" fmla="*/ 360 w 400"/>
                  <a:gd name="T61" fmla="*/ 114 h 320"/>
                  <a:gd name="T62" fmla="*/ 346 w 400"/>
                  <a:gd name="T63" fmla="*/ 128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0" h="320">
                    <a:moveTo>
                      <a:pt x="200" y="120"/>
                    </a:moveTo>
                    <a:cubicBezTo>
                      <a:pt x="167" y="120"/>
                      <a:pt x="140" y="147"/>
                      <a:pt x="140" y="180"/>
                    </a:cubicBezTo>
                    <a:cubicBezTo>
                      <a:pt x="140" y="213"/>
                      <a:pt x="167" y="240"/>
                      <a:pt x="200" y="240"/>
                    </a:cubicBezTo>
                    <a:cubicBezTo>
                      <a:pt x="233" y="240"/>
                      <a:pt x="260" y="213"/>
                      <a:pt x="260" y="180"/>
                    </a:cubicBezTo>
                    <a:cubicBezTo>
                      <a:pt x="260" y="147"/>
                      <a:pt x="233" y="120"/>
                      <a:pt x="200" y="120"/>
                    </a:cubicBezTo>
                    <a:close/>
                    <a:moveTo>
                      <a:pt x="360" y="60"/>
                    </a:moveTo>
                    <a:cubicBezTo>
                      <a:pt x="312" y="60"/>
                      <a:pt x="312" y="60"/>
                      <a:pt x="312" y="60"/>
                    </a:cubicBezTo>
                    <a:cubicBezTo>
                      <a:pt x="305" y="60"/>
                      <a:pt x="298" y="55"/>
                      <a:pt x="296" y="49"/>
                    </a:cubicBezTo>
                    <a:cubicBezTo>
                      <a:pt x="284" y="11"/>
                      <a:pt x="284" y="11"/>
                      <a:pt x="284" y="11"/>
                    </a:cubicBezTo>
                    <a:cubicBezTo>
                      <a:pt x="281" y="5"/>
                      <a:pt x="274" y="0"/>
                      <a:pt x="268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125" y="0"/>
                      <a:pt x="118" y="5"/>
                      <a:pt x="116" y="11"/>
                    </a:cubicBezTo>
                    <a:cubicBezTo>
                      <a:pt x="104" y="49"/>
                      <a:pt x="104" y="49"/>
                      <a:pt x="104" y="49"/>
                    </a:cubicBezTo>
                    <a:cubicBezTo>
                      <a:pt x="101" y="55"/>
                      <a:pt x="94" y="60"/>
                      <a:pt x="88" y="60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18" y="60"/>
                      <a:pt x="0" y="78"/>
                      <a:pt x="0" y="100"/>
                    </a:cubicBezTo>
                    <a:cubicBezTo>
                      <a:pt x="0" y="280"/>
                      <a:pt x="0" y="280"/>
                      <a:pt x="0" y="280"/>
                    </a:cubicBezTo>
                    <a:cubicBezTo>
                      <a:pt x="0" y="302"/>
                      <a:pt x="18" y="320"/>
                      <a:pt x="40" y="320"/>
                    </a:cubicBezTo>
                    <a:cubicBezTo>
                      <a:pt x="360" y="320"/>
                      <a:pt x="360" y="320"/>
                      <a:pt x="360" y="320"/>
                    </a:cubicBezTo>
                    <a:cubicBezTo>
                      <a:pt x="382" y="320"/>
                      <a:pt x="400" y="302"/>
                      <a:pt x="400" y="280"/>
                    </a:cubicBezTo>
                    <a:cubicBezTo>
                      <a:pt x="400" y="100"/>
                      <a:pt x="400" y="100"/>
                      <a:pt x="400" y="100"/>
                    </a:cubicBezTo>
                    <a:cubicBezTo>
                      <a:pt x="400" y="78"/>
                      <a:pt x="382" y="60"/>
                      <a:pt x="360" y="60"/>
                    </a:cubicBezTo>
                    <a:close/>
                    <a:moveTo>
                      <a:pt x="200" y="280"/>
                    </a:moveTo>
                    <a:cubicBezTo>
                      <a:pt x="145" y="280"/>
                      <a:pt x="100" y="235"/>
                      <a:pt x="100" y="180"/>
                    </a:cubicBezTo>
                    <a:cubicBezTo>
                      <a:pt x="100" y="125"/>
                      <a:pt x="145" y="80"/>
                      <a:pt x="200" y="80"/>
                    </a:cubicBezTo>
                    <a:cubicBezTo>
                      <a:pt x="255" y="80"/>
                      <a:pt x="300" y="125"/>
                      <a:pt x="300" y="180"/>
                    </a:cubicBezTo>
                    <a:cubicBezTo>
                      <a:pt x="300" y="235"/>
                      <a:pt x="255" y="280"/>
                      <a:pt x="200" y="280"/>
                    </a:cubicBezTo>
                    <a:close/>
                    <a:moveTo>
                      <a:pt x="346" y="128"/>
                    </a:moveTo>
                    <a:cubicBezTo>
                      <a:pt x="338" y="128"/>
                      <a:pt x="332" y="122"/>
                      <a:pt x="332" y="114"/>
                    </a:cubicBezTo>
                    <a:cubicBezTo>
                      <a:pt x="332" y="106"/>
                      <a:pt x="338" y="100"/>
                      <a:pt x="346" y="100"/>
                    </a:cubicBezTo>
                    <a:cubicBezTo>
                      <a:pt x="354" y="100"/>
                      <a:pt x="360" y="106"/>
                      <a:pt x="360" y="114"/>
                    </a:cubicBezTo>
                    <a:cubicBezTo>
                      <a:pt x="360" y="122"/>
                      <a:pt x="354" y="128"/>
                      <a:pt x="346" y="1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ïṡ1ïḋé">
              <a:extLst>
                <a:ext uri="{FF2B5EF4-FFF2-40B4-BE49-F238E27FC236}">
                  <a16:creationId xmlns="" xmlns:a16="http://schemas.microsoft.com/office/drawing/2014/main" id="{3C51E7CB-C7B4-4042-A82A-FBF8A01303E5}"/>
                </a:ext>
              </a:extLst>
            </p:cNvPr>
            <p:cNvGrpSpPr/>
            <p:nvPr/>
          </p:nvGrpSpPr>
          <p:grpSpPr>
            <a:xfrm>
              <a:off x="5514379" y="2820948"/>
              <a:ext cx="4000373" cy="812073"/>
              <a:chOff x="5377565" y="2820948"/>
              <a:chExt cx="3779313" cy="812073"/>
            </a:xfrm>
          </p:grpSpPr>
          <p:sp>
            <p:nvSpPr>
              <p:cNvPr id="29" name="işļïdê">
                <a:extLst>
                  <a:ext uri="{FF2B5EF4-FFF2-40B4-BE49-F238E27FC236}">
                    <a16:creationId xmlns="" xmlns:a16="http://schemas.microsoft.com/office/drawing/2014/main" id="{18AE872E-B0E1-4C43-9CFF-06066AD0E2D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377565" y="2820948"/>
                <a:ext cx="3779313" cy="812073"/>
              </a:xfrm>
              <a:custGeom>
                <a:avLst/>
                <a:gdLst>
                  <a:gd name="T0" fmla="*/ 381 w 425"/>
                  <a:gd name="T1" fmla="*/ 0 h 89"/>
                  <a:gd name="T2" fmla="*/ 337 w 425"/>
                  <a:gd name="T3" fmla="*/ 39 h 89"/>
                  <a:gd name="T4" fmla="*/ 337 w 425"/>
                  <a:gd name="T5" fmla="*/ 39 h 89"/>
                  <a:gd name="T6" fmla="*/ 23 w 425"/>
                  <a:gd name="T7" fmla="*/ 40 h 89"/>
                  <a:gd name="T8" fmla="*/ 12 w 425"/>
                  <a:gd name="T9" fmla="*/ 32 h 89"/>
                  <a:gd name="T10" fmla="*/ 0 w 425"/>
                  <a:gd name="T11" fmla="*/ 45 h 89"/>
                  <a:gd name="T12" fmla="*/ 12 w 425"/>
                  <a:gd name="T13" fmla="*/ 57 h 89"/>
                  <a:gd name="T14" fmla="*/ 23 w 425"/>
                  <a:gd name="T15" fmla="*/ 49 h 89"/>
                  <a:gd name="T16" fmla="*/ 337 w 425"/>
                  <a:gd name="T17" fmla="*/ 50 h 89"/>
                  <a:gd name="T18" fmla="*/ 337 w 425"/>
                  <a:gd name="T19" fmla="*/ 50 h 89"/>
                  <a:gd name="T20" fmla="*/ 381 w 425"/>
                  <a:gd name="T21" fmla="*/ 89 h 89"/>
                  <a:gd name="T22" fmla="*/ 425 w 425"/>
                  <a:gd name="T23" fmla="*/ 45 h 89"/>
                  <a:gd name="T24" fmla="*/ 381 w 425"/>
                  <a:gd name="T2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5" h="89">
                    <a:moveTo>
                      <a:pt x="381" y="0"/>
                    </a:moveTo>
                    <a:cubicBezTo>
                      <a:pt x="358" y="0"/>
                      <a:pt x="340" y="17"/>
                      <a:pt x="337" y="39"/>
                    </a:cubicBezTo>
                    <a:cubicBezTo>
                      <a:pt x="337" y="39"/>
                      <a:pt x="337" y="39"/>
                      <a:pt x="337" y="39"/>
                    </a:cubicBezTo>
                    <a:cubicBezTo>
                      <a:pt x="276" y="44"/>
                      <a:pt x="95" y="45"/>
                      <a:pt x="23" y="40"/>
                    </a:cubicBezTo>
                    <a:cubicBezTo>
                      <a:pt x="21" y="35"/>
                      <a:pt x="17" y="32"/>
                      <a:pt x="12" y="32"/>
                    </a:cubicBezTo>
                    <a:cubicBezTo>
                      <a:pt x="5" y="32"/>
                      <a:pt x="0" y="38"/>
                      <a:pt x="0" y="45"/>
                    </a:cubicBezTo>
                    <a:cubicBezTo>
                      <a:pt x="0" y="51"/>
                      <a:pt x="5" y="57"/>
                      <a:pt x="12" y="57"/>
                    </a:cubicBezTo>
                    <a:cubicBezTo>
                      <a:pt x="17" y="57"/>
                      <a:pt x="21" y="54"/>
                      <a:pt x="23" y="49"/>
                    </a:cubicBezTo>
                    <a:cubicBezTo>
                      <a:pt x="104" y="45"/>
                      <a:pt x="267" y="45"/>
                      <a:pt x="337" y="50"/>
                    </a:cubicBezTo>
                    <a:cubicBezTo>
                      <a:pt x="337" y="50"/>
                      <a:pt x="337" y="50"/>
                      <a:pt x="337" y="50"/>
                    </a:cubicBezTo>
                    <a:cubicBezTo>
                      <a:pt x="340" y="72"/>
                      <a:pt x="358" y="89"/>
                      <a:pt x="381" y="89"/>
                    </a:cubicBezTo>
                    <a:cubicBezTo>
                      <a:pt x="406" y="89"/>
                      <a:pt x="425" y="69"/>
                      <a:pt x="425" y="45"/>
                    </a:cubicBezTo>
                    <a:cubicBezTo>
                      <a:pt x="425" y="20"/>
                      <a:pt x="406" y="0"/>
                      <a:pt x="3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0" name="î$ľïḑé">
                <a:extLst>
                  <a:ext uri="{FF2B5EF4-FFF2-40B4-BE49-F238E27FC236}">
                    <a16:creationId xmlns="" xmlns:a16="http://schemas.microsoft.com/office/drawing/2014/main" id="{F7D38911-0412-404E-A53F-97A72F54A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2985" y="3034022"/>
                <a:ext cx="298865" cy="386052"/>
              </a:xfrm>
              <a:custGeom>
                <a:avLst/>
                <a:gdLst>
                  <a:gd name="T0" fmla="*/ 88 w 302"/>
                  <a:gd name="T1" fmla="*/ 46 h 390"/>
                  <a:gd name="T2" fmla="*/ 88 w 302"/>
                  <a:gd name="T3" fmla="*/ 284 h 390"/>
                  <a:gd name="T4" fmla="*/ 45 w 302"/>
                  <a:gd name="T5" fmla="*/ 288 h 390"/>
                  <a:gd name="T6" fmla="*/ 9 w 302"/>
                  <a:gd name="T7" fmla="*/ 355 h 390"/>
                  <a:gd name="T8" fmla="*/ 77 w 302"/>
                  <a:gd name="T9" fmla="*/ 378 h 390"/>
                  <a:gd name="T10" fmla="*/ 124 w 302"/>
                  <a:gd name="T11" fmla="*/ 322 h 390"/>
                  <a:gd name="T12" fmla="*/ 124 w 302"/>
                  <a:gd name="T13" fmla="*/ 126 h 390"/>
                  <a:gd name="T14" fmla="*/ 266 w 302"/>
                  <a:gd name="T15" fmla="*/ 93 h 390"/>
                  <a:gd name="T16" fmla="*/ 266 w 302"/>
                  <a:gd name="T17" fmla="*/ 244 h 390"/>
                  <a:gd name="T18" fmla="*/ 223 w 302"/>
                  <a:gd name="T19" fmla="*/ 248 h 390"/>
                  <a:gd name="T20" fmla="*/ 187 w 302"/>
                  <a:gd name="T21" fmla="*/ 315 h 390"/>
                  <a:gd name="T22" fmla="*/ 255 w 302"/>
                  <a:gd name="T23" fmla="*/ 338 h 390"/>
                  <a:gd name="T24" fmla="*/ 302 w 302"/>
                  <a:gd name="T25" fmla="*/ 282 h 390"/>
                  <a:gd name="T26" fmla="*/ 302 w 302"/>
                  <a:gd name="T27" fmla="*/ 0 h 390"/>
                  <a:gd name="T28" fmla="*/ 88 w 302"/>
                  <a:gd name="T29" fmla="*/ 46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2" h="390">
                    <a:moveTo>
                      <a:pt x="88" y="46"/>
                    </a:moveTo>
                    <a:cubicBezTo>
                      <a:pt x="88" y="284"/>
                      <a:pt x="88" y="284"/>
                      <a:pt x="88" y="284"/>
                    </a:cubicBezTo>
                    <a:cubicBezTo>
                      <a:pt x="75" y="281"/>
                      <a:pt x="60" y="282"/>
                      <a:pt x="45" y="288"/>
                    </a:cubicBezTo>
                    <a:cubicBezTo>
                      <a:pt x="11" y="300"/>
                      <a:pt x="0" y="330"/>
                      <a:pt x="9" y="355"/>
                    </a:cubicBezTo>
                    <a:cubicBezTo>
                      <a:pt x="17" y="380"/>
                      <a:pt x="44" y="390"/>
                      <a:pt x="77" y="378"/>
                    </a:cubicBezTo>
                    <a:cubicBezTo>
                      <a:pt x="106" y="367"/>
                      <a:pt x="124" y="344"/>
                      <a:pt x="124" y="322"/>
                    </a:cubicBezTo>
                    <a:cubicBezTo>
                      <a:pt x="124" y="322"/>
                      <a:pt x="124" y="196"/>
                      <a:pt x="124" y="126"/>
                    </a:cubicBezTo>
                    <a:cubicBezTo>
                      <a:pt x="266" y="93"/>
                      <a:pt x="266" y="93"/>
                      <a:pt x="266" y="93"/>
                    </a:cubicBezTo>
                    <a:cubicBezTo>
                      <a:pt x="266" y="244"/>
                      <a:pt x="266" y="244"/>
                      <a:pt x="266" y="244"/>
                    </a:cubicBezTo>
                    <a:cubicBezTo>
                      <a:pt x="253" y="241"/>
                      <a:pt x="238" y="242"/>
                      <a:pt x="223" y="248"/>
                    </a:cubicBezTo>
                    <a:cubicBezTo>
                      <a:pt x="189" y="260"/>
                      <a:pt x="178" y="290"/>
                      <a:pt x="187" y="315"/>
                    </a:cubicBezTo>
                    <a:cubicBezTo>
                      <a:pt x="195" y="340"/>
                      <a:pt x="222" y="350"/>
                      <a:pt x="255" y="338"/>
                    </a:cubicBezTo>
                    <a:cubicBezTo>
                      <a:pt x="284" y="327"/>
                      <a:pt x="302" y="304"/>
                      <a:pt x="302" y="282"/>
                    </a:cubicBezTo>
                    <a:cubicBezTo>
                      <a:pt x="302" y="0"/>
                      <a:pt x="302" y="0"/>
                      <a:pt x="302" y="0"/>
                    </a:cubicBezTo>
                    <a:lnTo>
                      <a:pt x="88" y="4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işlïḋé">
              <a:extLst>
                <a:ext uri="{FF2B5EF4-FFF2-40B4-BE49-F238E27FC236}">
                  <a16:creationId xmlns="" xmlns:a16="http://schemas.microsoft.com/office/drawing/2014/main" id="{FAEDCD60-D766-4416-97A2-418D74A84E54}"/>
                </a:ext>
              </a:extLst>
            </p:cNvPr>
            <p:cNvGrpSpPr/>
            <p:nvPr/>
          </p:nvGrpSpPr>
          <p:grpSpPr>
            <a:xfrm>
              <a:off x="2326831" y="4029384"/>
              <a:ext cx="4000373" cy="812073"/>
              <a:chOff x="2411730" y="4029384"/>
              <a:chExt cx="3779313" cy="812073"/>
            </a:xfrm>
          </p:grpSpPr>
          <p:sp>
            <p:nvSpPr>
              <p:cNvPr id="27" name="îṡľïḍé">
                <a:extLst>
                  <a:ext uri="{FF2B5EF4-FFF2-40B4-BE49-F238E27FC236}">
                    <a16:creationId xmlns="" xmlns:a16="http://schemas.microsoft.com/office/drawing/2014/main" id="{A6B578CD-5F36-4FE5-A100-8F02F1E21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1730" y="4029384"/>
                <a:ext cx="3779313" cy="812073"/>
              </a:xfrm>
              <a:custGeom>
                <a:avLst/>
                <a:gdLst>
                  <a:gd name="T0" fmla="*/ 381 w 425"/>
                  <a:gd name="T1" fmla="*/ 0 h 89"/>
                  <a:gd name="T2" fmla="*/ 337 w 425"/>
                  <a:gd name="T3" fmla="*/ 39 h 89"/>
                  <a:gd name="T4" fmla="*/ 337 w 425"/>
                  <a:gd name="T5" fmla="*/ 39 h 89"/>
                  <a:gd name="T6" fmla="*/ 23 w 425"/>
                  <a:gd name="T7" fmla="*/ 40 h 89"/>
                  <a:gd name="T8" fmla="*/ 12 w 425"/>
                  <a:gd name="T9" fmla="*/ 32 h 89"/>
                  <a:gd name="T10" fmla="*/ 0 w 425"/>
                  <a:gd name="T11" fmla="*/ 45 h 89"/>
                  <a:gd name="T12" fmla="*/ 12 w 425"/>
                  <a:gd name="T13" fmla="*/ 57 h 89"/>
                  <a:gd name="T14" fmla="*/ 23 w 425"/>
                  <a:gd name="T15" fmla="*/ 49 h 89"/>
                  <a:gd name="T16" fmla="*/ 337 w 425"/>
                  <a:gd name="T17" fmla="*/ 50 h 89"/>
                  <a:gd name="T18" fmla="*/ 337 w 425"/>
                  <a:gd name="T19" fmla="*/ 50 h 89"/>
                  <a:gd name="T20" fmla="*/ 381 w 425"/>
                  <a:gd name="T21" fmla="*/ 89 h 89"/>
                  <a:gd name="T22" fmla="*/ 425 w 425"/>
                  <a:gd name="T23" fmla="*/ 45 h 89"/>
                  <a:gd name="T24" fmla="*/ 381 w 425"/>
                  <a:gd name="T2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5" h="89">
                    <a:moveTo>
                      <a:pt x="381" y="0"/>
                    </a:moveTo>
                    <a:cubicBezTo>
                      <a:pt x="358" y="0"/>
                      <a:pt x="340" y="17"/>
                      <a:pt x="337" y="39"/>
                    </a:cubicBezTo>
                    <a:cubicBezTo>
                      <a:pt x="337" y="39"/>
                      <a:pt x="337" y="39"/>
                      <a:pt x="337" y="39"/>
                    </a:cubicBezTo>
                    <a:cubicBezTo>
                      <a:pt x="276" y="44"/>
                      <a:pt x="95" y="45"/>
                      <a:pt x="23" y="40"/>
                    </a:cubicBezTo>
                    <a:cubicBezTo>
                      <a:pt x="21" y="35"/>
                      <a:pt x="17" y="32"/>
                      <a:pt x="12" y="32"/>
                    </a:cubicBezTo>
                    <a:cubicBezTo>
                      <a:pt x="5" y="32"/>
                      <a:pt x="0" y="38"/>
                      <a:pt x="0" y="45"/>
                    </a:cubicBezTo>
                    <a:cubicBezTo>
                      <a:pt x="0" y="51"/>
                      <a:pt x="5" y="57"/>
                      <a:pt x="12" y="57"/>
                    </a:cubicBezTo>
                    <a:cubicBezTo>
                      <a:pt x="17" y="57"/>
                      <a:pt x="21" y="54"/>
                      <a:pt x="23" y="49"/>
                    </a:cubicBezTo>
                    <a:cubicBezTo>
                      <a:pt x="104" y="45"/>
                      <a:pt x="267" y="45"/>
                      <a:pt x="337" y="50"/>
                    </a:cubicBezTo>
                    <a:cubicBezTo>
                      <a:pt x="337" y="50"/>
                      <a:pt x="337" y="50"/>
                      <a:pt x="337" y="50"/>
                    </a:cubicBezTo>
                    <a:cubicBezTo>
                      <a:pt x="340" y="72"/>
                      <a:pt x="358" y="89"/>
                      <a:pt x="381" y="89"/>
                    </a:cubicBezTo>
                    <a:cubicBezTo>
                      <a:pt x="406" y="89"/>
                      <a:pt x="425" y="69"/>
                      <a:pt x="425" y="45"/>
                    </a:cubicBezTo>
                    <a:cubicBezTo>
                      <a:pt x="425" y="20"/>
                      <a:pt x="406" y="0"/>
                      <a:pt x="3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ïšľîḍè">
                <a:extLst>
                  <a:ext uri="{FF2B5EF4-FFF2-40B4-BE49-F238E27FC236}">
                    <a16:creationId xmlns="" xmlns:a16="http://schemas.microsoft.com/office/drawing/2014/main" id="{8D12F0FD-C4C7-422D-80E4-C58E8A9390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3073" y="4263676"/>
                <a:ext cx="383010" cy="257599"/>
              </a:xfrm>
              <a:custGeom>
                <a:avLst/>
                <a:gdLst>
                  <a:gd name="T0" fmla="*/ 203 w 497"/>
                  <a:gd name="T1" fmla="*/ 257 h 337"/>
                  <a:gd name="T2" fmla="*/ 203 w 497"/>
                  <a:gd name="T3" fmla="*/ 257 h 337"/>
                  <a:gd name="T4" fmla="*/ 221 w 497"/>
                  <a:gd name="T5" fmla="*/ 327 h 337"/>
                  <a:gd name="T6" fmla="*/ 283 w 497"/>
                  <a:gd name="T7" fmla="*/ 310 h 337"/>
                  <a:gd name="T8" fmla="*/ 398 w 497"/>
                  <a:gd name="T9" fmla="*/ 9 h 337"/>
                  <a:gd name="T10" fmla="*/ 203 w 497"/>
                  <a:gd name="T11" fmla="*/ 257 h 337"/>
                  <a:gd name="T12" fmla="*/ 248 w 497"/>
                  <a:gd name="T13" fmla="*/ 71 h 337"/>
                  <a:gd name="T14" fmla="*/ 248 w 497"/>
                  <a:gd name="T15" fmla="*/ 71 h 337"/>
                  <a:gd name="T16" fmla="*/ 274 w 497"/>
                  <a:gd name="T17" fmla="*/ 71 h 337"/>
                  <a:gd name="T18" fmla="*/ 310 w 497"/>
                  <a:gd name="T19" fmla="*/ 26 h 337"/>
                  <a:gd name="T20" fmla="*/ 248 w 497"/>
                  <a:gd name="T21" fmla="*/ 17 h 337"/>
                  <a:gd name="T22" fmla="*/ 0 w 497"/>
                  <a:gd name="T23" fmla="*/ 283 h 337"/>
                  <a:gd name="T24" fmla="*/ 0 w 497"/>
                  <a:gd name="T25" fmla="*/ 310 h 337"/>
                  <a:gd name="T26" fmla="*/ 26 w 497"/>
                  <a:gd name="T27" fmla="*/ 336 h 337"/>
                  <a:gd name="T28" fmla="*/ 53 w 497"/>
                  <a:gd name="T29" fmla="*/ 310 h 337"/>
                  <a:gd name="T30" fmla="*/ 53 w 497"/>
                  <a:gd name="T31" fmla="*/ 283 h 337"/>
                  <a:gd name="T32" fmla="*/ 248 w 497"/>
                  <a:gd name="T33" fmla="*/ 71 h 337"/>
                  <a:gd name="T34" fmla="*/ 425 w 497"/>
                  <a:gd name="T35" fmla="*/ 98 h 337"/>
                  <a:gd name="T36" fmla="*/ 425 w 497"/>
                  <a:gd name="T37" fmla="*/ 98 h 337"/>
                  <a:gd name="T38" fmla="*/ 407 w 497"/>
                  <a:gd name="T39" fmla="*/ 151 h 337"/>
                  <a:gd name="T40" fmla="*/ 442 w 497"/>
                  <a:gd name="T41" fmla="*/ 283 h 337"/>
                  <a:gd name="T42" fmla="*/ 442 w 497"/>
                  <a:gd name="T43" fmla="*/ 310 h 337"/>
                  <a:gd name="T44" fmla="*/ 469 w 497"/>
                  <a:gd name="T45" fmla="*/ 336 h 337"/>
                  <a:gd name="T46" fmla="*/ 469 w 497"/>
                  <a:gd name="T47" fmla="*/ 336 h 337"/>
                  <a:gd name="T48" fmla="*/ 496 w 497"/>
                  <a:gd name="T49" fmla="*/ 310 h 337"/>
                  <a:gd name="T50" fmla="*/ 496 w 497"/>
                  <a:gd name="T51" fmla="*/ 283 h 337"/>
                  <a:gd name="T52" fmla="*/ 425 w 497"/>
                  <a:gd name="T53" fmla="*/ 98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7" h="337">
                    <a:moveTo>
                      <a:pt x="203" y="257"/>
                    </a:moveTo>
                    <a:lnTo>
                      <a:pt x="203" y="257"/>
                    </a:lnTo>
                    <a:cubicBezTo>
                      <a:pt x="186" y="283"/>
                      <a:pt x="194" y="310"/>
                      <a:pt x="221" y="327"/>
                    </a:cubicBezTo>
                    <a:cubicBezTo>
                      <a:pt x="239" y="336"/>
                      <a:pt x="266" y="336"/>
                      <a:pt x="283" y="310"/>
                    </a:cubicBezTo>
                    <a:cubicBezTo>
                      <a:pt x="301" y="274"/>
                      <a:pt x="407" y="9"/>
                      <a:pt x="398" y="9"/>
                    </a:cubicBezTo>
                    <a:cubicBezTo>
                      <a:pt x="389" y="0"/>
                      <a:pt x="221" y="230"/>
                      <a:pt x="203" y="257"/>
                    </a:cubicBezTo>
                    <a:close/>
                    <a:moveTo>
                      <a:pt x="248" y="71"/>
                    </a:moveTo>
                    <a:lnTo>
                      <a:pt x="248" y="71"/>
                    </a:lnTo>
                    <a:cubicBezTo>
                      <a:pt x="257" y="71"/>
                      <a:pt x="266" y="71"/>
                      <a:pt x="274" y="71"/>
                    </a:cubicBezTo>
                    <a:cubicBezTo>
                      <a:pt x="292" y="53"/>
                      <a:pt x="301" y="44"/>
                      <a:pt x="310" y="26"/>
                    </a:cubicBezTo>
                    <a:cubicBezTo>
                      <a:pt x="292" y="17"/>
                      <a:pt x="274" y="17"/>
                      <a:pt x="248" y="17"/>
                    </a:cubicBezTo>
                    <a:cubicBezTo>
                      <a:pt x="106" y="17"/>
                      <a:pt x="0" y="133"/>
                      <a:pt x="0" y="283"/>
                    </a:cubicBezTo>
                    <a:cubicBezTo>
                      <a:pt x="0" y="292"/>
                      <a:pt x="0" y="301"/>
                      <a:pt x="0" y="310"/>
                    </a:cubicBezTo>
                    <a:cubicBezTo>
                      <a:pt x="0" y="327"/>
                      <a:pt x="17" y="336"/>
                      <a:pt x="26" y="336"/>
                    </a:cubicBezTo>
                    <a:cubicBezTo>
                      <a:pt x="44" y="336"/>
                      <a:pt x="53" y="319"/>
                      <a:pt x="53" y="310"/>
                    </a:cubicBezTo>
                    <a:cubicBezTo>
                      <a:pt x="53" y="301"/>
                      <a:pt x="53" y="292"/>
                      <a:pt x="53" y="283"/>
                    </a:cubicBezTo>
                    <a:cubicBezTo>
                      <a:pt x="53" y="160"/>
                      <a:pt x="132" y="71"/>
                      <a:pt x="248" y="71"/>
                    </a:cubicBezTo>
                    <a:close/>
                    <a:moveTo>
                      <a:pt x="425" y="98"/>
                    </a:moveTo>
                    <a:lnTo>
                      <a:pt x="425" y="98"/>
                    </a:lnTo>
                    <a:cubicBezTo>
                      <a:pt x="416" y="115"/>
                      <a:pt x="416" y="133"/>
                      <a:pt x="407" y="151"/>
                    </a:cubicBezTo>
                    <a:cubicBezTo>
                      <a:pt x="433" y="186"/>
                      <a:pt x="442" y="239"/>
                      <a:pt x="442" y="283"/>
                    </a:cubicBezTo>
                    <a:cubicBezTo>
                      <a:pt x="442" y="292"/>
                      <a:pt x="442" y="301"/>
                      <a:pt x="442" y="310"/>
                    </a:cubicBezTo>
                    <a:cubicBezTo>
                      <a:pt x="442" y="319"/>
                      <a:pt x="451" y="336"/>
                      <a:pt x="469" y="336"/>
                    </a:cubicBezTo>
                    <a:lnTo>
                      <a:pt x="469" y="336"/>
                    </a:lnTo>
                    <a:cubicBezTo>
                      <a:pt x="478" y="336"/>
                      <a:pt x="496" y="327"/>
                      <a:pt x="496" y="310"/>
                    </a:cubicBezTo>
                    <a:cubicBezTo>
                      <a:pt x="496" y="301"/>
                      <a:pt x="496" y="292"/>
                      <a:pt x="496" y="283"/>
                    </a:cubicBezTo>
                    <a:cubicBezTo>
                      <a:pt x="496" y="213"/>
                      <a:pt x="469" y="151"/>
                      <a:pt x="425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i$lîḋé">
              <a:extLst>
                <a:ext uri="{FF2B5EF4-FFF2-40B4-BE49-F238E27FC236}">
                  <a16:creationId xmlns="" xmlns:a16="http://schemas.microsoft.com/office/drawing/2014/main" id="{D0D39EFE-B53F-4EA2-B1F6-7CC3FCDBE8D4}"/>
                </a:ext>
              </a:extLst>
            </p:cNvPr>
            <p:cNvGrpSpPr/>
            <p:nvPr/>
          </p:nvGrpSpPr>
          <p:grpSpPr>
            <a:xfrm>
              <a:off x="5527258" y="5237819"/>
              <a:ext cx="4000373" cy="812073"/>
              <a:chOff x="5390444" y="5237819"/>
              <a:chExt cx="3779313" cy="812073"/>
            </a:xfrm>
          </p:grpSpPr>
          <p:sp>
            <p:nvSpPr>
              <p:cNvPr id="25" name="íṥḻíḋê">
                <a:extLst>
                  <a:ext uri="{FF2B5EF4-FFF2-40B4-BE49-F238E27FC236}">
                    <a16:creationId xmlns="" xmlns:a16="http://schemas.microsoft.com/office/drawing/2014/main" id="{87D91087-C75F-4D01-99B8-2C94A64E27A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390444" y="5237819"/>
                <a:ext cx="3779313" cy="812073"/>
              </a:xfrm>
              <a:custGeom>
                <a:avLst/>
                <a:gdLst>
                  <a:gd name="T0" fmla="*/ 381 w 425"/>
                  <a:gd name="T1" fmla="*/ 0 h 89"/>
                  <a:gd name="T2" fmla="*/ 337 w 425"/>
                  <a:gd name="T3" fmla="*/ 39 h 89"/>
                  <a:gd name="T4" fmla="*/ 337 w 425"/>
                  <a:gd name="T5" fmla="*/ 39 h 89"/>
                  <a:gd name="T6" fmla="*/ 23 w 425"/>
                  <a:gd name="T7" fmla="*/ 40 h 89"/>
                  <a:gd name="T8" fmla="*/ 12 w 425"/>
                  <a:gd name="T9" fmla="*/ 32 h 89"/>
                  <a:gd name="T10" fmla="*/ 0 w 425"/>
                  <a:gd name="T11" fmla="*/ 45 h 89"/>
                  <a:gd name="T12" fmla="*/ 12 w 425"/>
                  <a:gd name="T13" fmla="*/ 57 h 89"/>
                  <a:gd name="T14" fmla="*/ 23 w 425"/>
                  <a:gd name="T15" fmla="*/ 49 h 89"/>
                  <a:gd name="T16" fmla="*/ 337 w 425"/>
                  <a:gd name="T17" fmla="*/ 50 h 89"/>
                  <a:gd name="T18" fmla="*/ 337 w 425"/>
                  <a:gd name="T19" fmla="*/ 50 h 89"/>
                  <a:gd name="T20" fmla="*/ 381 w 425"/>
                  <a:gd name="T21" fmla="*/ 89 h 89"/>
                  <a:gd name="T22" fmla="*/ 425 w 425"/>
                  <a:gd name="T23" fmla="*/ 45 h 89"/>
                  <a:gd name="T24" fmla="*/ 381 w 425"/>
                  <a:gd name="T2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5" h="89">
                    <a:moveTo>
                      <a:pt x="381" y="0"/>
                    </a:moveTo>
                    <a:cubicBezTo>
                      <a:pt x="358" y="0"/>
                      <a:pt x="340" y="17"/>
                      <a:pt x="337" y="39"/>
                    </a:cubicBezTo>
                    <a:cubicBezTo>
                      <a:pt x="337" y="39"/>
                      <a:pt x="337" y="39"/>
                      <a:pt x="337" y="39"/>
                    </a:cubicBezTo>
                    <a:cubicBezTo>
                      <a:pt x="276" y="44"/>
                      <a:pt x="95" y="45"/>
                      <a:pt x="23" y="40"/>
                    </a:cubicBezTo>
                    <a:cubicBezTo>
                      <a:pt x="21" y="35"/>
                      <a:pt x="17" y="32"/>
                      <a:pt x="12" y="32"/>
                    </a:cubicBezTo>
                    <a:cubicBezTo>
                      <a:pt x="5" y="32"/>
                      <a:pt x="0" y="38"/>
                      <a:pt x="0" y="45"/>
                    </a:cubicBezTo>
                    <a:cubicBezTo>
                      <a:pt x="0" y="51"/>
                      <a:pt x="5" y="57"/>
                      <a:pt x="12" y="57"/>
                    </a:cubicBezTo>
                    <a:cubicBezTo>
                      <a:pt x="17" y="57"/>
                      <a:pt x="21" y="54"/>
                      <a:pt x="23" y="49"/>
                    </a:cubicBezTo>
                    <a:cubicBezTo>
                      <a:pt x="104" y="45"/>
                      <a:pt x="267" y="45"/>
                      <a:pt x="337" y="50"/>
                    </a:cubicBezTo>
                    <a:cubicBezTo>
                      <a:pt x="337" y="50"/>
                      <a:pt x="337" y="50"/>
                      <a:pt x="337" y="50"/>
                    </a:cubicBezTo>
                    <a:cubicBezTo>
                      <a:pt x="340" y="72"/>
                      <a:pt x="358" y="89"/>
                      <a:pt x="381" y="89"/>
                    </a:cubicBezTo>
                    <a:cubicBezTo>
                      <a:pt x="406" y="89"/>
                      <a:pt x="425" y="69"/>
                      <a:pt x="425" y="45"/>
                    </a:cubicBezTo>
                    <a:cubicBezTo>
                      <a:pt x="425" y="20"/>
                      <a:pt x="406" y="0"/>
                      <a:pt x="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6" name="ïṥḷïḑê">
                <a:extLst>
                  <a:ext uri="{FF2B5EF4-FFF2-40B4-BE49-F238E27FC236}">
                    <a16:creationId xmlns="" xmlns:a16="http://schemas.microsoft.com/office/drawing/2014/main" id="{80C8630F-0810-4BB1-9A2B-5EB7936BC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0613" y="5456128"/>
                <a:ext cx="368304" cy="375455"/>
              </a:xfrm>
              <a:custGeom>
                <a:avLst/>
                <a:gdLst>
                  <a:gd name="T0" fmla="*/ 275 w 452"/>
                  <a:gd name="T1" fmla="*/ 301 h 462"/>
                  <a:gd name="T2" fmla="*/ 275 w 452"/>
                  <a:gd name="T3" fmla="*/ 301 h 462"/>
                  <a:gd name="T4" fmla="*/ 434 w 452"/>
                  <a:gd name="T5" fmla="*/ 26 h 462"/>
                  <a:gd name="T6" fmla="*/ 434 w 452"/>
                  <a:gd name="T7" fmla="*/ 18 h 462"/>
                  <a:gd name="T8" fmla="*/ 425 w 452"/>
                  <a:gd name="T9" fmla="*/ 18 h 462"/>
                  <a:gd name="T10" fmla="*/ 159 w 452"/>
                  <a:gd name="T11" fmla="*/ 178 h 462"/>
                  <a:gd name="T12" fmla="*/ 9 w 452"/>
                  <a:gd name="T13" fmla="*/ 301 h 462"/>
                  <a:gd name="T14" fmla="*/ 35 w 452"/>
                  <a:gd name="T15" fmla="*/ 328 h 462"/>
                  <a:gd name="T16" fmla="*/ 88 w 452"/>
                  <a:gd name="T17" fmla="*/ 310 h 462"/>
                  <a:gd name="T18" fmla="*/ 151 w 452"/>
                  <a:gd name="T19" fmla="*/ 372 h 462"/>
                  <a:gd name="T20" fmla="*/ 133 w 452"/>
                  <a:gd name="T21" fmla="*/ 425 h 462"/>
                  <a:gd name="T22" fmla="*/ 151 w 452"/>
                  <a:gd name="T23" fmla="*/ 452 h 462"/>
                  <a:gd name="T24" fmla="*/ 275 w 452"/>
                  <a:gd name="T25" fmla="*/ 301 h 462"/>
                  <a:gd name="T26" fmla="*/ 301 w 452"/>
                  <a:gd name="T27" fmla="*/ 150 h 462"/>
                  <a:gd name="T28" fmla="*/ 301 w 452"/>
                  <a:gd name="T29" fmla="*/ 150 h 462"/>
                  <a:gd name="T30" fmla="*/ 301 w 452"/>
                  <a:gd name="T31" fmla="*/ 97 h 462"/>
                  <a:gd name="T32" fmla="*/ 354 w 452"/>
                  <a:gd name="T33" fmla="*/ 97 h 462"/>
                  <a:gd name="T34" fmla="*/ 354 w 452"/>
                  <a:gd name="T35" fmla="*/ 150 h 462"/>
                  <a:gd name="T36" fmla="*/ 301 w 452"/>
                  <a:gd name="T37" fmla="*/ 15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2" h="462">
                    <a:moveTo>
                      <a:pt x="275" y="301"/>
                    </a:moveTo>
                    <a:lnTo>
                      <a:pt x="275" y="301"/>
                    </a:lnTo>
                    <a:cubicBezTo>
                      <a:pt x="275" y="301"/>
                      <a:pt x="451" y="169"/>
                      <a:pt x="434" y="26"/>
                    </a:cubicBezTo>
                    <a:lnTo>
                      <a:pt x="434" y="18"/>
                    </a:lnTo>
                    <a:cubicBezTo>
                      <a:pt x="425" y="18"/>
                      <a:pt x="425" y="18"/>
                      <a:pt x="425" y="18"/>
                    </a:cubicBezTo>
                    <a:cubicBezTo>
                      <a:pt x="284" y="0"/>
                      <a:pt x="159" y="178"/>
                      <a:pt x="159" y="178"/>
                    </a:cubicBezTo>
                    <a:cubicBezTo>
                      <a:pt x="53" y="159"/>
                      <a:pt x="62" y="186"/>
                      <a:pt x="9" y="301"/>
                    </a:cubicBezTo>
                    <a:cubicBezTo>
                      <a:pt x="0" y="328"/>
                      <a:pt x="18" y="328"/>
                      <a:pt x="35" y="328"/>
                    </a:cubicBezTo>
                    <a:cubicBezTo>
                      <a:pt x="53" y="319"/>
                      <a:pt x="88" y="310"/>
                      <a:pt x="88" y="310"/>
                    </a:cubicBezTo>
                    <a:cubicBezTo>
                      <a:pt x="151" y="372"/>
                      <a:pt x="151" y="372"/>
                      <a:pt x="151" y="372"/>
                    </a:cubicBezTo>
                    <a:cubicBezTo>
                      <a:pt x="151" y="372"/>
                      <a:pt x="141" y="407"/>
                      <a:pt x="133" y="425"/>
                    </a:cubicBezTo>
                    <a:cubicBezTo>
                      <a:pt x="124" y="443"/>
                      <a:pt x="133" y="461"/>
                      <a:pt x="151" y="452"/>
                    </a:cubicBezTo>
                    <a:cubicBezTo>
                      <a:pt x="266" y="398"/>
                      <a:pt x="292" y="407"/>
                      <a:pt x="275" y="301"/>
                    </a:cubicBezTo>
                    <a:close/>
                    <a:moveTo>
                      <a:pt x="301" y="150"/>
                    </a:moveTo>
                    <a:lnTo>
                      <a:pt x="301" y="150"/>
                    </a:lnTo>
                    <a:cubicBezTo>
                      <a:pt x="284" y="133"/>
                      <a:pt x="284" y="115"/>
                      <a:pt x="301" y="97"/>
                    </a:cubicBezTo>
                    <a:cubicBezTo>
                      <a:pt x="319" y="80"/>
                      <a:pt x="345" y="80"/>
                      <a:pt x="354" y="97"/>
                    </a:cubicBezTo>
                    <a:cubicBezTo>
                      <a:pt x="372" y="115"/>
                      <a:pt x="372" y="133"/>
                      <a:pt x="354" y="150"/>
                    </a:cubicBezTo>
                    <a:cubicBezTo>
                      <a:pt x="345" y="169"/>
                      <a:pt x="319" y="169"/>
                      <a:pt x="301" y="1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îṧľîďê">
              <a:extLst>
                <a:ext uri="{FF2B5EF4-FFF2-40B4-BE49-F238E27FC236}">
                  <a16:creationId xmlns="" xmlns:a16="http://schemas.microsoft.com/office/drawing/2014/main" id="{262C9DF9-64A1-47B8-8EAC-8CA10D35C569}"/>
                </a:ext>
              </a:extLst>
            </p:cNvPr>
            <p:cNvGrpSpPr/>
            <p:nvPr/>
          </p:nvGrpSpPr>
          <p:grpSpPr>
            <a:xfrm>
              <a:off x="2416275" y="4628999"/>
              <a:ext cx="2475726" cy="780221"/>
              <a:chOff x="9784347" y="2299562"/>
              <a:chExt cx="2475726" cy="780221"/>
            </a:xfrm>
          </p:grpSpPr>
          <p:sp>
            <p:nvSpPr>
              <p:cNvPr id="23" name="íṥļïḓe">
                <a:extLst>
                  <a:ext uri="{FF2B5EF4-FFF2-40B4-BE49-F238E27FC236}">
                    <a16:creationId xmlns="" xmlns:a16="http://schemas.microsoft.com/office/drawing/2014/main" id="{9F23E72C-971D-45A8-B1C8-B1BFC430D579}"/>
                  </a:ext>
                </a:extLst>
              </p:cNvPr>
              <p:cNvSpPr txBox="1"/>
              <p:nvPr/>
            </p:nvSpPr>
            <p:spPr>
              <a:xfrm>
                <a:off x="9784347" y="2299562"/>
                <a:ext cx="2475726" cy="214249"/>
              </a:xfrm>
              <a:prstGeom prst="rect">
                <a:avLst/>
              </a:prstGeom>
              <a:noFill/>
            </p:spPr>
            <p:txBody>
              <a:bodyPr wrap="none" lIns="144000" tIns="0" rIns="216000" bIns="0" anchor="b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B408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24" name="iŝlîḋé">
                <a:extLst>
                  <a:ext uri="{FF2B5EF4-FFF2-40B4-BE49-F238E27FC236}">
                    <a16:creationId xmlns="" xmlns:a16="http://schemas.microsoft.com/office/drawing/2014/main" id="{D2D30D6A-B214-479C-BDE8-D3816AE522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84347" y="2513812"/>
                <a:ext cx="2475725" cy="565971"/>
              </a:xfrm>
              <a:prstGeom prst="rect">
                <a:avLst/>
              </a:prstGeom>
            </p:spPr>
            <p:txBody>
              <a:bodyPr vert="horz" wrap="square" lIns="144000" tIns="0" rIns="216000" bIns="0" anchor="ctr" anchorCtr="0"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ïŝ1ïḋè">
              <a:extLst>
                <a:ext uri="{FF2B5EF4-FFF2-40B4-BE49-F238E27FC236}">
                  <a16:creationId xmlns="" xmlns:a16="http://schemas.microsoft.com/office/drawing/2014/main" id="{7FF665B4-9EC6-4922-AE14-9B6FA50C027D}"/>
                </a:ext>
              </a:extLst>
            </p:cNvPr>
            <p:cNvGrpSpPr/>
            <p:nvPr/>
          </p:nvGrpSpPr>
          <p:grpSpPr>
            <a:xfrm>
              <a:off x="6922464" y="3414711"/>
              <a:ext cx="2475726" cy="780221"/>
              <a:chOff x="9784347" y="2299562"/>
              <a:chExt cx="2475726" cy="780221"/>
            </a:xfrm>
          </p:grpSpPr>
          <p:sp>
            <p:nvSpPr>
              <p:cNvPr id="21" name="íśļîḓe">
                <a:extLst>
                  <a:ext uri="{FF2B5EF4-FFF2-40B4-BE49-F238E27FC236}">
                    <a16:creationId xmlns="" xmlns:a16="http://schemas.microsoft.com/office/drawing/2014/main" id="{BB459E62-31AF-4D19-BE21-3E2E8C3CE8D3}"/>
                  </a:ext>
                </a:extLst>
              </p:cNvPr>
              <p:cNvSpPr txBox="1"/>
              <p:nvPr/>
            </p:nvSpPr>
            <p:spPr>
              <a:xfrm>
                <a:off x="9784347" y="2299562"/>
                <a:ext cx="2475726" cy="214249"/>
              </a:xfrm>
              <a:prstGeom prst="rect">
                <a:avLst/>
              </a:prstGeom>
              <a:noFill/>
            </p:spPr>
            <p:txBody>
              <a:bodyPr wrap="none" lIns="144000" tIns="0" rIns="144000" bIns="0" anchor="ctr" anchorCtr="0">
                <a:norm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4CF0F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22" name="îṥļíḍè">
                <a:extLst>
                  <a:ext uri="{FF2B5EF4-FFF2-40B4-BE49-F238E27FC236}">
                    <a16:creationId xmlns="" xmlns:a16="http://schemas.microsoft.com/office/drawing/2014/main" id="{0EC8DD09-3895-4032-A2CE-18D69716DD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84347" y="2513812"/>
                <a:ext cx="2475725" cy="565971"/>
              </a:xfrm>
              <a:prstGeom prst="rect">
                <a:avLst/>
              </a:prstGeom>
            </p:spPr>
            <p:txBody>
              <a:bodyPr vert="horz" wrap="square" lIns="144000" tIns="0" rIns="144000" bIns="0" anchor="ctr" anchorCtr="0">
                <a:normAutofit lnSpcReduction="100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íṣľiḓe">
              <a:extLst>
                <a:ext uri="{FF2B5EF4-FFF2-40B4-BE49-F238E27FC236}">
                  <a16:creationId xmlns="" xmlns:a16="http://schemas.microsoft.com/office/drawing/2014/main" id="{C497EFDD-1726-431E-A3D6-229D8FCC9C12}"/>
                </a:ext>
              </a:extLst>
            </p:cNvPr>
            <p:cNvGrpSpPr/>
            <p:nvPr/>
          </p:nvGrpSpPr>
          <p:grpSpPr>
            <a:xfrm>
              <a:off x="2448350" y="2212127"/>
              <a:ext cx="2475726" cy="780221"/>
              <a:chOff x="9784347" y="2299562"/>
              <a:chExt cx="2475726" cy="780221"/>
            </a:xfrm>
          </p:grpSpPr>
          <p:sp>
            <p:nvSpPr>
              <p:cNvPr id="19" name="i$ḻîďe">
                <a:extLst>
                  <a:ext uri="{FF2B5EF4-FFF2-40B4-BE49-F238E27FC236}">
                    <a16:creationId xmlns="" xmlns:a16="http://schemas.microsoft.com/office/drawing/2014/main" id="{202CD5C0-4D03-4F3E-A0A3-8BB155CEEF06}"/>
                  </a:ext>
                </a:extLst>
              </p:cNvPr>
              <p:cNvSpPr txBox="1"/>
              <p:nvPr/>
            </p:nvSpPr>
            <p:spPr>
              <a:xfrm>
                <a:off x="9784347" y="2299562"/>
                <a:ext cx="2475726" cy="214249"/>
              </a:xfrm>
              <a:prstGeom prst="rect">
                <a:avLst/>
              </a:prstGeom>
              <a:noFill/>
            </p:spPr>
            <p:txBody>
              <a:bodyPr wrap="none" lIns="144000" tIns="0" rIns="216000" bIns="0" anchor="b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CEB0F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20" name="ïŝḷîḑê">
                <a:extLst>
                  <a:ext uri="{FF2B5EF4-FFF2-40B4-BE49-F238E27FC236}">
                    <a16:creationId xmlns="" xmlns:a16="http://schemas.microsoft.com/office/drawing/2014/main" id="{EA4B5DCC-CBC8-491D-A416-F89E2ABE82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84347" y="2513812"/>
                <a:ext cx="2475725" cy="565971"/>
              </a:xfrm>
              <a:prstGeom prst="rect">
                <a:avLst/>
              </a:prstGeom>
            </p:spPr>
            <p:txBody>
              <a:bodyPr vert="horz" wrap="square" lIns="144000" tIns="0" rIns="216000" bIns="0" anchor="ctr" anchorCtr="0">
                <a:normAutofit lnSpcReduction="1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ïśļídê">
              <a:extLst>
                <a:ext uri="{FF2B5EF4-FFF2-40B4-BE49-F238E27FC236}">
                  <a16:creationId xmlns="" xmlns:a16="http://schemas.microsoft.com/office/drawing/2014/main" id="{4B031F6C-4FB7-49BB-B5DD-1DC5D46E93BB}"/>
                </a:ext>
              </a:extLst>
            </p:cNvPr>
            <p:cNvGrpSpPr/>
            <p:nvPr/>
          </p:nvGrpSpPr>
          <p:grpSpPr>
            <a:xfrm>
              <a:off x="6922464" y="5831583"/>
              <a:ext cx="2475726" cy="780221"/>
              <a:chOff x="9784347" y="2299562"/>
              <a:chExt cx="2475726" cy="780221"/>
            </a:xfrm>
          </p:grpSpPr>
          <p:sp>
            <p:nvSpPr>
              <p:cNvPr id="17" name="ïs1iḍé">
                <a:extLst>
                  <a:ext uri="{FF2B5EF4-FFF2-40B4-BE49-F238E27FC236}">
                    <a16:creationId xmlns="" xmlns:a16="http://schemas.microsoft.com/office/drawing/2014/main" id="{F43B651A-7CE8-40BF-B566-C396EA1EEB82}"/>
                  </a:ext>
                </a:extLst>
              </p:cNvPr>
              <p:cNvSpPr txBox="1"/>
              <p:nvPr/>
            </p:nvSpPr>
            <p:spPr>
              <a:xfrm>
                <a:off x="9784347" y="2299562"/>
                <a:ext cx="2475726" cy="214249"/>
              </a:xfrm>
              <a:prstGeom prst="rect">
                <a:avLst/>
              </a:prstGeom>
              <a:noFill/>
            </p:spPr>
            <p:txBody>
              <a:bodyPr wrap="none" lIns="144000" tIns="0" rIns="144000" bIns="0" anchor="ctr" anchorCtr="0">
                <a:norm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DC01A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18" name="iṧľidê">
                <a:extLst>
                  <a:ext uri="{FF2B5EF4-FFF2-40B4-BE49-F238E27FC236}">
                    <a16:creationId xmlns="" xmlns:a16="http://schemas.microsoft.com/office/drawing/2014/main" id="{E066C4F7-C4C5-459B-AE60-F931ED0796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84347" y="2513812"/>
                <a:ext cx="2475725" cy="565971"/>
              </a:xfrm>
              <a:prstGeom prst="rect">
                <a:avLst/>
              </a:prstGeom>
            </p:spPr>
            <p:txBody>
              <a:bodyPr vert="horz" wrap="square" lIns="144000" tIns="0" rIns="144000" bIns="0" anchor="ctr" anchorCtr="0">
                <a:normAutofit lnSpcReduction="100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íṡ1idè">
              <a:extLst>
                <a:ext uri="{FF2B5EF4-FFF2-40B4-BE49-F238E27FC236}">
                  <a16:creationId xmlns="" xmlns:a16="http://schemas.microsoft.com/office/drawing/2014/main" id="{7CD0596D-D301-471A-9324-EDAE7EFCF4AF}"/>
                </a:ext>
              </a:extLst>
            </p:cNvPr>
            <p:cNvGrpSpPr/>
            <p:nvPr/>
          </p:nvGrpSpPr>
          <p:grpSpPr>
            <a:xfrm>
              <a:off x="6909585" y="1016732"/>
              <a:ext cx="2475726" cy="780221"/>
              <a:chOff x="9784347" y="2299562"/>
              <a:chExt cx="2475726" cy="780221"/>
            </a:xfrm>
          </p:grpSpPr>
          <p:sp>
            <p:nvSpPr>
              <p:cNvPr id="15" name="í$ḷïḍe">
                <a:extLst>
                  <a:ext uri="{FF2B5EF4-FFF2-40B4-BE49-F238E27FC236}">
                    <a16:creationId xmlns="" xmlns:a16="http://schemas.microsoft.com/office/drawing/2014/main" id="{42FD060C-B441-401E-9091-83DD3B04CCF3}"/>
                  </a:ext>
                </a:extLst>
              </p:cNvPr>
              <p:cNvSpPr txBox="1"/>
              <p:nvPr/>
            </p:nvSpPr>
            <p:spPr>
              <a:xfrm>
                <a:off x="9784347" y="2299562"/>
                <a:ext cx="2475726" cy="214249"/>
              </a:xfrm>
              <a:prstGeom prst="rect">
                <a:avLst/>
              </a:prstGeom>
              <a:noFill/>
            </p:spPr>
            <p:txBody>
              <a:bodyPr wrap="none" lIns="144000" tIns="0" rIns="144000" bIns="0" anchor="ctr" anchorCtr="0">
                <a:norm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ABF13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16" name="íş1iḓé">
                <a:extLst>
                  <a:ext uri="{FF2B5EF4-FFF2-40B4-BE49-F238E27FC236}">
                    <a16:creationId xmlns="" xmlns:a16="http://schemas.microsoft.com/office/drawing/2014/main" id="{52143625-E914-41D1-BC1B-EC64B2E2B1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84347" y="2513812"/>
                <a:ext cx="2475725" cy="565971"/>
              </a:xfrm>
              <a:prstGeom prst="rect">
                <a:avLst/>
              </a:prstGeom>
            </p:spPr>
            <p:txBody>
              <a:bodyPr vert="horz" wrap="square" lIns="144000" tIns="0" rIns="144000" bIns="0" anchor="ctr" anchorCtr="0">
                <a:normAutofit lnSpcReduction="100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40303745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f6b08f85-bc31-495b-8e56-3ee522fca6a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0338FCD8-A78C-4CD0-BA57-D2B99139835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446544" y="2044927"/>
            <a:ext cx="9234432" cy="3679968"/>
            <a:chOff x="1446544" y="2044927"/>
            <a:chExt cx="9234432" cy="3679968"/>
          </a:xfrm>
        </p:grpSpPr>
        <p:sp>
          <p:nvSpPr>
            <p:cNvPr id="4" name="í$ľiďê">
              <a:extLst>
                <a:ext uri="{FF2B5EF4-FFF2-40B4-BE49-F238E27FC236}">
                  <a16:creationId xmlns="" xmlns:a16="http://schemas.microsoft.com/office/drawing/2014/main" id="{806B37A4-B860-4EF1-B3D7-C39E9E26CD3F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4250223" y="2094177"/>
              <a:ext cx="1571674" cy="1478138"/>
            </a:xfrm>
            <a:custGeom>
              <a:avLst/>
              <a:gdLst>
                <a:gd name="connsiteX0" fmla="*/ 1357187 w 1571674"/>
                <a:gd name="connsiteY0" fmla="*/ 568121 h 1478138"/>
                <a:gd name="connsiteX1" fmla="*/ 1518053 w 1571674"/>
                <a:gd name="connsiteY1" fmla="*/ 1376073 h 1478138"/>
                <a:gd name="connsiteX2" fmla="*/ 1470015 w 1571674"/>
                <a:gd name="connsiteY2" fmla="*/ 1468369 h 1478138"/>
                <a:gd name="connsiteX3" fmla="*/ 1440510 w 1571674"/>
                <a:gd name="connsiteY3" fmla="*/ 1441700 h 1478138"/>
                <a:gd name="connsiteX4" fmla="*/ 148898 w 1571674"/>
                <a:gd name="connsiteY4" fmla="*/ 1441700 h 1478138"/>
                <a:gd name="connsiteX5" fmla="*/ 108584 w 1571674"/>
                <a:gd name="connsiteY5" fmla="*/ 1478138 h 1478138"/>
                <a:gd name="connsiteX6" fmla="*/ 54547 w 1571674"/>
                <a:gd name="connsiteY6" fmla="*/ 1376073 h 1478138"/>
                <a:gd name="connsiteX7" fmla="*/ 218186 w 1571674"/>
                <a:gd name="connsiteY7" fmla="*/ 568121 h 1478138"/>
                <a:gd name="connsiteX8" fmla="*/ 785221 w 1571674"/>
                <a:gd name="connsiteY8" fmla="*/ 0 h 1478138"/>
                <a:gd name="connsiteX9" fmla="*/ 1357187 w 1571674"/>
                <a:gd name="connsiteY9" fmla="*/ 568121 h 147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1674" h="1478138">
                  <a:moveTo>
                    <a:pt x="1357187" y="568121"/>
                  </a:moveTo>
                  <a:cubicBezTo>
                    <a:pt x="1571674" y="786724"/>
                    <a:pt x="1625296" y="1108145"/>
                    <a:pt x="1518053" y="1376073"/>
                  </a:cubicBezTo>
                  <a:lnTo>
                    <a:pt x="1470015" y="1468369"/>
                  </a:lnTo>
                  <a:lnTo>
                    <a:pt x="1440510" y="1441700"/>
                  </a:lnTo>
                  <a:cubicBezTo>
                    <a:pt x="1065413" y="1135766"/>
                    <a:pt x="523995" y="1135766"/>
                    <a:pt x="148898" y="1441700"/>
                  </a:cubicBezTo>
                  <a:lnTo>
                    <a:pt x="108584" y="1478138"/>
                  </a:lnTo>
                  <a:lnTo>
                    <a:pt x="54547" y="1376073"/>
                  </a:lnTo>
                  <a:cubicBezTo>
                    <a:pt x="-54546" y="1108145"/>
                    <a:pt x="0" y="786724"/>
                    <a:pt x="218186" y="568121"/>
                  </a:cubicBezTo>
                  <a:cubicBezTo>
                    <a:pt x="218186" y="568121"/>
                    <a:pt x="218186" y="568121"/>
                    <a:pt x="785221" y="0"/>
                  </a:cubicBezTo>
                  <a:cubicBezTo>
                    <a:pt x="785221" y="0"/>
                    <a:pt x="785221" y="0"/>
                    <a:pt x="1357187" y="568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innerShdw dist="50800" dir="9240000">
                <a:prstClr val="black">
                  <a:alpha val="2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" name="íṡļiḋé">
              <a:extLst>
                <a:ext uri="{FF2B5EF4-FFF2-40B4-BE49-F238E27FC236}">
                  <a16:creationId xmlns="" xmlns:a16="http://schemas.microsoft.com/office/drawing/2014/main" id="{6DD7F3A3-8B46-4838-A84A-ED47DF95498D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6370602" y="2096638"/>
              <a:ext cx="1572083" cy="1468661"/>
            </a:xfrm>
            <a:custGeom>
              <a:avLst/>
              <a:gdLst>
                <a:gd name="connsiteX0" fmla="*/ 785426 w 1572083"/>
                <a:gd name="connsiteY0" fmla="*/ 0 h 1468661"/>
                <a:gd name="connsiteX1" fmla="*/ 1357541 w 1572083"/>
                <a:gd name="connsiteY1" fmla="*/ 567973 h 1468661"/>
                <a:gd name="connsiteX2" fmla="*/ 1518448 w 1572083"/>
                <a:gd name="connsiteY2" fmla="*/ 1375715 h 1468661"/>
                <a:gd name="connsiteX3" fmla="*/ 1470047 w 1572083"/>
                <a:gd name="connsiteY3" fmla="*/ 1468661 h 1468661"/>
                <a:gd name="connsiteX4" fmla="*/ 1430367 w 1572083"/>
                <a:gd name="connsiteY4" fmla="*/ 1432795 h 1468661"/>
                <a:gd name="connsiteX5" fmla="*/ 138755 w 1572083"/>
                <a:gd name="connsiteY5" fmla="*/ 1432795 h 1468661"/>
                <a:gd name="connsiteX6" fmla="*/ 102267 w 1572083"/>
                <a:gd name="connsiteY6" fmla="*/ 1465775 h 1468661"/>
                <a:gd name="connsiteX7" fmla="*/ 54561 w 1572083"/>
                <a:gd name="connsiteY7" fmla="*/ 1375715 h 1468661"/>
                <a:gd name="connsiteX8" fmla="*/ 218242 w 1572083"/>
                <a:gd name="connsiteY8" fmla="*/ 567974 h 1468661"/>
                <a:gd name="connsiteX9" fmla="*/ 785426 w 1572083"/>
                <a:gd name="connsiteY9" fmla="*/ 0 h 146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2083" h="1468661">
                  <a:moveTo>
                    <a:pt x="785426" y="0"/>
                  </a:moveTo>
                  <a:cubicBezTo>
                    <a:pt x="785426" y="0"/>
                    <a:pt x="785426" y="0"/>
                    <a:pt x="1357541" y="567973"/>
                  </a:cubicBezTo>
                  <a:cubicBezTo>
                    <a:pt x="1572084" y="786520"/>
                    <a:pt x="1625719" y="1107857"/>
                    <a:pt x="1518448" y="1375715"/>
                  </a:cubicBezTo>
                  <a:lnTo>
                    <a:pt x="1470047" y="1468661"/>
                  </a:lnTo>
                  <a:lnTo>
                    <a:pt x="1430367" y="1432795"/>
                  </a:lnTo>
                  <a:cubicBezTo>
                    <a:pt x="1055270" y="1126861"/>
                    <a:pt x="513852" y="1126861"/>
                    <a:pt x="138755" y="1432795"/>
                  </a:cubicBezTo>
                  <a:lnTo>
                    <a:pt x="102267" y="1465775"/>
                  </a:lnTo>
                  <a:lnTo>
                    <a:pt x="54561" y="1375715"/>
                  </a:lnTo>
                  <a:cubicBezTo>
                    <a:pt x="-54560" y="1107857"/>
                    <a:pt x="0" y="786520"/>
                    <a:pt x="218242" y="567974"/>
                  </a:cubicBezTo>
                  <a:cubicBezTo>
                    <a:pt x="218242" y="567974"/>
                    <a:pt x="218242" y="567974"/>
                    <a:pt x="785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dist="63500" dir="7260000">
                <a:schemeClr val="tx1">
                  <a:alpha val="20000"/>
                </a:scheme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6" name="í$ḷïḑé">
              <a:extLst>
                <a:ext uri="{FF2B5EF4-FFF2-40B4-BE49-F238E27FC236}">
                  <a16:creationId xmlns="" xmlns:a16="http://schemas.microsoft.com/office/drawing/2014/main" id="{340BAF02-46E0-4D8C-8CB3-206C541C3CFD}"/>
                </a:ext>
              </a:extLst>
            </p:cNvPr>
            <p:cNvSpPr>
              <a:spLocks/>
            </p:cNvSpPr>
            <p:nvPr/>
          </p:nvSpPr>
          <p:spPr bwMode="auto">
            <a:xfrm rot="2700000" flipH="1">
              <a:off x="4258524" y="4204046"/>
              <a:ext cx="1572083" cy="1469615"/>
            </a:xfrm>
            <a:custGeom>
              <a:avLst/>
              <a:gdLst>
                <a:gd name="connsiteX0" fmla="*/ 1471100 w 1572083"/>
                <a:gd name="connsiteY0" fmla="*/ 0 h 1469615"/>
                <a:gd name="connsiteX1" fmla="*/ 1430363 w 1572083"/>
                <a:gd name="connsiteY1" fmla="*/ 36821 h 1469615"/>
                <a:gd name="connsiteX2" fmla="*/ 138751 w 1572083"/>
                <a:gd name="connsiteY2" fmla="*/ 36821 h 1469615"/>
                <a:gd name="connsiteX3" fmla="*/ 101208 w 1572083"/>
                <a:gd name="connsiteY3" fmla="*/ 2887 h 1469615"/>
                <a:gd name="connsiteX4" fmla="*/ 54561 w 1572083"/>
                <a:gd name="connsiteY4" fmla="*/ 91740 h 1469615"/>
                <a:gd name="connsiteX5" fmla="*/ 218242 w 1572083"/>
                <a:gd name="connsiteY5" fmla="*/ 896703 h 1469615"/>
                <a:gd name="connsiteX6" fmla="*/ 785425 w 1572083"/>
                <a:gd name="connsiteY6" fmla="*/ 1469615 h 1469615"/>
                <a:gd name="connsiteX7" fmla="*/ 1357540 w 1572083"/>
                <a:gd name="connsiteY7" fmla="*/ 896703 h 1469615"/>
                <a:gd name="connsiteX8" fmla="*/ 1518447 w 1572083"/>
                <a:gd name="connsiteY8" fmla="*/ 91739 h 146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083" h="1469615">
                  <a:moveTo>
                    <a:pt x="1471100" y="0"/>
                  </a:moveTo>
                  <a:lnTo>
                    <a:pt x="1430363" y="36821"/>
                  </a:lnTo>
                  <a:cubicBezTo>
                    <a:pt x="1055266" y="342755"/>
                    <a:pt x="513848" y="342755"/>
                    <a:pt x="138751" y="36821"/>
                  </a:cubicBezTo>
                  <a:lnTo>
                    <a:pt x="101208" y="2887"/>
                  </a:lnTo>
                  <a:lnTo>
                    <a:pt x="54561" y="91740"/>
                  </a:lnTo>
                  <a:cubicBezTo>
                    <a:pt x="-54560" y="361450"/>
                    <a:pt x="0" y="681861"/>
                    <a:pt x="218242" y="896703"/>
                  </a:cubicBezTo>
                  <a:cubicBezTo>
                    <a:pt x="785425" y="1469615"/>
                    <a:pt x="785425" y="1469615"/>
                    <a:pt x="785425" y="1469615"/>
                  </a:cubicBezTo>
                  <a:cubicBezTo>
                    <a:pt x="1357540" y="896703"/>
                    <a:pt x="1357540" y="896703"/>
                    <a:pt x="1357540" y="896703"/>
                  </a:cubicBezTo>
                  <a:cubicBezTo>
                    <a:pt x="1572083" y="681861"/>
                    <a:pt x="1625719" y="361450"/>
                    <a:pt x="1518447" y="91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innerShdw dist="50800" dir="21240000">
                <a:prstClr val="black">
                  <a:alpha val="2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" name="íSľiḓê">
              <a:extLst>
                <a:ext uri="{FF2B5EF4-FFF2-40B4-BE49-F238E27FC236}">
                  <a16:creationId xmlns="" xmlns:a16="http://schemas.microsoft.com/office/drawing/2014/main" id="{08651024-2673-4E34-A249-5572F54B3A82}"/>
                </a:ext>
              </a:extLst>
            </p:cNvPr>
            <p:cNvSpPr>
              <a:spLocks/>
            </p:cNvSpPr>
            <p:nvPr/>
          </p:nvSpPr>
          <p:spPr bwMode="auto">
            <a:xfrm rot="18900000" flipH="1">
              <a:off x="6370104" y="4205857"/>
              <a:ext cx="1571673" cy="1468752"/>
            </a:xfrm>
            <a:custGeom>
              <a:avLst/>
              <a:gdLst>
                <a:gd name="connsiteX0" fmla="*/ 101647 w 1571673"/>
                <a:gd name="connsiteY0" fmla="*/ 755 h 1468752"/>
                <a:gd name="connsiteX1" fmla="*/ 54547 w 1571673"/>
                <a:gd name="connsiteY1" fmla="*/ 90518 h 1468752"/>
                <a:gd name="connsiteX2" fmla="*/ 218186 w 1571673"/>
                <a:gd name="connsiteY2" fmla="*/ 895691 h 1468752"/>
                <a:gd name="connsiteX3" fmla="*/ 785221 w 1571673"/>
                <a:gd name="connsiteY3" fmla="*/ 1468752 h 1468752"/>
                <a:gd name="connsiteX4" fmla="*/ 1357186 w 1571673"/>
                <a:gd name="connsiteY4" fmla="*/ 895691 h 1468752"/>
                <a:gd name="connsiteX5" fmla="*/ 1518052 w 1571673"/>
                <a:gd name="connsiteY5" fmla="*/ 90518 h 1468752"/>
                <a:gd name="connsiteX6" fmla="*/ 1471360 w 1571673"/>
                <a:gd name="connsiteY6" fmla="*/ 0 h 1468752"/>
                <a:gd name="connsiteX7" fmla="*/ 1431891 w 1571673"/>
                <a:gd name="connsiteY7" fmla="*/ 35674 h 1468752"/>
                <a:gd name="connsiteX8" fmla="*/ 140279 w 1571673"/>
                <a:gd name="connsiteY8" fmla="*/ 35674 h 1468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1673" h="1468752">
                  <a:moveTo>
                    <a:pt x="101647" y="755"/>
                  </a:moveTo>
                  <a:lnTo>
                    <a:pt x="54547" y="90518"/>
                  </a:lnTo>
                  <a:cubicBezTo>
                    <a:pt x="-54546" y="360298"/>
                    <a:pt x="0" y="680792"/>
                    <a:pt x="218186" y="895691"/>
                  </a:cubicBezTo>
                  <a:cubicBezTo>
                    <a:pt x="785221" y="1468752"/>
                    <a:pt x="785221" y="1468752"/>
                    <a:pt x="785221" y="1468752"/>
                  </a:cubicBezTo>
                  <a:cubicBezTo>
                    <a:pt x="1357186" y="895691"/>
                    <a:pt x="1357186" y="895691"/>
                    <a:pt x="1357186" y="895691"/>
                  </a:cubicBezTo>
                  <a:cubicBezTo>
                    <a:pt x="1571674" y="680792"/>
                    <a:pt x="1625295" y="360298"/>
                    <a:pt x="1518052" y="90518"/>
                  </a:cubicBezTo>
                  <a:lnTo>
                    <a:pt x="1471360" y="0"/>
                  </a:lnTo>
                  <a:lnTo>
                    <a:pt x="1431891" y="35674"/>
                  </a:lnTo>
                  <a:cubicBezTo>
                    <a:pt x="1056794" y="341608"/>
                    <a:pt x="515376" y="341608"/>
                    <a:pt x="140279" y="356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innerShdw dist="50800" dir="16920000">
                <a:prstClr val="black">
                  <a:alpha val="2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" name="ï$ḷîdè">
              <a:extLst>
                <a:ext uri="{FF2B5EF4-FFF2-40B4-BE49-F238E27FC236}">
                  <a16:creationId xmlns="" xmlns:a16="http://schemas.microsoft.com/office/drawing/2014/main" id="{792CCD65-6A4A-4C87-B665-96D8D1D77E93}"/>
                </a:ext>
              </a:extLst>
            </p:cNvPr>
            <p:cNvSpPr/>
            <p:nvPr/>
          </p:nvSpPr>
          <p:spPr>
            <a:xfrm>
              <a:off x="5241140" y="3030051"/>
              <a:ext cx="1709721" cy="170972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" name="ïṣļîḑe">
              <a:extLst>
                <a:ext uri="{FF2B5EF4-FFF2-40B4-BE49-F238E27FC236}">
                  <a16:creationId xmlns="" xmlns:a16="http://schemas.microsoft.com/office/drawing/2014/main" id="{56CD0178-FA61-4900-9800-817A9BBE3B24}"/>
                </a:ext>
              </a:extLst>
            </p:cNvPr>
            <p:cNvSpPr txBox="1"/>
            <p:nvPr/>
          </p:nvSpPr>
          <p:spPr>
            <a:xfrm>
              <a:off x="6856819" y="2569358"/>
              <a:ext cx="585417" cy="52322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0F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10" name="ïsḷíďè">
              <a:extLst>
                <a:ext uri="{FF2B5EF4-FFF2-40B4-BE49-F238E27FC236}">
                  <a16:creationId xmlns="" xmlns:a16="http://schemas.microsoft.com/office/drawing/2014/main" id="{69D7D3C6-BC14-48B4-9BD1-8A840038BE6E}"/>
                </a:ext>
              </a:extLst>
            </p:cNvPr>
            <p:cNvSpPr txBox="1"/>
            <p:nvPr/>
          </p:nvSpPr>
          <p:spPr>
            <a:xfrm>
              <a:off x="4736939" y="2569358"/>
              <a:ext cx="585417" cy="52322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0F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11" name="îṧ1idê">
              <a:extLst>
                <a:ext uri="{FF2B5EF4-FFF2-40B4-BE49-F238E27FC236}">
                  <a16:creationId xmlns="" xmlns:a16="http://schemas.microsoft.com/office/drawing/2014/main" id="{F145312C-E626-46EA-84F8-7E6E713BFF80}"/>
                </a:ext>
              </a:extLst>
            </p:cNvPr>
            <p:cNvSpPr txBox="1"/>
            <p:nvPr/>
          </p:nvSpPr>
          <p:spPr>
            <a:xfrm>
              <a:off x="6856818" y="4674980"/>
              <a:ext cx="585417" cy="52322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0F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03</a:t>
              </a:r>
            </a:p>
          </p:txBody>
        </p:sp>
        <p:sp>
          <p:nvSpPr>
            <p:cNvPr id="12" name="ïṩḷíďe">
              <a:extLst>
                <a:ext uri="{FF2B5EF4-FFF2-40B4-BE49-F238E27FC236}">
                  <a16:creationId xmlns="" xmlns:a16="http://schemas.microsoft.com/office/drawing/2014/main" id="{A31AAA35-BE58-493B-AFEC-38BE27C41780}"/>
                </a:ext>
              </a:extLst>
            </p:cNvPr>
            <p:cNvSpPr txBox="1"/>
            <p:nvPr/>
          </p:nvSpPr>
          <p:spPr>
            <a:xfrm>
              <a:off x="4745444" y="4685629"/>
              <a:ext cx="585417" cy="52322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0F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04</a:t>
              </a:r>
            </a:p>
          </p:txBody>
        </p:sp>
        <p:grpSp>
          <p:nvGrpSpPr>
            <p:cNvPr id="13" name="îśḷïḑè">
              <a:extLst>
                <a:ext uri="{FF2B5EF4-FFF2-40B4-BE49-F238E27FC236}">
                  <a16:creationId xmlns="" xmlns:a16="http://schemas.microsoft.com/office/drawing/2014/main" id="{9A86DFA6-2A33-43BB-A0FE-4107001FAAD8}"/>
                </a:ext>
              </a:extLst>
            </p:cNvPr>
            <p:cNvGrpSpPr/>
            <p:nvPr/>
          </p:nvGrpSpPr>
          <p:grpSpPr>
            <a:xfrm>
              <a:off x="5942013" y="3640436"/>
              <a:ext cx="307975" cy="488950"/>
              <a:chOff x="3824288" y="5486400"/>
              <a:chExt cx="307975" cy="488950"/>
            </a:xfrm>
            <a:solidFill>
              <a:schemeClr val="bg2"/>
            </a:solidFill>
          </p:grpSpPr>
          <p:sp>
            <p:nvSpPr>
              <p:cNvPr id="26" name="isľîḋé">
                <a:extLst>
                  <a:ext uri="{FF2B5EF4-FFF2-40B4-BE49-F238E27FC236}">
                    <a16:creationId xmlns="" xmlns:a16="http://schemas.microsoft.com/office/drawing/2014/main" id="{A91FA85B-0F78-4877-815C-EB7F89210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288" y="5486400"/>
                <a:ext cx="307975" cy="338138"/>
              </a:xfrm>
              <a:custGeom>
                <a:avLst/>
                <a:gdLst>
                  <a:gd name="T0" fmla="*/ 227 w 401"/>
                  <a:gd name="T1" fmla="*/ 250 h 440"/>
                  <a:gd name="T2" fmla="*/ 215 w 401"/>
                  <a:gd name="T3" fmla="*/ 251 h 440"/>
                  <a:gd name="T4" fmla="*/ 224 w 401"/>
                  <a:gd name="T5" fmla="*/ 283 h 440"/>
                  <a:gd name="T6" fmla="*/ 200 w 401"/>
                  <a:gd name="T7" fmla="*/ 329 h 440"/>
                  <a:gd name="T8" fmla="*/ 175 w 401"/>
                  <a:gd name="T9" fmla="*/ 283 h 440"/>
                  <a:gd name="T10" fmla="*/ 187 w 401"/>
                  <a:gd name="T11" fmla="*/ 251 h 440"/>
                  <a:gd name="T12" fmla="*/ 181 w 401"/>
                  <a:gd name="T13" fmla="*/ 250 h 440"/>
                  <a:gd name="T14" fmla="*/ 148 w 401"/>
                  <a:gd name="T15" fmla="*/ 283 h 440"/>
                  <a:gd name="T16" fmla="*/ 148 w 401"/>
                  <a:gd name="T17" fmla="*/ 440 h 440"/>
                  <a:gd name="T18" fmla="*/ 254 w 401"/>
                  <a:gd name="T19" fmla="*/ 440 h 440"/>
                  <a:gd name="T20" fmla="*/ 254 w 401"/>
                  <a:gd name="T21" fmla="*/ 280 h 440"/>
                  <a:gd name="T22" fmla="*/ 227 w 401"/>
                  <a:gd name="T23" fmla="*/ 250 h 440"/>
                  <a:gd name="T24" fmla="*/ 401 w 401"/>
                  <a:gd name="T25" fmla="*/ 201 h 440"/>
                  <a:gd name="T26" fmla="*/ 200 w 401"/>
                  <a:gd name="T27" fmla="*/ 0 h 440"/>
                  <a:gd name="T28" fmla="*/ 0 w 401"/>
                  <a:gd name="T29" fmla="*/ 201 h 440"/>
                  <a:gd name="T30" fmla="*/ 0 w 401"/>
                  <a:gd name="T31" fmla="*/ 211 h 440"/>
                  <a:gd name="T32" fmla="*/ 0 w 401"/>
                  <a:gd name="T33" fmla="*/ 220 h 440"/>
                  <a:gd name="T34" fmla="*/ 84 w 401"/>
                  <a:gd name="T35" fmla="*/ 375 h 440"/>
                  <a:gd name="T36" fmla="*/ 113 w 401"/>
                  <a:gd name="T37" fmla="*/ 440 h 440"/>
                  <a:gd name="T38" fmla="*/ 113 w 401"/>
                  <a:gd name="T39" fmla="*/ 440 h 440"/>
                  <a:gd name="T40" fmla="*/ 131 w 401"/>
                  <a:gd name="T41" fmla="*/ 440 h 440"/>
                  <a:gd name="T42" fmla="*/ 131 w 401"/>
                  <a:gd name="T43" fmla="*/ 283 h 440"/>
                  <a:gd name="T44" fmla="*/ 181 w 401"/>
                  <a:gd name="T45" fmla="*/ 234 h 440"/>
                  <a:gd name="T46" fmla="*/ 202 w 401"/>
                  <a:gd name="T47" fmla="*/ 239 h 440"/>
                  <a:gd name="T48" fmla="*/ 227 w 401"/>
                  <a:gd name="T49" fmla="*/ 233 h 440"/>
                  <a:gd name="T50" fmla="*/ 271 w 401"/>
                  <a:gd name="T51" fmla="*/ 280 h 440"/>
                  <a:gd name="T52" fmla="*/ 271 w 401"/>
                  <a:gd name="T53" fmla="*/ 440 h 440"/>
                  <a:gd name="T54" fmla="*/ 288 w 401"/>
                  <a:gd name="T55" fmla="*/ 440 h 440"/>
                  <a:gd name="T56" fmla="*/ 288 w 401"/>
                  <a:gd name="T57" fmla="*/ 440 h 440"/>
                  <a:gd name="T58" fmla="*/ 317 w 401"/>
                  <a:gd name="T59" fmla="*/ 375 h 440"/>
                  <a:gd name="T60" fmla="*/ 401 w 401"/>
                  <a:gd name="T61" fmla="*/ 220 h 440"/>
                  <a:gd name="T62" fmla="*/ 401 w 401"/>
                  <a:gd name="T63" fmla="*/ 211 h 440"/>
                  <a:gd name="T64" fmla="*/ 401 w 401"/>
                  <a:gd name="T65" fmla="*/ 201 h 440"/>
                  <a:gd name="T66" fmla="*/ 208 w 401"/>
                  <a:gd name="T67" fmla="*/ 283 h 440"/>
                  <a:gd name="T68" fmla="*/ 201 w 401"/>
                  <a:gd name="T69" fmla="*/ 260 h 440"/>
                  <a:gd name="T70" fmla="*/ 192 w 401"/>
                  <a:gd name="T71" fmla="*/ 283 h 440"/>
                  <a:gd name="T72" fmla="*/ 200 w 401"/>
                  <a:gd name="T73" fmla="*/ 313 h 440"/>
                  <a:gd name="T74" fmla="*/ 208 w 401"/>
                  <a:gd name="T75" fmla="*/ 283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01" h="440">
                    <a:moveTo>
                      <a:pt x="227" y="250"/>
                    </a:moveTo>
                    <a:cubicBezTo>
                      <a:pt x="223" y="250"/>
                      <a:pt x="219" y="250"/>
                      <a:pt x="215" y="251"/>
                    </a:cubicBezTo>
                    <a:cubicBezTo>
                      <a:pt x="221" y="260"/>
                      <a:pt x="224" y="270"/>
                      <a:pt x="224" y="283"/>
                    </a:cubicBezTo>
                    <a:cubicBezTo>
                      <a:pt x="224" y="317"/>
                      <a:pt x="211" y="329"/>
                      <a:pt x="200" y="329"/>
                    </a:cubicBezTo>
                    <a:cubicBezTo>
                      <a:pt x="188" y="329"/>
                      <a:pt x="175" y="315"/>
                      <a:pt x="175" y="283"/>
                    </a:cubicBezTo>
                    <a:cubicBezTo>
                      <a:pt x="175" y="270"/>
                      <a:pt x="180" y="259"/>
                      <a:pt x="187" y="251"/>
                    </a:cubicBezTo>
                    <a:cubicBezTo>
                      <a:pt x="185" y="250"/>
                      <a:pt x="183" y="250"/>
                      <a:pt x="181" y="250"/>
                    </a:cubicBezTo>
                    <a:cubicBezTo>
                      <a:pt x="165" y="250"/>
                      <a:pt x="148" y="262"/>
                      <a:pt x="148" y="283"/>
                    </a:cubicBezTo>
                    <a:cubicBezTo>
                      <a:pt x="148" y="440"/>
                      <a:pt x="148" y="440"/>
                      <a:pt x="148" y="440"/>
                    </a:cubicBezTo>
                    <a:cubicBezTo>
                      <a:pt x="254" y="440"/>
                      <a:pt x="254" y="440"/>
                      <a:pt x="254" y="440"/>
                    </a:cubicBezTo>
                    <a:cubicBezTo>
                      <a:pt x="254" y="280"/>
                      <a:pt x="254" y="280"/>
                      <a:pt x="254" y="280"/>
                    </a:cubicBezTo>
                    <a:cubicBezTo>
                      <a:pt x="254" y="252"/>
                      <a:pt x="233" y="250"/>
                      <a:pt x="227" y="250"/>
                    </a:cubicBezTo>
                    <a:close/>
                    <a:moveTo>
                      <a:pt x="401" y="201"/>
                    </a:moveTo>
                    <a:cubicBezTo>
                      <a:pt x="401" y="90"/>
                      <a:pt x="311" y="0"/>
                      <a:pt x="200" y="0"/>
                    </a:cubicBezTo>
                    <a:cubicBezTo>
                      <a:pt x="89" y="0"/>
                      <a:pt x="0" y="90"/>
                      <a:pt x="0" y="201"/>
                    </a:cubicBezTo>
                    <a:cubicBezTo>
                      <a:pt x="0" y="204"/>
                      <a:pt x="0" y="208"/>
                      <a:pt x="0" y="211"/>
                    </a:cubicBezTo>
                    <a:cubicBezTo>
                      <a:pt x="0" y="214"/>
                      <a:pt x="0" y="217"/>
                      <a:pt x="0" y="220"/>
                    </a:cubicBezTo>
                    <a:cubicBezTo>
                      <a:pt x="0" y="300"/>
                      <a:pt x="84" y="375"/>
                      <a:pt x="84" y="375"/>
                    </a:cubicBezTo>
                    <a:cubicBezTo>
                      <a:pt x="100" y="390"/>
                      <a:pt x="113" y="419"/>
                      <a:pt x="113" y="440"/>
                    </a:cubicBezTo>
                    <a:cubicBezTo>
                      <a:pt x="113" y="440"/>
                      <a:pt x="113" y="440"/>
                      <a:pt x="113" y="440"/>
                    </a:cubicBezTo>
                    <a:cubicBezTo>
                      <a:pt x="131" y="440"/>
                      <a:pt x="131" y="440"/>
                      <a:pt x="131" y="440"/>
                    </a:cubicBezTo>
                    <a:cubicBezTo>
                      <a:pt x="131" y="283"/>
                      <a:pt x="131" y="283"/>
                      <a:pt x="131" y="283"/>
                    </a:cubicBezTo>
                    <a:cubicBezTo>
                      <a:pt x="131" y="252"/>
                      <a:pt x="156" y="234"/>
                      <a:pt x="181" y="234"/>
                    </a:cubicBezTo>
                    <a:cubicBezTo>
                      <a:pt x="189" y="234"/>
                      <a:pt x="196" y="236"/>
                      <a:pt x="202" y="239"/>
                    </a:cubicBezTo>
                    <a:cubicBezTo>
                      <a:pt x="210" y="235"/>
                      <a:pt x="218" y="233"/>
                      <a:pt x="227" y="233"/>
                    </a:cubicBezTo>
                    <a:cubicBezTo>
                      <a:pt x="249" y="233"/>
                      <a:pt x="271" y="248"/>
                      <a:pt x="271" y="280"/>
                    </a:cubicBezTo>
                    <a:cubicBezTo>
                      <a:pt x="271" y="440"/>
                      <a:pt x="271" y="440"/>
                      <a:pt x="271" y="440"/>
                    </a:cubicBezTo>
                    <a:cubicBezTo>
                      <a:pt x="288" y="440"/>
                      <a:pt x="288" y="440"/>
                      <a:pt x="288" y="440"/>
                    </a:cubicBezTo>
                    <a:cubicBezTo>
                      <a:pt x="288" y="440"/>
                      <a:pt x="288" y="440"/>
                      <a:pt x="288" y="440"/>
                    </a:cubicBezTo>
                    <a:cubicBezTo>
                      <a:pt x="288" y="419"/>
                      <a:pt x="301" y="390"/>
                      <a:pt x="317" y="375"/>
                    </a:cubicBezTo>
                    <a:cubicBezTo>
                      <a:pt x="317" y="375"/>
                      <a:pt x="401" y="300"/>
                      <a:pt x="401" y="220"/>
                    </a:cubicBezTo>
                    <a:cubicBezTo>
                      <a:pt x="401" y="217"/>
                      <a:pt x="401" y="214"/>
                      <a:pt x="401" y="211"/>
                    </a:cubicBezTo>
                    <a:cubicBezTo>
                      <a:pt x="401" y="208"/>
                      <a:pt x="401" y="204"/>
                      <a:pt x="401" y="201"/>
                    </a:cubicBezTo>
                    <a:close/>
                    <a:moveTo>
                      <a:pt x="208" y="283"/>
                    </a:moveTo>
                    <a:cubicBezTo>
                      <a:pt x="208" y="272"/>
                      <a:pt x="205" y="265"/>
                      <a:pt x="201" y="260"/>
                    </a:cubicBezTo>
                    <a:cubicBezTo>
                      <a:pt x="195" y="265"/>
                      <a:pt x="192" y="273"/>
                      <a:pt x="192" y="283"/>
                    </a:cubicBezTo>
                    <a:cubicBezTo>
                      <a:pt x="192" y="304"/>
                      <a:pt x="198" y="312"/>
                      <a:pt x="200" y="313"/>
                    </a:cubicBezTo>
                    <a:cubicBezTo>
                      <a:pt x="201" y="312"/>
                      <a:pt x="208" y="306"/>
                      <a:pt x="208" y="2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lc="http://schemas.openxmlformats.org/drawingml/2006/lockedCanvas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íŝliḍé">
                <a:extLst>
                  <a:ext uri="{FF2B5EF4-FFF2-40B4-BE49-F238E27FC236}">
                    <a16:creationId xmlns="" xmlns:a16="http://schemas.microsoft.com/office/drawing/2014/main" id="{F37F44E9-10E7-49D1-A73A-96A060E54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950" y="5843588"/>
                <a:ext cx="119063" cy="25400"/>
              </a:xfrm>
              <a:custGeom>
                <a:avLst/>
                <a:gdLst>
                  <a:gd name="T0" fmla="*/ 145 w 154"/>
                  <a:gd name="T1" fmla="*/ 33 h 33"/>
                  <a:gd name="T2" fmla="*/ 154 w 154"/>
                  <a:gd name="T3" fmla="*/ 23 h 33"/>
                  <a:gd name="T4" fmla="*/ 154 w 154"/>
                  <a:gd name="T5" fmla="*/ 10 h 33"/>
                  <a:gd name="T6" fmla="*/ 145 w 154"/>
                  <a:gd name="T7" fmla="*/ 0 h 33"/>
                  <a:gd name="T8" fmla="*/ 9 w 154"/>
                  <a:gd name="T9" fmla="*/ 0 h 33"/>
                  <a:gd name="T10" fmla="*/ 0 w 154"/>
                  <a:gd name="T11" fmla="*/ 10 h 33"/>
                  <a:gd name="T12" fmla="*/ 0 w 154"/>
                  <a:gd name="T13" fmla="*/ 23 h 33"/>
                  <a:gd name="T14" fmla="*/ 9 w 154"/>
                  <a:gd name="T15" fmla="*/ 33 h 33"/>
                  <a:gd name="T16" fmla="*/ 145 w 154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" h="33">
                    <a:moveTo>
                      <a:pt x="145" y="33"/>
                    </a:moveTo>
                    <a:cubicBezTo>
                      <a:pt x="150" y="33"/>
                      <a:pt x="154" y="28"/>
                      <a:pt x="154" y="23"/>
                    </a:cubicBezTo>
                    <a:cubicBezTo>
                      <a:pt x="154" y="10"/>
                      <a:pt x="154" y="10"/>
                      <a:pt x="154" y="10"/>
                    </a:cubicBezTo>
                    <a:cubicBezTo>
                      <a:pt x="154" y="4"/>
                      <a:pt x="150" y="0"/>
                      <a:pt x="145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8"/>
                      <a:pt x="4" y="33"/>
                      <a:pt x="9" y="33"/>
                    </a:cubicBezTo>
                    <a:lnTo>
                      <a:pt x="145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lc="http://schemas.openxmlformats.org/drawingml/2006/lockedCanvas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ïṧļïdé">
                <a:extLst>
                  <a:ext uri="{FF2B5EF4-FFF2-40B4-BE49-F238E27FC236}">
                    <a16:creationId xmlns="" xmlns:a16="http://schemas.microsoft.com/office/drawing/2014/main" id="{55CAF69B-63F8-4548-9CDB-7D726808A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950" y="5880100"/>
                <a:ext cx="119063" cy="25400"/>
              </a:xfrm>
              <a:custGeom>
                <a:avLst/>
                <a:gdLst>
                  <a:gd name="T0" fmla="*/ 145 w 154"/>
                  <a:gd name="T1" fmla="*/ 33 h 33"/>
                  <a:gd name="T2" fmla="*/ 154 w 154"/>
                  <a:gd name="T3" fmla="*/ 23 h 33"/>
                  <a:gd name="T4" fmla="*/ 154 w 154"/>
                  <a:gd name="T5" fmla="*/ 10 h 33"/>
                  <a:gd name="T6" fmla="*/ 145 w 154"/>
                  <a:gd name="T7" fmla="*/ 0 h 33"/>
                  <a:gd name="T8" fmla="*/ 9 w 154"/>
                  <a:gd name="T9" fmla="*/ 0 h 33"/>
                  <a:gd name="T10" fmla="*/ 0 w 154"/>
                  <a:gd name="T11" fmla="*/ 10 h 33"/>
                  <a:gd name="T12" fmla="*/ 0 w 154"/>
                  <a:gd name="T13" fmla="*/ 23 h 33"/>
                  <a:gd name="T14" fmla="*/ 9 w 154"/>
                  <a:gd name="T15" fmla="*/ 33 h 33"/>
                  <a:gd name="T16" fmla="*/ 145 w 154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" h="33">
                    <a:moveTo>
                      <a:pt x="145" y="33"/>
                    </a:moveTo>
                    <a:cubicBezTo>
                      <a:pt x="150" y="33"/>
                      <a:pt x="154" y="29"/>
                      <a:pt x="154" y="23"/>
                    </a:cubicBezTo>
                    <a:cubicBezTo>
                      <a:pt x="154" y="10"/>
                      <a:pt x="154" y="10"/>
                      <a:pt x="154" y="10"/>
                    </a:cubicBezTo>
                    <a:cubicBezTo>
                      <a:pt x="154" y="5"/>
                      <a:pt x="150" y="0"/>
                      <a:pt x="145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9"/>
                      <a:pt x="4" y="33"/>
                      <a:pt x="9" y="33"/>
                    </a:cubicBezTo>
                    <a:lnTo>
                      <a:pt x="145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lc="http://schemas.openxmlformats.org/drawingml/2006/lockedCanvas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ïšlïḑe">
                <a:extLst>
                  <a:ext uri="{FF2B5EF4-FFF2-40B4-BE49-F238E27FC236}">
                    <a16:creationId xmlns="" xmlns:a16="http://schemas.microsoft.com/office/drawing/2014/main" id="{6AE58DD2-4C76-49B9-BC5F-C923AC447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950" y="5916613"/>
                <a:ext cx="119063" cy="25400"/>
              </a:xfrm>
              <a:custGeom>
                <a:avLst/>
                <a:gdLst>
                  <a:gd name="T0" fmla="*/ 145 w 154"/>
                  <a:gd name="T1" fmla="*/ 33 h 33"/>
                  <a:gd name="T2" fmla="*/ 154 w 154"/>
                  <a:gd name="T3" fmla="*/ 23 h 33"/>
                  <a:gd name="T4" fmla="*/ 154 w 154"/>
                  <a:gd name="T5" fmla="*/ 10 h 33"/>
                  <a:gd name="T6" fmla="*/ 145 w 154"/>
                  <a:gd name="T7" fmla="*/ 0 h 33"/>
                  <a:gd name="T8" fmla="*/ 9 w 154"/>
                  <a:gd name="T9" fmla="*/ 0 h 33"/>
                  <a:gd name="T10" fmla="*/ 0 w 154"/>
                  <a:gd name="T11" fmla="*/ 10 h 33"/>
                  <a:gd name="T12" fmla="*/ 0 w 154"/>
                  <a:gd name="T13" fmla="*/ 23 h 33"/>
                  <a:gd name="T14" fmla="*/ 9 w 154"/>
                  <a:gd name="T15" fmla="*/ 33 h 33"/>
                  <a:gd name="T16" fmla="*/ 145 w 154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" h="33">
                    <a:moveTo>
                      <a:pt x="145" y="33"/>
                    </a:moveTo>
                    <a:cubicBezTo>
                      <a:pt x="150" y="33"/>
                      <a:pt x="154" y="28"/>
                      <a:pt x="154" y="23"/>
                    </a:cubicBezTo>
                    <a:cubicBezTo>
                      <a:pt x="154" y="10"/>
                      <a:pt x="154" y="10"/>
                      <a:pt x="154" y="10"/>
                    </a:cubicBezTo>
                    <a:cubicBezTo>
                      <a:pt x="154" y="4"/>
                      <a:pt x="150" y="0"/>
                      <a:pt x="145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8"/>
                      <a:pt x="4" y="33"/>
                      <a:pt x="9" y="33"/>
                    </a:cubicBezTo>
                    <a:lnTo>
                      <a:pt x="145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lc="http://schemas.openxmlformats.org/drawingml/2006/lockedCanvas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0" name="ïšlïḑé">
                <a:extLst>
                  <a:ext uri="{FF2B5EF4-FFF2-40B4-BE49-F238E27FC236}">
                    <a16:creationId xmlns="" xmlns:a16="http://schemas.microsoft.com/office/drawing/2014/main" id="{69382F12-0D86-49B5-8D41-F16A9FFD5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350" y="5953125"/>
                <a:ext cx="68263" cy="22225"/>
              </a:xfrm>
              <a:custGeom>
                <a:avLst/>
                <a:gdLst>
                  <a:gd name="T0" fmla="*/ 0 w 90"/>
                  <a:gd name="T1" fmla="*/ 0 h 29"/>
                  <a:gd name="T2" fmla="*/ 45 w 90"/>
                  <a:gd name="T3" fmla="*/ 29 h 29"/>
                  <a:gd name="T4" fmla="*/ 90 w 90"/>
                  <a:gd name="T5" fmla="*/ 0 h 29"/>
                  <a:gd name="T6" fmla="*/ 0 w 90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29">
                    <a:moveTo>
                      <a:pt x="0" y="0"/>
                    </a:moveTo>
                    <a:cubicBezTo>
                      <a:pt x="9" y="17"/>
                      <a:pt x="26" y="29"/>
                      <a:pt x="45" y="29"/>
                    </a:cubicBezTo>
                    <a:cubicBezTo>
                      <a:pt x="65" y="29"/>
                      <a:pt x="82" y="17"/>
                      <a:pt x="9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lc="http://schemas.openxmlformats.org/drawingml/2006/lockedCanvas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íṡḷîḓè">
              <a:extLst>
                <a:ext uri="{FF2B5EF4-FFF2-40B4-BE49-F238E27FC236}">
                  <a16:creationId xmlns="" xmlns:a16="http://schemas.microsoft.com/office/drawing/2014/main" id="{700429C5-F91A-4E68-A014-9666BB4E3D37}"/>
                </a:ext>
              </a:extLst>
            </p:cNvPr>
            <p:cNvGrpSpPr/>
            <p:nvPr/>
          </p:nvGrpSpPr>
          <p:grpSpPr>
            <a:xfrm>
              <a:off x="1446544" y="2652601"/>
              <a:ext cx="2296300" cy="714042"/>
              <a:chOff x="734788" y="2652601"/>
              <a:chExt cx="2296300" cy="714042"/>
            </a:xfrm>
          </p:grpSpPr>
          <p:sp>
            <p:nvSpPr>
              <p:cNvPr id="24" name="îśḷîḑè">
                <a:extLst>
                  <a:ext uri="{FF2B5EF4-FFF2-40B4-BE49-F238E27FC236}">
                    <a16:creationId xmlns="" xmlns:a16="http://schemas.microsoft.com/office/drawing/2014/main" id="{7F76C44E-8AF4-44B9-A19F-B9984D5E4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3870" y="2652601"/>
                <a:ext cx="107721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p14="http://schemas.microsoft.com/office/powerpoint/2010/main" xmlns:a14="http://schemas.microsoft.com/office/drawing/2010/main" xmlns:lc="http://schemas.openxmlformats.org/drawingml/2006/lockedCanvas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p14="http://schemas.microsoft.com/office/powerpoint/2010/main" xmlns:a14="http://schemas.microsoft.com/office/drawing/2010/main" xmlns:lc="http://schemas.openxmlformats.org/drawingml/2006/lockedCanvas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4CF0F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25" name="î$ḻide">
                <a:extLst>
                  <a:ext uri="{FF2B5EF4-FFF2-40B4-BE49-F238E27FC236}">
                    <a16:creationId xmlns="" xmlns:a16="http://schemas.microsoft.com/office/drawing/2014/main" id="{90BDBD25-5C91-43AE-A915-B0966DF8835D}"/>
                  </a:ext>
                </a:extLst>
              </p:cNvPr>
              <p:cNvSpPr txBox="1"/>
              <p:nvPr/>
            </p:nvSpPr>
            <p:spPr>
              <a:xfrm>
                <a:off x="734788" y="2868045"/>
                <a:ext cx="2296300" cy="498598"/>
              </a:xfrm>
              <a:prstGeom prst="rect">
                <a:avLst/>
              </a:prstGeom>
              <a:noFill/>
            </p:spPr>
            <p:txBody>
              <a:bodyPr wrap="square">
                <a:normAutofit fontScale="70000" lnSpcReduction="200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/>
                </a:r>
                <a:b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ïśļîḑé">
              <a:extLst>
                <a:ext uri="{FF2B5EF4-FFF2-40B4-BE49-F238E27FC236}">
                  <a16:creationId xmlns="" xmlns:a16="http://schemas.microsoft.com/office/drawing/2014/main" id="{3D174341-26D2-496A-887A-34A35DE58328}"/>
                </a:ext>
              </a:extLst>
            </p:cNvPr>
            <p:cNvGrpSpPr/>
            <p:nvPr/>
          </p:nvGrpSpPr>
          <p:grpSpPr>
            <a:xfrm>
              <a:off x="1446544" y="4052748"/>
              <a:ext cx="2296300" cy="714042"/>
              <a:chOff x="734788" y="4052748"/>
              <a:chExt cx="2296300" cy="714042"/>
            </a:xfrm>
          </p:grpSpPr>
          <p:sp>
            <p:nvSpPr>
              <p:cNvPr id="22" name="iṩľîde">
                <a:extLst>
                  <a:ext uri="{FF2B5EF4-FFF2-40B4-BE49-F238E27FC236}">
                    <a16:creationId xmlns="" xmlns:a16="http://schemas.microsoft.com/office/drawing/2014/main" id="{E6D89705-2FA2-482C-A31A-F64C3A378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3870" y="4052748"/>
                <a:ext cx="107721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p14="http://schemas.microsoft.com/office/powerpoint/2010/main" xmlns:a14="http://schemas.microsoft.com/office/drawing/2010/main" xmlns:lc="http://schemas.openxmlformats.org/drawingml/2006/lockedCanvas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p14="http://schemas.microsoft.com/office/powerpoint/2010/main" xmlns:a14="http://schemas.microsoft.com/office/drawing/2010/main" xmlns:lc="http://schemas.openxmlformats.org/drawingml/2006/lockedCanvas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CEB0F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23" name="í$líḑe">
                <a:extLst>
                  <a:ext uri="{FF2B5EF4-FFF2-40B4-BE49-F238E27FC236}">
                    <a16:creationId xmlns="" xmlns:a16="http://schemas.microsoft.com/office/drawing/2014/main" id="{21BE113C-1BD6-4AC6-BF8C-31F30FBEA760}"/>
                  </a:ext>
                </a:extLst>
              </p:cNvPr>
              <p:cNvSpPr txBox="1"/>
              <p:nvPr/>
            </p:nvSpPr>
            <p:spPr>
              <a:xfrm>
                <a:off x="734788" y="4268192"/>
                <a:ext cx="2296300" cy="498598"/>
              </a:xfrm>
              <a:prstGeom prst="rect">
                <a:avLst/>
              </a:prstGeom>
              <a:noFill/>
            </p:spPr>
            <p:txBody>
              <a:bodyPr wrap="square">
                <a:normAutofit fontScale="70000" lnSpcReduction="20000"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/>
                </a:r>
                <a:b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iṣ1íḑé">
              <a:extLst>
                <a:ext uri="{FF2B5EF4-FFF2-40B4-BE49-F238E27FC236}">
                  <a16:creationId xmlns="" xmlns:a16="http://schemas.microsoft.com/office/drawing/2014/main" id="{C1E8146E-2035-48CD-839C-D80B4052BBFC}"/>
                </a:ext>
              </a:extLst>
            </p:cNvPr>
            <p:cNvGrpSpPr/>
            <p:nvPr/>
          </p:nvGrpSpPr>
          <p:grpSpPr>
            <a:xfrm>
              <a:off x="8384676" y="2652601"/>
              <a:ext cx="2296300" cy="714042"/>
              <a:chOff x="9194569" y="2652601"/>
              <a:chExt cx="2296300" cy="714042"/>
            </a:xfrm>
          </p:grpSpPr>
          <p:sp>
            <p:nvSpPr>
              <p:cNvPr id="20" name="ï$ļíḓè">
                <a:extLst>
                  <a:ext uri="{FF2B5EF4-FFF2-40B4-BE49-F238E27FC236}">
                    <a16:creationId xmlns="" xmlns:a16="http://schemas.microsoft.com/office/drawing/2014/main" id="{F9BB2257-54A6-4A0E-8D7F-4BAF6316B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4569" y="2652601"/>
                <a:ext cx="107721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p14="http://schemas.microsoft.com/office/powerpoint/2010/main" xmlns:a14="http://schemas.microsoft.com/office/drawing/2010/main" xmlns:lc="http://schemas.openxmlformats.org/drawingml/2006/lockedCanvas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p14="http://schemas.microsoft.com/office/powerpoint/2010/main" xmlns:a14="http://schemas.microsoft.com/office/drawing/2010/main" xmlns:lc="http://schemas.openxmlformats.org/drawingml/2006/lockedCanvas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DC01A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21" name="íṡ1îḍe">
                <a:extLst>
                  <a:ext uri="{FF2B5EF4-FFF2-40B4-BE49-F238E27FC236}">
                    <a16:creationId xmlns="" xmlns:a16="http://schemas.microsoft.com/office/drawing/2014/main" id="{911B0FD2-9214-477C-9CD2-52B23399200B}"/>
                  </a:ext>
                </a:extLst>
              </p:cNvPr>
              <p:cNvSpPr txBox="1"/>
              <p:nvPr/>
            </p:nvSpPr>
            <p:spPr>
              <a:xfrm>
                <a:off x="9194569" y="2868045"/>
                <a:ext cx="2296300" cy="498598"/>
              </a:xfrm>
              <a:prstGeom prst="rect">
                <a:avLst/>
              </a:prstGeom>
              <a:noFill/>
            </p:spPr>
            <p:txBody>
              <a:bodyPr wrap="square">
                <a:normAutofit fontScale="70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/>
                </a:r>
                <a:b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ïs1íḓé">
              <a:extLst>
                <a:ext uri="{FF2B5EF4-FFF2-40B4-BE49-F238E27FC236}">
                  <a16:creationId xmlns="" xmlns:a16="http://schemas.microsoft.com/office/drawing/2014/main" id="{183708C2-67D5-4D2C-94FB-F77A287D3F09}"/>
                </a:ext>
              </a:extLst>
            </p:cNvPr>
            <p:cNvGrpSpPr/>
            <p:nvPr/>
          </p:nvGrpSpPr>
          <p:grpSpPr>
            <a:xfrm>
              <a:off x="8384676" y="4052748"/>
              <a:ext cx="2296300" cy="714042"/>
              <a:chOff x="9194569" y="4052748"/>
              <a:chExt cx="2296300" cy="714042"/>
            </a:xfrm>
          </p:grpSpPr>
          <p:sp>
            <p:nvSpPr>
              <p:cNvPr id="18" name="ïṡlidê">
                <a:extLst>
                  <a:ext uri="{FF2B5EF4-FFF2-40B4-BE49-F238E27FC236}">
                    <a16:creationId xmlns="" xmlns:a16="http://schemas.microsoft.com/office/drawing/2014/main" id="{5E82557D-DBF5-4129-A702-6636CF92D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4569" y="4052748"/>
                <a:ext cx="107721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p14="http://schemas.microsoft.com/office/powerpoint/2010/main" xmlns:a14="http://schemas.microsoft.com/office/drawing/2010/main" xmlns:lc="http://schemas.openxmlformats.org/drawingml/2006/lockedCanvas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p14="http://schemas.microsoft.com/office/powerpoint/2010/main" xmlns:a14="http://schemas.microsoft.com/office/drawing/2010/main" xmlns:lc="http://schemas.openxmlformats.org/drawingml/2006/lockedCanvas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ABF13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19" name="îšḷiḓe">
                <a:extLst>
                  <a:ext uri="{FF2B5EF4-FFF2-40B4-BE49-F238E27FC236}">
                    <a16:creationId xmlns="" xmlns:a16="http://schemas.microsoft.com/office/drawing/2014/main" id="{C41DADD4-5BB3-4A37-A2D9-2EA50830194D}"/>
                  </a:ext>
                </a:extLst>
              </p:cNvPr>
              <p:cNvSpPr txBox="1"/>
              <p:nvPr/>
            </p:nvSpPr>
            <p:spPr>
              <a:xfrm>
                <a:off x="9194569" y="4268192"/>
                <a:ext cx="2296300" cy="498598"/>
              </a:xfrm>
              <a:prstGeom prst="rect">
                <a:avLst/>
              </a:prstGeom>
              <a:noFill/>
            </p:spPr>
            <p:txBody>
              <a:bodyPr wrap="square">
                <a:normAutofit fontScale="70000" lnSpcReduction="200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/>
                </a:r>
                <a:b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0481735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/>
          <p:cNvSpPr>
            <a:spLocks noChangeArrowheads="1"/>
          </p:cNvSpPr>
          <p:nvPr/>
        </p:nvSpPr>
        <p:spPr bwMode="auto">
          <a:xfrm>
            <a:off x="4379486" y="2809890"/>
            <a:ext cx="2954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成功项目展示</a:t>
            </a:r>
          </a:p>
        </p:txBody>
      </p:sp>
      <p:sp>
        <p:nvSpPr>
          <p:cNvPr id="4" name="前言"/>
          <p:cNvSpPr>
            <a:spLocks noChangeArrowheads="1"/>
          </p:cNvSpPr>
          <p:nvPr/>
        </p:nvSpPr>
        <p:spPr bwMode="auto">
          <a:xfrm>
            <a:off x="7278924" y="2933868"/>
            <a:ext cx="1923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Add theme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4CF0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标题层"/>
          <p:cNvSpPr txBox="1"/>
          <p:nvPr/>
        </p:nvSpPr>
        <p:spPr bwMode="auto">
          <a:xfrm>
            <a:off x="1948411" y="2522932"/>
            <a:ext cx="2242115" cy="1969758"/>
          </a:xfrm>
          <a:prstGeom prst="rect">
            <a:avLst/>
          </a:prstGeom>
          <a:noFill/>
          <a:effectLst/>
        </p:spPr>
        <p:txBody>
          <a:bodyPr wrap="square" lIns="121908" tIns="60954" rIns="121908" bIns="60954">
            <a:spAutoFit/>
          </a:bodyPr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03</a:t>
            </a:r>
            <a:endParaRPr kumimoji="0" lang="zh-CN" altLang="en-US" sz="12000" b="0" i="0" u="none" strike="noStrike" kern="0" cap="none" spc="0" normalizeH="0" baseline="0" noProof="0" dirty="0">
              <a:ln>
                <a:noFill/>
              </a:ln>
              <a:solidFill>
                <a:srgbClr val="6DC01A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="" xmlns:a16="http://schemas.microsoft.com/office/drawing/2014/main" id="{BFD3ADF5-ED59-4FEE-B29E-EDAFE0317EB0}"/>
              </a:ext>
            </a:extLst>
          </p:cNvPr>
          <p:cNvSpPr txBox="1"/>
          <p:nvPr/>
        </p:nvSpPr>
        <p:spPr>
          <a:xfrm>
            <a:off x="4372904" y="3457087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="" xmlns:a16="http://schemas.microsoft.com/office/drawing/2014/main" id="{92D3D373-E84F-4F77-8F60-007E6BF7DC5C}"/>
              </a:ext>
            </a:extLst>
          </p:cNvPr>
          <p:cNvSpPr txBox="1"/>
          <p:nvPr/>
        </p:nvSpPr>
        <p:spPr>
          <a:xfrm>
            <a:off x="6040550" y="3457087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="" xmlns:a16="http://schemas.microsoft.com/office/drawing/2014/main" id="{4996D21C-2596-415C-A735-343066ABDD02}"/>
              </a:ext>
            </a:extLst>
          </p:cNvPr>
          <p:cNvSpPr txBox="1"/>
          <p:nvPr/>
        </p:nvSpPr>
        <p:spPr>
          <a:xfrm>
            <a:off x="4372904" y="3812104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="" xmlns:a16="http://schemas.microsoft.com/office/drawing/2014/main" id="{70755273-E76A-4FEB-9247-2A99A5A434DB}"/>
              </a:ext>
            </a:extLst>
          </p:cNvPr>
          <p:cNvSpPr txBox="1"/>
          <p:nvPr/>
        </p:nvSpPr>
        <p:spPr>
          <a:xfrm>
            <a:off x="6040550" y="3812104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="" xmlns:a16="http://schemas.microsoft.com/office/drawing/2014/main" id="{F8008532-3ED8-4A28-A3C6-42843962F66D}"/>
              </a:ext>
            </a:extLst>
          </p:cNvPr>
          <p:cNvSpPr txBox="1"/>
          <p:nvPr/>
        </p:nvSpPr>
        <p:spPr>
          <a:xfrm>
            <a:off x="7690255" y="3457087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="" xmlns:a16="http://schemas.microsoft.com/office/drawing/2014/main" id="{88266B17-0BDD-40E9-B9C0-EE4BCC943DD7}"/>
              </a:ext>
            </a:extLst>
          </p:cNvPr>
          <p:cNvSpPr txBox="1"/>
          <p:nvPr/>
        </p:nvSpPr>
        <p:spPr>
          <a:xfrm>
            <a:off x="7690255" y="3812104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11447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85b4aa19-04a4-4442-8d0d-081536c5192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D084882A-B471-49DF-AB34-D2577DB669D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324289" y="1324162"/>
            <a:ext cx="7936942" cy="5341385"/>
            <a:chOff x="2063032" y="888734"/>
            <a:chExt cx="7936942" cy="5341385"/>
          </a:xfrm>
        </p:grpSpPr>
        <p:grpSp>
          <p:nvGrpSpPr>
            <p:cNvPr id="4" name="iSlïḑé">
              <a:extLst>
                <a:ext uri="{FF2B5EF4-FFF2-40B4-BE49-F238E27FC236}">
                  <a16:creationId xmlns="" xmlns:a16="http://schemas.microsoft.com/office/drawing/2014/main" id="{F46AB371-FFE4-47BC-BB16-0F8E85BF83B3}"/>
                </a:ext>
              </a:extLst>
            </p:cNvPr>
            <p:cNvGrpSpPr/>
            <p:nvPr/>
          </p:nvGrpSpPr>
          <p:grpSpPr>
            <a:xfrm>
              <a:off x="4989043" y="3269114"/>
              <a:ext cx="1709768" cy="2961005"/>
              <a:chOff x="5139123" y="3385289"/>
              <a:chExt cx="1709768" cy="2961005"/>
            </a:xfrm>
          </p:grpSpPr>
          <p:sp>
            <p:nvSpPr>
              <p:cNvPr id="401" name="íṧľíḓè">
                <a:extLst>
                  <a:ext uri="{FF2B5EF4-FFF2-40B4-BE49-F238E27FC236}">
                    <a16:creationId xmlns="" xmlns:a16="http://schemas.microsoft.com/office/drawing/2014/main" id="{05FA20EF-B353-4E33-905B-C332466DECB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139123" y="3385289"/>
                <a:ext cx="1709768" cy="2180316"/>
              </a:xfrm>
              <a:custGeom>
                <a:avLst/>
                <a:gdLst>
                  <a:gd name="T0" fmla="*/ 493 w 1046"/>
                  <a:gd name="T1" fmla="*/ 0 h 1336"/>
                  <a:gd name="T2" fmla="*/ 31 w 1046"/>
                  <a:gd name="T3" fmla="*/ 516 h 1336"/>
                  <a:gd name="T4" fmla="*/ 173 w 1046"/>
                  <a:gd name="T5" fmla="*/ 828 h 1336"/>
                  <a:gd name="T6" fmla="*/ 283 w 1046"/>
                  <a:gd name="T7" fmla="*/ 1223 h 1336"/>
                  <a:gd name="T8" fmla="*/ 450 w 1046"/>
                  <a:gd name="T9" fmla="*/ 1333 h 1336"/>
                  <a:gd name="T10" fmla="*/ 504 w 1046"/>
                  <a:gd name="T11" fmla="*/ 1336 h 1336"/>
                  <a:gd name="T12" fmla="*/ 687 w 1046"/>
                  <a:gd name="T13" fmla="*/ 1303 h 1336"/>
                  <a:gd name="T14" fmla="*/ 752 w 1046"/>
                  <a:gd name="T15" fmla="*/ 1095 h 1336"/>
                  <a:gd name="T16" fmla="*/ 913 w 1046"/>
                  <a:gd name="T17" fmla="*/ 725 h 1336"/>
                  <a:gd name="T18" fmla="*/ 780 w 1046"/>
                  <a:gd name="T19" fmla="*/ 85 h 1336"/>
                  <a:gd name="T20" fmla="*/ 510 w 1046"/>
                  <a:gd name="T21" fmla="*/ 0 h 1336"/>
                  <a:gd name="T22" fmla="*/ 507 w 1046"/>
                  <a:gd name="T23" fmla="*/ 0 h 1336"/>
                  <a:gd name="T24" fmla="*/ 493 w 1046"/>
                  <a:gd name="T25" fmla="*/ 0 h 1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6" h="1336">
                    <a:moveTo>
                      <a:pt x="493" y="0"/>
                    </a:moveTo>
                    <a:cubicBezTo>
                      <a:pt x="232" y="0"/>
                      <a:pt x="0" y="254"/>
                      <a:pt x="31" y="516"/>
                    </a:cubicBezTo>
                    <a:cubicBezTo>
                      <a:pt x="39" y="633"/>
                      <a:pt x="100" y="738"/>
                      <a:pt x="173" y="828"/>
                    </a:cubicBezTo>
                    <a:cubicBezTo>
                      <a:pt x="244" y="947"/>
                      <a:pt x="277" y="1085"/>
                      <a:pt x="283" y="1223"/>
                    </a:cubicBezTo>
                    <a:cubicBezTo>
                      <a:pt x="297" y="1300"/>
                      <a:pt x="381" y="1331"/>
                      <a:pt x="450" y="1333"/>
                    </a:cubicBezTo>
                    <a:cubicBezTo>
                      <a:pt x="468" y="1335"/>
                      <a:pt x="486" y="1336"/>
                      <a:pt x="504" y="1336"/>
                    </a:cubicBezTo>
                    <a:cubicBezTo>
                      <a:pt x="566" y="1336"/>
                      <a:pt x="629" y="1326"/>
                      <a:pt x="687" y="1303"/>
                    </a:cubicBezTo>
                    <a:cubicBezTo>
                      <a:pt x="753" y="1255"/>
                      <a:pt x="738" y="1165"/>
                      <a:pt x="752" y="1095"/>
                    </a:cubicBezTo>
                    <a:cubicBezTo>
                      <a:pt x="768" y="959"/>
                      <a:pt x="828" y="831"/>
                      <a:pt x="913" y="725"/>
                    </a:cubicBezTo>
                    <a:cubicBezTo>
                      <a:pt x="1046" y="522"/>
                      <a:pt x="983" y="219"/>
                      <a:pt x="780" y="85"/>
                    </a:cubicBezTo>
                    <a:cubicBezTo>
                      <a:pt x="701" y="31"/>
                      <a:pt x="606" y="0"/>
                      <a:pt x="510" y="0"/>
                    </a:cubicBezTo>
                    <a:cubicBezTo>
                      <a:pt x="509" y="0"/>
                      <a:pt x="508" y="0"/>
                      <a:pt x="507" y="0"/>
                    </a:cubicBezTo>
                    <a:cubicBezTo>
                      <a:pt x="502" y="0"/>
                      <a:pt x="498" y="0"/>
                      <a:pt x="493" y="0"/>
                    </a:cubicBezTo>
                  </a:path>
                </a:pathLst>
              </a:custGeom>
              <a:solidFill>
                <a:srgbClr val="FFC000">
                  <a:alpha val="33000"/>
                </a:srgb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02" name="íṥḷïde">
                <a:extLst>
                  <a:ext uri="{FF2B5EF4-FFF2-40B4-BE49-F238E27FC236}">
                    <a16:creationId xmlns="" xmlns:a16="http://schemas.microsoft.com/office/drawing/2014/main" id="{5A25E4A8-F96E-4EF4-ABC6-0419C4CDAD8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652138" y="5283616"/>
                <a:ext cx="719410" cy="152036"/>
              </a:xfrm>
              <a:custGeom>
                <a:avLst/>
                <a:gdLst>
                  <a:gd name="T0" fmla="*/ 0 w 440"/>
                  <a:gd name="T1" fmla="*/ 0 h 93"/>
                  <a:gd name="T2" fmla="*/ 92 w 440"/>
                  <a:gd name="T3" fmla="*/ 70 h 93"/>
                  <a:gd name="T4" fmla="*/ 375 w 440"/>
                  <a:gd name="T5" fmla="*/ 62 h 93"/>
                  <a:gd name="T6" fmla="*/ 425 w 440"/>
                  <a:gd name="T7" fmla="*/ 32 h 93"/>
                  <a:gd name="T8" fmla="*/ 433 w 440"/>
                  <a:gd name="T9" fmla="*/ 4 h 93"/>
                  <a:gd name="T10" fmla="*/ 258 w 440"/>
                  <a:gd name="T11" fmla="*/ 62 h 93"/>
                  <a:gd name="T12" fmla="*/ 51 w 440"/>
                  <a:gd name="T13" fmla="*/ 30 h 93"/>
                  <a:gd name="T14" fmla="*/ 0 w 440"/>
                  <a:gd name="T15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0" h="93">
                    <a:moveTo>
                      <a:pt x="0" y="0"/>
                    </a:moveTo>
                    <a:cubicBezTo>
                      <a:pt x="13" y="39"/>
                      <a:pt x="53" y="63"/>
                      <a:pt x="92" y="70"/>
                    </a:cubicBezTo>
                    <a:cubicBezTo>
                      <a:pt x="185" y="93"/>
                      <a:pt x="284" y="89"/>
                      <a:pt x="375" y="62"/>
                    </a:cubicBezTo>
                    <a:cubicBezTo>
                      <a:pt x="394" y="56"/>
                      <a:pt x="414" y="49"/>
                      <a:pt x="425" y="32"/>
                    </a:cubicBezTo>
                    <a:cubicBezTo>
                      <a:pt x="431" y="27"/>
                      <a:pt x="440" y="5"/>
                      <a:pt x="433" y="4"/>
                    </a:cubicBezTo>
                    <a:cubicBezTo>
                      <a:pt x="384" y="44"/>
                      <a:pt x="320" y="58"/>
                      <a:pt x="258" y="62"/>
                    </a:cubicBezTo>
                    <a:cubicBezTo>
                      <a:pt x="188" y="64"/>
                      <a:pt x="115" y="60"/>
                      <a:pt x="51" y="30"/>
                    </a:cubicBezTo>
                    <a:cubicBezTo>
                      <a:pt x="33" y="22"/>
                      <a:pt x="16" y="12"/>
                      <a:pt x="0" y="0"/>
                    </a:cubicBezTo>
                    <a:close/>
                  </a:path>
                </a:pathLst>
              </a:custGeom>
              <a:solidFill>
                <a:srgbClr val="D7DEE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03" name="iśļïḋê">
                <a:extLst>
                  <a:ext uri="{FF2B5EF4-FFF2-40B4-BE49-F238E27FC236}">
                    <a16:creationId xmlns="" xmlns:a16="http://schemas.microsoft.com/office/drawing/2014/main" id="{CF8ACB5C-E66E-416C-88D5-D142975A602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752363" y="5383840"/>
                <a:ext cx="522359" cy="79840"/>
              </a:xfrm>
              <a:custGeom>
                <a:avLst/>
                <a:gdLst>
                  <a:gd name="T0" fmla="*/ 320 w 320"/>
                  <a:gd name="T1" fmla="*/ 0 h 49"/>
                  <a:gd name="T2" fmla="*/ 0 w 320"/>
                  <a:gd name="T3" fmla="*/ 0 h 49"/>
                  <a:gd name="T4" fmla="*/ 24 w 320"/>
                  <a:gd name="T5" fmla="*/ 8 h 49"/>
                  <a:gd name="T6" fmla="*/ 309 w 320"/>
                  <a:gd name="T7" fmla="*/ 7 h 49"/>
                  <a:gd name="T8" fmla="*/ 320 w 320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49">
                    <a:moveTo>
                      <a:pt x="320" y="0"/>
                    </a:moveTo>
                    <a:cubicBezTo>
                      <a:pt x="181" y="44"/>
                      <a:pt x="66" y="20"/>
                      <a:pt x="0" y="0"/>
                    </a:cubicBezTo>
                    <a:cubicBezTo>
                      <a:pt x="8" y="3"/>
                      <a:pt x="16" y="5"/>
                      <a:pt x="24" y="8"/>
                    </a:cubicBezTo>
                    <a:cubicBezTo>
                      <a:pt x="139" y="49"/>
                      <a:pt x="265" y="20"/>
                      <a:pt x="309" y="7"/>
                    </a:cubicBezTo>
                    <a:cubicBezTo>
                      <a:pt x="313" y="5"/>
                      <a:pt x="317" y="2"/>
                      <a:pt x="3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04" name="íšľide">
                <a:extLst>
                  <a:ext uri="{FF2B5EF4-FFF2-40B4-BE49-F238E27FC236}">
                    <a16:creationId xmlns="" xmlns:a16="http://schemas.microsoft.com/office/drawing/2014/main" id="{F4D32AE0-7CE9-4D44-9A1A-BFDEBB975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4662" y="5696482"/>
                <a:ext cx="430072" cy="649812"/>
              </a:xfrm>
              <a:custGeom>
                <a:avLst/>
                <a:gdLst>
                  <a:gd name="T0" fmla="*/ 2 w 226"/>
                  <a:gd name="T1" fmla="*/ 61 h 195"/>
                  <a:gd name="T2" fmla="*/ 56 w 226"/>
                  <a:gd name="T3" fmla="*/ 128 h 195"/>
                  <a:gd name="T4" fmla="*/ 56 w 226"/>
                  <a:gd name="T5" fmla="*/ 128 h 195"/>
                  <a:gd name="T6" fmla="*/ 108 w 226"/>
                  <a:gd name="T7" fmla="*/ 192 h 195"/>
                  <a:gd name="T8" fmla="*/ 113 w 226"/>
                  <a:gd name="T9" fmla="*/ 195 h 195"/>
                  <a:gd name="T10" fmla="*/ 119 w 226"/>
                  <a:gd name="T11" fmla="*/ 192 h 195"/>
                  <a:gd name="T12" fmla="*/ 171 w 226"/>
                  <a:gd name="T13" fmla="*/ 128 h 195"/>
                  <a:gd name="T14" fmla="*/ 171 w 226"/>
                  <a:gd name="T15" fmla="*/ 128 h 195"/>
                  <a:gd name="T16" fmla="*/ 224 w 226"/>
                  <a:gd name="T17" fmla="*/ 61 h 195"/>
                  <a:gd name="T18" fmla="*/ 225 w 226"/>
                  <a:gd name="T19" fmla="*/ 54 h 195"/>
                  <a:gd name="T20" fmla="*/ 219 w 226"/>
                  <a:gd name="T21" fmla="*/ 49 h 195"/>
                  <a:gd name="T22" fmla="*/ 178 w 226"/>
                  <a:gd name="T23" fmla="*/ 7 h 195"/>
                  <a:gd name="T24" fmla="*/ 177 w 226"/>
                  <a:gd name="T25" fmla="*/ 5 h 195"/>
                  <a:gd name="T26" fmla="*/ 169 w 226"/>
                  <a:gd name="T27" fmla="*/ 1 h 195"/>
                  <a:gd name="T28" fmla="*/ 166 w 226"/>
                  <a:gd name="T29" fmla="*/ 2 h 195"/>
                  <a:gd name="T30" fmla="*/ 163 w 226"/>
                  <a:gd name="T31" fmla="*/ 7 h 195"/>
                  <a:gd name="T32" fmla="*/ 113 w 226"/>
                  <a:gd name="T33" fmla="*/ 50 h 195"/>
                  <a:gd name="T34" fmla="*/ 64 w 226"/>
                  <a:gd name="T35" fmla="*/ 7 h 195"/>
                  <a:gd name="T36" fmla="*/ 56 w 226"/>
                  <a:gd name="T37" fmla="*/ 1 h 195"/>
                  <a:gd name="T38" fmla="*/ 56 w 226"/>
                  <a:gd name="T39" fmla="*/ 1 h 195"/>
                  <a:gd name="T40" fmla="*/ 53 w 226"/>
                  <a:gd name="T41" fmla="*/ 2 h 195"/>
                  <a:gd name="T42" fmla="*/ 50 w 226"/>
                  <a:gd name="T43" fmla="*/ 5 h 195"/>
                  <a:gd name="T44" fmla="*/ 49 w 226"/>
                  <a:gd name="T45" fmla="*/ 7 h 195"/>
                  <a:gd name="T46" fmla="*/ 7 w 226"/>
                  <a:gd name="T47" fmla="*/ 49 h 195"/>
                  <a:gd name="T48" fmla="*/ 1 w 226"/>
                  <a:gd name="T49" fmla="*/ 54 h 195"/>
                  <a:gd name="T50" fmla="*/ 2 w 226"/>
                  <a:gd name="T51" fmla="*/ 61 h 195"/>
                  <a:gd name="T52" fmla="*/ 75 w 226"/>
                  <a:gd name="T53" fmla="*/ 128 h 195"/>
                  <a:gd name="T54" fmla="*/ 152 w 226"/>
                  <a:gd name="T55" fmla="*/ 128 h 195"/>
                  <a:gd name="T56" fmla="*/ 113 w 226"/>
                  <a:gd name="T57" fmla="*/ 175 h 195"/>
                  <a:gd name="T58" fmla="*/ 75 w 226"/>
                  <a:gd name="T59" fmla="*/ 128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6" h="195">
                    <a:moveTo>
                      <a:pt x="2" y="61"/>
                    </a:moveTo>
                    <a:cubicBezTo>
                      <a:pt x="56" y="128"/>
                      <a:pt x="56" y="128"/>
                      <a:pt x="56" y="128"/>
                    </a:cubicBezTo>
                    <a:cubicBezTo>
                      <a:pt x="56" y="128"/>
                      <a:pt x="56" y="128"/>
                      <a:pt x="56" y="128"/>
                    </a:cubicBezTo>
                    <a:cubicBezTo>
                      <a:pt x="108" y="192"/>
                      <a:pt x="108" y="192"/>
                      <a:pt x="108" y="192"/>
                    </a:cubicBezTo>
                    <a:cubicBezTo>
                      <a:pt x="109" y="194"/>
                      <a:pt x="111" y="195"/>
                      <a:pt x="113" y="195"/>
                    </a:cubicBezTo>
                    <a:cubicBezTo>
                      <a:pt x="116" y="195"/>
                      <a:pt x="118" y="194"/>
                      <a:pt x="119" y="192"/>
                    </a:cubicBezTo>
                    <a:cubicBezTo>
                      <a:pt x="171" y="128"/>
                      <a:pt x="171" y="128"/>
                      <a:pt x="171" y="128"/>
                    </a:cubicBezTo>
                    <a:cubicBezTo>
                      <a:pt x="171" y="128"/>
                      <a:pt x="171" y="128"/>
                      <a:pt x="171" y="128"/>
                    </a:cubicBezTo>
                    <a:cubicBezTo>
                      <a:pt x="224" y="61"/>
                      <a:pt x="224" y="61"/>
                      <a:pt x="224" y="61"/>
                    </a:cubicBezTo>
                    <a:cubicBezTo>
                      <a:pt x="226" y="59"/>
                      <a:pt x="226" y="56"/>
                      <a:pt x="225" y="54"/>
                    </a:cubicBezTo>
                    <a:cubicBezTo>
                      <a:pt x="224" y="51"/>
                      <a:pt x="222" y="50"/>
                      <a:pt x="219" y="49"/>
                    </a:cubicBezTo>
                    <a:cubicBezTo>
                      <a:pt x="198" y="46"/>
                      <a:pt x="180" y="29"/>
                      <a:pt x="178" y="7"/>
                    </a:cubicBezTo>
                    <a:cubicBezTo>
                      <a:pt x="178" y="6"/>
                      <a:pt x="177" y="5"/>
                      <a:pt x="177" y="5"/>
                    </a:cubicBezTo>
                    <a:cubicBezTo>
                      <a:pt x="175" y="2"/>
                      <a:pt x="172" y="0"/>
                      <a:pt x="169" y="1"/>
                    </a:cubicBezTo>
                    <a:cubicBezTo>
                      <a:pt x="168" y="1"/>
                      <a:pt x="167" y="1"/>
                      <a:pt x="166" y="2"/>
                    </a:cubicBezTo>
                    <a:cubicBezTo>
                      <a:pt x="164" y="3"/>
                      <a:pt x="163" y="5"/>
                      <a:pt x="163" y="7"/>
                    </a:cubicBezTo>
                    <a:cubicBezTo>
                      <a:pt x="160" y="31"/>
                      <a:pt x="138" y="50"/>
                      <a:pt x="113" y="50"/>
                    </a:cubicBezTo>
                    <a:cubicBezTo>
                      <a:pt x="88" y="50"/>
                      <a:pt x="67" y="31"/>
                      <a:pt x="64" y="7"/>
                    </a:cubicBezTo>
                    <a:cubicBezTo>
                      <a:pt x="63" y="3"/>
                      <a:pt x="60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5" y="1"/>
                      <a:pt x="54" y="1"/>
                      <a:pt x="53" y="2"/>
                    </a:cubicBezTo>
                    <a:cubicBezTo>
                      <a:pt x="51" y="2"/>
                      <a:pt x="50" y="3"/>
                      <a:pt x="50" y="5"/>
                    </a:cubicBezTo>
                    <a:cubicBezTo>
                      <a:pt x="49" y="5"/>
                      <a:pt x="49" y="6"/>
                      <a:pt x="49" y="7"/>
                    </a:cubicBezTo>
                    <a:cubicBezTo>
                      <a:pt x="46" y="29"/>
                      <a:pt x="29" y="46"/>
                      <a:pt x="7" y="49"/>
                    </a:cubicBezTo>
                    <a:cubicBezTo>
                      <a:pt x="4" y="50"/>
                      <a:pt x="2" y="51"/>
                      <a:pt x="1" y="54"/>
                    </a:cubicBezTo>
                    <a:cubicBezTo>
                      <a:pt x="0" y="56"/>
                      <a:pt x="1" y="59"/>
                      <a:pt x="2" y="61"/>
                    </a:cubicBezTo>
                    <a:close/>
                    <a:moveTo>
                      <a:pt x="75" y="128"/>
                    </a:moveTo>
                    <a:cubicBezTo>
                      <a:pt x="101" y="123"/>
                      <a:pt x="126" y="123"/>
                      <a:pt x="152" y="128"/>
                    </a:cubicBezTo>
                    <a:cubicBezTo>
                      <a:pt x="113" y="175"/>
                      <a:pt x="113" y="175"/>
                      <a:pt x="113" y="175"/>
                    </a:cubicBezTo>
                    <a:lnTo>
                      <a:pt x="75" y="12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05" name="ïsḷiďè">
                <a:extLst>
                  <a:ext uri="{FF2B5EF4-FFF2-40B4-BE49-F238E27FC236}">
                    <a16:creationId xmlns="" xmlns:a16="http://schemas.microsoft.com/office/drawing/2014/main" id="{D787F0AE-8318-48B6-BAB4-B3FCC0AEFB4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5667983" y="5437833"/>
                <a:ext cx="698176" cy="541894"/>
              </a:xfrm>
              <a:custGeom>
                <a:avLst/>
                <a:gdLst>
                  <a:gd name="T0" fmla="*/ 412 w 427"/>
                  <a:gd name="T1" fmla="*/ 4 h 332"/>
                  <a:gd name="T2" fmla="*/ 416 w 427"/>
                  <a:gd name="T3" fmla="*/ 30 h 332"/>
                  <a:gd name="T4" fmla="*/ 427 w 427"/>
                  <a:gd name="T5" fmla="*/ 34 h 332"/>
                  <a:gd name="T6" fmla="*/ 427 w 427"/>
                  <a:gd name="T7" fmla="*/ 50 h 332"/>
                  <a:gd name="T8" fmla="*/ 416 w 427"/>
                  <a:gd name="T9" fmla="*/ 54 h 332"/>
                  <a:gd name="T10" fmla="*/ 413 w 427"/>
                  <a:gd name="T11" fmla="*/ 84 h 332"/>
                  <a:gd name="T12" fmla="*/ 421 w 427"/>
                  <a:gd name="T13" fmla="*/ 85 h 332"/>
                  <a:gd name="T14" fmla="*/ 420 w 427"/>
                  <a:gd name="T15" fmla="*/ 110 h 332"/>
                  <a:gd name="T16" fmla="*/ 411 w 427"/>
                  <a:gd name="T17" fmla="*/ 119 h 332"/>
                  <a:gd name="T18" fmla="*/ 413 w 427"/>
                  <a:gd name="T19" fmla="*/ 132 h 332"/>
                  <a:gd name="T20" fmla="*/ 426 w 427"/>
                  <a:gd name="T21" fmla="*/ 144 h 332"/>
                  <a:gd name="T22" fmla="*/ 425 w 427"/>
                  <a:gd name="T23" fmla="*/ 156 h 332"/>
                  <a:gd name="T24" fmla="*/ 416 w 427"/>
                  <a:gd name="T25" fmla="*/ 166 h 332"/>
                  <a:gd name="T26" fmla="*/ 413 w 427"/>
                  <a:gd name="T27" fmla="*/ 171 h 332"/>
                  <a:gd name="T28" fmla="*/ 410 w 427"/>
                  <a:gd name="T29" fmla="*/ 180 h 332"/>
                  <a:gd name="T30" fmla="*/ 411 w 427"/>
                  <a:gd name="T31" fmla="*/ 191 h 332"/>
                  <a:gd name="T32" fmla="*/ 417 w 427"/>
                  <a:gd name="T33" fmla="*/ 200 h 332"/>
                  <a:gd name="T34" fmla="*/ 415 w 427"/>
                  <a:gd name="T35" fmla="*/ 219 h 332"/>
                  <a:gd name="T36" fmla="*/ 351 w 427"/>
                  <a:gd name="T37" fmla="*/ 306 h 332"/>
                  <a:gd name="T38" fmla="*/ 337 w 427"/>
                  <a:gd name="T39" fmla="*/ 313 h 332"/>
                  <a:gd name="T40" fmla="*/ 301 w 427"/>
                  <a:gd name="T41" fmla="*/ 324 h 332"/>
                  <a:gd name="T42" fmla="*/ 235 w 427"/>
                  <a:gd name="T43" fmla="*/ 332 h 332"/>
                  <a:gd name="T44" fmla="*/ 195 w 427"/>
                  <a:gd name="T45" fmla="*/ 330 h 332"/>
                  <a:gd name="T46" fmla="*/ 162 w 427"/>
                  <a:gd name="T47" fmla="*/ 329 h 332"/>
                  <a:gd name="T48" fmla="*/ 119 w 427"/>
                  <a:gd name="T49" fmla="*/ 318 h 332"/>
                  <a:gd name="T50" fmla="*/ 105 w 427"/>
                  <a:gd name="T51" fmla="*/ 307 h 332"/>
                  <a:gd name="T52" fmla="*/ 68 w 427"/>
                  <a:gd name="T53" fmla="*/ 282 h 332"/>
                  <a:gd name="T54" fmla="*/ 10 w 427"/>
                  <a:gd name="T55" fmla="*/ 218 h 332"/>
                  <a:gd name="T56" fmla="*/ 10 w 427"/>
                  <a:gd name="T57" fmla="*/ 203 h 332"/>
                  <a:gd name="T58" fmla="*/ 20 w 427"/>
                  <a:gd name="T59" fmla="*/ 203 h 332"/>
                  <a:gd name="T60" fmla="*/ 15 w 427"/>
                  <a:gd name="T61" fmla="*/ 189 h 332"/>
                  <a:gd name="T62" fmla="*/ 1 w 427"/>
                  <a:gd name="T63" fmla="*/ 162 h 332"/>
                  <a:gd name="T64" fmla="*/ 1 w 427"/>
                  <a:gd name="T65" fmla="*/ 153 h 332"/>
                  <a:gd name="T66" fmla="*/ 19 w 427"/>
                  <a:gd name="T67" fmla="*/ 138 h 332"/>
                  <a:gd name="T68" fmla="*/ 3 w 427"/>
                  <a:gd name="T69" fmla="*/ 112 h 332"/>
                  <a:gd name="T70" fmla="*/ 2 w 427"/>
                  <a:gd name="T71" fmla="*/ 108 h 332"/>
                  <a:gd name="T72" fmla="*/ 18 w 427"/>
                  <a:gd name="T73" fmla="*/ 86 h 332"/>
                  <a:gd name="T74" fmla="*/ 14 w 427"/>
                  <a:gd name="T75" fmla="*/ 73 h 332"/>
                  <a:gd name="T76" fmla="*/ 3 w 427"/>
                  <a:gd name="T77" fmla="*/ 60 h 332"/>
                  <a:gd name="T78" fmla="*/ 0 w 427"/>
                  <a:gd name="T79" fmla="*/ 50 h 332"/>
                  <a:gd name="T80" fmla="*/ 14 w 427"/>
                  <a:gd name="T81" fmla="*/ 33 h 332"/>
                  <a:gd name="T82" fmla="*/ 13 w 427"/>
                  <a:gd name="T83" fmla="*/ 17 h 332"/>
                  <a:gd name="T84" fmla="*/ 8 w 427"/>
                  <a:gd name="T85" fmla="*/ 9 h 332"/>
                  <a:gd name="T86" fmla="*/ 9 w 427"/>
                  <a:gd name="T87" fmla="*/ 1 h 332"/>
                  <a:gd name="T88" fmla="*/ 17 w 427"/>
                  <a:gd name="T89" fmla="*/ 0 h 332"/>
                  <a:gd name="T90" fmla="*/ 55 w 427"/>
                  <a:gd name="T91" fmla="*/ 25 h 332"/>
                  <a:gd name="T92" fmla="*/ 412 w 427"/>
                  <a:gd name="T93" fmla="*/ 4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7" h="332">
                    <a:moveTo>
                      <a:pt x="412" y="4"/>
                    </a:moveTo>
                    <a:cubicBezTo>
                      <a:pt x="414" y="13"/>
                      <a:pt x="415" y="21"/>
                      <a:pt x="416" y="30"/>
                    </a:cubicBezTo>
                    <a:cubicBezTo>
                      <a:pt x="420" y="31"/>
                      <a:pt x="423" y="32"/>
                      <a:pt x="427" y="34"/>
                    </a:cubicBezTo>
                    <a:cubicBezTo>
                      <a:pt x="427" y="39"/>
                      <a:pt x="427" y="44"/>
                      <a:pt x="427" y="50"/>
                    </a:cubicBezTo>
                    <a:cubicBezTo>
                      <a:pt x="423" y="51"/>
                      <a:pt x="420" y="53"/>
                      <a:pt x="416" y="54"/>
                    </a:cubicBezTo>
                    <a:cubicBezTo>
                      <a:pt x="415" y="64"/>
                      <a:pt x="414" y="74"/>
                      <a:pt x="413" y="84"/>
                    </a:cubicBezTo>
                    <a:cubicBezTo>
                      <a:pt x="416" y="84"/>
                      <a:pt x="418" y="85"/>
                      <a:pt x="421" y="85"/>
                    </a:cubicBezTo>
                    <a:cubicBezTo>
                      <a:pt x="421" y="94"/>
                      <a:pt x="420" y="102"/>
                      <a:pt x="420" y="110"/>
                    </a:cubicBezTo>
                    <a:cubicBezTo>
                      <a:pt x="417" y="113"/>
                      <a:pt x="414" y="116"/>
                      <a:pt x="411" y="119"/>
                    </a:cubicBezTo>
                    <a:cubicBezTo>
                      <a:pt x="412" y="123"/>
                      <a:pt x="413" y="128"/>
                      <a:pt x="413" y="132"/>
                    </a:cubicBezTo>
                    <a:cubicBezTo>
                      <a:pt x="417" y="136"/>
                      <a:pt x="422" y="140"/>
                      <a:pt x="426" y="144"/>
                    </a:cubicBezTo>
                    <a:cubicBezTo>
                      <a:pt x="425" y="148"/>
                      <a:pt x="425" y="152"/>
                      <a:pt x="425" y="156"/>
                    </a:cubicBezTo>
                    <a:cubicBezTo>
                      <a:pt x="422" y="159"/>
                      <a:pt x="419" y="162"/>
                      <a:pt x="416" y="166"/>
                    </a:cubicBezTo>
                    <a:cubicBezTo>
                      <a:pt x="415" y="167"/>
                      <a:pt x="414" y="169"/>
                      <a:pt x="413" y="171"/>
                    </a:cubicBezTo>
                    <a:cubicBezTo>
                      <a:pt x="412" y="174"/>
                      <a:pt x="411" y="177"/>
                      <a:pt x="410" y="180"/>
                    </a:cubicBezTo>
                    <a:cubicBezTo>
                      <a:pt x="410" y="184"/>
                      <a:pt x="411" y="187"/>
                      <a:pt x="411" y="191"/>
                    </a:cubicBezTo>
                    <a:cubicBezTo>
                      <a:pt x="413" y="194"/>
                      <a:pt x="415" y="197"/>
                      <a:pt x="417" y="200"/>
                    </a:cubicBezTo>
                    <a:cubicBezTo>
                      <a:pt x="417" y="206"/>
                      <a:pt x="416" y="213"/>
                      <a:pt x="415" y="219"/>
                    </a:cubicBezTo>
                    <a:cubicBezTo>
                      <a:pt x="394" y="248"/>
                      <a:pt x="373" y="277"/>
                      <a:pt x="351" y="306"/>
                    </a:cubicBezTo>
                    <a:cubicBezTo>
                      <a:pt x="346" y="308"/>
                      <a:pt x="342" y="310"/>
                      <a:pt x="337" y="313"/>
                    </a:cubicBezTo>
                    <a:cubicBezTo>
                      <a:pt x="325" y="316"/>
                      <a:pt x="313" y="320"/>
                      <a:pt x="301" y="324"/>
                    </a:cubicBezTo>
                    <a:cubicBezTo>
                      <a:pt x="279" y="327"/>
                      <a:pt x="257" y="329"/>
                      <a:pt x="235" y="332"/>
                    </a:cubicBezTo>
                    <a:cubicBezTo>
                      <a:pt x="222" y="331"/>
                      <a:pt x="208" y="330"/>
                      <a:pt x="195" y="330"/>
                    </a:cubicBezTo>
                    <a:cubicBezTo>
                      <a:pt x="184" y="329"/>
                      <a:pt x="173" y="329"/>
                      <a:pt x="162" y="329"/>
                    </a:cubicBezTo>
                    <a:cubicBezTo>
                      <a:pt x="148" y="325"/>
                      <a:pt x="133" y="322"/>
                      <a:pt x="119" y="318"/>
                    </a:cubicBezTo>
                    <a:cubicBezTo>
                      <a:pt x="115" y="315"/>
                      <a:pt x="110" y="311"/>
                      <a:pt x="105" y="307"/>
                    </a:cubicBezTo>
                    <a:cubicBezTo>
                      <a:pt x="93" y="299"/>
                      <a:pt x="81" y="290"/>
                      <a:pt x="68" y="282"/>
                    </a:cubicBezTo>
                    <a:cubicBezTo>
                      <a:pt x="49" y="261"/>
                      <a:pt x="29" y="239"/>
                      <a:pt x="10" y="218"/>
                    </a:cubicBezTo>
                    <a:cubicBezTo>
                      <a:pt x="10" y="213"/>
                      <a:pt x="10" y="208"/>
                      <a:pt x="10" y="203"/>
                    </a:cubicBezTo>
                    <a:cubicBezTo>
                      <a:pt x="13" y="203"/>
                      <a:pt x="17" y="203"/>
                      <a:pt x="20" y="203"/>
                    </a:cubicBezTo>
                    <a:cubicBezTo>
                      <a:pt x="18" y="199"/>
                      <a:pt x="16" y="194"/>
                      <a:pt x="15" y="189"/>
                    </a:cubicBezTo>
                    <a:cubicBezTo>
                      <a:pt x="10" y="180"/>
                      <a:pt x="6" y="171"/>
                      <a:pt x="1" y="162"/>
                    </a:cubicBezTo>
                    <a:cubicBezTo>
                      <a:pt x="1" y="159"/>
                      <a:pt x="1" y="156"/>
                      <a:pt x="1" y="153"/>
                    </a:cubicBezTo>
                    <a:cubicBezTo>
                      <a:pt x="7" y="148"/>
                      <a:pt x="13" y="143"/>
                      <a:pt x="19" y="138"/>
                    </a:cubicBezTo>
                    <a:cubicBezTo>
                      <a:pt x="14" y="129"/>
                      <a:pt x="9" y="121"/>
                      <a:pt x="3" y="112"/>
                    </a:cubicBezTo>
                    <a:cubicBezTo>
                      <a:pt x="3" y="111"/>
                      <a:pt x="3" y="109"/>
                      <a:pt x="2" y="108"/>
                    </a:cubicBezTo>
                    <a:cubicBezTo>
                      <a:pt x="8" y="101"/>
                      <a:pt x="13" y="94"/>
                      <a:pt x="18" y="86"/>
                    </a:cubicBezTo>
                    <a:cubicBezTo>
                      <a:pt x="17" y="82"/>
                      <a:pt x="15" y="78"/>
                      <a:pt x="14" y="73"/>
                    </a:cubicBezTo>
                    <a:cubicBezTo>
                      <a:pt x="10" y="69"/>
                      <a:pt x="7" y="64"/>
                      <a:pt x="3" y="60"/>
                    </a:cubicBezTo>
                    <a:cubicBezTo>
                      <a:pt x="2" y="57"/>
                      <a:pt x="1" y="53"/>
                      <a:pt x="0" y="50"/>
                    </a:cubicBezTo>
                    <a:cubicBezTo>
                      <a:pt x="5" y="44"/>
                      <a:pt x="9" y="38"/>
                      <a:pt x="14" y="33"/>
                    </a:cubicBezTo>
                    <a:cubicBezTo>
                      <a:pt x="13" y="27"/>
                      <a:pt x="13" y="22"/>
                      <a:pt x="13" y="17"/>
                    </a:cubicBezTo>
                    <a:cubicBezTo>
                      <a:pt x="11" y="14"/>
                      <a:pt x="10" y="12"/>
                      <a:pt x="8" y="9"/>
                    </a:cubicBezTo>
                    <a:cubicBezTo>
                      <a:pt x="8" y="6"/>
                      <a:pt x="9" y="3"/>
                      <a:pt x="9" y="1"/>
                    </a:cubicBezTo>
                    <a:cubicBezTo>
                      <a:pt x="12" y="0"/>
                      <a:pt x="15" y="0"/>
                      <a:pt x="17" y="0"/>
                    </a:cubicBezTo>
                    <a:cubicBezTo>
                      <a:pt x="30" y="8"/>
                      <a:pt x="43" y="17"/>
                      <a:pt x="55" y="25"/>
                    </a:cubicBezTo>
                    <a:cubicBezTo>
                      <a:pt x="126" y="55"/>
                      <a:pt x="301" y="72"/>
                      <a:pt x="412" y="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ï$ḻiḓè">
              <a:extLst>
                <a:ext uri="{FF2B5EF4-FFF2-40B4-BE49-F238E27FC236}">
                  <a16:creationId xmlns="" xmlns:a16="http://schemas.microsoft.com/office/drawing/2014/main" id="{2DC44541-F4AB-489E-A686-8C786D907578}"/>
                </a:ext>
              </a:extLst>
            </p:cNvPr>
            <p:cNvGrpSpPr/>
            <p:nvPr/>
          </p:nvGrpSpPr>
          <p:grpSpPr>
            <a:xfrm>
              <a:off x="2230504" y="888734"/>
              <a:ext cx="7708294" cy="3340943"/>
              <a:chOff x="1376539" y="238720"/>
              <a:chExt cx="9291457" cy="4027123"/>
            </a:xfrm>
          </p:grpSpPr>
          <p:grpSp>
            <p:nvGrpSpPr>
              <p:cNvPr id="10" name="iṣ1iḋè">
                <a:extLst>
                  <a:ext uri="{FF2B5EF4-FFF2-40B4-BE49-F238E27FC236}">
                    <a16:creationId xmlns="" xmlns:a16="http://schemas.microsoft.com/office/drawing/2014/main" id="{F322309E-7E83-4CE0-8D10-4723533C4678}"/>
                  </a:ext>
                </a:extLst>
              </p:cNvPr>
              <p:cNvGrpSpPr/>
              <p:nvPr/>
            </p:nvGrpSpPr>
            <p:grpSpPr>
              <a:xfrm>
                <a:off x="9335915" y="2646988"/>
                <a:ext cx="950647" cy="956613"/>
                <a:chOff x="2406386" y="2310863"/>
                <a:chExt cx="712985" cy="717460"/>
              </a:xfrm>
            </p:grpSpPr>
            <p:sp>
              <p:nvSpPr>
                <p:cNvPr id="397" name="iSḷiḍê">
                  <a:extLst>
                    <a:ext uri="{FF2B5EF4-FFF2-40B4-BE49-F238E27FC236}">
                      <a16:creationId xmlns="" xmlns:a16="http://schemas.microsoft.com/office/drawing/2014/main" id="{4A3EB7A3-231C-4C01-BE09-B229F01BB6D3}"/>
                    </a:ext>
                  </a:extLst>
                </p:cNvPr>
                <p:cNvSpPr/>
                <p:nvPr/>
              </p:nvSpPr>
              <p:spPr>
                <a:xfrm>
                  <a:off x="2406386" y="2310863"/>
                  <a:ext cx="712985" cy="71746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398" name="isľiḓè">
                  <a:extLst>
                    <a:ext uri="{FF2B5EF4-FFF2-40B4-BE49-F238E27FC236}">
                      <a16:creationId xmlns="" xmlns:a16="http://schemas.microsoft.com/office/drawing/2014/main" id="{7A35CCFB-DB8E-4298-B187-3C64AEBD9669}"/>
                    </a:ext>
                  </a:extLst>
                </p:cNvPr>
                <p:cNvGrpSpPr/>
                <p:nvPr/>
              </p:nvGrpSpPr>
              <p:grpSpPr>
                <a:xfrm>
                  <a:off x="2644010" y="2484695"/>
                  <a:ext cx="240862" cy="314973"/>
                  <a:chOff x="812800" y="2401888"/>
                  <a:chExt cx="206375" cy="269875"/>
                </a:xfrm>
                <a:solidFill>
                  <a:schemeClr val="bg1"/>
                </a:solidFill>
              </p:grpSpPr>
              <p:sp>
                <p:nvSpPr>
                  <p:cNvPr id="399" name="ïṩļiḋe">
                    <a:extLst>
                      <a:ext uri="{FF2B5EF4-FFF2-40B4-BE49-F238E27FC236}">
                        <a16:creationId xmlns="" xmlns:a16="http://schemas.microsoft.com/office/drawing/2014/main" id="{B2CAD029-B342-46E0-A5C8-3717EABA53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800" y="2401888"/>
                    <a:ext cx="206375" cy="269875"/>
                  </a:xfrm>
                  <a:custGeom>
                    <a:avLst/>
                    <a:gdLst>
                      <a:gd name="T0" fmla="*/ 104 w 109"/>
                      <a:gd name="T1" fmla="*/ 68 h 142"/>
                      <a:gd name="T2" fmla="*/ 96 w 109"/>
                      <a:gd name="T3" fmla="*/ 68 h 142"/>
                      <a:gd name="T4" fmla="*/ 96 w 109"/>
                      <a:gd name="T5" fmla="*/ 44 h 142"/>
                      <a:gd name="T6" fmla="*/ 84 w 109"/>
                      <a:gd name="T7" fmla="*/ 13 h 142"/>
                      <a:gd name="T8" fmla="*/ 55 w 109"/>
                      <a:gd name="T9" fmla="*/ 0 h 142"/>
                      <a:gd name="T10" fmla="*/ 25 w 109"/>
                      <a:gd name="T11" fmla="*/ 13 h 142"/>
                      <a:gd name="T12" fmla="*/ 13 w 109"/>
                      <a:gd name="T13" fmla="*/ 44 h 142"/>
                      <a:gd name="T14" fmla="*/ 13 w 109"/>
                      <a:gd name="T15" fmla="*/ 68 h 142"/>
                      <a:gd name="T16" fmla="*/ 6 w 109"/>
                      <a:gd name="T17" fmla="*/ 68 h 142"/>
                      <a:gd name="T18" fmla="*/ 0 w 109"/>
                      <a:gd name="T19" fmla="*/ 73 h 142"/>
                      <a:gd name="T20" fmla="*/ 0 w 109"/>
                      <a:gd name="T21" fmla="*/ 137 h 142"/>
                      <a:gd name="T22" fmla="*/ 6 w 109"/>
                      <a:gd name="T23" fmla="*/ 142 h 142"/>
                      <a:gd name="T24" fmla="*/ 104 w 109"/>
                      <a:gd name="T25" fmla="*/ 142 h 142"/>
                      <a:gd name="T26" fmla="*/ 109 w 109"/>
                      <a:gd name="T27" fmla="*/ 137 h 142"/>
                      <a:gd name="T28" fmla="*/ 109 w 109"/>
                      <a:gd name="T29" fmla="*/ 73 h 142"/>
                      <a:gd name="T30" fmla="*/ 104 w 109"/>
                      <a:gd name="T31" fmla="*/ 68 h 142"/>
                      <a:gd name="T32" fmla="*/ 66 w 109"/>
                      <a:gd name="T33" fmla="*/ 124 h 142"/>
                      <a:gd name="T34" fmla="*/ 55 w 109"/>
                      <a:gd name="T35" fmla="*/ 136 h 142"/>
                      <a:gd name="T36" fmla="*/ 43 w 109"/>
                      <a:gd name="T37" fmla="*/ 124 h 142"/>
                      <a:gd name="T38" fmla="*/ 43 w 109"/>
                      <a:gd name="T39" fmla="*/ 103 h 142"/>
                      <a:gd name="T40" fmla="*/ 55 w 109"/>
                      <a:gd name="T41" fmla="*/ 91 h 142"/>
                      <a:gd name="T42" fmla="*/ 66 w 109"/>
                      <a:gd name="T43" fmla="*/ 103 h 142"/>
                      <a:gd name="T44" fmla="*/ 66 w 109"/>
                      <a:gd name="T45" fmla="*/ 124 h 142"/>
                      <a:gd name="T46" fmla="*/ 77 w 109"/>
                      <a:gd name="T47" fmla="*/ 68 h 142"/>
                      <a:gd name="T48" fmla="*/ 33 w 109"/>
                      <a:gd name="T49" fmla="*/ 68 h 142"/>
                      <a:gd name="T50" fmla="*/ 33 w 109"/>
                      <a:gd name="T51" fmla="*/ 44 h 142"/>
                      <a:gd name="T52" fmla="*/ 39 w 109"/>
                      <a:gd name="T53" fmla="*/ 27 h 142"/>
                      <a:gd name="T54" fmla="*/ 55 w 109"/>
                      <a:gd name="T55" fmla="*/ 20 h 142"/>
                      <a:gd name="T56" fmla="*/ 70 w 109"/>
                      <a:gd name="T57" fmla="*/ 27 h 142"/>
                      <a:gd name="T58" fmla="*/ 77 w 109"/>
                      <a:gd name="T59" fmla="*/ 44 h 142"/>
                      <a:gd name="T60" fmla="*/ 77 w 109"/>
                      <a:gd name="T61" fmla="*/ 68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09" h="142">
                        <a:moveTo>
                          <a:pt x="104" y="68"/>
                        </a:moveTo>
                        <a:cubicBezTo>
                          <a:pt x="96" y="68"/>
                          <a:pt x="96" y="68"/>
                          <a:pt x="96" y="68"/>
                        </a:cubicBezTo>
                        <a:cubicBezTo>
                          <a:pt x="96" y="44"/>
                          <a:pt x="96" y="44"/>
                          <a:pt x="96" y="44"/>
                        </a:cubicBezTo>
                        <a:cubicBezTo>
                          <a:pt x="96" y="32"/>
                          <a:pt x="92" y="21"/>
                          <a:pt x="84" y="13"/>
                        </a:cubicBezTo>
                        <a:cubicBezTo>
                          <a:pt x="77" y="5"/>
                          <a:pt x="66" y="0"/>
                          <a:pt x="55" y="0"/>
                        </a:cubicBezTo>
                        <a:cubicBezTo>
                          <a:pt x="43" y="0"/>
                          <a:pt x="32" y="5"/>
                          <a:pt x="25" y="13"/>
                        </a:cubicBezTo>
                        <a:cubicBezTo>
                          <a:pt x="17" y="21"/>
                          <a:pt x="13" y="32"/>
                          <a:pt x="13" y="44"/>
                        </a:cubicBezTo>
                        <a:cubicBezTo>
                          <a:pt x="13" y="68"/>
                          <a:pt x="13" y="68"/>
                          <a:pt x="13" y="68"/>
                        </a:cubicBezTo>
                        <a:cubicBezTo>
                          <a:pt x="6" y="68"/>
                          <a:pt x="6" y="68"/>
                          <a:pt x="6" y="68"/>
                        </a:cubicBezTo>
                        <a:cubicBezTo>
                          <a:pt x="3" y="68"/>
                          <a:pt x="0" y="71"/>
                          <a:pt x="0" y="73"/>
                        </a:cubicBezTo>
                        <a:cubicBezTo>
                          <a:pt x="0" y="137"/>
                          <a:pt x="0" y="137"/>
                          <a:pt x="0" y="137"/>
                        </a:cubicBezTo>
                        <a:cubicBezTo>
                          <a:pt x="0" y="140"/>
                          <a:pt x="3" y="142"/>
                          <a:pt x="6" y="142"/>
                        </a:cubicBezTo>
                        <a:cubicBezTo>
                          <a:pt x="104" y="142"/>
                          <a:pt x="104" y="142"/>
                          <a:pt x="104" y="142"/>
                        </a:cubicBezTo>
                        <a:cubicBezTo>
                          <a:pt x="107" y="142"/>
                          <a:pt x="109" y="140"/>
                          <a:pt x="109" y="137"/>
                        </a:cubicBezTo>
                        <a:cubicBezTo>
                          <a:pt x="109" y="73"/>
                          <a:pt x="109" y="73"/>
                          <a:pt x="109" y="73"/>
                        </a:cubicBezTo>
                        <a:cubicBezTo>
                          <a:pt x="109" y="71"/>
                          <a:pt x="107" y="68"/>
                          <a:pt x="104" y="68"/>
                        </a:cubicBezTo>
                        <a:close/>
                        <a:moveTo>
                          <a:pt x="66" y="124"/>
                        </a:moveTo>
                        <a:cubicBezTo>
                          <a:pt x="66" y="131"/>
                          <a:pt x="61" y="136"/>
                          <a:pt x="55" y="136"/>
                        </a:cubicBezTo>
                        <a:cubicBezTo>
                          <a:pt x="48" y="136"/>
                          <a:pt x="43" y="131"/>
                          <a:pt x="43" y="124"/>
                        </a:cubicBezTo>
                        <a:cubicBezTo>
                          <a:pt x="43" y="103"/>
                          <a:pt x="43" y="103"/>
                          <a:pt x="43" y="103"/>
                        </a:cubicBezTo>
                        <a:cubicBezTo>
                          <a:pt x="43" y="96"/>
                          <a:pt x="48" y="91"/>
                          <a:pt x="55" y="91"/>
                        </a:cubicBezTo>
                        <a:cubicBezTo>
                          <a:pt x="61" y="91"/>
                          <a:pt x="66" y="96"/>
                          <a:pt x="66" y="103"/>
                        </a:cubicBezTo>
                        <a:lnTo>
                          <a:pt x="66" y="124"/>
                        </a:lnTo>
                        <a:close/>
                        <a:moveTo>
                          <a:pt x="77" y="68"/>
                        </a:moveTo>
                        <a:cubicBezTo>
                          <a:pt x="33" y="68"/>
                          <a:pt x="33" y="68"/>
                          <a:pt x="33" y="68"/>
                        </a:cubicBezTo>
                        <a:cubicBezTo>
                          <a:pt x="33" y="44"/>
                          <a:pt x="33" y="44"/>
                          <a:pt x="33" y="44"/>
                        </a:cubicBezTo>
                        <a:cubicBezTo>
                          <a:pt x="33" y="37"/>
                          <a:pt x="35" y="31"/>
                          <a:pt x="39" y="27"/>
                        </a:cubicBezTo>
                        <a:cubicBezTo>
                          <a:pt x="43" y="23"/>
                          <a:pt x="49" y="20"/>
                          <a:pt x="55" y="20"/>
                        </a:cubicBezTo>
                        <a:cubicBezTo>
                          <a:pt x="60" y="20"/>
                          <a:pt x="66" y="23"/>
                          <a:pt x="70" y="27"/>
                        </a:cubicBezTo>
                        <a:cubicBezTo>
                          <a:pt x="74" y="31"/>
                          <a:pt x="77" y="37"/>
                          <a:pt x="77" y="44"/>
                        </a:cubicBezTo>
                        <a:lnTo>
                          <a:pt x="77" y="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0" name="ï$ľiḋè">
                    <a:extLst>
                      <a:ext uri="{FF2B5EF4-FFF2-40B4-BE49-F238E27FC236}">
                        <a16:creationId xmlns="" xmlns:a16="http://schemas.microsoft.com/office/drawing/2014/main" id="{FF3E9B9A-C375-49C8-93D3-8BC58279EF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3288" y="2586038"/>
                    <a:ext cx="25400" cy="60325"/>
                  </a:xfrm>
                  <a:custGeom>
                    <a:avLst/>
                    <a:gdLst>
                      <a:gd name="T0" fmla="*/ 7 w 13"/>
                      <a:gd name="T1" fmla="*/ 0 h 32"/>
                      <a:gd name="T2" fmla="*/ 0 w 13"/>
                      <a:gd name="T3" fmla="*/ 7 h 32"/>
                      <a:gd name="T4" fmla="*/ 0 w 13"/>
                      <a:gd name="T5" fmla="*/ 25 h 32"/>
                      <a:gd name="T6" fmla="*/ 7 w 13"/>
                      <a:gd name="T7" fmla="*/ 32 h 32"/>
                      <a:gd name="T8" fmla="*/ 13 w 13"/>
                      <a:gd name="T9" fmla="*/ 25 h 32"/>
                      <a:gd name="T10" fmla="*/ 13 w 13"/>
                      <a:gd name="T11" fmla="*/ 7 h 32"/>
                      <a:gd name="T12" fmla="*/ 7 w 13"/>
                      <a:gd name="T13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32">
                        <a:moveTo>
                          <a:pt x="7" y="0"/>
                        </a:move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29"/>
                          <a:pt x="3" y="32"/>
                          <a:pt x="7" y="32"/>
                        </a:cubicBezTo>
                        <a:cubicBezTo>
                          <a:pt x="10" y="32"/>
                          <a:pt x="13" y="29"/>
                          <a:pt x="13" y="25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3"/>
                          <a:pt x="10" y="0"/>
                          <a:pt x="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11" name="iṩḷiďê">
                <a:extLst>
                  <a:ext uri="{FF2B5EF4-FFF2-40B4-BE49-F238E27FC236}">
                    <a16:creationId xmlns="" xmlns:a16="http://schemas.microsoft.com/office/drawing/2014/main" id="{A90FF85D-5277-4364-BA0A-DABB9C968F21}"/>
                  </a:ext>
                </a:extLst>
              </p:cNvPr>
              <p:cNvGrpSpPr/>
              <p:nvPr/>
            </p:nvGrpSpPr>
            <p:grpSpPr>
              <a:xfrm>
                <a:off x="7634428" y="1281390"/>
                <a:ext cx="950647" cy="956613"/>
                <a:chOff x="1524000" y="1777501"/>
                <a:chExt cx="712985" cy="717460"/>
              </a:xfrm>
            </p:grpSpPr>
            <p:sp>
              <p:nvSpPr>
                <p:cNvPr id="392" name="iSḻíďê">
                  <a:extLst>
                    <a:ext uri="{FF2B5EF4-FFF2-40B4-BE49-F238E27FC236}">
                      <a16:creationId xmlns="" xmlns:a16="http://schemas.microsoft.com/office/drawing/2014/main" id="{7F1AB439-1E84-4F6F-9905-C649D0D44512}"/>
                    </a:ext>
                  </a:extLst>
                </p:cNvPr>
                <p:cNvSpPr/>
                <p:nvPr/>
              </p:nvSpPr>
              <p:spPr>
                <a:xfrm>
                  <a:off x="1524000" y="1777501"/>
                  <a:ext cx="712985" cy="71746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393" name="işḷîdè">
                  <a:extLst>
                    <a:ext uri="{FF2B5EF4-FFF2-40B4-BE49-F238E27FC236}">
                      <a16:creationId xmlns="" xmlns:a16="http://schemas.microsoft.com/office/drawing/2014/main" id="{1CB33FEB-DA23-42DF-B67E-559A96141ABF}"/>
                    </a:ext>
                  </a:extLst>
                </p:cNvPr>
                <p:cNvGrpSpPr/>
                <p:nvPr/>
              </p:nvGrpSpPr>
              <p:grpSpPr>
                <a:xfrm>
                  <a:off x="1658190" y="1956445"/>
                  <a:ext cx="444604" cy="359572"/>
                  <a:chOff x="312738" y="3205163"/>
                  <a:chExt cx="290513" cy="234950"/>
                </a:xfrm>
                <a:solidFill>
                  <a:schemeClr val="bg1"/>
                </a:solidFill>
              </p:grpSpPr>
              <p:sp>
                <p:nvSpPr>
                  <p:cNvPr id="394" name="í$ḷiḍé">
                    <a:extLst>
                      <a:ext uri="{FF2B5EF4-FFF2-40B4-BE49-F238E27FC236}">
                        <a16:creationId xmlns="" xmlns:a16="http://schemas.microsoft.com/office/drawing/2014/main" id="{C6D3291D-78CC-470B-B459-49A23D2109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738" y="3205163"/>
                    <a:ext cx="290513" cy="234950"/>
                  </a:xfrm>
                  <a:custGeom>
                    <a:avLst/>
                    <a:gdLst>
                      <a:gd name="T0" fmla="*/ 78 w 153"/>
                      <a:gd name="T1" fmla="*/ 0 h 124"/>
                      <a:gd name="T2" fmla="*/ 0 w 153"/>
                      <a:gd name="T3" fmla="*/ 68 h 124"/>
                      <a:gd name="T4" fmla="*/ 15 w 153"/>
                      <a:gd name="T5" fmla="*/ 68 h 124"/>
                      <a:gd name="T6" fmla="*/ 21 w 153"/>
                      <a:gd name="T7" fmla="*/ 63 h 124"/>
                      <a:gd name="T8" fmla="*/ 21 w 153"/>
                      <a:gd name="T9" fmla="*/ 120 h 124"/>
                      <a:gd name="T10" fmla="*/ 24 w 153"/>
                      <a:gd name="T11" fmla="*/ 124 h 124"/>
                      <a:gd name="T12" fmla="*/ 62 w 153"/>
                      <a:gd name="T13" fmla="*/ 124 h 124"/>
                      <a:gd name="T14" fmla="*/ 62 w 153"/>
                      <a:gd name="T15" fmla="*/ 92 h 124"/>
                      <a:gd name="T16" fmla="*/ 67 w 153"/>
                      <a:gd name="T17" fmla="*/ 87 h 124"/>
                      <a:gd name="T18" fmla="*/ 83 w 153"/>
                      <a:gd name="T19" fmla="*/ 87 h 124"/>
                      <a:gd name="T20" fmla="*/ 89 w 153"/>
                      <a:gd name="T21" fmla="*/ 92 h 124"/>
                      <a:gd name="T22" fmla="*/ 88 w 153"/>
                      <a:gd name="T23" fmla="*/ 124 h 124"/>
                      <a:gd name="T24" fmla="*/ 126 w 153"/>
                      <a:gd name="T25" fmla="*/ 124 h 124"/>
                      <a:gd name="T26" fmla="*/ 130 w 153"/>
                      <a:gd name="T27" fmla="*/ 119 h 124"/>
                      <a:gd name="T28" fmla="*/ 130 w 153"/>
                      <a:gd name="T29" fmla="*/ 62 h 124"/>
                      <a:gd name="T30" fmla="*/ 136 w 153"/>
                      <a:gd name="T31" fmla="*/ 68 h 124"/>
                      <a:gd name="T32" fmla="*/ 153 w 153"/>
                      <a:gd name="T33" fmla="*/ 68 h 124"/>
                      <a:gd name="T34" fmla="*/ 78 w 153"/>
                      <a:gd name="T35" fmla="*/ 0 h 124"/>
                      <a:gd name="T36" fmla="*/ 76 w 153"/>
                      <a:gd name="T37" fmla="*/ 75 h 124"/>
                      <a:gd name="T38" fmla="*/ 59 w 153"/>
                      <a:gd name="T39" fmla="*/ 59 h 124"/>
                      <a:gd name="T40" fmla="*/ 76 w 153"/>
                      <a:gd name="T41" fmla="*/ 42 h 124"/>
                      <a:gd name="T42" fmla="*/ 92 w 153"/>
                      <a:gd name="T43" fmla="*/ 59 h 124"/>
                      <a:gd name="T44" fmla="*/ 76 w 153"/>
                      <a:gd name="T45" fmla="*/ 75 h 1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53" h="124">
                        <a:moveTo>
                          <a:pt x="78" y="0"/>
                        </a:moveTo>
                        <a:cubicBezTo>
                          <a:pt x="0" y="68"/>
                          <a:pt x="0" y="68"/>
                          <a:pt x="0" y="68"/>
                        </a:cubicBezTo>
                        <a:cubicBezTo>
                          <a:pt x="0" y="68"/>
                          <a:pt x="5" y="77"/>
                          <a:pt x="15" y="68"/>
                        </a:cubicBezTo>
                        <a:cubicBezTo>
                          <a:pt x="21" y="63"/>
                          <a:pt x="21" y="63"/>
                          <a:pt x="21" y="63"/>
                        </a:cubicBezTo>
                        <a:cubicBezTo>
                          <a:pt x="21" y="120"/>
                          <a:pt x="21" y="120"/>
                          <a:pt x="21" y="120"/>
                        </a:cubicBezTo>
                        <a:cubicBezTo>
                          <a:pt x="21" y="120"/>
                          <a:pt x="20" y="124"/>
                          <a:pt x="24" y="124"/>
                        </a:cubicBezTo>
                        <a:cubicBezTo>
                          <a:pt x="28" y="124"/>
                          <a:pt x="62" y="124"/>
                          <a:pt x="62" y="124"/>
                        </a:cubicBezTo>
                        <a:cubicBezTo>
                          <a:pt x="62" y="92"/>
                          <a:pt x="62" y="92"/>
                          <a:pt x="62" y="92"/>
                        </a:cubicBezTo>
                        <a:cubicBezTo>
                          <a:pt x="62" y="92"/>
                          <a:pt x="62" y="87"/>
                          <a:pt x="67" y="87"/>
                        </a:cubicBezTo>
                        <a:cubicBezTo>
                          <a:pt x="83" y="87"/>
                          <a:pt x="83" y="87"/>
                          <a:pt x="83" y="87"/>
                        </a:cubicBezTo>
                        <a:cubicBezTo>
                          <a:pt x="89" y="87"/>
                          <a:pt x="89" y="92"/>
                          <a:pt x="89" y="92"/>
                        </a:cubicBezTo>
                        <a:cubicBezTo>
                          <a:pt x="88" y="124"/>
                          <a:pt x="88" y="124"/>
                          <a:pt x="88" y="124"/>
                        </a:cubicBezTo>
                        <a:cubicBezTo>
                          <a:pt x="88" y="124"/>
                          <a:pt x="121" y="124"/>
                          <a:pt x="126" y="124"/>
                        </a:cubicBezTo>
                        <a:cubicBezTo>
                          <a:pt x="130" y="124"/>
                          <a:pt x="130" y="119"/>
                          <a:pt x="130" y="119"/>
                        </a:cubicBezTo>
                        <a:cubicBezTo>
                          <a:pt x="130" y="62"/>
                          <a:pt x="130" y="62"/>
                          <a:pt x="130" y="62"/>
                        </a:cubicBezTo>
                        <a:cubicBezTo>
                          <a:pt x="136" y="68"/>
                          <a:pt x="136" y="68"/>
                          <a:pt x="136" y="68"/>
                        </a:cubicBezTo>
                        <a:cubicBezTo>
                          <a:pt x="148" y="76"/>
                          <a:pt x="153" y="68"/>
                          <a:pt x="153" y="68"/>
                        </a:cubicBezTo>
                        <a:lnTo>
                          <a:pt x="78" y="0"/>
                        </a:lnTo>
                        <a:close/>
                        <a:moveTo>
                          <a:pt x="76" y="75"/>
                        </a:moveTo>
                        <a:cubicBezTo>
                          <a:pt x="67" y="75"/>
                          <a:pt x="59" y="68"/>
                          <a:pt x="59" y="59"/>
                        </a:cubicBezTo>
                        <a:cubicBezTo>
                          <a:pt x="59" y="50"/>
                          <a:pt x="67" y="42"/>
                          <a:pt x="76" y="42"/>
                        </a:cubicBezTo>
                        <a:cubicBezTo>
                          <a:pt x="85" y="42"/>
                          <a:pt x="92" y="50"/>
                          <a:pt x="92" y="59"/>
                        </a:cubicBezTo>
                        <a:cubicBezTo>
                          <a:pt x="92" y="68"/>
                          <a:pt x="85" y="75"/>
                          <a:pt x="76" y="7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5" name="îṡļíḑe">
                    <a:extLst>
                      <a:ext uri="{FF2B5EF4-FFF2-40B4-BE49-F238E27FC236}">
                        <a16:creationId xmlns="" xmlns:a16="http://schemas.microsoft.com/office/drawing/2014/main" id="{EA86CA1F-30D3-42AB-9BFC-BC3ABB7B90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1338" y="3233738"/>
                    <a:ext cx="28575" cy="58738"/>
                  </a:xfrm>
                  <a:custGeom>
                    <a:avLst/>
                    <a:gdLst>
                      <a:gd name="T0" fmla="*/ 18 w 18"/>
                      <a:gd name="T1" fmla="*/ 37 h 37"/>
                      <a:gd name="T2" fmla="*/ 18 w 18"/>
                      <a:gd name="T3" fmla="*/ 0 h 37"/>
                      <a:gd name="T4" fmla="*/ 0 w 18"/>
                      <a:gd name="T5" fmla="*/ 0 h 37"/>
                      <a:gd name="T6" fmla="*/ 0 w 18"/>
                      <a:gd name="T7" fmla="*/ 21 h 37"/>
                      <a:gd name="T8" fmla="*/ 18 w 18"/>
                      <a:gd name="T9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37">
                        <a:moveTo>
                          <a:pt x="18" y="37"/>
                        </a:moveTo>
                        <a:lnTo>
                          <a:pt x="18" y="0"/>
                        </a:lnTo>
                        <a:lnTo>
                          <a:pt x="0" y="0"/>
                        </a:lnTo>
                        <a:lnTo>
                          <a:pt x="0" y="21"/>
                        </a:lnTo>
                        <a:lnTo>
                          <a:pt x="18" y="3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6" name="íSḻîďé">
                    <a:extLst>
                      <a:ext uri="{FF2B5EF4-FFF2-40B4-BE49-F238E27FC236}">
                        <a16:creationId xmlns="" xmlns:a16="http://schemas.microsoft.com/office/drawing/2014/main" id="{ECD7F721-7105-44A9-B0AA-73DB6DF1EC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9738" y="3300413"/>
                    <a:ext cx="33338" cy="317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12" name="işḷîḍe">
                <a:extLst>
                  <a:ext uri="{FF2B5EF4-FFF2-40B4-BE49-F238E27FC236}">
                    <a16:creationId xmlns="" xmlns:a16="http://schemas.microsoft.com/office/drawing/2014/main" id="{23564973-9AD0-451E-A151-859A5B092CE9}"/>
                  </a:ext>
                </a:extLst>
              </p:cNvPr>
              <p:cNvGrpSpPr/>
              <p:nvPr/>
            </p:nvGrpSpPr>
            <p:grpSpPr>
              <a:xfrm>
                <a:off x="3178110" y="3124230"/>
                <a:ext cx="950647" cy="956613"/>
                <a:chOff x="3429000" y="514350"/>
                <a:chExt cx="712985" cy="717460"/>
              </a:xfrm>
            </p:grpSpPr>
            <p:sp>
              <p:nvSpPr>
                <p:cNvPr id="388" name="iśḷídê">
                  <a:extLst>
                    <a:ext uri="{FF2B5EF4-FFF2-40B4-BE49-F238E27FC236}">
                      <a16:creationId xmlns="" xmlns:a16="http://schemas.microsoft.com/office/drawing/2014/main" id="{0C6BAEB0-0A33-41C6-A567-CFAE38852379}"/>
                    </a:ext>
                  </a:extLst>
                </p:cNvPr>
                <p:cNvSpPr/>
                <p:nvPr/>
              </p:nvSpPr>
              <p:spPr>
                <a:xfrm>
                  <a:off x="3429000" y="514350"/>
                  <a:ext cx="712985" cy="71746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389" name="ïšḻídé">
                  <a:extLst>
                    <a:ext uri="{FF2B5EF4-FFF2-40B4-BE49-F238E27FC236}">
                      <a16:creationId xmlns="" xmlns:a16="http://schemas.microsoft.com/office/drawing/2014/main" id="{9089B641-4E07-4D9F-8960-DBC0B557486C}"/>
                    </a:ext>
                  </a:extLst>
                </p:cNvPr>
                <p:cNvGrpSpPr/>
                <p:nvPr/>
              </p:nvGrpSpPr>
              <p:grpSpPr>
                <a:xfrm>
                  <a:off x="3624980" y="718468"/>
                  <a:ext cx="321025" cy="309224"/>
                  <a:chOff x="4616450" y="1549401"/>
                  <a:chExt cx="215900" cy="207963"/>
                </a:xfrm>
                <a:solidFill>
                  <a:schemeClr val="bg1"/>
                </a:solidFill>
              </p:grpSpPr>
              <p:sp>
                <p:nvSpPr>
                  <p:cNvPr id="390" name="îşḻídê">
                    <a:extLst>
                      <a:ext uri="{FF2B5EF4-FFF2-40B4-BE49-F238E27FC236}">
                        <a16:creationId xmlns="" xmlns:a16="http://schemas.microsoft.com/office/drawing/2014/main" id="{B384448B-DAF0-4117-8F38-66B29A4A62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16450" y="1549401"/>
                    <a:ext cx="215900" cy="207963"/>
                  </a:xfrm>
                  <a:custGeom>
                    <a:avLst/>
                    <a:gdLst>
                      <a:gd name="T0" fmla="*/ 124 w 133"/>
                      <a:gd name="T1" fmla="*/ 0 h 127"/>
                      <a:gd name="T2" fmla="*/ 9 w 133"/>
                      <a:gd name="T3" fmla="*/ 0 h 127"/>
                      <a:gd name="T4" fmla="*/ 0 w 133"/>
                      <a:gd name="T5" fmla="*/ 9 h 127"/>
                      <a:gd name="T6" fmla="*/ 0 w 133"/>
                      <a:gd name="T7" fmla="*/ 91 h 127"/>
                      <a:gd name="T8" fmla="*/ 9 w 133"/>
                      <a:gd name="T9" fmla="*/ 100 h 127"/>
                      <a:gd name="T10" fmla="*/ 53 w 133"/>
                      <a:gd name="T11" fmla="*/ 100 h 127"/>
                      <a:gd name="T12" fmla="*/ 39 w 133"/>
                      <a:gd name="T13" fmla="*/ 118 h 127"/>
                      <a:gd name="T14" fmla="*/ 39 w 133"/>
                      <a:gd name="T15" fmla="*/ 127 h 127"/>
                      <a:gd name="T16" fmla="*/ 53 w 133"/>
                      <a:gd name="T17" fmla="*/ 127 h 127"/>
                      <a:gd name="T18" fmla="*/ 80 w 133"/>
                      <a:gd name="T19" fmla="*/ 127 h 127"/>
                      <a:gd name="T20" fmla="*/ 93 w 133"/>
                      <a:gd name="T21" fmla="*/ 127 h 127"/>
                      <a:gd name="T22" fmla="*/ 93 w 133"/>
                      <a:gd name="T23" fmla="*/ 118 h 127"/>
                      <a:gd name="T24" fmla="*/ 80 w 133"/>
                      <a:gd name="T25" fmla="*/ 100 h 127"/>
                      <a:gd name="T26" fmla="*/ 124 w 133"/>
                      <a:gd name="T27" fmla="*/ 100 h 127"/>
                      <a:gd name="T28" fmla="*/ 133 w 133"/>
                      <a:gd name="T29" fmla="*/ 91 h 127"/>
                      <a:gd name="T30" fmla="*/ 133 w 133"/>
                      <a:gd name="T31" fmla="*/ 9 h 127"/>
                      <a:gd name="T32" fmla="*/ 124 w 133"/>
                      <a:gd name="T33" fmla="*/ 0 h 127"/>
                      <a:gd name="T34" fmla="*/ 59 w 133"/>
                      <a:gd name="T35" fmla="*/ 89 h 127"/>
                      <a:gd name="T36" fmla="*/ 67 w 133"/>
                      <a:gd name="T37" fmla="*/ 82 h 127"/>
                      <a:gd name="T38" fmla="*/ 75 w 133"/>
                      <a:gd name="T39" fmla="*/ 89 h 127"/>
                      <a:gd name="T40" fmla="*/ 67 w 133"/>
                      <a:gd name="T41" fmla="*/ 97 h 127"/>
                      <a:gd name="T42" fmla="*/ 59 w 133"/>
                      <a:gd name="T43" fmla="*/ 89 h 127"/>
                      <a:gd name="T44" fmla="*/ 123 w 133"/>
                      <a:gd name="T45" fmla="*/ 79 h 127"/>
                      <a:gd name="T46" fmla="*/ 9 w 133"/>
                      <a:gd name="T47" fmla="*/ 79 h 127"/>
                      <a:gd name="T48" fmla="*/ 9 w 133"/>
                      <a:gd name="T49" fmla="*/ 10 h 127"/>
                      <a:gd name="T50" fmla="*/ 123 w 133"/>
                      <a:gd name="T51" fmla="*/ 10 h 127"/>
                      <a:gd name="T52" fmla="*/ 123 w 133"/>
                      <a:gd name="T53" fmla="*/ 79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3" h="127">
                        <a:moveTo>
                          <a:pt x="124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4"/>
                          <a:pt x="0" y="9"/>
                        </a:cubicBezTo>
                        <a:cubicBezTo>
                          <a:pt x="0" y="91"/>
                          <a:pt x="0" y="91"/>
                          <a:pt x="0" y="91"/>
                        </a:cubicBezTo>
                        <a:cubicBezTo>
                          <a:pt x="0" y="96"/>
                          <a:pt x="4" y="100"/>
                          <a:pt x="9" y="100"/>
                        </a:cubicBezTo>
                        <a:cubicBezTo>
                          <a:pt x="53" y="100"/>
                          <a:pt x="53" y="100"/>
                          <a:pt x="53" y="100"/>
                        </a:cubicBezTo>
                        <a:cubicBezTo>
                          <a:pt x="53" y="100"/>
                          <a:pt x="55" y="118"/>
                          <a:pt x="39" y="118"/>
                        </a:cubicBezTo>
                        <a:cubicBezTo>
                          <a:pt x="39" y="127"/>
                          <a:pt x="39" y="127"/>
                          <a:pt x="39" y="127"/>
                        </a:cubicBezTo>
                        <a:cubicBezTo>
                          <a:pt x="53" y="127"/>
                          <a:pt x="53" y="127"/>
                          <a:pt x="53" y="127"/>
                        </a:cubicBezTo>
                        <a:cubicBezTo>
                          <a:pt x="80" y="127"/>
                          <a:pt x="80" y="127"/>
                          <a:pt x="80" y="127"/>
                        </a:cubicBezTo>
                        <a:cubicBezTo>
                          <a:pt x="93" y="127"/>
                          <a:pt x="93" y="127"/>
                          <a:pt x="93" y="127"/>
                        </a:cubicBezTo>
                        <a:cubicBezTo>
                          <a:pt x="93" y="118"/>
                          <a:pt x="93" y="118"/>
                          <a:pt x="93" y="118"/>
                        </a:cubicBezTo>
                        <a:cubicBezTo>
                          <a:pt x="77" y="118"/>
                          <a:pt x="80" y="100"/>
                          <a:pt x="80" y="100"/>
                        </a:cubicBezTo>
                        <a:cubicBezTo>
                          <a:pt x="124" y="100"/>
                          <a:pt x="124" y="100"/>
                          <a:pt x="124" y="100"/>
                        </a:cubicBezTo>
                        <a:cubicBezTo>
                          <a:pt x="129" y="100"/>
                          <a:pt x="133" y="96"/>
                          <a:pt x="133" y="91"/>
                        </a:cubicBezTo>
                        <a:cubicBezTo>
                          <a:pt x="133" y="9"/>
                          <a:pt x="133" y="9"/>
                          <a:pt x="133" y="9"/>
                        </a:cubicBezTo>
                        <a:cubicBezTo>
                          <a:pt x="133" y="4"/>
                          <a:pt x="129" y="0"/>
                          <a:pt x="124" y="0"/>
                        </a:cubicBezTo>
                        <a:close/>
                        <a:moveTo>
                          <a:pt x="59" y="89"/>
                        </a:moveTo>
                        <a:cubicBezTo>
                          <a:pt x="59" y="85"/>
                          <a:pt x="63" y="82"/>
                          <a:pt x="67" y="82"/>
                        </a:cubicBezTo>
                        <a:cubicBezTo>
                          <a:pt x="71" y="82"/>
                          <a:pt x="75" y="85"/>
                          <a:pt x="75" y="89"/>
                        </a:cubicBezTo>
                        <a:cubicBezTo>
                          <a:pt x="75" y="93"/>
                          <a:pt x="71" y="97"/>
                          <a:pt x="67" y="97"/>
                        </a:cubicBezTo>
                        <a:cubicBezTo>
                          <a:pt x="63" y="97"/>
                          <a:pt x="59" y="93"/>
                          <a:pt x="59" y="89"/>
                        </a:cubicBezTo>
                        <a:close/>
                        <a:moveTo>
                          <a:pt x="123" y="79"/>
                        </a:moveTo>
                        <a:cubicBezTo>
                          <a:pt x="9" y="79"/>
                          <a:pt x="9" y="79"/>
                          <a:pt x="9" y="79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123" y="10"/>
                          <a:pt x="123" y="10"/>
                          <a:pt x="123" y="10"/>
                        </a:cubicBezTo>
                        <a:lnTo>
                          <a:pt x="123" y="7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1" name="íş1ïďe">
                    <a:extLst>
                      <a:ext uri="{FF2B5EF4-FFF2-40B4-BE49-F238E27FC236}">
                        <a16:creationId xmlns="" xmlns:a16="http://schemas.microsoft.com/office/drawing/2014/main" id="{9118E6A0-FEC8-4A57-92E6-86AF95BFF6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18050" y="1685926"/>
                    <a:ext cx="15875" cy="17463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13" name="ï$lïdè">
                <a:extLst>
                  <a:ext uri="{FF2B5EF4-FFF2-40B4-BE49-F238E27FC236}">
                    <a16:creationId xmlns="" xmlns:a16="http://schemas.microsoft.com/office/drawing/2014/main" id="{09F1A355-0BEC-4F1A-AC31-D0AB71E5EB43}"/>
                  </a:ext>
                </a:extLst>
              </p:cNvPr>
              <p:cNvGrpSpPr/>
              <p:nvPr/>
            </p:nvGrpSpPr>
            <p:grpSpPr>
              <a:xfrm>
                <a:off x="6063323" y="1847612"/>
                <a:ext cx="950647" cy="956613"/>
                <a:chOff x="4547492" y="1385709"/>
                <a:chExt cx="712985" cy="717460"/>
              </a:xfrm>
            </p:grpSpPr>
            <p:sp>
              <p:nvSpPr>
                <p:cNvPr id="384" name="iṧḻïḍê">
                  <a:extLst>
                    <a:ext uri="{FF2B5EF4-FFF2-40B4-BE49-F238E27FC236}">
                      <a16:creationId xmlns="" xmlns:a16="http://schemas.microsoft.com/office/drawing/2014/main" id="{9EBF7EFC-4A80-4434-82E7-4EF7E7F4297F}"/>
                    </a:ext>
                  </a:extLst>
                </p:cNvPr>
                <p:cNvSpPr/>
                <p:nvPr/>
              </p:nvSpPr>
              <p:spPr>
                <a:xfrm>
                  <a:off x="4547492" y="1385709"/>
                  <a:ext cx="712985" cy="71746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385" name="iṧľïḑe">
                  <a:extLst>
                    <a:ext uri="{FF2B5EF4-FFF2-40B4-BE49-F238E27FC236}">
                      <a16:creationId xmlns="" xmlns:a16="http://schemas.microsoft.com/office/drawing/2014/main" id="{D444E12F-8A4F-464E-B301-CCE23BEB14C5}"/>
                    </a:ext>
                  </a:extLst>
                </p:cNvPr>
                <p:cNvGrpSpPr/>
                <p:nvPr/>
              </p:nvGrpSpPr>
              <p:grpSpPr>
                <a:xfrm>
                  <a:off x="4785747" y="1565927"/>
                  <a:ext cx="236474" cy="357025"/>
                  <a:chOff x="549275" y="4406901"/>
                  <a:chExt cx="161926" cy="244475"/>
                </a:xfrm>
                <a:solidFill>
                  <a:schemeClr val="bg1"/>
                </a:solidFill>
              </p:grpSpPr>
              <p:sp>
                <p:nvSpPr>
                  <p:cNvPr id="386" name="íṥḷíḓe">
                    <a:extLst>
                      <a:ext uri="{FF2B5EF4-FFF2-40B4-BE49-F238E27FC236}">
                        <a16:creationId xmlns="" xmlns:a16="http://schemas.microsoft.com/office/drawing/2014/main" id="{FC8B61B3-8D5E-4624-9D38-D94DFA4153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275" y="4406901"/>
                    <a:ext cx="138113" cy="244475"/>
                  </a:xfrm>
                  <a:custGeom>
                    <a:avLst/>
                    <a:gdLst>
                      <a:gd name="T0" fmla="*/ 66 w 73"/>
                      <a:gd name="T1" fmla="*/ 105 h 129"/>
                      <a:gd name="T2" fmla="*/ 7 w 73"/>
                      <a:gd name="T3" fmla="*/ 105 h 129"/>
                      <a:gd name="T4" fmla="*/ 7 w 73"/>
                      <a:gd name="T5" fmla="*/ 16 h 129"/>
                      <a:gd name="T6" fmla="*/ 66 w 73"/>
                      <a:gd name="T7" fmla="*/ 16 h 129"/>
                      <a:gd name="T8" fmla="*/ 66 w 73"/>
                      <a:gd name="T9" fmla="*/ 35 h 129"/>
                      <a:gd name="T10" fmla="*/ 73 w 73"/>
                      <a:gd name="T11" fmla="*/ 35 h 129"/>
                      <a:gd name="T12" fmla="*/ 73 w 73"/>
                      <a:gd name="T13" fmla="*/ 10 h 129"/>
                      <a:gd name="T14" fmla="*/ 63 w 73"/>
                      <a:gd name="T15" fmla="*/ 0 h 129"/>
                      <a:gd name="T16" fmla="*/ 9 w 73"/>
                      <a:gd name="T17" fmla="*/ 0 h 129"/>
                      <a:gd name="T18" fmla="*/ 0 w 73"/>
                      <a:gd name="T19" fmla="*/ 10 h 129"/>
                      <a:gd name="T20" fmla="*/ 0 w 73"/>
                      <a:gd name="T21" fmla="*/ 120 h 129"/>
                      <a:gd name="T22" fmla="*/ 9 w 73"/>
                      <a:gd name="T23" fmla="*/ 129 h 129"/>
                      <a:gd name="T24" fmla="*/ 63 w 73"/>
                      <a:gd name="T25" fmla="*/ 129 h 129"/>
                      <a:gd name="T26" fmla="*/ 73 w 73"/>
                      <a:gd name="T27" fmla="*/ 120 h 129"/>
                      <a:gd name="T28" fmla="*/ 73 w 73"/>
                      <a:gd name="T29" fmla="*/ 79 h 129"/>
                      <a:gd name="T30" fmla="*/ 66 w 73"/>
                      <a:gd name="T31" fmla="*/ 79 h 129"/>
                      <a:gd name="T32" fmla="*/ 66 w 73"/>
                      <a:gd name="T33" fmla="*/ 105 h 129"/>
                      <a:gd name="T34" fmla="*/ 57 w 73"/>
                      <a:gd name="T35" fmla="*/ 6 h 129"/>
                      <a:gd name="T36" fmla="*/ 60 w 73"/>
                      <a:gd name="T37" fmla="*/ 9 h 129"/>
                      <a:gd name="T38" fmla="*/ 57 w 73"/>
                      <a:gd name="T39" fmla="*/ 11 h 129"/>
                      <a:gd name="T40" fmla="*/ 55 w 73"/>
                      <a:gd name="T41" fmla="*/ 9 h 129"/>
                      <a:gd name="T42" fmla="*/ 57 w 73"/>
                      <a:gd name="T43" fmla="*/ 6 h 129"/>
                      <a:gd name="T44" fmla="*/ 24 w 73"/>
                      <a:gd name="T45" fmla="*/ 7 h 129"/>
                      <a:gd name="T46" fmla="*/ 49 w 73"/>
                      <a:gd name="T47" fmla="*/ 7 h 129"/>
                      <a:gd name="T48" fmla="*/ 49 w 73"/>
                      <a:gd name="T49" fmla="*/ 10 h 129"/>
                      <a:gd name="T50" fmla="*/ 24 w 73"/>
                      <a:gd name="T51" fmla="*/ 10 h 129"/>
                      <a:gd name="T52" fmla="*/ 24 w 73"/>
                      <a:gd name="T53" fmla="*/ 7 h 129"/>
                      <a:gd name="T54" fmla="*/ 48 w 73"/>
                      <a:gd name="T55" fmla="*/ 119 h 129"/>
                      <a:gd name="T56" fmla="*/ 25 w 73"/>
                      <a:gd name="T57" fmla="*/ 119 h 129"/>
                      <a:gd name="T58" fmla="*/ 25 w 73"/>
                      <a:gd name="T59" fmla="*/ 112 h 129"/>
                      <a:gd name="T60" fmla="*/ 48 w 73"/>
                      <a:gd name="T61" fmla="*/ 112 h 129"/>
                      <a:gd name="T62" fmla="*/ 48 w 73"/>
                      <a:gd name="T63" fmla="*/ 119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3" h="129">
                        <a:moveTo>
                          <a:pt x="66" y="105"/>
                        </a:moveTo>
                        <a:cubicBezTo>
                          <a:pt x="7" y="105"/>
                          <a:pt x="7" y="105"/>
                          <a:pt x="7" y="10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66" y="16"/>
                          <a:pt x="66" y="16"/>
                          <a:pt x="66" y="16"/>
                        </a:cubicBezTo>
                        <a:cubicBezTo>
                          <a:pt x="66" y="35"/>
                          <a:pt x="66" y="35"/>
                          <a:pt x="66" y="35"/>
                        </a:cubicBezTo>
                        <a:cubicBezTo>
                          <a:pt x="73" y="35"/>
                          <a:pt x="73" y="35"/>
                          <a:pt x="73" y="35"/>
                        </a:cubicBezTo>
                        <a:cubicBezTo>
                          <a:pt x="73" y="10"/>
                          <a:pt x="73" y="10"/>
                          <a:pt x="73" y="10"/>
                        </a:cubicBezTo>
                        <a:cubicBezTo>
                          <a:pt x="73" y="5"/>
                          <a:pt x="68" y="0"/>
                          <a:pt x="63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5"/>
                          <a:pt x="0" y="10"/>
                        </a:cubicBezTo>
                        <a:cubicBezTo>
                          <a:pt x="0" y="120"/>
                          <a:pt x="0" y="120"/>
                          <a:pt x="0" y="120"/>
                        </a:cubicBezTo>
                        <a:cubicBezTo>
                          <a:pt x="0" y="125"/>
                          <a:pt x="4" y="129"/>
                          <a:pt x="9" y="129"/>
                        </a:cubicBezTo>
                        <a:cubicBezTo>
                          <a:pt x="63" y="129"/>
                          <a:pt x="63" y="129"/>
                          <a:pt x="63" y="129"/>
                        </a:cubicBezTo>
                        <a:cubicBezTo>
                          <a:pt x="68" y="129"/>
                          <a:pt x="73" y="125"/>
                          <a:pt x="73" y="120"/>
                        </a:cubicBezTo>
                        <a:cubicBezTo>
                          <a:pt x="73" y="79"/>
                          <a:pt x="73" y="79"/>
                          <a:pt x="73" y="79"/>
                        </a:cubicBezTo>
                        <a:cubicBezTo>
                          <a:pt x="66" y="79"/>
                          <a:pt x="66" y="79"/>
                          <a:pt x="66" y="79"/>
                        </a:cubicBezTo>
                        <a:lnTo>
                          <a:pt x="66" y="105"/>
                        </a:lnTo>
                        <a:close/>
                        <a:moveTo>
                          <a:pt x="57" y="6"/>
                        </a:moveTo>
                        <a:cubicBezTo>
                          <a:pt x="58" y="6"/>
                          <a:pt x="60" y="7"/>
                          <a:pt x="60" y="9"/>
                        </a:cubicBezTo>
                        <a:cubicBezTo>
                          <a:pt x="60" y="10"/>
                          <a:pt x="58" y="11"/>
                          <a:pt x="57" y="11"/>
                        </a:cubicBezTo>
                        <a:cubicBezTo>
                          <a:pt x="56" y="11"/>
                          <a:pt x="55" y="10"/>
                          <a:pt x="55" y="9"/>
                        </a:cubicBezTo>
                        <a:cubicBezTo>
                          <a:pt x="55" y="7"/>
                          <a:pt x="56" y="6"/>
                          <a:pt x="57" y="6"/>
                        </a:cubicBezTo>
                        <a:close/>
                        <a:moveTo>
                          <a:pt x="24" y="7"/>
                        </a:moveTo>
                        <a:cubicBezTo>
                          <a:pt x="49" y="7"/>
                          <a:pt x="49" y="7"/>
                          <a:pt x="49" y="7"/>
                        </a:cubicBezTo>
                        <a:cubicBezTo>
                          <a:pt x="49" y="10"/>
                          <a:pt x="49" y="10"/>
                          <a:pt x="49" y="10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lnTo>
                          <a:pt x="24" y="7"/>
                        </a:lnTo>
                        <a:close/>
                        <a:moveTo>
                          <a:pt x="48" y="119"/>
                        </a:moveTo>
                        <a:cubicBezTo>
                          <a:pt x="25" y="119"/>
                          <a:pt x="25" y="119"/>
                          <a:pt x="25" y="119"/>
                        </a:cubicBezTo>
                        <a:cubicBezTo>
                          <a:pt x="25" y="112"/>
                          <a:pt x="25" y="112"/>
                          <a:pt x="25" y="112"/>
                        </a:cubicBezTo>
                        <a:cubicBezTo>
                          <a:pt x="48" y="112"/>
                          <a:pt x="48" y="112"/>
                          <a:pt x="48" y="112"/>
                        </a:cubicBezTo>
                        <a:lnTo>
                          <a:pt x="48" y="11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7" name="íś1ídé">
                    <a:extLst>
                      <a:ext uri="{FF2B5EF4-FFF2-40B4-BE49-F238E27FC236}">
                        <a16:creationId xmlns="" xmlns:a16="http://schemas.microsoft.com/office/drawing/2014/main" id="{D40505B8-A146-4752-B1EA-458C009CF6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013" y="4478338"/>
                    <a:ext cx="103188" cy="98425"/>
                  </a:xfrm>
                  <a:custGeom>
                    <a:avLst/>
                    <a:gdLst>
                      <a:gd name="T0" fmla="*/ 0 w 65"/>
                      <a:gd name="T1" fmla="*/ 44 h 62"/>
                      <a:gd name="T2" fmla="*/ 8 w 65"/>
                      <a:gd name="T3" fmla="*/ 44 h 62"/>
                      <a:gd name="T4" fmla="*/ 0 w 65"/>
                      <a:gd name="T5" fmla="*/ 62 h 62"/>
                      <a:gd name="T6" fmla="*/ 22 w 65"/>
                      <a:gd name="T7" fmla="*/ 44 h 62"/>
                      <a:gd name="T8" fmla="*/ 65 w 65"/>
                      <a:gd name="T9" fmla="*/ 44 h 62"/>
                      <a:gd name="T10" fmla="*/ 65 w 65"/>
                      <a:gd name="T11" fmla="*/ 0 h 62"/>
                      <a:gd name="T12" fmla="*/ 0 w 65"/>
                      <a:gd name="T13" fmla="*/ 0 h 62"/>
                      <a:gd name="T14" fmla="*/ 0 w 65"/>
                      <a:gd name="T15" fmla="*/ 44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5" h="62">
                        <a:moveTo>
                          <a:pt x="0" y="44"/>
                        </a:moveTo>
                        <a:lnTo>
                          <a:pt x="8" y="44"/>
                        </a:lnTo>
                        <a:lnTo>
                          <a:pt x="0" y="62"/>
                        </a:lnTo>
                        <a:lnTo>
                          <a:pt x="22" y="44"/>
                        </a:lnTo>
                        <a:lnTo>
                          <a:pt x="65" y="44"/>
                        </a:lnTo>
                        <a:lnTo>
                          <a:pt x="65" y="0"/>
                        </a:lnTo>
                        <a:lnTo>
                          <a:pt x="0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14" name="ïṧľïďé">
                <a:extLst>
                  <a:ext uri="{FF2B5EF4-FFF2-40B4-BE49-F238E27FC236}">
                    <a16:creationId xmlns="" xmlns:a16="http://schemas.microsoft.com/office/drawing/2014/main" id="{98815068-6D92-41A8-8F67-764BB91C440E}"/>
                  </a:ext>
                </a:extLst>
              </p:cNvPr>
              <p:cNvGrpSpPr/>
              <p:nvPr/>
            </p:nvGrpSpPr>
            <p:grpSpPr>
              <a:xfrm>
                <a:off x="7823201" y="3009244"/>
                <a:ext cx="950647" cy="956613"/>
                <a:chOff x="5867400" y="2256933"/>
                <a:chExt cx="712985" cy="717460"/>
              </a:xfrm>
            </p:grpSpPr>
            <p:sp>
              <p:nvSpPr>
                <p:cNvPr id="379" name="iş1ïḍé">
                  <a:extLst>
                    <a:ext uri="{FF2B5EF4-FFF2-40B4-BE49-F238E27FC236}">
                      <a16:creationId xmlns="" xmlns:a16="http://schemas.microsoft.com/office/drawing/2014/main" id="{0B62EE75-36F4-4F48-B6B5-F8179A7B7648}"/>
                    </a:ext>
                  </a:extLst>
                </p:cNvPr>
                <p:cNvSpPr/>
                <p:nvPr/>
              </p:nvSpPr>
              <p:spPr>
                <a:xfrm>
                  <a:off x="5867400" y="2256933"/>
                  <a:ext cx="712985" cy="71746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380" name="îṩļîďè">
                  <a:extLst>
                    <a:ext uri="{FF2B5EF4-FFF2-40B4-BE49-F238E27FC236}">
                      <a16:creationId xmlns="" xmlns:a16="http://schemas.microsoft.com/office/drawing/2014/main" id="{16CE267B-CD61-4882-B103-2C3B206FB489}"/>
                    </a:ext>
                  </a:extLst>
                </p:cNvPr>
                <p:cNvGrpSpPr/>
                <p:nvPr/>
              </p:nvGrpSpPr>
              <p:grpSpPr>
                <a:xfrm>
                  <a:off x="6080305" y="2484695"/>
                  <a:ext cx="289253" cy="293474"/>
                  <a:chOff x="2360613" y="2686051"/>
                  <a:chExt cx="217488" cy="220662"/>
                </a:xfrm>
                <a:solidFill>
                  <a:schemeClr val="bg1"/>
                </a:solidFill>
              </p:grpSpPr>
              <p:sp>
                <p:nvSpPr>
                  <p:cNvPr id="381" name="îślîďé">
                    <a:extLst>
                      <a:ext uri="{FF2B5EF4-FFF2-40B4-BE49-F238E27FC236}">
                        <a16:creationId xmlns="" xmlns:a16="http://schemas.microsoft.com/office/drawing/2014/main" id="{8F1E74DA-7CEA-4498-8BC2-A76278F573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7288" y="2686051"/>
                    <a:ext cx="150813" cy="150813"/>
                  </a:xfrm>
                  <a:custGeom>
                    <a:avLst/>
                    <a:gdLst>
                      <a:gd name="T0" fmla="*/ 65 w 79"/>
                      <a:gd name="T1" fmla="*/ 14 h 79"/>
                      <a:gd name="T2" fmla="*/ 14 w 79"/>
                      <a:gd name="T3" fmla="*/ 14 h 79"/>
                      <a:gd name="T4" fmla="*/ 12 w 79"/>
                      <a:gd name="T5" fmla="*/ 63 h 79"/>
                      <a:gd name="T6" fmla="*/ 12 w 79"/>
                      <a:gd name="T7" fmla="*/ 63 h 79"/>
                      <a:gd name="T8" fmla="*/ 17 w 79"/>
                      <a:gd name="T9" fmla="*/ 68 h 79"/>
                      <a:gd name="T10" fmla="*/ 65 w 79"/>
                      <a:gd name="T11" fmla="*/ 65 h 79"/>
                      <a:gd name="T12" fmla="*/ 65 w 79"/>
                      <a:gd name="T13" fmla="*/ 14 h 79"/>
                      <a:gd name="T14" fmla="*/ 58 w 79"/>
                      <a:gd name="T15" fmla="*/ 59 h 79"/>
                      <a:gd name="T16" fmla="*/ 20 w 79"/>
                      <a:gd name="T17" fmla="*/ 59 h 79"/>
                      <a:gd name="T18" fmla="*/ 20 w 79"/>
                      <a:gd name="T19" fmla="*/ 21 h 79"/>
                      <a:gd name="T20" fmla="*/ 59 w 79"/>
                      <a:gd name="T21" fmla="*/ 21 h 79"/>
                      <a:gd name="T22" fmla="*/ 58 w 79"/>
                      <a:gd name="T23" fmla="*/ 5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9" h="79">
                        <a:moveTo>
                          <a:pt x="65" y="14"/>
                        </a:moveTo>
                        <a:cubicBezTo>
                          <a:pt x="51" y="0"/>
                          <a:pt x="28" y="0"/>
                          <a:pt x="14" y="14"/>
                        </a:cubicBezTo>
                        <a:cubicBezTo>
                          <a:pt x="1" y="27"/>
                          <a:pt x="0" y="48"/>
                          <a:pt x="12" y="63"/>
                        </a:cubicBezTo>
                        <a:cubicBezTo>
                          <a:pt x="12" y="63"/>
                          <a:pt x="12" y="63"/>
                          <a:pt x="12" y="63"/>
                        </a:cubicBezTo>
                        <a:cubicBezTo>
                          <a:pt x="14" y="65"/>
                          <a:pt x="15" y="66"/>
                          <a:pt x="17" y="68"/>
                        </a:cubicBezTo>
                        <a:cubicBezTo>
                          <a:pt x="31" y="79"/>
                          <a:pt x="52" y="78"/>
                          <a:pt x="65" y="65"/>
                        </a:cubicBezTo>
                        <a:cubicBezTo>
                          <a:pt x="79" y="51"/>
                          <a:pt x="79" y="28"/>
                          <a:pt x="65" y="14"/>
                        </a:cubicBezTo>
                        <a:close/>
                        <a:moveTo>
                          <a:pt x="58" y="59"/>
                        </a:moveTo>
                        <a:cubicBezTo>
                          <a:pt x="48" y="69"/>
                          <a:pt x="31" y="69"/>
                          <a:pt x="20" y="59"/>
                        </a:cubicBezTo>
                        <a:cubicBezTo>
                          <a:pt x="10" y="48"/>
                          <a:pt x="10" y="31"/>
                          <a:pt x="20" y="21"/>
                        </a:cubicBezTo>
                        <a:cubicBezTo>
                          <a:pt x="31" y="10"/>
                          <a:pt x="48" y="10"/>
                          <a:pt x="59" y="21"/>
                        </a:cubicBezTo>
                        <a:cubicBezTo>
                          <a:pt x="69" y="31"/>
                          <a:pt x="69" y="48"/>
                          <a:pt x="58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2" name="ïṩlïḍe">
                    <a:extLst>
                      <a:ext uri="{FF2B5EF4-FFF2-40B4-BE49-F238E27FC236}">
                        <a16:creationId xmlns="" xmlns:a16="http://schemas.microsoft.com/office/drawing/2014/main" id="{518EE356-1405-4689-A6D8-B8A0F862E1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0613" y="2814638"/>
                    <a:ext cx="92075" cy="92075"/>
                  </a:xfrm>
                  <a:custGeom>
                    <a:avLst/>
                    <a:gdLst>
                      <a:gd name="T0" fmla="*/ 0 w 58"/>
                      <a:gd name="T1" fmla="*/ 46 h 58"/>
                      <a:gd name="T2" fmla="*/ 11 w 58"/>
                      <a:gd name="T3" fmla="*/ 58 h 58"/>
                      <a:gd name="T4" fmla="*/ 58 w 58"/>
                      <a:gd name="T5" fmla="*/ 7 h 58"/>
                      <a:gd name="T6" fmla="*/ 50 w 58"/>
                      <a:gd name="T7" fmla="*/ 0 h 58"/>
                      <a:gd name="T8" fmla="*/ 0 w 58"/>
                      <a:gd name="T9" fmla="*/ 46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58">
                        <a:moveTo>
                          <a:pt x="0" y="46"/>
                        </a:moveTo>
                        <a:lnTo>
                          <a:pt x="11" y="58"/>
                        </a:lnTo>
                        <a:lnTo>
                          <a:pt x="58" y="7"/>
                        </a:lnTo>
                        <a:lnTo>
                          <a:pt x="5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3" name="ïśḷïďé">
                    <a:extLst>
                      <a:ext uri="{FF2B5EF4-FFF2-40B4-BE49-F238E27FC236}">
                        <a16:creationId xmlns="" xmlns:a16="http://schemas.microsoft.com/office/drawing/2014/main" id="{F558F778-A40F-45F9-8EC8-5F6402744C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075" y="2736851"/>
                    <a:ext cx="57150" cy="68263"/>
                  </a:xfrm>
                  <a:custGeom>
                    <a:avLst/>
                    <a:gdLst>
                      <a:gd name="T0" fmla="*/ 16 w 30"/>
                      <a:gd name="T1" fmla="*/ 0 h 36"/>
                      <a:gd name="T2" fmla="*/ 0 w 30"/>
                      <a:gd name="T3" fmla="*/ 34 h 36"/>
                      <a:gd name="T4" fmla="*/ 6 w 30"/>
                      <a:gd name="T5" fmla="*/ 36 h 36"/>
                      <a:gd name="T6" fmla="*/ 16 w 30"/>
                      <a:gd name="T7" fmla="*/ 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0" h="36">
                        <a:moveTo>
                          <a:pt x="16" y="0"/>
                        </a:moveTo>
                        <a:cubicBezTo>
                          <a:pt x="21" y="26"/>
                          <a:pt x="0" y="34"/>
                          <a:pt x="0" y="34"/>
                        </a:cubicBezTo>
                        <a:cubicBezTo>
                          <a:pt x="6" y="36"/>
                          <a:pt x="6" y="36"/>
                          <a:pt x="6" y="36"/>
                        </a:cubicBezTo>
                        <a:cubicBezTo>
                          <a:pt x="30" y="21"/>
                          <a:pt x="16" y="0"/>
                          <a:pt x="1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15" name="ïṥḷiḍê">
                <a:extLst>
                  <a:ext uri="{FF2B5EF4-FFF2-40B4-BE49-F238E27FC236}">
                    <a16:creationId xmlns="" xmlns:a16="http://schemas.microsoft.com/office/drawing/2014/main" id="{6EF24414-32E1-485E-B8FD-A10B87E59F23}"/>
                  </a:ext>
                </a:extLst>
              </p:cNvPr>
              <p:cNvGrpSpPr/>
              <p:nvPr/>
            </p:nvGrpSpPr>
            <p:grpSpPr>
              <a:xfrm>
                <a:off x="4594934" y="712101"/>
                <a:ext cx="950647" cy="956613"/>
                <a:chOff x="6995402" y="1971675"/>
                <a:chExt cx="712985" cy="717460"/>
              </a:xfrm>
            </p:grpSpPr>
            <p:sp>
              <p:nvSpPr>
                <p:cNvPr id="363" name="iślïďê">
                  <a:extLst>
                    <a:ext uri="{FF2B5EF4-FFF2-40B4-BE49-F238E27FC236}">
                      <a16:creationId xmlns="" xmlns:a16="http://schemas.microsoft.com/office/drawing/2014/main" id="{E369E699-BBFA-4A3D-A830-256A60FBB00A}"/>
                    </a:ext>
                  </a:extLst>
                </p:cNvPr>
                <p:cNvSpPr/>
                <p:nvPr/>
              </p:nvSpPr>
              <p:spPr>
                <a:xfrm>
                  <a:off x="6995402" y="1971675"/>
                  <a:ext cx="712985" cy="71746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364" name="îšliḋé">
                  <a:extLst>
                    <a:ext uri="{FF2B5EF4-FFF2-40B4-BE49-F238E27FC236}">
                      <a16:creationId xmlns="" xmlns:a16="http://schemas.microsoft.com/office/drawing/2014/main" id="{7244A285-BC5D-43D4-89E2-4F153393BF8C}"/>
                    </a:ext>
                  </a:extLst>
                </p:cNvPr>
                <p:cNvGrpSpPr/>
                <p:nvPr/>
              </p:nvGrpSpPr>
              <p:grpSpPr>
                <a:xfrm>
                  <a:off x="7195400" y="2161507"/>
                  <a:ext cx="331478" cy="320918"/>
                  <a:chOff x="2339975" y="3200401"/>
                  <a:chExt cx="249238" cy="241300"/>
                </a:xfrm>
                <a:solidFill>
                  <a:schemeClr val="bg1"/>
                </a:solidFill>
              </p:grpSpPr>
              <p:sp>
                <p:nvSpPr>
                  <p:cNvPr id="365" name="ï$ḻíḓê">
                    <a:extLst>
                      <a:ext uri="{FF2B5EF4-FFF2-40B4-BE49-F238E27FC236}">
                        <a16:creationId xmlns="" xmlns:a16="http://schemas.microsoft.com/office/drawing/2014/main" id="{FE163486-B49D-4AC2-B0FE-FE4280E7AE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875" y="3297238"/>
                    <a:ext cx="28575" cy="254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6" name="iślíḋe">
                    <a:extLst>
                      <a:ext uri="{FF2B5EF4-FFF2-40B4-BE49-F238E27FC236}">
                        <a16:creationId xmlns="" xmlns:a16="http://schemas.microsoft.com/office/drawing/2014/main" id="{E4A86F09-0E80-4B9B-BA25-086574BDEE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3325" y="3297238"/>
                    <a:ext cx="28575" cy="254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7" name="îšḷiḍe">
                    <a:extLst>
                      <a:ext uri="{FF2B5EF4-FFF2-40B4-BE49-F238E27FC236}">
                        <a16:creationId xmlns="" xmlns:a16="http://schemas.microsoft.com/office/drawing/2014/main" id="{78E64778-AC65-4D4E-9183-47278758EF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188" y="3297238"/>
                    <a:ext cx="28575" cy="254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8" name="ïṣḻïḍê">
                    <a:extLst>
                      <a:ext uri="{FF2B5EF4-FFF2-40B4-BE49-F238E27FC236}">
                        <a16:creationId xmlns="" xmlns:a16="http://schemas.microsoft.com/office/drawing/2014/main" id="{38A38A9C-F790-47FA-9504-5D3710FA29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875" y="3338513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9" name="ï$1íďe">
                    <a:extLst>
                      <a:ext uri="{FF2B5EF4-FFF2-40B4-BE49-F238E27FC236}">
                        <a16:creationId xmlns="" xmlns:a16="http://schemas.microsoft.com/office/drawing/2014/main" id="{DA63DFEE-6A84-4DB7-963D-B3B68AACC7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3325" y="3338513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0" name="íšľíḓé">
                    <a:extLst>
                      <a:ext uri="{FF2B5EF4-FFF2-40B4-BE49-F238E27FC236}">
                        <a16:creationId xmlns="" xmlns:a16="http://schemas.microsoft.com/office/drawing/2014/main" id="{C2A58E91-C35A-4CB7-9812-DBA849E02B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188" y="3338513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1" name="îṥḷiḓe">
                    <a:extLst>
                      <a:ext uri="{FF2B5EF4-FFF2-40B4-BE49-F238E27FC236}">
                        <a16:creationId xmlns="" xmlns:a16="http://schemas.microsoft.com/office/drawing/2014/main" id="{E4DE5276-7585-4514-BF9C-46DE3F803F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875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2" name="ïś1îḋê">
                    <a:extLst>
                      <a:ext uri="{FF2B5EF4-FFF2-40B4-BE49-F238E27FC236}">
                        <a16:creationId xmlns="" xmlns:a16="http://schemas.microsoft.com/office/drawing/2014/main" id="{163D83F9-6D09-4543-973F-2E3A6F2980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6013" y="3338513"/>
                    <a:ext cx="25400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3" name="ïşḻïḓe">
                    <a:extLst>
                      <a:ext uri="{FF2B5EF4-FFF2-40B4-BE49-F238E27FC236}">
                        <a16:creationId xmlns="" xmlns:a16="http://schemas.microsoft.com/office/drawing/2014/main" id="{9943F384-C3EF-4980-A637-C88BFA6F82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6013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4" name="ïşḷiḑé">
                    <a:extLst>
                      <a:ext uri="{FF2B5EF4-FFF2-40B4-BE49-F238E27FC236}">
                        <a16:creationId xmlns="" xmlns:a16="http://schemas.microsoft.com/office/drawing/2014/main" id="{0C58E176-2F8D-4586-B752-F78F3979C4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3325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5" name="ïṣľidè">
                    <a:extLst>
                      <a:ext uri="{FF2B5EF4-FFF2-40B4-BE49-F238E27FC236}">
                        <a16:creationId xmlns="" xmlns:a16="http://schemas.microsoft.com/office/drawing/2014/main" id="{0A3F63F0-0302-4B1B-A714-E65EFCCF19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188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6" name="î$1iḍê">
                    <a:extLst>
                      <a:ext uri="{FF2B5EF4-FFF2-40B4-BE49-F238E27FC236}">
                        <a16:creationId xmlns="" xmlns:a16="http://schemas.microsoft.com/office/drawing/2014/main" id="{4076341C-05FD-4218-993A-693C6B4508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9975" y="3217863"/>
                    <a:ext cx="249238" cy="223838"/>
                  </a:xfrm>
                  <a:custGeom>
                    <a:avLst/>
                    <a:gdLst>
                      <a:gd name="T0" fmla="*/ 157 w 157"/>
                      <a:gd name="T1" fmla="*/ 0 h 141"/>
                      <a:gd name="T2" fmla="*/ 135 w 157"/>
                      <a:gd name="T3" fmla="*/ 0 h 141"/>
                      <a:gd name="T4" fmla="*/ 135 w 157"/>
                      <a:gd name="T5" fmla="*/ 15 h 141"/>
                      <a:gd name="T6" fmla="*/ 114 w 157"/>
                      <a:gd name="T7" fmla="*/ 15 h 141"/>
                      <a:gd name="T8" fmla="*/ 114 w 157"/>
                      <a:gd name="T9" fmla="*/ 0 h 141"/>
                      <a:gd name="T10" fmla="*/ 47 w 157"/>
                      <a:gd name="T11" fmla="*/ 0 h 141"/>
                      <a:gd name="T12" fmla="*/ 47 w 157"/>
                      <a:gd name="T13" fmla="*/ 15 h 141"/>
                      <a:gd name="T14" fmla="*/ 25 w 157"/>
                      <a:gd name="T15" fmla="*/ 15 h 141"/>
                      <a:gd name="T16" fmla="*/ 25 w 157"/>
                      <a:gd name="T17" fmla="*/ 0 h 141"/>
                      <a:gd name="T18" fmla="*/ 0 w 157"/>
                      <a:gd name="T19" fmla="*/ 0 h 141"/>
                      <a:gd name="T20" fmla="*/ 0 w 157"/>
                      <a:gd name="T21" fmla="*/ 141 h 141"/>
                      <a:gd name="T22" fmla="*/ 12 w 157"/>
                      <a:gd name="T23" fmla="*/ 141 h 141"/>
                      <a:gd name="T24" fmla="*/ 146 w 157"/>
                      <a:gd name="T25" fmla="*/ 141 h 141"/>
                      <a:gd name="T26" fmla="*/ 157 w 157"/>
                      <a:gd name="T27" fmla="*/ 141 h 141"/>
                      <a:gd name="T28" fmla="*/ 157 w 157"/>
                      <a:gd name="T29" fmla="*/ 0 h 141"/>
                      <a:gd name="T30" fmla="*/ 146 w 157"/>
                      <a:gd name="T31" fmla="*/ 129 h 141"/>
                      <a:gd name="T32" fmla="*/ 12 w 157"/>
                      <a:gd name="T33" fmla="*/ 129 h 141"/>
                      <a:gd name="T34" fmla="*/ 12 w 157"/>
                      <a:gd name="T35" fmla="*/ 40 h 141"/>
                      <a:gd name="T36" fmla="*/ 146 w 157"/>
                      <a:gd name="T37" fmla="*/ 40 h 141"/>
                      <a:gd name="T38" fmla="*/ 146 w 157"/>
                      <a:gd name="T39" fmla="*/ 129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57" h="141">
                        <a:moveTo>
                          <a:pt x="157" y="0"/>
                        </a:moveTo>
                        <a:lnTo>
                          <a:pt x="135" y="0"/>
                        </a:lnTo>
                        <a:lnTo>
                          <a:pt x="135" y="15"/>
                        </a:lnTo>
                        <a:lnTo>
                          <a:pt x="114" y="15"/>
                        </a:lnTo>
                        <a:lnTo>
                          <a:pt x="114" y="0"/>
                        </a:lnTo>
                        <a:lnTo>
                          <a:pt x="47" y="0"/>
                        </a:lnTo>
                        <a:lnTo>
                          <a:pt x="47" y="15"/>
                        </a:lnTo>
                        <a:lnTo>
                          <a:pt x="25" y="15"/>
                        </a:lnTo>
                        <a:lnTo>
                          <a:pt x="25" y="0"/>
                        </a:lnTo>
                        <a:lnTo>
                          <a:pt x="0" y="0"/>
                        </a:lnTo>
                        <a:lnTo>
                          <a:pt x="0" y="141"/>
                        </a:lnTo>
                        <a:lnTo>
                          <a:pt x="12" y="141"/>
                        </a:lnTo>
                        <a:lnTo>
                          <a:pt x="146" y="141"/>
                        </a:lnTo>
                        <a:lnTo>
                          <a:pt x="157" y="141"/>
                        </a:lnTo>
                        <a:lnTo>
                          <a:pt x="157" y="0"/>
                        </a:lnTo>
                        <a:close/>
                        <a:moveTo>
                          <a:pt x="146" y="129"/>
                        </a:moveTo>
                        <a:lnTo>
                          <a:pt x="12" y="129"/>
                        </a:lnTo>
                        <a:lnTo>
                          <a:pt x="12" y="40"/>
                        </a:lnTo>
                        <a:lnTo>
                          <a:pt x="146" y="40"/>
                        </a:lnTo>
                        <a:lnTo>
                          <a:pt x="146" y="12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7" name="îṧḻïde">
                    <a:extLst>
                      <a:ext uri="{FF2B5EF4-FFF2-40B4-BE49-F238E27FC236}">
                        <a16:creationId xmlns="" xmlns:a16="http://schemas.microsoft.com/office/drawing/2014/main" id="{3D94647C-CC1A-4E62-BD4D-2F671BCEF1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7600" y="3200401"/>
                    <a:ext cx="20638" cy="349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8" name="îśḻiḑê">
                    <a:extLst>
                      <a:ext uri="{FF2B5EF4-FFF2-40B4-BE49-F238E27FC236}">
                        <a16:creationId xmlns="" xmlns:a16="http://schemas.microsoft.com/office/drawing/2014/main" id="{E59525FC-D62F-48C8-AF6F-6F7832C088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25713" y="3200401"/>
                    <a:ext cx="23813" cy="349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16" name="ïṡḷíḓè">
                <a:extLst>
                  <a:ext uri="{FF2B5EF4-FFF2-40B4-BE49-F238E27FC236}">
                    <a16:creationId xmlns="" xmlns:a16="http://schemas.microsoft.com/office/drawing/2014/main" id="{3B63D65B-E85A-4F7D-A9E1-B484FE9D7DCE}"/>
                  </a:ext>
                </a:extLst>
              </p:cNvPr>
              <p:cNvGrpSpPr/>
              <p:nvPr/>
            </p:nvGrpSpPr>
            <p:grpSpPr>
              <a:xfrm>
                <a:off x="2088680" y="2390575"/>
                <a:ext cx="950647" cy="956613"/>
                <a:chOff x="5715000" y="957761"/>
                <a:chExt cx="712985" cy="717460"/>
              </a:xfrm>
            </p:grpSpPr>
            <p:sp>
              <p:nvSpPr>
                <p:cNvPr id="356" name="íś1iḍê">
                  <a:extLst>
                    <a:ext uri="{FF2B5EF4-FFF2-40B4-BE49-F238E27FC236}">
                      <a16:creationId xmlns="" xmlns:a16="http://schemas.microsoft.com/office/drawing/2014/main" id="{716746F5-C0ED-49D2-BC94-04BF994D555D}"/>
                    </a:ext>
                  </a:extLst>
                </p:cNvPr>
                <p:cNvSpPr/>
                <p:nvPr/>
              </p:nvSpPr>
              <p:spPr>
                <a:xfrm>
                  <a:off x="5715000" y="957761"/>
                  <a:ext cx="712985" cy="71746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357" name="ïślîḑé">
                  <a:extLst>
                    <a:ext uri="{FF2B5EF4-FFF2-40B4-BE49-F238E27FC236}">
                      <a16:creationId xmlns="" xmlns:a16="http://schemas.microsoft.com/office/drawing/2014/main" id="{740CE12A-7533-45CA-9796-23D5C437DF3F}"/>
                    </a:ext>
                  </a:extLst>
                </p:cNvPr>
                <p:cNvGrpSpPr/>
                <p:nvPr/>
              </p:nvGrpSpPr>
              <p:grpSpPr>
                <a:xfrm>
                  <a:off x="5935329" y="1145357"/>
                  <a:ext cx="323035" cy="339923"/>
                  <a:chOff x="1641475" y="2428876"/>
                  <a:chExt cx="242888" cy="255587"/>
                </a:xfrm>
                <a:solidFill>
                  <a:schemeClr val="bg1"/>
                </a:solidFill>
              </p:grpSpPr>
              <p:sp>
                <p:nvSpPr>
                  <p:cNvPr id="358" name="ïṣ1iḋe">
                    <a:extLst>
                      <a:ext uri="{FF2B5EF4-FFF2-40B4-BE49-F238E27FC236}">
                        <a16:creationId xmlns="" xmlns:a16="http://schemas.microsoft.com/office/drawing/2014/main" id="{B9DA3A97-C33E-4C89-97FF-E294C0FFBA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41475" y="2525713"/>
                    <a:ext cx="111125" cy="158750"/>
                  </a:xfrm>
                  <a:custGeom>
                    <a:avLst/>
                    <a:gdLst>
                      <a:gd name="T0" fmla="*/ 42 w 59"/>
                      <a:gd name="T1" fmla="*/ 49 h 84"/>
                      <a:gd name="T2" fmla="*/ 43 w 59"/>
                      <a:gd name="T3" fmla="*/ 40 h 84"/>
                      <a:gd name="T4" fmla="*/ 31 w 59"/>
                      <a:gd name="T5" fmla="*/ 4 h 84"/>
                      <a:gd name="T6" fmla="*/ 26 w 59"/>
                      <a:gd name="T7" fmla="*/ 1 h 84"/>
                      <a:gd name="T8" fmla="*/ 11 w 59"/>
                      <a:gd name="T9" fmla="*/ 6 h 84"/>
                      <a:gd name="T10" fmla="*/ 4 w 59"/>
                      <a:gd name="T11" fmla="*/ 22 h 84"/>
                      <a:gd name="T12" fmla="*/ 9 w 59"/>
                      <a:gd name="T13" fmla="*/ 37 h 84"/>
                      <a:gd name="T14" fmla="*/ 24 w 59"/>
                      <a:gd name="T15" fmla="*/ 46 h 84"/>
                      <a:gd name="T16" fmla="*/ 31 w 59"/>
                      <a:gd name="T17" fmla="*/ 52 h 84"/>
                      <a:gd name="T18" fmla="*/ 40 w 59"/>
                      <a:gd name="T19" fmla="*/ 80 h 84"/>
                      <a:gd name="T20" fmla="*/ 45 w 59"/>
                      <a:gd name="T21" fmla="*/ 83 h 84"/>
                      <a:gd name="T22" fmla="*/ 48 w 59"/>
                      <a:gd name="T23" fmla="*/ 69 h 84"/>
                      <a:gd name="T24" fmla="*/ 42 w 59"/>
                      <a:gd name="T25" fmla="*/ 49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9" h="84">
                        <a:moveTo>
                          <a:pt x="42" y="49"/>
                        </a:moveTo>
                        <a:cubicBezTo>
                          <a:pt x="42" y="49"/>
                          <a:pt x="44" y="42"/>
                          <a:pt x="43" y="40"/>
                        </a:cubicBezTo>
                        <a:cubicBezTo>
                          <a:pt x="31" y="4"/>
                          <a:pt x="31" y="4"/>
                          <a:pt x="31" y="4"/>
                        </a:cubicBezTo>
                        <a:cubicBezTo>
                          <a:pt x="31" y="4"/>
                          <a:pt x="30" y="0"/>
                          <a:pt x="26" y="1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11" y="6"/>
                          <a:pt x="0" y="11"/>
                          <a:pt x="4" y="22"/>
                        </a:cubicBezTo>
                        <a:cubicBezTo>
                          <a:pt x="9" y="37"/>
                          <a:pt x="9" y="37"/>
                          <a:pt x="9" y="37"/>
                        </a:cubicBezTo>
                        <a:cubicBezTo>
                          <a:pt x="9" y="37"/>
                          <a:pt x="13" y="50"/>
                          <a:pt x="24" y="46"/>
                        </a:cubicBezTo>
                        <a:cubicBezTo>
                          <a:pt x="24" y="46"/>
                          <a:pt x="29" y="45"/>
                          <a:pt x="31" y="52"/>
                        </a:cubicBezTo>
                        <a:cubicBezTo>
                          <a:pt x="40" y="80"/>
                          <a:pt x="40" y="80"/>
                          <a:pt x="40" y="80"/>
                        </a:cubicBezTo>
                        <a:cubicBezTo>
                          <a:pt x="40" y="80"/>
                          <a:pt x="41" y="84"/>
                          <a:pt x="45" y="83"/>
                        </a:cubicBezTo>
                        <a:cubicBezTo>
                          <a:pt x="45" y="83"/>
                          <a:pt x="59" y="80"/>
                          <a:pt x="48" y="69"/>
                        </a:cubicBezTo>
                        <a:cubicBezTo>
                          <a:pt x="51" y="63"/>
                          <a:pt x="42" y="58"/>
                          <a:pt x="42" y="4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9" name="îṧlîďe">
                    <a:extLst>
                      <a:ext uri="{FF2B5EF4-FFF2-40B4-BE49-F238E27FC236}">
                        <a16:creationId xmlns="" xmlns:a16="http://schemas.microsoft.com/office/drawing/2014/main" id="{74283DA5-8F7D-4771-B88A-C4987066D3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03388" y="2428876"/>
                    <a:ext cx="155575" cy="179388"/>
                  </a:xfrm>
                  <a:custGeom>
                    <a:avLst/>
                    <a:gdLst>
                      <a:gd name="T0" fmla="*/ 69 w 82"/>
                      <a:gd name="T1" fmla="*/ 59 h 95"/>
                      <a:gd name="T2" fmla="*/ 72 w 82"/>
                      <a:gd name="T3" fmla="*/ 46 h 95"/>
                      <a:gd name="T4" fmla="*/ 62 w 82"/>
                      <a:gd name="T5" fmla="*/ 37 h 95"/>
                      <a:gd name="T6" fmla="*/ 51 w 82"/>
                      <a:gd name="T7" fmla="*/ 5 h 95"/>
                      <a:gd name="T8" fmla="*/ 48 w 82"/>
                      <a:gd name="T9" fmla="*/ 6 h 95"/>
                      <a:gd name="T10" fmla="*/ 4 w 82"/>
                      <a:gd name="T11" fmla="*/ 48 h 95"/>
                      <a:gd name="T12" fmla="*/ 2 w 82"/>
                      <a:gd name="T13" fmla="*/ 53 h 95"/>
                      <a:gd name="T14" fmla="*/ 12 w 82"/>
                      <a:gd name="T15" fmla="*/ 83 h 95"/>
                      <a:gd name="T16" fmla="*/ 17 w 82"/>
                      <a:gd name="T17" fmla="*/ 86 h 95"/>
                      <a:gd name="T18" fmla="*/ 78 w 82"/>
                      <a:gd name="T19" fmla="*/ 92 h 95"/>
                      <a:gd name="T20" fmla="*/ 80 w 82"/>
                      <a:gd name="T21" fmla="*/ 91 h 95"/>
                      <a:gd name="T22" fmla="*/ 69 w 82"/>
                      <a:gd name="T23" fmla="*/ 59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2" h="95">
                        <a:moveTo>
                          <a:pt x="69" y="59"/>
                        </a:moveTo>
                        <a:cubicBezTo>
                          <a:pt x="73" y="56"/>
                          <a:pt x="74" y="51"/>
                          <a:pt x="72" y="46"/>
                        </a:cubicBezTo>
                        <a:cubicBezTo>
                          <a:pt x="71" y="41"/>
                          <a:pt x="67" y="38"/>
                          <a:pt x="62" y="37"/>
                        </a:cubicBezTo>
                        <a:cubicBezTo>
                          <a:pt x="51" y="5"/>
                          <a:pt x="51" y="5"/>
                          <a:pt x="51" y="5"/>
                        </a:cubicBezTo>
                        <a:cubicBezTo>
                          <a:pt x="50" y="0"/>
                          <a:pt x="48" y="6"/>
                          <a:pt x="48" y="6"/>
                        </a:cubicBezTo>
                        <a:cubicBezTo>
                          <a:pt x="40" y="38"/>
                          <a:pt x="4" y="48"/>
                          <a:pt x="4" y="48"/>
                        </a:cubicBezTo>
                        <a:cubicBezTo>
                          <a:pt x="0" y="49"/>
                          <a:pt x="2" y="53"/>
                          <a:pt x="2" y="53"/>
                        </a:cubicBezTo>
                        <a:cubicBezTo>
                          <a:pt x="12" y="83"/>
                          <a:pt x="12" y="83"/>
                          <a:pt x="12" y="83"/>
                        </a:cubicBezTo>
                        <a:cubicBezTo>
                          <a:pt x="13" y="87"/>
                          <a:pt x="17" y="86"/>
                          <a:pt x="17" y="86"/>
                        </a:cubicBezTo>
                        <a:cubicBezTo>
                          <a:pt x="56" y="72"/>
                          <a:pt x="78" y="92"/>
                          <a:pt x="78" y="92"/>
                        </a:cubicBezTo>
                        <a:cubicBezTo>
                          <a:pt x="78" y="92"/>
                          <a:pt x="82" y="95"/>
                          <a:pt x="80" y="91"/>
                        </a:cubicBezTo>
                        <a:lnTo>
                          <a:pt x="69" y="5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0" name="ïšļïḍe">
                    <a:extLst>
                      <a:ext uri="{FF2B5EF4-FFF2-40B4-BE49-F238E27FC236}">
                        <a16:creationId xmlns="" xmlns:a16="http://schemas.microsoft.com/office/drawing/2014/main" id="{D577B8CC-4126-4140-8968-12AD41791A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6738" y="2465388"/>
                    <a:ext cx="23813" cy="30163"/>
                  </a:xfrm>
                  <a:custGeom>
                    <a:avLst/>
                    <a:gdLst>
                      <a:gd name="T0" fmla="*/ 15 w 15"/>
                      <a:gd name="T1" fmla="*/ 1 h 19"/>
                      <a:gd name="T2" fmla="*/ 13 w 15"/>
                      <a:gd name="T3" fmla="*/ 0 h 19"/>
                      <a:gd name="T4" fmla="*/ 0 w 15"/>
                      <a:gd name="T5" fmla="*/ 18 h 19"/>
                      <a:gd name="T6" fmla="*/ 2 w 15"/>
                      <a:gd name="T7" fmla="*/ 19 h 19"/>
                      <a:gd name="T8" fmla="*/ 15 w 15"/>
                      <a:gd name="T9" fmla="*/ 1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9">
                        <a:moveTo>
                          <a:pt x="15" y="1"/>
                        </a:moveTo>
                        <a:lnTo>
                          <a:pt x="13" y="0"/>
                        </a:lnTo>
                        <a:lnTo>
                          <a:pt x="0" y="18"/>
                        </a:lnTo>
                        <a:lnTo>
                          <a:pt x="2" y="19"/>
                        </a:lnTo>
                        <a:lnTo>
                          <a:pt x="15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1" name="ísḻîḍe">
                    <a:extLst>
                      <a:ext uri="{FF2B5EF4-FFF2-40B4-BE49-F238E27FC236}">
                        <a16:creationId xmlns="" xmlns:a16="http://schemas.microsoft.com/office/drawing/2014/main" id="{26EDC2C7-3788-47E9-94B9-3EDDB0CBF7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49438" y="2535238"/>
                    <a:ext cx="33338" cy="22225"/>
                  </a:xfrm>
                  <a:custGeom>
                    <a:avLst/>
                    <a:gdLst>
                      <a:gd name="T0" fmla="*/ 0 w 21"/>
                      <a:gd name="T1" fmla="*/ 3 h 14"/>
                      <a:gd name="T2" fmla="*/ 19 w 21"/>
                      <a:gd name="T3" fmla="*/ 14 h 14"/>
                      <a:gd name="T4" fmla="*/ 21 w 21"/>
                      <a:gd name="T5" fmla="*/ 12 h 14"/>
                      <a:gd name="T6" fmla="*/ 1 w 21"/>
                      <a:gd name="T7" fmla="*/ 0 h 14"/>
                      <a:gd name="T8" fmla="*/ 0 w 21"/>
                      <a:gd name="T9" fmla="*/ 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14">
                        <a:moveTo>
                          <a:pt x="0" y="3"/>
                        </a:moveTo>
                        <a:lnTo>
                          <a:pt x="19" y="14"/>
                        </a:lnTo>
                        <a:lnTo>
                          <a:pt x="21" y="12"/>
                        </a:lnTo>
                        <a:lnTo>
                          <a:pt x="1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2" name="îš1îḓê">
                    <a:extLst>
                      <a:ext uri="{FF2B5EF4-FFF2-40B4-BE49-F238E27FC236}">
                        <a16:creationId xmlns="" xmlns:a16="http://schemas.microsoft.com/office/drawing/2014/main" id="{F7A7D7C5-4A84-40DD-A6CC-13111F4557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47850" y="2501901"/>
                    <a:ext cx="36513" cy="14288"/>
                  </a:xfrm>
                  <a:custGeom>
                    <a:avLst/>
                    <a:gdLst>
                      <a:gd name="T0" fmla="*/ 1 w 23"/>
                      <a:gd name="T1" fmla="*/ 9 h 9"/>
                      <a:gd name="T2" fmla="*/ 23 w 23"/>
                      <a:gd name="T3" fmla="*/ 3 h 9"/>
                      <a:gd name="T4" fmla="*/ 22 w 23"/>
                      <a:gd name="T5" fmla="*/ 0 h 9"/>
                      <a:gd name="T6" fmla="*/ 0 w 23"/>
                      <a:gd name="T7" fmla="*/ 6 h 9"/>
                      <a:gd name="T8" fmla="*/ 1 w 23"/>
                      <a:gd name="T9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9">
                        <a:moveTo>
                          <a:pt x="1" y="9"/>
                        </a:moveTo>
                        <a:lnTo>
                          <a:pt x="23" y="3"/>
                        </a:lnTo>
                        <a:lnTo>
                          <a:pt x="22" y="0"/>
                        </a:lnTo>
                        <a:lnTo>
                          <a:pt x="0" y="6"/>
                        </a:lnTo>
                        <a:lnTo>
                          <a:pt x="1" y="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17" name="ïṧḻiḓé">
                <a:extLst>
                  <a:ext uri="{FF2B5EF4-FFF2-40B4-BE49-F238E27FC236}">
                    <a16:creationId xmlns="" xmlns:a16="http://schemas.microsoft.com/office/drawing/2014/main" id="{4A0550FA-6B28-47C5-8857-3EAD6FDE758A}"/>
                  </a:ext>
                </a:extLst>
              </p:cNvPr>
              <p:cNvGrpSpPr/>
              <p:nvPr/>
            </p:nvGrpSpPr>
            <p:grpSpPr>
              <a:xfrm>
                <a:off x="3179546" y="1642414"/>
                <a:ext cx="950647" cy="956613"/>
                <a:chOff x="3179546" y="1642414"/>
                <a:chExt cx="950647" cy="956613"/>
              </a:xfrm>
            </p:grpSpPr>
            <p:sp>
              <p:nvSpPr>
                <p:cNvPr id="354" name="íṥḷídé">
                  <a:extLst>
                    <a:ext uri="{FF2B5EF4-FFF2-40B4-BE49-F238E27FC236}">
                      <a16:creationId xmlns="" xmlns:a16="http://schemas.microsoft.com/office/drawing/2014/main" id="{5FE34DAA-EDC8-4C14-86CA-942DBA38A00B}"/>
                    </a:ext>
                  </a:extLst>
                </p:cNvPr>
                <p:cNvSpPr/>
                <p:nvPr/>
              </p:nvSpPr>
              <p:spPr>
                <a:xfrm>
                  <a:off x="3179546" y="1642414"/>
                  <a:ext cx="950647" cy="956613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355" name="ïṥľïdè">
                  <a:extLst>
                    <a:ext uri="{FF2B5EF4-FFF2-40B4-BE49-F238E27FC236}">
                      <a16:creationId xmlns="" xmlns:a16="http://schemas.microsoft.com/office/drawing/2014/main" id="{3FDC42AC-E55B-40C6-8B7F-16D8909F18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7537" y="1938593"/>
                  <a:ext cx="405579" cy="418663"/>
                </a:xfrm>
                <a:custGeom>
                  <a:avLst/>
                  <a:gdLst>
                    <a:gd name="T0" fmla="*/ 83 w 130"/>
                    <a:gd name="T1" fmla="*/ 92 h 134"/>
                    <a:gd name="T2" fmla="*/ 128 w 130"/>
                    <a:gd name="T3" fmla="*/ 26 h 134"/>
                    <a:gd name="T4" fmla="*/ 128 w 130"/>
                    <a:gd name="T5" fmla="*/ 21 h 134"/>
                    <a:gd name="T6" fmla="*/ 118 w 130"/>
                    <a:gd name="T7" fmla="*/ 10 h 134"/>
                    <a:gd name="T8" fmla="*/ 112 w 130"/>
                    <a:gd name="T9" fmla="*/ 10 h 134"/>
                    <a:gd name="T10" fmla="*/ 107 w 130"/>
                    <a:gd name="T11" fmla="*/ 15 h 134"/>
                    <a:gd name="T12" fmla="*/ 101 w 130"/>
                    <a:gd name="T13" fmla="*/ 16 h 134"/>
                    <a:gd name="T14" fmla="*/ 102 w 130"/>
                    <a:gd name="T15" fmla="*/ 0 h 134"/>
                    <a:gd name="T16" fmla="*/ 28 w 130"/>
                    <a:gd name="T17" fmla="*/ 0 h 134"/>
                    <a:gd name="T18" fmla="*/ 28 w 130"/>
                    <a:gd name="T19" fmla="*/ 16 h 134"/>
                    <a:gd name="T20" fmla="*/ 23 w 130"/>
                    <a:gd name="T21" fmla="*/ 15 h 134"/>
                    <a:gd name="T22" fmla="*/ 18 w 130"/>
                    <a:gd name="T23" fmla="*/ 10 h 134"/>
                    <a:gd name="T24" fmla="*/ 12 w 130"/>
                    <a:gd name="T25" fmla="*/ 10 h 134"/>
                    <a:gd name="T26" fmla="*/ 1 w 130"/>
                    <a:gd name="T27" fmla="*/ 21 h 134"/>
                    <a:gd name="T28" fmla="*/ 1 w 130"/>
                    <a:gd name="T29" fmla="*/ 26 h 134"/>
                    <a:gd name="T30" fmla="*/ 47 w 130"/>
                    <a:gd name="T31" fmla="*/ 92 h 134"/>
                    <a:gd name="T32" fmla="*/ 59 w 130"/>
                    <a:gd name="T33" fmla="*/ 97 h 134"/>
                    <a:gd name="T34" fmla="*/ 59 w 130"/>
                    <a:gd name="T35" fmla="*/ 103 h 134"/>
                    <a:gd name="T36" fmla="*/ 54 w 130"/>
                    <a:gd name="T37" fmla="*/ 105 h 134"/>
                    <a:gd name="T38" fmla="*/ 59 w 130"/>
                    <a:gd name="T39" fmla="*/ 108 h 134"/>
                    <a:gd name="T40" fmla="*/ 59 w 130"/>
                    <a:gd name="T41" fmla="*/ 114 h 134"/>
                    <a:gd name="T42" fmla="*/ 55 w 130"/>
                    <a:gd name="T43" fmla="*/ 119 h 134"/>
                    <a:gd name="T44" fmla="*/ 49 w 130"/>
                    <a:gd name="T45" fmla="*/ 124 h 134"/>
                    <a:gd name="T46" fmla="*/ 44 w 130"/>
                    <a:gd name="T47" fmla="*/ 129 h 134"/>
                    <a:gd name="T48" fmla="*/ 49 w 130"/>
                    <a:gd name="T49" fmla="*/ 134 h 134"/>
                    <a:gd name="T50" fmla="*/ 80 w 130"/>
                    <a:gd name="T51" fmla="*/ 134 h 134"/>
                    <a:gd name="T52" fmla="*/ 86 w 130"/>
                    <a:gd name="T53" fmla="*/ 129 h 134"/>
                    <a:gd name="T54" fmla="*/ 80 w 130"/>
                    <a:gd name="T55" fmla="*/ 124 h 134"/>
                    <a:gd name="T56" fmla="*/ 75 w 130"/>
                    <a:gd name="T57" fmla="*/ 118 h 134"/>
                    <a:gd name="T58" fmla="*/ 70 w 130"/>
                    <a:gd name="T59" fmla="*/ 114 h 134"/>
                    <a:gd name="T60" fmla="*/ 70 w 130"/>
                    <a:gd name="T61" fmla="*/ 108 h 134"/>
                    <a:gd name="T62" fmla="*/ 75 w 130"/>
                    <a:gd name="T63" fmla="*/ 105 h 134"/>
                    <a:gd name="T64" fmla="*/ 70 w 130"/>
                    <a:gd name="T65" fmla="*/ 103 h 134"/>
                    <a:gd name="T66" fmla="*/ 70 w 130"/>
                    <a:gd name="T67" fmla="*/ 97 h 134"/>
                    <a:gd name="T68" fmla="*/ 83 w 130"/>
                    <a:gd name="T69" fmla="*/ 92 h 134"/>
                    <a:gd name="T70" fmla="*/ 102 w 130"/>
                    <a:gd name="T71" fmla="*/ 21 h 134"/>
                    <a:gd name="T72" fmla="*/ 107 w 130"/>
                    <a:gd name="T73" fmla="*/ 21 h 134"/>
                    <a:gd name="T74" fmla="*/ 113 w 130"/>
                    <a:gd name="T75" fmla="*/ 16 h 134"/>
                    <a:gd name="T76" fmla="*/ 118 w 130"/>
                    <a:gd name="T77" fmla="*/ 21 h 134"/>
                    <a:gd name="T78" fmla="*/ 118 w 130"/>
                    <a:gd name="T79" fmla="*/ 26 h 134"/>
                    <a:gd name="T80" fmla="*/ 91 w 130"/>
                    <a:gd name="T81" fmla="*/ 71 h 134"/>
                    <a:gd name="T82" fmla="*/ 102 w 130"/>
                    <a:gd name="T83" fmla="*/ 21 h 134"/>
                    <a:gd name="T84" fmla="*/ 37 w 130"/>
                    <a:gd name="T85" fmla="*/ 72 h 134"/>
                    <a:gd name="T86" fmla="*/ 10 w 130"/>
                    <a:gd name="T87" fmla="*/ 27 h 134"/>
                    <a:gd name="T88" fmla="*/ 10 w 130"/>
                    <a:gd name="T89" fmla="*/ 22 h 134"/>
                    <a:gd name="T90" fmla="*/ 15 w 130"/>
                    <a:gd name="T91" fmla="*/ 16 h 134"/>
                    <a:gd name="T92" fmla="*/ 21 w 130"/>
                    <a:gd name="T93" fmla="*/ 22 h 134"/>
                    <a:gd name="T94" fmla="*/ 26 w 130"/>
                    <a:gd name="T95" fmla="*/ 22 h 134"/>
                    <a:gd name="T96" fmla="*/ 37 w 130"/>
                    <a:gd name="T97" fmla="*/ 72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30" h="134">
                      <a:moveTo>
                        <a:pt x="83" y="92"/>
                      </a:moveTo>
                      <a:cubicBezTo>
                        <a:pt x="130" y="63"/>
                        <a:pt x="128" y="26"/>
                        <a:pt x="128" y="26"/>
                      </a:cubicBezTo>
                      <a:cubicBezTo>
                        <a:pt x="128" y="21"/>
                        <a:pt x="128" y="21"/>
                        <a:pt x="128" y="21"/>
                      </a:cubicBezTo>
                      <a:cubicBezTo>
                        <a:pt x="128" y="21"/>
                        <a:pt x="128" y="10"/>
                        <a:pt x="118" y="10"/>
                      </a:cubicBezTo>
                      <a:cubicBezTo>
                        <a:pt x="115" y="10"/>
                        <a:pt x="112" y="10"/>
                        <a:pt x="112" y="10"/>
                      </a:cubicBezTo>
                      <a:cubicBezTo>
                        <a:pt x="107" y="10"/>
                        <a:pt x="107" y="15"/>
                        <a:pt x="107" y="15"/>
                      </a:cubicBezTo>
                      <a:cubicBezTo>
                        <a:pt x="107" y="15"/>
                        <a:pt x="105" y="16"/>
                        <a:pt x="101" y="16"/>
                      </a:cubicBezTo>
                      <a:cubicBezTo>
                        <a:pt x="101" y="12"/>
                        <a:pt x="102" y="0"/>
                        <a:pt x="102" y="0"/>
                      </a:cubicBezTo>
                      <a:cubicBezTo>
                        <a:pt x="56" y="6"/>
                        <a:pt x="28" y="0"/>
                        <a:pt x="28" y="0"/>
                      </a:cubicBezTo>
                      <a:cubicBezTo>
                        <a:pt x="28" y="16"/>
                        <a:pt x="28" y="16"/>
                        <a:pt x="28" y="16"/>
                      </a:cubicBezTo>
                      <a:cubicBezTo>
                        <a:pt x="24" y="16"/>
                        <a:pt x="23" y="15"/>
                        <a:pt x="23" y="15"/>
                      </a:cubicBezTo>
                      <a:cubicBezTo>
                        <a:pt x="23" y="15"/>
                        <a:pt x="22" y="10"/>
                        <a:pt x="18" y="10"/>
                      </a:cubicBezTo>
                      <a:cubicBezTo>
                        <a:pt x="18" y="10"/>
                        <a:pt x="15" y="10"/>
                        <a:pt x="12" y="10"/>
                      </a:cubicBezTo>
                      <a:cubicBezTo>
                        <a:pt x="2" y="10"/>
                        <a:pt x="1" y="21"/>
                        <a:pt x="1" y="21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1" y="26"/>
                        <a:pt x="0" y="63"/>
                        <a:pt x="47" y="92"/>
                      </a:cubicBezTo>
                      <a:cubicBezTo>
                        <a:pt x="47" y="92"/>
                        <a:pt x="52" y="97"/>
                        <a:pt x="59" y="97"/>
                      </a:cubicBezTo>
                      <a:cubicBezTo>
                        <a:pt x="59" y="103"/>
                        <a:pt x="59" y="103"/>
                        <a:pt x="59" y="103"/>
                      </a:cubicBezTo>
                      <a:cubicBezTo>
                        <a:pt x="59" y="103"/>
                        <a:pt x="54" y="102"/>
                        <a:pt x="54" y="105"/>
                      </a:cubicBezTo>
                      <a:cubicBezTo>
                        <a:pt x="54" y="109"/>
                        <a:pt x="59" y="108"/>
                        <a:pt x="59" y="108"/>
                      </a:cubicBezTo>
                      <a:cubicBezTo>
                        <a:pt x="59" y="114"/>
                        <a:pt x="59" y="114"/>
                        <a:pt x="59" y="114"/>
                      </a:cubicBezTo>
                      <a:cubicBezTo>
                        <a:pt x="59" y="114"/>
                        <a:pt x="58" y="119"/>
                        <a:pt x="55" y="119"/>
                      </a:cubicBezTo>
                      <a:cubicBezTo>
                        <a:pt x="55" y="124"/>
                        <a:pt x="49" y="124"/>
                        <a:pt x="49" y="124"/>
                      </a:cubicBezTo>
                      <a:cubicBezTo>
                        <a:pt x="49" y="124"/>
                        <a:pt x="44" y="125"/>
                        <a:pt x="44" y="129"/>
                      </a:cubicBezTo>
                      <a:cubicBezTo>
                        <a:pt x="44" y="129"/>
                        <a:pt x="43" y="134"/>
                        <a:pt x="49" y="134"/>
                      </a:cubicBezTo>
                      <a:cubicBezTo>
                        <a:pt x="57" y="134"/>
                        <a:pt x="80" y="134"/>
                        <a:pt x="80" y="134"/>
                      </a:cubicBezTo>
                      <a:cubicBezTo>
                        <a:pt x="85" y="134"/>
                        <a:pt x="86" y="129"/>
                        <a:pt x="86" y="129"/>
                      </a:cubicBezTo>
                      <a:cubicBezTo>
                        <a:pt x="86" y="129"/>
                        <a:pt x="86" y="124"/>
                        <a:pt x="80" y="124"/>
                      </a:cubicBezTo>
                      <a:cubicBezTo>
                        <a:pt x="75" y="124"/>
                        <a:pt x="75" y="118"/>
                        <a:pt x="75" y="118"/>
                      </a:cubicBezTo>
                      <a:cubicBezTo>
                        <a:pt x="75" y="118"/>
                        <a:pt x="70" y="119"/>
                        <a:pt x="70" y="114"/>
                      </a:cubicBezTo>
                      <a:cubicBezTo>
                        <a:pt x="70" y="108"/>
                        <a:pt x="70" y="108"/>
                        <a:pt x="70" y="108"/>
                      </a:cubicBezTo>
                      <a:cubicBezTo>
                        <a:pt x="70" y="108"/>
                        <a:pt x="75" y="109"/>
                        <a:pt x="75" y="105"/>
                      </a:cubicBezTo>
                      <a:cubicBezTo>
                        <a:pt x="75" y="102"/>
                        <a:pt x="70" y="103"/>
                        <a:pt x="70" y="103"/>
                      </a:cubicBezTo>
                      <a:cubicBezTo>
                        <a:pt x="70" y="97"/>
                        <a:pt x="70" y="97"/>
                        <a:pt x="70" y="97"/>
                      </a:cubicBezTo>
                      <a:cubicBezTo>
                        <a:pt x="75" y="97"/>
                        <a:pt x="79" y="95"/>
                        <a:pt x="83" y="92"/>
                      </a:cubicBezTo>
                      <a:close/>
                      <a:moveTo>
                        <a:pt x="102" y="21"/>
                      </a:moveTo>
                      <a:cubicBezTo>
                        <a:pt x="103" y="21"/>
                        <a:pt x="107" y="21"/>
                        <a:pt x="107" y="21"/>
                      </a:cubicBezTo>
                      <a:cubicBezTo>
                        <a:pt x="112" y="21"/>
                        <a:pt x="113" y="16"/>
                        <a:pt x="113" y="16"/>
                      </a:cubicBezTo>
                      <a:cubicBezTo>
                        <a:pt x="118" y="16"/>
                        <a:pt x="118" y="21"/>
                        <a:pt x="118" y="21"/>
                      </a:cubicBezTo>
                      <a:cubicBezTo>
                        <a:pt x="118" y="26"/>
                        <a:pt x="118" y="26"/>
                        <a:pt x="118" y="26"/>
                      </a:cubicBezTo>
                      <a:cubicBezTo>
                        <a:pt x="118" y="26"/>
                        <a:pt x="116" y="47"/>
                        <a:pt x="91" y="71"/>
                      </a:cubicBezTo>
                      <a:cubicBezTo>
                        <a:pt x="97" y="61"/>
                        <a:pt x="102" y="38"/>
                        <a:pt x="102" y="21"/>
                      </a:cubicBezTo>
                      <a:close/>
                      <a:moveTo>
                        <a:pt x="37" y="72"/>
                      </a:moveTo>
                      <a:cubicBezTo>
                        <a:pt x="11" y="48"/>
                        <a:pt x="10" y="27"/>
                        <a:pt x="10" y="27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0" y="22"/>
                        <a:pt x="10" y="16"/>
                        <a:pt x="15" y="16"/>
                      </a:cubicBezTo>
                      <a:cubicBezTo>
                        <a:pt x="15" y="16"/>
                        <a:pt x="15" y="22"/>
                        <a:pt x="21" y="22"/>
                      </a:cubicBezTo>
                      <a:cubicBezTo>
                        <a:pt x="21" y="22"/>
                        <a:pt x="25" y="22"/>
                        <a:pt x="26" y="22"/>
                      </a:cubicBezTo>
                      <a:cubicBezTo>
                        <a:pt x="26" y="39"/>
                        <a:pt x="31" y="62"/>
                        <a:pt x="37" y="7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8" name="iSlïdé">
                <a:extLst>
                  <a:ext uri="{FF2B5EF4-FFF2-40B4-BE49-F238E27FC236}">
                    <a16:creationId xmlns="" xmlns:a16="http://schemas.microsoft.com/office/drawing/2014/main" id="{1D40FC30-5CEF-4201-B686-903C58EB20EC}"/>
                  </a:ext>
                </a:extLst>
              </p:cNvPr>
              <p:cNvGrpSpPr/>
              <p:nvPr/>
            </p:nvGrpSpPr>
            <p:grpSpPr>
              <a:xfrm>
                <a:off x="1376539" y="238720"/>
                <a:ext cx="9291457" cy="4027123"/>
                <a:chOff x="1376539" y="238720"/>
                <a:chExt cx="9291457" cy="4027123"/>
              </a:xfrm>
              <a:solidFill>
                <a:schemeClr val="tx2">
                  <a:lumMod val="20000"/>
                  <a:lumOff val="80000"/>
                </a:schemeClr>
              </a:solidFill>
            </p:grpSpPr>
            <p:grpSp>
              <p:nvGrpSpPr>
                <p:cNvPr id="19" name="îṧľíḋê">
                  <a:extLst>
                    <a:ext uri="{FF2B5EF4-FFF2-40B4-BE49-F238E27FC236}">
                      <a16:creationId xmlns="" xmlns:a16="http://schemas.microsoft.com/office/drawing/2014/main" id="{A92ABC3F-9F45-460E-A199-C566B8AC8DE7}"/>
                    </a:ext>
                  </a:extLst>
                </p:cNvPr>
                <p:cNvGrpSpPr/>
                <p:nvPr/>
              </p:nvGrpSpPr>
              <p:grpSpPr>
                <a:xfrm>
                  <a:off x="1595941" y="2409309"/>
                  <a:ext cx="441973" cy="439155"/>
                  <a:chOff x="744538" y="3198813"/>
                  <a:chExt cx="249237" cy="247650"/>
                </a:xfrm>
                <a:grpFill/>
              </p:grpSpPr>
              <p:sp>
                <p:nvSpPr>
                  <p:cNvPr id="350" name="ïSľïḋé">
                    <a:extLst>
                      <a:ext uri="{FF2B5EF4-FFF2-40B4-BE49-F238E27FC236}">
                        <a16:creationId xmlns="" xmlns:a16="http://schemas.microsoft.com/office/drawing/2014/main" id="{670D3415-F4F8-4A24-996E-5F51BF5142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4538" y="3379788"/>
                    <a:ext cx="66675" cy="66675"/>
                  </a:xfrm>
                  <a:custGeom>
                    <a:avLst/>
                    <a:gdLst>
                      <a:gd name="T0" fmla="*/ 19 w 42"/>
                      <a:gd name="T1" fmla="*/ 1 h 42"/>
                      <a:gd name="T2" fmla="*/ 0 w 42"/>
                      <a:gd name="T3" fmla="*/ 42 h 42"/>
                      <a:gd name="T4" fmla="*/ 42 w 42"/>
                      <a:gd name="T5" fmla="*/ 24 h 42"/>
                      <a:gd name="T6" fmla="*/ 42 w 42"/>
                      <a:gd name="T7" fmla="*/ 24 h 42"/>
                      <a:gd name="T8" fmla="*/ 19 w 42"/>
                      <a:gd name="T9" fmla="*/ 0 h 42"/>
                      <a:gd name="T10" fmla="*/ 19 w 42"/>
                      <a:gd name="T11" fmla="*/ 1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2" h="42">
                        <a:moveTo>
                          <a:pt x="19" y="1"/>
                        </a:moveTo>
                        <a:lnTo>
                          <a:pt x="0" y="42"/>
                        </a:lnTo>
                        <a:lnTo>
                          <a:pt x="42" y="24"/>
                        </a:lnTo>
                        <a:lnTo>
                          <a:pt x="42" y="24"/>
                        </a:lnTo>
                        <a:lnTo>
                          <a:pt x="19" y="0"/>
                        </a:lnTo>
                        <a:lnTo>
                          <a:pt x="19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1" name="íṡḻïďè">
                    <a:extLst>
                      <a:ext uri="{FF2B5EF4-FFF2-40B4-BE49-F238E27FC236}">
                        <a16:creationId xmlns="" xmlns:a16="http://schemas.microsoft.com/office/drawing/2014/main" id="{D0676137-BE94-4606-9EE9-43F3CCF0CE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2638" y="3219451"/>
                    <a:ext cx="165100" cy="168275"/>
                  </a:xfrm>
                  <a:custGeom>
                    <a:avLst/>
                    <a:gdLst>
                      <a:gd name="T0" fmla="*/ 94 w 104"/>
                      <a:gd name="T1" fmla="*/ 0 h 106"/>
                      <a:gd name="T2" fmla="*/ 0 w 104"/>
                      <a:gd name="T3" fmla="*/ 96 h 106"/>
                      <a:gd name="T4" fmla="*/ 9 w 104"/>
                      <a:gd name="T5" fmla="*/ 106 h 106"/>
                      <a:gd name="T6" fmla="*/ 104 w 104"/>
                      <a:gd name="T7" fmla="*/ 10 h 106"/>
                      <a:gd name="T8" fmla="*/ 94 w 104"/>
                      <a:gd name="T9" fmla="*/ 0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106">
                        <a:moveTo>
                          <a:pt x="94" y="0"/>
                        </a:moveTo>
                        <a:lnTo>
                          <a:pt x="0" y="96"/>
                        </a:lnTo>
                        <a:lnTo>
                          <a:pt x="9" y="106"/>
                        </a:lnTo>
                        <a:lnTo>
                          <a:pt x="104" y="1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2" name="ïṡlïḍè">
                    <a:extLst>
                      <a:ext uri="{FF2B5EF4-FFF2-40B4-BE49-F238E27FC236}">
                        <a16:creationId xmlns="" xmlns:a16="http://schemas.microsoft.com/office/drawing/2014/main" id="{4FF93ED3-DAB3-4CA1-9433-54F5FE32D7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4863" y="3244851"/>
                    <a:ext cx="165100" cy="165100"/>
                  </a:xfrm>
                  <a:custGeom>
                    <a:avLst/>
                    <a:gdLst>
                      <a:gd name="T0" fmla="*/ 95 w 104"/>
                      <a:gd name="T1" fmla="*/ 0 h 104"/>
                      <a:gd name="T2" fmla="*/ 0 w 104"/>
                      <a:gd name="T3" fmla="*/ 94 h 104"/>
                      <a:gd name="T4" fmla="*/ 10 w 104"/>
                      <a:gd name="T5" fmla="*/ 104 h 104"/>
                      <a:gd name="T6" fmla="*/ 104 w 104"/>
                      <a:gd name="T7" fmla="*/ 9 h 104"/>
                      <a:gd name="T8" fmla="*/ 95 w 104"/>
                      <a:gd name="T9" fmla="*/ 0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104">
                        <a:moveTo>
                          <a:pt x="95" y="0"/>
                        </a:moveTo>
                        <a:lnTo>
                          <a:pt x="0" y="94"/>
                        </a:lnTo>
                        <a:lnTo>
                          <a:pt x="10" y="104"/>
                        </a:lnTo>
                        <a:lnTo>
                          <a:pt x="104" y="9"/>
                        </a:lnTo>
                        <a:lnTo>
                          <a:pt x="95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3" name="işḻíḍè">
                    <a:extLst>
                      <a:ext uri="{FF2B5EF4-FFF2-40B4-BE49-F238E27FC236}">
                        <a16:creationId xmlns="" xmlns:a16="http://schemas.microsoft.com/office/drawing/2014/main" id="{77FE1C5D-434D-4F6B-946C-53AED9FAC2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42975" y="3198813"/>
                    <a:ext cx="50800" cy="49213"/>
                  </a:xfrm>
                  <a:custGeom>
                    <a:avLst/>
                    <a:gdLst>
                      <a:gd name="T0" fmla="*/ 17 w 26"/>
                      <a:gd name="T1" fmla="*/ 8 h 26"/>
                      <a:gd name="T2" fmla="*/ 0 w 26"/>
                      <a:gd name="T3" fmla="*/ 7 h 26"/>
                      <a:gd name="T4" fmla="*/ 19 w 26"/>
                      <a:gd name="T5" fmla="*/ 26 h 26"/>
                      <a:gd name="T6" fmla="*/ 17 w 26"/>
                      <a:gd name="T7" fmla="*/ 8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6" h="26">
                        <a:moveTo>
                          <a:pt x="17" y="8"/>
                        </a:moveTo>
                        <a:cubicBezTo>
                          <a:pt x="9" y="0"/>
                          <a:pt x="0" y="7"/>
                          <a:pt x="0" y="7"/>
                        </a:cubicBezTo>
                        <a:cubicBezTo>
                          <a:pt x="19" y="26"/>
                          <a:pt x="19" y="26"/>
                          <a:pt x="19" y="26"/>
                        </a:cubicBezTo>
                        <a:cubicBezTo>
                          <a:pt x="19" y="26"/>
                          <a:pt x="26" y="17"/>
                          <a:pt x="17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20" name="ïšļîḋè">
                  <a:extLst>
                    <a:ext uri="{FF2B5EF4-FFF2-40B4-BE49-F238E27FC236}">
                      <a16:creationId xmlns="" xmlns:a16="http://schemas.microsoft.com/office/drawing/2014/main" id="{696BBAA5-F93B-4AE8-9582-C03283693559}"/>
                    </a:ext>
                  </a:extLst>
                </p:cNvPr>
                <p:cNvGrpSpPr/>
                <p:nvPr/>
              </p:nvGrpSpPr>
              <p:grpSpPr>
                <a:xfrm>
                  <a:off x="9448810" y="3654911"/>
                  <a:ext cx="441973" cy="427898"/>
                  <a:chOff x="2339975" y="3200401"/>
                  <a:chExt cx="249238" cy="241300"/>
                </a:xfrm>
                <a:grpFill/>
              </p:grpSpPr>
              <p:sp>
                <p:nvSpPr>
                  <p:cNvPr id="336" name="íṩḷïdê">
                    <a:extLst>
                      <a:ext uri="{FF2B5EF4-FFF2-40B4-BE49-F238E27FC236}">
                        <a16:creationId xmlns="" xmlns:a16="http://schemas.microsoft.com/office/drawing/2014/main" id="{B0626F29-5E54-4414-9C6B-D780402398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875" y="3297238"/>
                    <a:ext cx="28575" cy="254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7" name="îṩḻîḑè">
                    <a:extLst>
                      <a:ext uri="{FF2B5EF4-FFF2-40B4-BE49-F238E27FC236}">
                        <a16:creationId xmlns="" xmlns:a16="http://schemas.microsoft.com/office/drawing/2014/main" id="{F0D0AE65-A882-4076-B380-104E450048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3325" y="3297238"/>
                    <a:ext cx="28575" cy="254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8" name="ïṧļîḍè">
                    <a:extLst>
                      <a:ext uri="{FF2B5EF4-FFF2-40B4-BE49-F238E27FC236}">
                        <a16:creationId xmlns="" xmlns:a16="http://schemas.microsoft.com/office/drawing/2014/main" id="{D581AEB0-E469-4B26-82F1-5B42F5F37B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188" y="3297238"/>
                    <a:ext cx="28575" cy="254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9" name="ïśļíḑê">
                    <a:extLst>
                      <a:ext uri="{FF2B5EF4-FFF2-40B4-BE49-F238E27FC236}">
                        <a16:creationId xmlns="" xmlns:a16="http://schemas.microsoft.com/office/drawing/2014/main" id="{C224FDF2-F3C6-4B6F-847C-DF110D2639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875" y="3338513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0" name="íS1iḓe">
                    <a:extLst>
                      <a:ext uri="{FF2B5EF4-FFF2-40B4-BE49-F238E27FC236}">
                        <a16:creationId xmlns="" xmlns:a16="http://schemas.microsoft.com/office/drawing/2014/main" id="{B75F4914-BA5A-418A-9274-88A6146CB8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3325" y="3338513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1" name="íṣļïḑê">
                    <a:extLst>
                      <a:ext uri="{FF2B5EF4-FFF2-40B4-BE49-F238E27FC236}">
                        <a16:creationId xmlns="" xmlns:a16="http://schemas.microsoft.com/office/drawing/2014/main" id="{EDBA2631-A174-48D8-A5EA-6F73F92FF5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188" y="3338513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2" name="ïṡliḍè">
                    <a:extLst>
                      <a:ext uri="{FF2B5EF4-FFF2-40B4-BE49-F238E27FC236}">
                        <a16:creationId xmlns="" xmlns:a16="http://schemas.microsoft.com/office/drawing/2014/main" id="{F5A442BA-80F7-4C1A-B112-CACA0A96A6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875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3" name="ísḷïďé">
                    <a:extLst>
                      <a:ext uri="{FF2B5EF4-FFF2-40B4-BE49-F238E27FC236}">
                        <a16:creationId xmlns="" xmlns:a16="http://schemas.microsoft.com/office/drawing/2014/main" id="{872CB233-161E-4273-826C-C1B40EEB99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6013" y="3338513"/>
                    <a:ext cx="25400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4" name="ïṩļîḍe">
                    <a:extLst>
                      <a:ext uri="{FF2B5EF4-FFF2-40B4-BE49-F238E27FC236}">
                        <a16:creationId xmlns="" xmlns:a16="http://schemas.microsoft.com/office/drawing/2014/main" id="{749520D3-99B2-4110-A39E-5651BE8B00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6013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5" name="ïšḷïḍe">
                    <a:extLst>
                      <a:ext uri="{FF2B5EF4-FFF2-40B4-BE49-F238E27FC236}">
                        <a16:creationId xmlns="" xmlns:a16="http://schemas.microsoft.com/office/drawing/2014/main" id="{A2EC9044-0C08-4CC2-B2B0-D7A5999CBE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3325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6" name="ïṩḷïḍê">
                    <a:extLst>
                      <a:ext uri="{FF2B5EF4-FFF2-40B4-BE49-F238E27FC236}">
                        <a16:creationId xmlns="" xmlns:a16="http://schemas.microsoft.com/office/drawing/2014/main" id="{2BCE4975-E359-49C2-8EA8-FCCA3FB653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188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7" name="ïşlïḓê">
                    <a:extLst>
                      <a:ext uri="{FF2B5EF4-FFF2-40B4-BE49-F238E27FC236}">
                        <a16:creationId xmlns="" xmlns:a16="http://schemas.microsoft.com/office/drawing/2014/main" id="{106D98E0-CD02-4F07-89C0-A9CDB569F6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9975" y="3217863"/>
                    <a:ext cx="249238" cy="223838"/>
                  </a:xfrm>
                  <a:custGeom>
                    <a:avLst/>
                    <a:gdLst>
                      <a:gd name="T0" fmla="*/ 157 w 157"/>
                      <a:gd name="T1" fmla="*/ 0 h 141"/>
                      <a:gd name="T2" fmla="*/ 135 w 157"/>
                      <a:gd name="T3" fmla="*/ 0 h 141"/>
                      <a:gd name="T4" fmla="*/ 135 w 157"/>
                      <a:gd name="T5" fmla="*/ 15 h 141"/>
                      <a:gd name="T6" fmla="*/ 114 w 157"/>
                      <a:gd name="T7" fmla="*/ 15 h 141"/>
                      <a:gd name="T8" fmla="*/ 114 w 157"/>
                      <a:gd name="T9" fmla="*/ 0 h 141"/>
                      <a:gd name="T10" fmla="*/ 47 w 157"/>
                      <a:gd name="T11" fmla="*/ 0 h 141"/>
                      <a:gd name="T12" fmla="*/ 47 w 157"/>
                      <a:gd name="T13" fmla="*/ 15 h 141"/>
                      <a:gd name="T14" fmla="*/ 25 w 157"/>
                      <a:gd name="T15" fmla="*/ 15 h 141"/>
                      <a:gd name="T16" fmla="*/ 25 w 157"/>
                      <a:gd name="T17" fmla="*/ 0 h 141"/>
                      <a:gd name="T18" fmla="*/ 0 w 157"/>
                      <a:gd name="T19" fmla="*/ 0 h 141"/>
                      <a:gd name="T20" fmla="*/ 0 w 157"/>
                      <a:gd name="T21" fmla="*/ 141 h 141"/>
                      <a:gd name="T22" fmla="*/ 12 w 157"/>
                      <a:gd name="T23" fmla="*/ 141 h 141"/>
                      <a:gd name="T24" fmla="*/ 146 w 157"/>
                      <a:gd name="T25" fmla="*/ 141 h 141"/>
                      <a:gd name="T26" fmla="*/ 157 w 157"/>
                      <a:gd name="T27" fmla="*/ 141 h 141"/>
                      <a:gd name="T28" fmla="*/ 157 w 157"/>
                      <a:gd name="T29" fmla="*/ 0 h 141"/>
                      <a:gd name="T30" fmla="*/ 146 w 157"/>
                      <a:gd name="T31" fmla="*/ 129 h 141"/>
                      <a:gd name="T32" fmla="*/ 12 w 157"/>
                      <a:gd name="T33" fmla="*/ 129 h 141"/>
                      <a:gd name="T34" fmla="*/ 12 w 157"/>
                      <a:gd name="T35" fmla="*/ 40 h 141"/>
                      <a:gd name="T36" fmla="*/ 146 w 157"/>
                      <a:gd name="T37" fmla="*/ 40 h 141"/>
                      <a:gd name="T38" fmla="*/ 146 w 157"/>
                      <a:gd name="T39" fmla="*/ 129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57" h="141">
                        <a:moveTo>
                          <a:pt x="157" y="0"/>
                        </a:moveTo>
                        <a:lnTo>
                          <a:pt x="135" y="0"/>
                        </a:lnTo>
                        <a:lnTo>
                          <a:pt x="135" y="15"/>
                        </a:lnTo>
                        <a:lnTo>
                          <a:pt x="114" y="15"/>
                        </a:lnTo>
                        <a:lnTo>
                          <a:pt x="114" y="0"/>
                        </a:lnTo>
                        <a:lnTo>
                          <a:pt x="47" y="0"/>
                        </a:lnTo>
                        <a:lnTo>
                          <a:pt x="47" y="15"/>
                        </a:lnTo>
                        <a:lnTo>
                          <a:pt x="25" y="15"/>
                        </a:lnTo>
                        <a:lnTo>
                          <a:pt x="25" y="0"/>
                        </a:lnTo>
                        <a:lnTo>
                          <a:pt x="0" y="0"/>
                        </a:lnTo>
                        <a:lnTo>
                          <a:pt x="0" y="141"/>
                        </a:lnTo>
                        <a:lnTo>
                          <a:pt x="12" y="141"/>
                        </a:lnTo>
                        <a:lnTo>
                          <a:pt x="146" y="141"/>
                        </a:lnTo>
                        <a:lnTo>
                          <a:pt x="157" y="141"/>
                        </a:lnTo>
                        <a:lnTo>
                          <a:pt x="157" y="0"/>
                        </a:lnTo>
                        <a:close/>
                        <a:moveTo>
                          <a:pt x="146" y="129"/>
                        </a:moveTo>
                        <a:lnTo>
                          <a:pt x="12" y="129"/>
                        </a:lnTo>
                        <a:lnTo>
                          <a:pt x="12" y="40"/>
                        </a:lnTo>
                        <a:lnTo>
                          <a:pt x="146" y="40"/>
                        </a:lnTo>
                        <a:lnTo>
                          <a:pt x="146" y="12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8" name="išḻiďè">
                    <a:extLst>
                      <a:ext uri="{FF2B5EF4-FFF2-40B4-BE49-F238E27FC236}">
                        <a16:creationId xmlns="" xmlns:a16="http://schemas.microsoft.com/office/drawing/2014/main" id="{DF1A3A6F-1139-4F5B-8EBC-7BC0041736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7600" y="3200401"/>
                    <a:ext cx="20638" cy="349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9" name="ïṣ1îḋè">
                    <a:extLst>
                      <a:ext uri="{FF2B5EF4-FFF2-40B4-BE49-F238E27FC236}">
                        <a16:creationId xmlns="" xmlns:a16="http://schemas.microsoft.com/office/drawing/2014/main" id="{61F321DA-283A-445A-A93C-5A544E4E3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25713" y="3200401"/>
                    <a:ext cx="23813" cy="349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21" name="îŝ1îdé">
                  <a:extLst>
                    <a:ext uri="{FF2B5EF4-FFF2-40B4-BE49-F238E27FC236}">
                      <a16:creationId xmlns="" xmlns:a16="http://schemas.microsoft.com/office/drawing/2014/main" id="{E794BCAD-4C3C-4BAD-A21B-3D3EBFE78F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1515" y="775975"/>
                  <a:ext cx="458863" cy="405375"/>
                </a:xfrm>
                <a:custGeom>
                  <a:avLst/>
                  <a:gdLst>
                    <a:gd name="T0" fmla="*/ 136 w 136"/>
                    <a:gd name="T1" fmla="*/ 48 h 120"/>
                    <a:gd name="T2" fmla="*/ 68 w 136"/>
                    <a:gd name="T3" fmla="*/ 0 h 120"/>
                    <a:gd name="T4" fmla="*/ 0 w 136"/>
                    <a:gd name="T5" fmla="*/ 48 h 120"/>
                    <a:gd name="T6" fmla="*/ 37 w 136"/>
                    <a:gd name="T7" fmla="*/ 91 h 120"/>
                    <a:gd name="T8" fmla="*/ 21 w 136"/>
                    <a:gd name="T9" fmla="*/ 120 h 120"/>
                    <a:gd name="T10" fmla="*/ 72 w 136"/>
                    <a:gd name="T11" fmla="*/ 96 h 120"/>
                    <a:gd name="T12" fmla="*/ 136 w 136"/>
                    <a:gd name="T13" fmla="*/ 48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20">
                      <a:moveTo>
                        <a:pt x="136" y="48"/>
                      </a:moveTo>
                      <a:cubicBezTo>
                        <a:pt x="136" y="22"/>
                        <a:pt x="105" y="0"/>
                        <a:pt x="68" y="0"/>
                      </a:cubicBezTo>
                      <a:cubicBezTo>
                        <a:pt x="30" y="0"/>
                        <a:pt x="0" y="22"/>
                        <a:pt x="0" y="48"/>
                      </a:cubicBezTo>
                      <a:cubicBezTo>
                        <a:pt x="0" y="67"/>
                        <a:pt x="15" y="83"/>
                        <a:pt x="37" y="91"/>
                      </a:cubicBezTo>
                      <a:cubicBezTo>
                        <a:pt x="38" y="96"/>
                        <a:pt x="36" y="106"/>
                        <a:pt x="21" y="120"/>
                      </a:cubicBezTo>
                      <a:cubicBezTo>
                        <a:pt x="21" y="120"/>
                        <a:pt x="54" y="111"/>
                        <a:pt x="72" y="96"/>
                      </a:cubicBezTo>
                      <a:cubicBezTo>
                        <a:pt x="108" y="94"/>
                        <a:pt x="136" y="73"/>
                        <a:pt x="136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ïṧḻiḋê">
                  <a:extLst>
                    <a:ext uri="{FF2B5EF4-FFF2-40B4-BE49-F238E27FC236}">
                      <a16:creationId xmlns="" xmlns:a16="http://schemas.microsoft.com/office/drawing/2014/main" id="{024FA0FE-B454-4306-BD1C-997BA24975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7539" y="1626009"/>
                  <a:ext cx="392709" cy="267376"/>
                </a:xfrm>
                <a:custGeom>
                  <a:avLst/>
                  <a:gdLst>
                    <a:gd name="T0" fmla="*/ 135 w 157"/>
                    <a:gd name="T1" fmla="*/ 47 h 107"/>
                    <a:gd name="T2" fmla="*/ 137 w 157"/>
                    <a:gd name="T3" fmla="*/ 37 h 107"/>
                    <a:gd name="T4" fmla="*/ 100 w 157"/>
                    <a:gd name="T5" fmla="*/ 0 h 107"/>
                    <a:gd name="T6" fmla="*/ 73 w 157"/>
                    <a:gd name="T7" fmla="*/ 18 h 107"/>
                    <a:gd name="T8" fmla="*/ 46 w 157"/>
                    <a:gd name="T9" fmla="*/ 8 h 107"/>
                    <a:gd name="T10" fmla="*/ 20 w 157"/>
                    <a:gd name="T11" fmla="*/ 40 h 107"/>
                    <a:gd name="T12" fmla="*/ 21 w 157"/>
                    <a:gd name="T13" fmla="*/ 47 h 107"/>
                    <a:gd name="T14" fmla="*/ 0 w 157"/>
                    <a:gd name="T15" fmla="*/ 76 h 107"/>
                    <a:gd name="T16" fmla="*/ 31 w 157"/>
                    <a:gd name="T17" fmla="*/ 107 h 107"/>
                    <a:gd name="T18" fmla="*/ 126 w 157"/>
                    <a:gd name="T19" fmla="*/ 107 h 107"/>
                    <a:gd name="T20" fmla="*/ 157 w 157"/>
                    <a:gd name="T21" fmla="*/ 76 h 107"/>
                    <a:gd name="T22" fmla="*/ 135 w 157"/>
                    <a:gd name="T23" fmla="*/ 47 h 107"/>
                    <a:gd name="T24" fmla="*/ 120 w 157"/>
                    <a:gd name="T25" fmla="*/ 101 h 107"/>
                    <a:gd name="T26" fmla="*/ 79 w 157"/>
                    <a:gd name="T27" fmla="*/ 101 h 107"/>
                    <a:gd name="T28" fmla="*/ 104 w 157"/>
                    <a:gd name="T29" fmla="*/ 76 h 107"/>
                    <a:gd name="T30" fmla="*/ 103 w 157"/>
                    <a:gd name="T31" fmla="*/ 73 h 107"/>
                    <a:gd name="T32" fmla="*/ 92 w 157"/>
                    <a:gd name="T33" fmla="*/ 73 h 107"/>
                    <a:gd name="T34" fmla="*/ 92 w 157"/>
                    <a:gd name="T35" fmla="*/ 68 h 107"/>
                    <a:gd name="T36" fmla="*/ 92 w 157"/>
                    <a:gd name="T37" fmla="*/ 37 h 107"/>
                    <a:gd name="T38" fmla="*/ 90 w 157"/>
                    <a:gd name="T39" fmla="*/ 36 h 107"/>
                    <a:gd name="T40" fmla="*/ 64 w 157"/>
                    <a:gd name="T41" fmla="*/ 36 h 107"/>
                    <a:gd name="T42" fmla="*/ 62 w 157"/>
                    <a:gd name="T43" fmla="*/ 38 h 107"/>
                    <a:gd name="T44" fmla="*/ 62 w 157"/>
                    <a:gd name="T45" fmla="*/ 68 h 107"/>
                    <a:gd name="T46" fmla="*/ 62 w 157"/>
                    <a:gd name="T47" fmla="*/ 73 h 107"/>
                    <a:gd name="T48" fmla="*/ 51 w 157"/>
                    <a:gd name="T49" fmla="*/ 73 h 107"/>
                    <a:gd name="T50" fmla="*/ 51 w 157"/>
                    <a:gd name="T51" fmla="*/ 76 h 107"/>
                    <a:gd name="T52" fmla="*/ 76 w 157"/>
                    <a:gd name="T53" fmla="*/ 101 h 107"/>
                    <a:gd name="T54" fmla="*/ 38 w 157"/>
                    <a:gd name="T55" fmla="*/ 101 h 107"/>
                    <a:gd name="T56" fmla="*/ 11 w 157"/>
                    <a:gd name="T57" fmla="*/ 75 h 107"/>
                    <a:gd name="T58" fmla="*/ 29 w 157"/>
                    <a:gd name="T59" fmla="*/ 50 h 107"/>
                    <a:gd name="T60" fmla="*/ 28 w 157"/>
                    <a:gd name="T61" fmla="*/ 44 h 107"/>
                    <a:gd name="T62" fmla="*/ 51 w 157"/>
                    <a:gd name="T63" fmla="*/ 17 h 107"/>
                    <a:gd name="T64" fmla="*/ 75 w 157"/>
                    <a:gd name="T65" fmla="*/ 30 h 107"/>
                    <a:gd name="T66" fmla="*/ 98 w 157"/>
                    <a:gd name="T67" fmla="*/ 11 h 107"/>
                    <a:gd name="T68" fmla="*/ 128 w 157"/>
                    <a:gd name="T69" fmla="*/ 42 h 107"/>
                    <a:gd name="T70" fmla="*/ 127 w 157"/>
                    <a:gd name="T71" fmla="*/ 50 h 107"/>
                    <a:gd name="T72" fmla="*/ 147 w 157"/>
                    <a:gd name="T73" fmla="*/ 75 h 107"/>
                    <a:gd name="T74" fmla="*/ 120 w 157"/>
                    <a:gd name="T75" fmla="*/ 10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7" h="107">
                      <a:moveTo>
                        <a:pt x="135" y="47"/>
                      </a:moveTo>
                      <a:cubicBezTo>
                        <a:pt x="136" y="44"/>
                        <a:pt x="137" y="40"/>
                        <a:pt x="137" y="37"/>
                      </a:cubicBezTo>
                      <a:cubicBezTo>
                        <a:pt x="137" y="17"/>
                        <a:pt x="120" y="0"/>
                        <a:pt x="100" y="0"/>
                      </a:cubicBezTo>
                      <a:cubicBezTo>
                        <a:pt x="76" y="0"/>
                        <a:pt x="73" y="18"/>
                        <a:pt x="73" y="18"/>
                      </a:cubicBezTo>
                      <a:cubicBezTo>
                        <a:pt x="73" y="18"/>
                        <a:pt x="63" y="6"/>
                        <a:pt x="46" y="8"/>
                      </a:cubicBezTo>
                      <a:cubicBezTo>
                        <a:pt x="30" y="11"/>
                        <a:pt x="20" y="25"/>
                        <a:pt x="20" y="40"/>
                      </a:cubicBezTo>
                      <a:cubicBezTo>
                        <a:pt x="20" y="42"/>
                        <a:pt x="20" y="45"/>
                        <a:pt x="21" y="47"/>
                      </a:cubicBezTo>
                      <a:cubicBezTo>
                        <a:pt x="9" y="51"/>
                        <a:pt x="0" y="63"/>
                        <a:pt x="0" y="76"/>
                      </a:cubicBezTo>
                      <a:cubicBezTo>
                        <a:pt x="0" y="93"/>
                        <a:pt x="14" y="107"/>
                        <a:pt x="31" y="107"/>
                      </a:cubicBezTo>
                      <a:cubicBezTo>
                        <a:pt x="126" y="107"/>
                        <a:pt x="126" y="107"/>
                        <a:pt x="126" y="107"/>
                      </a:cubicBezTo>
                      <a:cubicBezTo>
                        <a:pt x="143" y="107"/>
                        <a:pt x="157" y="93"/>
                        <a:pt x="157" y="76"/>
                      </a:cubicBezTo>
                      <a:cubicBezTo>
                        <a:pt x="157" y="62"/>
                        <a:pt x="148" y="51"/>
                        <a:pt x="135" y="47"/>
                      </a:cubicBezTo>
                      <a:close/>
                      <a:moveTo>
                        <a:pt x="120" y="101"/>
                      </a:moveTo>
                      <a:cubicBezTo>
                        <a:pt x="79" y="101"/>
                        <a:pt x="79" y="101"/>
                        <a:pt x="79" y="101"/>
                      </a:cubicBezTo>
                      <a:cubicBezTo>
                        <a:pt x="82" y="97"/>
                        <a:pt x="104" y="76"/>
                        <a:pt x="104" y="76"/>
                      </a:cubicBezTo>
                      <a:cubicBezTo>
                        <a:pt x="104" y="76"/>
                        <a:pt x="107" y="73"/>
                        <a:pt x="103" y="73"/>
                      </a:cubicBezTo>
                      <a:cubicBezTo>
                        <a:pt x="99" y="73"/>
                        <a:pt x="92" y="73"/>
                        <a:pt x="92" y="73"/>
                      </a:cubicBezTo>
                      <a:cubicBezTo>
                        <a:pt x="92" y="73"/>
                        <a:pt x="92" y="71"/>
                        <a:pt x="92" y="68"/>
                      </a:cubicBezTo>
                      <a:cubicBezTo>
                        <a:pt x="92" y="60"/>
                        <a:pt x="92" y="44"/>
                        <a:pt x="92" y="37"/>
                      </a:cubicBezTo>
                      <a:cubicBezTo>
                        <a:pt x="92" y="37"/>
                        <a:pt x="92" y="36"/>
                        <a:pt x="90" y="36"/>
                      </a:cubicBezTo>
                      <a:cubicBezTo>
                        <a:pt x="88" y="36"/>
                        <a:pt x="67" y="36"/>
                        <a:pt x="64" y="36"/>
                      </a:cubicBezTo>
                      <a:cubicBezTo>
                        <a:pt x="62" y="36"/>
                        <a:pt x="62" y="38"/>
                        <a:pt x="62" y="38"/>
                      </a:cubicBezTo>
                      <a:cubicBezTo>
                        <a:pt x="62" y="44"/>
                        <a:pt x="62" y="60"/>
                        <a:pt x="62" y="68"/>
                      </a:cubicBezTo>
                      <a:cubicBezTo>
                        <a:pt x="62" y="71"/>
                        <a:pt x="62" y="73"/>
                        <a:pt x="62" y="73"/>
                      </a:cubicBezTo>
                      <a:cubicBezTo>
                        <a:pt x="62" y="73"/>
                        <a:pt x="54" y="73"/>
                        <a:pt x="51" y="73"/>
                      </a:cubicBezTo>
                      <a:cubicBezTo>
                        <a:pt x="48" y="73"/>
                        <a:pt x="51" y="76"/>
                        <a:pt x="51" y="76"/>
                      </a:cubicBezTo>
                      <a:cubicBezTo>
                        <a:pt x="76" y="101"/>
                        <a:pt x="76" y="101"/>
                        <a:pt x="76" y="101"/>
                      </a:cubicBezTo>
                      <a:cubicBezTo>
                        <a:pt x="38" y="101"/>
                        <a:pt x="38" y="101"/>
                        <a:pt x="38" y="101"/>
                      </a:cubicBezTo>
                      <a:cubicBezTo>
                        <a:pt x="23" y="101"/>
                        <a:pt x="11" y="89"/>
                        <a:pt x="11" y="75"/>
                      </a:cubicBezTo>
                      <a:cubicBezTo>
                        <a:pt x="11" y="63"/>
                        <a:pt x="19" y="54"/>
                        <a:pt x="29" y="50"/>
                      </a:cubicBezTo>
                      <a:cubicBezTo>
                        <a:pt x="28" y="48"/>
                        <a:pt x="28" y="46"/>
                        <a:pt x="28" y="44"/>
                      </a:cubicBezTo>
                      <a:cubicBezTo>
                        <a:pt x="28" y="32"/>
                        <a:pt x="37" y="20"/>
                        <a:pt x="51" y="17"/>
                      </a:cubicBezTo>
                      <a:cubicBezTo>
                        <a:pt x="66" y="16"/>
                        <a:pt x="75" y="30"/>
                        <a:pt x="75" y="30"/>
                      </a:cubicBezTo>
                      <a:cubicBezTo>
                        <a:pt x="75" y="30"/>
                        <a:pt x="77" y="11"/>
                        <a:pt x="98" y="11"/>
                      </a:cubicBezTo>
                      <a:cubicBezTo>
                        <a:pt x="115" y="11"/>
                        <a:pt x="128" y="25"/>
                        <a:pt x="128" y="42"/>
                      </a:cubicBezTo>
                      <a:cubicBezTo>
                        <a:pt x="128" y="45"/>
                        <a:pt x="128" y="48"/>
                        <a:pt x="127" y="50"/>
                      </a:cubicBezTo>
                      <a:cubicBezTo>
                        <a:pt x="138" y="53"/>
                        <a:pt x="147" y="63"/>
                        <a:pt x="147" y="75"/>
                      </a:cubicBezTo>
                      <a:cubicBezTo>
                        <a:pt x="147" y="89"/>
                        <a:pt x="135" y="101"/>
                        <a:pt x="120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23" name="ïsḷiḓé">
                  <a:extLst>
                    <a:ext uri="{FF2B5EF4-FFF2-40B4-BE49-F238E27FC236}">
                      <a16:creationId xmlns="" xmlns:a16="http://schemas.microsoft.com/office/drawing/2014/main" id="{6CCA4592-3E54-4F3F-B3CF-24909F6626A8}"/>
                    </a:ext>
                  </a:extLst>
                </p:cNvPr>
                <p:cNvGrpSpPr/>
                <p:nvPr/>
              </p:nvGrpSpPr>
              <p:grpSpPr>
                <a:xfrm>
                  <a:off x="8795172" y="3187191"/>
                  <a:ext cx="385670" cy="391299"/>
                  <a:chOff x="2360613" y="2686051"/>
                  <a:chExt cx="217488" cy="220662"/>
                </a:xfrm>
                <a:grpFill/>
              </p:grpSpPr>
              <p:sp>
                <p:nvSpPr>
                  <p:cNvPr id="333" name="îṣḷïde">
                    <a:extLst>
                      <a:ext uri="{FF2B5EF4-FFF2-40B4-BE49-F238E27FC236}">
                        <a16:creationId xmlns="" xmlns:a16="http://schemas.microsoft.com/office/drawing/2014/main" id="{1541FA3D-2AA5-46D2-ABF2-895B08BE4B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7288" y="2686051"/>
                    <a:ext cx="150813" cy="150813"/>
                  </a:xfrm>
                  <a:custGeom>
                    <a:avLst/>
                    <a:gdLst>
                      <a:gd name="T0" fmla="*/ 65 w 79"/>
                      <a:gd name="T1" fmla="*/ 14 h 79"/>
                      <a:gd name="T2" fmla="*/ 14 w 79"/>
                      <a:gd name="T3" fmla="*/ 14 h 79"/>
                      <a:gd name="T4" fmla="*/ 12 w 79"/>
                      <a:gd name="T5" fmla="*/ 63 h 79"/>
                      <a:gd name="T6" fmla="*/ 12 w 79"/>
                      <a:gd name="T7" fmla="*/ 63 h 79"/>
                      <a:gd name="T8" fmla="*/ 17 w 79"/>
                      <a:gd name="T9" fmla="*/ 68 h 79"/>
                      <a:gd name="T10" fmla="*/ 65 w 79"/>
                      <a:gd name="T11" fmla="*/ 65 h 79"/>
                      <a:gd name="T12" fmla="*/ 65 w 79"/>
                      <a:gd name="T13" fmla="*/ 14 h 79"/>
                      <a:gd name="T14" fmla="*/ 58 w 79"/>
                      <a:gd name="T15" fmla="*/ 59 h 79"/>
                      <a:gd name="T16" fmla="*/ 20 w 79"/>
                      <a:gd name="T17" fmla="*/ 59 h 79"/>
                      <a:gd name="T18" fmla="*/ 20 w 79"/>
                      <a:gd name="T19" fmla="*/ 21 h 79"/>
                      <a:gd name="T20" fmla="*/ 59 w 79"/>
                      <a:gd name="T21" fmla="*/ 21 h 79"/>
                      <a:gd name="T22" fmla="*/ 58 w 79"/>
                      <a:gd name="T23" fmla="*/ 5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9" h="79">
                        <a:moveTo>
                          <a:pt x="65" y="14"/>
                        </a:moveTo>
                        <a:cubicBezTo>
                          <a:pt x="51" y="0"/>
                          <a:pt x="28" y="0"/>
                          <a:pt x="14" y="14"/>
                        </a:cubicBezTo>
                        <a:cubicBezTo>
                          <a:pt x="1" y="27"/>
                          <a:pt x="0" y="48"/>
                          <a:pt x="12" y="63"/>
                        </a:cubicBezTo>
                        <a:cubicBezTo>
                          <a:pt x="12" y="63"/>
                          <a:pt x="12" y="63"/>
                          <a:pt x="12" y="63"/>
                        </a:cubicBezTo>
                        <a:cubicBezTo>
                          <a:pt x="14" y="65"/>
                          <a:pt x="15" y="66"/>
                          <a:pt x="17" y="68"/>
                        </a:cubicBezTo>
                        <a:cubicBezTo>
                          <a:pt x="31" y="79"/>
                          <a:pt x="52" y="78"/>
                          <a:pt x="65" y="65"/>
                        </a:cubicBezTo>
                        <a:cubicBezTo>
                          <a:pt x="79" y="51"/>
                          <a:pt x="79" y="28"/>
                          <a:pt x="65" y="14"/>
                        </a:cubicBezTo>
                        <a:close/>
                        <a:moveTo>
                          <a:pt x="58" y="59"/>
                        </a:moveTo>
                        <a:cubicBezTo>
                          <a:pt x="48" y="69"/>
                          <a:pt x="31" y="69"/>
                          <a:pt x="20" y="59"/>
                        </a:cubicBezTo>
                        <a:cubicBezTo>
                          <a:pt x="10" y="48"/>
                          <a:pt x="10" y="31"/>
                          <a:pt x="20" y="21"/>
                        </a:cubicBezTo>
                        <a:cubicBezTo>
                          <a:pt x="31" y="10"/>
                          <a:pt x="48" y="10"/>
                          <a:pt x="59" y="21"/>
                        </a:cubicBezTo>
                        <a:cubicBezTo>
                          <a:pt x="69" y="31"/>
                          <a:pt x="69" y="48"/>
                          <a:pt x="58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4" name="íşḷîḍé">
                    <a:extLst>
                      <a:ext uri="{FF2B5EF4-FFF2-40B4-BE49-F238E27FC236}">
                        <a16:creationId xmlns="" xmlns:a16="http://schemas.microsoft.com/office/drawing/2014/main" id="{61E96B1D-4DED-4544-A8B6-23D15B15EB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0613" y="2814638"/>
                    <a:ext cx="92075" cy="92075"/>
                  </a:xfrm>
                  <a:custGeom>
                    <a:avLst/>
                    <a:gdLst>
                      <a:gd name="T0" fmla="*/ 0 w 58"/>
                      <a:gd name="T1" fmla="*/ 46 h 58"/>
                      <a:gd name="T2" fmla="*/ 11 w 58"/>
                      <a:gd name="T3" fmla="*/ 58 h 58"/>
                      <a:gd name="T4" fmla="*/ 58 w 58"/>
                      <a:gd name="T5" fmla="*/ 7 h 58"/>
                      <a:gd name="T6" fmla="*/ 50 w 58"/>
                      <a:gd name="T7" fmla="*/ 0 h 58"/>
                      <a:gd name="T8" fmla="*/ 0 w 58"/>
                      <a:gd name="T9" fmla="*/ 46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58">
                        <a:moveTo>
                          <a:pt x="0" y="46"/>
                        </a:moveTo>
                        <a:lnTo>
                          <a:pt x="11" y="58"/>
                        </a:lnTo>
                        <a:lnTo>
                          <a:pt x="58" y="7"/>
                        </a:lnTo>
                        <a:lnTo>
                          <a:pt x="5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5" name="iṥḻídê">
                    <a:extLst>
                      <a:ext uri="{FF2B5EF4-FFF2-40B4-BE49-F238E27FC236}">
                        <a16:creationId xmlns="" xmlns:a16="http://schemas.microsoft.com/office/drawing/2014/main" id="{682E9C6C-CD36-42D4-86EF-A75DFAD124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075" y="2736851"/>
                    <a:ext cx="57150" cy="68263"/>
                  </a:xfrm>
                  <a:custGeom>
                    <a:avLst/>
                    <a:gdLst>
                      <a:gd name="T0" fmla="*/ 16 w 30"/>
                      <a:gd name="T1" fmla="*/ 0 h 36"/>
                      <a:gd name="T2" fmla="*/ 0 w 30"/>
                      <a:gd name="T3" fmla="*/ 34 h 36"/>
                      <a:gd name="T4" fmla="*/ 6 w 30"/>
                      <a:gd name="T5" fmla="*/ 36 h 36"/>
                      <a:gd name="T6" fmla="*/ 16 w 30"/>
                      <a:gd name="T7" fmla="*/ 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0" h="36">
                        <a:moveTo>
                          <a:pt x="16" y="0"/>
                        </a:moveTo>
                        <a:cubicBezTo>
                          <a:pt x="21" y="26"/>
                          <a:pt x="0" y="34"/>
                          <a:pt x="0" y="34"/>
                        </a:cubicBezTo>
                        <a:cubicBezTo>
                          <a:pt x="6" y="36"/>
                          <a:pt x="6" y="36"/>
                          <a:pt x="6" y="36"/>
                        </a:cubicBezTo>
                        <a:cubicBezTo>
                          <a:pt x="30" y="21"/>
                          <a:pt x="16" y="0"/>
                          <a:pt x="1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24" name="ï$líḋê">
                  <a:extLst>
                    <a:ext uri="{FF2B5EF4-FFF2-40B4-BE49-F238E27FC236}">
                      <a16:creationId xmlns="" xmlns:a16="http://schemas.microsoft.com/office/drawing/2014/main" id="{5B7FE494-2802-4F85-9BF1-68845E8855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75483" y="3653476"/>
                  <a:ext cx="405375" cy="402561"/>
                </a:xfrm>
                <a:custGeom>
                  <a:avLst/>
                  <a:gdLst>
                    <a:gd name="T0" fmla="*/ 0 w 120"/>
                    <a:gd name="T1" fmla="*/ 60 h 120"/>
                    <a:gd name="T2" fmla="*/ 120 w 120"/>
                    <a:gd name="T3" fmla="*/ 60 h 120"/>
                    <a:gd name="T4" fmla="*/ 83 w 120"/>
                    <a:gd name="T5" fmla="*/ 24 h 120"/>
                    <a:gd name="T6" fmla="*/ 86 w 120"/>
                    <a:gd name="T7" fmla="*/ 14 h 120"/>
                    <a:gd name="T8" fmla="*/ 86 w 120"/>
                    <a:gd name="T9" fmla="*/ 28 h 120"/>
                    <a:gd name="T10" fmla="*/ 47 w 120"/>
                    <a:gd name="T11" fmla="*/ 77 h 120"/>
                    <a:gd name="T12" fmla="*/ 41 w 120"/>
                    <a:gd name="T13" fmla="*/ 88 h 120"/>
                    <a:gd name="T14" fmla="*/ 38 w 120"/>
                    <a:gd name="T15" fmla="*/ 95 h 120"/>
                    <a:gd name="T16" fmla="*/ 37 w 120"/>
                    <a:gd name="T17" fmla="*/ 110 h 120"/>
                    <a:gd name="T18" fmla="*/ 31 w 120"/>
                    <a:gd name="T19" fmla="*/ 99 h 120"/>
                    <a:gd name="T20" fmla="*/ 26 w 120"/>
                    <a:gd name="T21" fmla="*/ 89 h 120"/>
                    <a:gd name="T22" fmla="*/ 17 w 120"/>
                    <a:gd name="T23" fmla="*/ 82 h 120"/>
                    <a:gd name="T24" fmla="*/ 16 w 120"/>
                    <a:gd name="T25" fmla="*/ 68 h 120"/>
                    <a:gd name="T26" fmla="*/ 15 w 120"/>
                    <a:gd name="T27" fmla="*/ 60 h 120"/>
                    <a:gd name="T28" fmla="*/ 10 w 120"/>
                    <a:gd name="T29" fmla="*/ 54 h 120"/>
                    <a:gd name="T30" fmla="*/ 10 w 120"/>
                    <a:gd name="T31" fmla="*/ 45 h 120"/>
                    <a:gd name="T32" fmla="*/ 38 w 120"/>
                    <a:gd name="T33" fmla="*/ 20 h 120"/>
                    <a:gd name="T34" fmla="*/ 31 w 120"/>
                    <a:gd name="T35" fmla="*/ 20 h 120"/>
                    <a:gd name="T36" fmla="*/ 28 w 120"/>
                    <a:gd name="T37" fmla="*/ 26 h 120"/>
                    <a:gd name="T38" fmla="*/ 32 w 120"/>
                    <a:gd name="T39" fmla="*/ 28 h 120"/>
                    <a:gd name="T40" fmla="*/ 31 w 120"/>
                    <a:gd name="T41" fmla="*/ 24 h 120"/>
                    <a:gd name="T42" fmla="*/ 47 w 120"/>
                    <a:gd name="T43" fmla="*/ 30 h 120"/>
                    <a:gd name="T44" fmla="*/ 41 w 120"/>
                    <a:gd name="T45" fmla="*/ 34 h 120"/>
                    <a:gd name="T46" fmla="*/ 37 w 120"/>
                    <a:gd name="T47" fmla="*/ 36 h 120"/>
                    <a:gd name="T48" fmla="*/ 38 w 120"/>
                    <a:gd name="T49" fmla="*/ 43 h 120"/>
                    <a:gd name="T50" fmla="*/ 33 w 120"/>
                    <a:gd name="T51" fmla="*/ 49 h 120"/>
                    <a:gd name="T52" fmla="*/ 29 w 120"/>
                    <a:gd name="T53" fmla="*/ 51 h 120"/>
                    <a:gd name="T54" fmla="*/ 21 w 120"/>
                    <a:gd name="T55" fmla="*/ 49 h 120"/>
                    <a:gd name="T56" fmla="*/ 15 w 120"/>
                    <a:gd name="T57" fmla="*/ 54 h 120"/>
                    <a:gd name="T58" fmla="*/ 16 w 120"/>
                    <a:gd name="T59" fmla="*/ 58 h 120"/>
                    <a:gd name="T60" fmla="*/ 27 w 120"/>
                    <a:gd name="T61" fmla="*/ 62 h 120"/>
                    <a:gd name="T62" fmla="*/ 41 w 120"/>
                    <a:gd name="T63" fmla="*/ 66 h 120"/>
                    <a:gd name="T64" fmla="*/ 47 w 120"/>
                    <a:gd name="T65" fmla="*/ 77 h 120"/>
                    <a:gd name="T66" fmla="*/ 55 w 120"/>
                    <a:gd name="T67" fmla="*/ 21 h 120"/>
                    <a:gd name="T68" fmla="*/ 44 w 120"/>
                    <a:gd name="T69" fmla="*/ 15 h 120"/>
                    <a:gd name="T70" fmla="*/ 63 w 120"/>
                    <a:gd name="T71" fmla="*/ 10 h 120"/>
                    <a:gd name="T72" fmla="*/ 107 w 120"/>
                    <a:gd name="T73" fmla="*/ 62 h 120"/>
                    <a:gd name="T74" fmla="*/ 92 w 120"/>
                    <a:gd name="T75" fmla="*/ 102 h 120"/>
                    <a:gd name="T76" fmla="*/ 91 w 120"/>
                    <a:gd name="T77" fmla="*/ 92 h 120"/>
                    <a:gd name="T78" fmla="*/ 84 w 120"/>
                    <a:gd name="T79" fmla="*/ 81 h 120"/>
                    <a:gd name="T80" fmla="*/ 66 w 120"/>
                    <a:gd name="T81" fmla="*/ 67 h 120"/>
                    <a:gd name="T82" fmla="*/ 97 w 120"/>
                    <a:gd name="T83" fmla="*/ 56 h 120"/>
                    <a:gd name="T84" fmla="*/ 105 w 120"/>
                    <a:gd name="T85" fmla="*/ 49 h 120"/>
                    <a:gd name="T86" fmla="*/ 93 w 120"/>
                    <a:gd name="T87" fmla="*/ 39 h 120"/>
                    <a:gd name="T88" fmla="*/ 91 w 120"/>
                    <a:gd name="T89" fmla="*/ 52 h 120"/>
                    <a:gd name="T90" fmla="*/ 79 w 120"/>
                    <a:gd name="T91" fmla="*/ 49 h 120"/>
                    <a:gd name="T92" fmla="*/ 73 w 120"/>
                    <a:gd name="T93" fmla="*/ 44 h 120"/>
                    <a:gd name="T94" fmla="*/ 76 w 120"/>
                    <a:gd name="T95" fmla="*/ 35 h 120"/>
                    <a:gd name="T96" fmla="*/ 90 w 120"/>
                    <a:gd name="T97" fmla="*/ 36 h 120"/>
                    <a:gd name="T98" fmla="*/ 100 w 120"/>
                    <a:gd name="T99" fmla="*/ 36 h 120"/>
                    <a:gd name="T100" fmla="*/ 105 w 120"/>
                    <a:gd name="T101" fmla="*/ 32 h 120"/>
                    <a:gd name="T102" fmla="*/ 110 w 120"/>
                    <a:gd name="T103" fmla="*/ 57 h 120"/>
                    <a:gd name="T104" fmla="*/ 107 w 120"/>
                    <a:gd name="T105" fmla="*/ 62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0" h="120">
                      <a:moveTo>
                        <a:pt x="60" y="0"/>
                      </a:moveTo>
                      <a:cubicBezTo>
                        <a:pt x="27" y="0"/>
                        <a:pt x="0" y="27"/>
                        <a:pt x="0" y="60"/>
                      </a:cubicBezTo>
                      <a:cubicBezTo>
                        <a:pt x="0" y="93"/>
                        <a:pt x="27" y="120"/>
                        <a:pt x="60" y="120"/>
                      </a:cubicBezTo>
                      <a:cubicBezTo>
                        <a:pt x="93" y="120"/>
                        <a:pt x="120" y="93"/>
                        <a:pt x="120" y="60"/>
                      </a:cubicBezTo>
                      <a:cubicBezTo>
                        <a:pt x="120" y="27"/>
                        <a:pt x="93" y="0"/>
                        <a:pt x="60" y="0"/>
                      </a:cubicBezTo>
                      <a:close/>
                      <a:moveTo>
                        <a:pt x="83" y="24"/>
                      </a:moveTo>
                      <a:cubicBezTo>
                        <a:pt x="87" y="21"/>
                        <a:pt x="87" y="21"/>
                        <a:pt x="87" y="21"/>
                      </a:cubicBezTo>
                      <a:cubicBezTo>
                        <a:pt x="87" y="21"/>
                        <a:pt x="85" y="17"/>
                        <a:pt x="86" y="14"/>
                      </a:cubicBezTo>
                      <a:cubicBezTo>
                        <a:pt x="87" y="14"/>
                        <a:pt x="91" y="16"/>
                        <a:pt x="94" y="20"/>
                      </a:cubicBezTo>
                      <a:cubicBezTo>
                        <a:pt x="92" y="29"/>
                        <a:pt x="86" y="28"/>
                        <a:pt x="86" y="28"/>
                      </a:cubicBezTo>
                      <a:cubicBezTo>
                        <a:pt x="86" y="28"/>
                        <a:pt x="82" y="28"/>
                        <a:pt x="83" y="24"/>
                      </a:cubicBezTo>
                      <a:close/>
                      <a:moveTo>
                        <a:pt x="47" y="77"/>
                      </a:moveTo>
                      <a:cubicBezTo>
                        <a:pt x="46" y="78"/>
                        <a:pt x="45" y="81"/>
                        <a:pt x="44" y="84"/>
                      </a:cubicBezTo>
                      <a:cubicBezTo>
                        <a:pt x="43" y="86"/>
                        <a:pt x="42" y="87"/>
                        <a:pt x="41" y="88"/>
                      </a:cubicBezTo>
                      <a:cubicBezTo>
                        <a:pt x="39" y="89"/>
                        <a:pt x="39" y="91"/>
                        <a:pt x="39" y="91"/>
                      </a:cubicBezTo>
                      <a:cubicBezTo>
                        <a:pt x="38" y="95"/>
                        <a:pt x="38" y="95"/>
                        <a:pt x="38" y="95"/>
                      </a:cubicBezTo>
                      <a:cubicBezTo>
                        <a:pt x="38" y="95"/>
                        <a:pt x="39" y="99"/>
                        <a:pt x="40" y="100"/>
                      </a:cubicBezTo>
                      <a:cubicBezTo>
                        <a:pt x="40" y="102"/>
                        <a:pt x="37" y="110"/>
                        <a:pt x="37" y="110"/>
                      </a:cubicBezTo>
                      <a:cubicBezTo>
                        <a:pt x="34" y="109"/>
                        <a:pt x="33" y="106"/>
                        <a:pt x="32" y="104"/>
                      </a:cubicBezTo>
                      <a:cubicBezTo>
                        <a:pt x="32" y="102"/>
                        <a:pt x="30" y="101"/>
                        <a:pt x="31" y="99"/>
                      </a:cubicBezTo>
                      <a:cubicBezTo>
                        <a:pt x="31" y="96"/>
                        <a:pt x="29" y="95"/>
                        <a:pt x="28" y="94"/>
                      </a:cubicBezTo>
                      <a:cubicBezTo>
                        <a:pt x="27" y="92"/>
                        <a:pt x="26" y="90"/>
                        <a:pt x="26" y="89"/>
                      </a:cubicBezTo>
                      <a:cubicBezTo>
                        <a:pt x="26" y="88"/>
                        <a:pt x="23" y="86"/>
                        <a:pt x="23" y="86"/>
                      </a:cubicBezTo>
                      <a:cubicBezTo>
                        <a:pt x="23" y="86"/>
                        <a:pt x="18" y="83"/>
                        <a:pt x="17" y="82"/>
                      </a:cubicBezTo>
                      <a:cubicBezTo>
                        <a:pt x="16" y="81"/>
                        <a:pt x="15" y="77"/>
                        <a:pt x="15" y="75"/>
                      </a:cubicBezTo>
                      <a:cubicBezTo>
                        <a:pt x="15" y="73"/>
                        <a:pt x="16" y="68"/>
                        <a:pt x="16" y="68"/>
                      </a:cubicBezTo>
                      <a:cubicBezTo>
                        <a:pt x="16" y="68"/>
                        <a:pt x="18" y="66"/>
                        <a:pt x="17" y="65"/>
                      </a:cubicBezTo>
                      <a:cubicBezTo>
                        <a:pt x="15" y="64"/>
                        <a:pt x="15" y="60"/>
                        <a:pt x="15" y="60"/>
                      </a:cubicBezTo>
                      <a:cubicBezTo>
                        <a:pt x="13" y="58"/>
                        <a:pt x="13" y="58"/>
                        <a:pt x="13" y="58"/>
                      </a:cubicBezTo>
                      <a:cubicBezTo>
                        <a:pt x="13" y="58"/>
                        <a:pt x="11" y="55"/>
                        <a:pt x="10" y="54"/>
                      </a:cubicBezTo>
                      <a:cubicBezTo>
                        <a:pt x="10" y="52"/>
                        <a:pt x="10" y="51"/>
                        <a:pt x="11" y="50"/>
                      </a:cubicBezTo>
                      <a:cubicBezTo>
                        <a:pt x="11" y="49"/>
                        <a:pt x="10" y="46"/>
                        <a:pt x="10" y="45"/>
                      </a:cubicBezTo>
                      <a:cubicBezTo>
                        <a:pt x="20" y="20"/>
                        <a:pt x="37" y="15"/>
                        <a:pt x="37" y="15"/>
                      </a:cubicBezTo>
                      <a:cubicBezTo>
                        <a:pt x="38" y="20"/>
                        <a:pt x="38" y="20"/>
                        <a:pt x="38" y="20"/>
                      </a:cubicBezTo>
                      <a:cubicBezTo>
                        <a:pt x="38" y="20"/>
                        <a:pt x="35" y="21"/>
                        <a:pt x="34" y="21"/>
                      </a:cubicBezTo>
                      <a:cubicBezTo>
                        <a:pt x="32" y="20"/>
                        <a:pt x="31" y="20"/>
                        <a:pt x="31" y="20"/>
                      </a:cubicBezTo>
                      <a:cubicBezTo>
                        <a:pt x="29" y="23"/>
                        <a:pt x="29" y="23"/>
                        <a:pt x="29" y="23"/>
                      </a:cubicBezTo>
                      <a:cubicBezTo>
                        <a:pt x="29" y="23"/>
                        <a:pt x="28" y="25"/>
                        <a:pt x="28" y="26"/>
                      </a:cubicBezTo>
                      <a:cubicBezTo>
                        <a:pt x="28" y="27"/>
                        <a:pt x="29" y="29"/>
                        <a:pt x="29" y="29"/>
                      </a:cubicBezTo>
                      <a:cubicBezTo>
                        <a:pt x="29" y="29"/>
                        <a:pt x="32" y="29"/>
                        <a:pt x="32" y="28"/>
                      </a:cubicBezTo>
                      <a:cubicBezTo>
                        <a:pt x="32" y="27"/>
                        <a:pt x="32" y="26"/>
                        <a:pt x="32" y="26"/>
                      </a:cubicBezTo>
                      <a:cubicBezTo>
                        <a:pt x="31" y="24"/>
                        <a:pt x="31" y="24"/>
                        <a:pt x="31" y="24"/>
                      </a:cubicBezTo>
                      <a:cubicBezTo>
                        <a:pt x="31" y="24"/>
                        <a:pt x="34" y="23"/>
                        <a:pt x="40" y="24"/>
                      </a:cubicBezTo>
                      <a:cubicBezTo>
                        <a:pt x="47" y="24"/>
                        <a:pt x="44" y="29"/>
                        <a:pt x="47" y="30"/>
                      </a:cubicBezTo>
                      <a:cubicBezTo>
                        <a:pt x="50" y="31"/>
                        <a:pt x="45" y="35"/>
                        <a:pt x="44" y="37"/>
                      </a:cubicBezTo>
                      <a:cubicBezTo>
                        <a:pt x="43" y="39"/>
                        <a:pt x="41" y="34"/>
                        <a:pt x="41" y="34"/>
                      </a:cubicBezTo>
                      <a:cubicBezTo>
                        <a:pt x="41" y="34"/>
                        <a:pt x="43" y="32"/>
                        <a:pt x="40" y="32"/>
                      </a:cubicBezTo>
                      <a:cubicBezTo>
                        <a:pt x="37" y="31"/>
                        <a:pt x="35" y="36"/>
                        <a:pt x="37" y="36"/>
                      </a:cubicBezTo>
                      <a:cubicBezTo>
                        <a:pt x="38" y="36"/>
                        <a:pt x="40" y="38"/>
                        <a:pt x="39" y="39"/>
                      </a:cubicBezTo>
                      <a:cubicBezTo>
                        <a:pt x="39" y="40"/>
                        <a:pt x="39" y="40"/>
                        <a:pt x="38" y="43"/>
                      </a:cubicBezTo>
                      <a:cubicBezTo>
                        <a:pt x="36" y="46"/>
                        <a:pt x="34" y="48"/>
                        <a:pt x="34" y="48"/>
                      </a:cubicBezTo>
                      <a:cubicBezTo>
                        <a:pt x="34" y="48"/>
                        <a:pt x="32" y="47"/>
                        <a:pt x="33" y="49"/>
                      </a:cubicBezTo>
                      <a:cubicBezTo>
                        <a:pt x="34" y="51"/>
                        <a:pt x="33" y="54"/>
                        <a:pt x="33" y="55"/>
                      </a:cubicBezTo>
                      <a:cubicBezTo>
                        <a:pt x="33" y="57"/>
                        <a:pt x="29" y="54"/>
                        <a:pt x="29" y="51"/>
                      </a:cubicBezTo>
                      <a:cubicBezTo>
                        <a:pt x="28" y="48"/>
                        <a:pt x="25" y="51"/>
                        <a:pt x="24" y="51"/>
                      </a:cubicBezTo>
                      <a:cubicBezTo>
                        <a:pt x="23" y="51"/>
                        <a:pt x="21" y="50"/>
                        <a:pt x="21" y="49"/>
                      </a:cubicBezTo>
                      <a:cubicBezTo>
                        <a:pt x="20" y="48"/>
                        <a:pt x="15" y="52"/>
                        <a:pt x="14" y="52"/>
                      </a:cubicBezTo>
                      <a:cubicBezTo>
                        <a:pt x="13" y="53"/>
                        <a:pt x="13" y="55"/>
                        <a:pt x="15" y="54"/>
                      </a:cubicBezTo>
                      <a:cubicBezTo>
                        <a:pt x="17" y="53"/>
                        <a:pt x="19" y="54"/>
                        <a:pt x="19" y="56"/>
                      </a:cubicBezTo>
                      <a:cubicBezTo>
                        <a:pt x="18" y="58"/>
                        <a:pt x="16" y="57"/>
                        <a:pt x="16" y="58"/>
                      </a:cubicBezTo>
                      <a:cubicBezTo>
                        <a:pt x="17" y="60"/>
                        <a:pt x="19" y="61"/>
                        <a:pt x="19" y="63"/>
                      </a:cubicBezTo>
                      <a:cubicBezTo>
                        <a:pt x="20" y="65"/>
                        <a:pt x="25" y="63"/>
                        <a:pt x="27" y="62"/>
                      </a:cubicBezTo>
                      <a:cubicBezTo>
                        <a:pt x="28" y="62"/>
                        <a:pt x="33" y="61"/>
                        <a:pt x="33" y="63"/>
                      </a:cubicBezTo>
                      <a:cubicBezTo>
                        <a:pt x="34" y="65"/>
                        <a:pt x="39" y="66"/>
                        <a:pt x="41" y="66"/>
                      </a:cubicBezTo>
                      <a:cubicBezTo>
                        <a:pt x="43" y="67"/>
                        <a:pt x="46" y="67"/>
                        <a:pt x="49" y="69"/>
                      </a:cubicBezTo>
                      <a:cubicBezTo>
                        <a:pt x="51" y="72"/>
                        <a:pt x="47" y="76"/>
                        <a:pt x="47" y="77"/>
                      </a:cubicBezTo>
                      <a:close/>
                      <a:moveTo>
                        <a:pt x="59" y="14"/>
                      </a:moveTo>
                      <a:cubicBezTo>
                        <a:pt x="58" y="17"/>
                        <a:pt x="54" y="20"/>
                        <a:pt x="55" y="21"/>
                      </a:cubicBezTo>
                      <a:cubicBezTo>
                        <a:pt x="55" y="22"/>
                        <a:pt x="55" y="27"/>
                        <a:pt x="51" y="23"/>
                      </a:cubicBezTo>
                      <a:cubicBezTo>
                        <a:pt x="47" y="19"/>
                        <a:pt x="43" y="18"/>
                        <a:pt x="44" y="15"/>
                      </a:cubicBezTo>
                      <a:cubicBezTo>
                        <a:pt x="44" y="14"/>
                        <a:pt x="48" y="14"/>
                        <a:pt x="48" y="13"/>
                      </a:cubicBezTo>
                      <a:cubicBezTo>
                        <a:pt x="53" y="7"/>
                        <a:pt x="62" y="8"/>
                        <a:pt x="63" y="10"/>
                      </a:cubicBezTo>
                      <a:cubicBezTo>
                        <a:pt x="61" y="12"/>
                        <a:pt x="59" y="11"/>
                        <a:pt x="59" y="14"/>
                      </a:cubicBezTo>
                      <a:close/>
                      <a:moveTo>
                        <a:pt x="107" y="62"/>
                      </a:moveTo>
                      <a:cubicBezTo>
                        <a:pt x="107" y="62"/>
                        <a:pt x="109" y="65"/>
                        <a:pt x="112" y="65"/>
                      </a:cubicBezTo>
                      <a:cubicBezTo>
                        <a:pt x="110" y="87"/>
                        <a:pt x="92" y="102"/>
                        <a:pt x="92" y="102"/>
                      </a:cubicBezTo>
                      <a:cubicBezTo>
                        <a:pt x="89" y="99"/>
                        <a:pt x="90" y="96"/>
                        <a:pt x="90" y="96"/>
                      </a:cubicBezTo>
                      <a:cubicBezTo>
                        <a:pt x="91" y="92"/>
                        <a:pt x="91" y="92"/>
                        <a:pt x="91" y="92"/>
                      </a:cubicBezTo>
                      <a:cubicBezTo>
                        <a:pt x="91" y="85"/>
                        <a:pt x="91" y="85"/>
                        <a:pt x="91" y="85"/>
                      </a:cubicBezTo>
                      <a:cubicBezTo>
                        <a:pt x="91" y="85"/>
                        <a:pt x="91" y="77"/>
                        <a:pt x="84" y="81"/>
                      </a:cubicBezTo>
                      <a:cubicBezTo>
                        <a:pt x="77" y="83"/>
                        <a:pt x="80" y="83"/>
                        <a:pt x="72" y="83"/>
                      </a:cubicBezTo>
                      <a:cubicBezTo>
                        <a:pt x="64" y="84"/>
                        <a:pt x="66" y="67"/>
                        <a:pt x="66" y="67"/>
                      </a:cubicBezTo>
                      <a:cubicBezTo>
                        <a:pt x="66" y="43"/>
                        <a:pt x="84" y="61"/>
                        <a:pt x="84" y="61"/>
                      </a:cubicBezTo>
                      <a:cubicBezTo>
                        <a:pt x="95" y="69"/>
                        <a:pt x="97" y="56"/>
                        <a:pt x="97" y="56"/>
                      </a:cubicBezTo>
                      <a:cubicBezTo>
                        <a:pt x="104" y="53"/>
                        <a:pt x="104" y="53"/>
                        <a:pt x="104" y="53"/>
                      </a:cubicBezTo>
                      <a:cubicBezTo>
                        <a:pt x="105" y="49"/>
                        <a:pt x="105" y="49"/>
                        <a:pt x="105" y="49"/>
                      </a:cubicBezTo>
                      <a:cubicBezTo>
                        <a:pt x="104" y="44"/>
                        <a:pt x="104" y="44"/>
                        <a:pt x="104" y="44"/>
                      </a:cubicBezTo>
                      <a:cubicBezTo>
                        <a:pt x="93" y="39"/>
                        <a:pt x="93" y="39"/>
                        <a:pt x="93" y="39"/>
                      </a:cubicBezTo>
                      <a:cubicBezTo>
                        <a:pt x="93" y="39"/>
                        <a:pt x="91" y="43"/>
                        <a:pt x="94" y="48"/>
                      </a:cubicBezTo>
                      <a:cubicBezTo>
                        <a:pt x="94" y="48"/>
                        <a:pt x="93" y="53"/>
                        <a:pt x="91" y="52"/>
                      </a:cubicBezTo>
                      <a:cubicBezTo>
                        <a:pt x="84" y="48"/>
                        <a:pt x="84" y="48"/>
                        <a:pt x="84" y="48"/>
                      </a:cubicBezTo>
                      <a:cubicBezTo>
                        <a:pt x="84" y="48"/>
                        <a:pt x="82" y="47"/>
                        <a:pt x="79" y="49"/>
                      </a:cubicBezTo>
                      <a:cubicBezTo>
                        <a:pt x="75" y="52"/>
                        <a:pt x="69" y="49"/>
                        <a:pt x="69" y="49"/>
                      </a:cubicBezTo>
                      <a:cubicBezTo>
                        <a:pt x="69" y="49"/>
                        <a:pt x="69" y="46"/>
                        <a:pt x="73" y="44"/>
                      </a:cubicBezTo>
                      <a:cubicBezTo>
                        <a:pt x="76" y="42"/>
                        <a:pt x="76" y="42"/>
                        <a:pt x="76" y="42"/>
                      </a:cubicBezTo>
                      <a:cubicBezTo>
                        <a:pt x="76" y="42"/>
                        <a:pt x="75" y="38"/>
                        <a:pt x="76" y="35"/>
                      </a:cubicBezTo>
                      <a:cubicBezTo>
                        <a:pt x="77" y="32"/>
                        <a:pt x="78" y="35"/>
                        <a:pt x="81" y="33"/>
                      </a:cubicBezTo>
                      <a:cubicBezTo>
                        <a:pt x="84" y="31"/>
                        <a:pt x="86" y="37"/>
                        <a:pt x="90" y="36"/>
                      </a:cubicBezTo>
                      <a:cubicBezTo>
                        <a:pt x="94" y="36"/>
                        <a:pt x="92" y="35"/>
                        <a:pt x="95" y="33"/>
                      </a:cubicBezTo>
                      <a:cubicBezTo>
                        <a:pt x="98" y="32"/>
                        <a:pt x="100" y="36"/>
                        <a:pt x="100" y="36"/>
                      </a:cubicBezTo>
                      <a:cubicBezTo>
                        <a:pt x="106" y="37"/>
                        <a:pt x="106" y="37"/>
                        <a:pt x="106" y="37"/>
                      </a:cubicBezTo>
                      <a:cubicBezTo>
                        <a:pt x="106" y="37"/>
                        <a:pt x="105" y="30"/>
                        <a:pt x="105" y="32"/>
                      </a:cubicBezTo>
                      <a:cubicBezTo>
                        <a:pt x="109" y="38"/>
                        <a:pt x="114" y="55"/>
                        <a:pt x="112" y="58"/>
                      </a:cubicBezTo>
                      <a:cubicBezTo>
                        <a:pt x="111" y="57"/>
                        <a:pt x="110" y="57"/>
                        <a:pt x="110" y="57"/>
                      </a:cubicBezTo>
                      <a:cubicBezTo>
                        <a:pt x="103" y="57"/>
                        <a:pt x="103" y="57"/>
                        <a:pt x="103" y="57"/>
                      </a:cubicBezTo>
                      <a:lnTo>
                        <a:pt x="107" y="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25" name="i$ḻiḍé">
                  <a:extLst>
                    <a:ext uri="{FF2B5EF4-FFF2-40B4-BE49-F238E27FC236}">
                      <a16:creationId xmlns="" xmlns:a16="http://schemas.microsoft.com/office/drawing/2014/main" id="{09BC72CF-A0BE-451D-8A70-C2D486C66CDC}"/>
                    </a:ext>
                  </a:extLst>
                </p:cNvPr>
                <p:cNvGrpSpPr/>
                <p:nvPr/>
              </p:nvGrpSpPr>
              <p:grpSpPr>
                <a:xfrm>
                  <a:off x="4735504" y="2333106"/>
                  <a:ext cx="411005" cy="408191"/>
                  <a:chOff x="1979613" y="3067051"/>
                  <a:chExt cx="231775" cy="230188"/>
                </a:xfrm>
                <a:grpFill/>
              </p:grpSpPr>
              <p:sp>
                <p:nvSpPr>
                  <p:cNvPr id="330" name="ï$ḷîḓê">
                    <a:extLst>
                      <a:ext uri="{FF2B5EF4-FFF2-40B4-BE49-F238E27FC236}">
                        <a16:creationId xmlns="" xmlns:a16="http://schemas.microsoft.com/office/drawing/2014/main" id="{2895D2FD-0103-410E-80B2-99B52127A7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79613" y="3067051"/>
                    <a:ext cx="231775" cy="230188"/>
                  </a:xfrm>
                  <a:custGeom>
                    <a:avLst/>
                    <a:gdLst>
                      <a:gd name="T0" fmla="*/ 61 w 122"/>
                      <a:gd name="T1" fmla="*/ 0 h 122"/>
                      <a:gd name="T2" fmla="*/ 0 w 122"/>
                      <a:gd name="T3" fmla="*/ 61 h 122"/>
                      <a:gd name="T4" fmla="*/ 61 w 122"/>
                      <a:gd name="T5" fmla="*/ 122 h 122"/>
                      <a:gd name="T6" fmla="*/ 122 w 122"/>
                      <a:gd name="T7" fmla="*/ 61 h 122"/>
                      <a:gd name="T8" fmla="*/ 61 w 122"/>
                      <a:gd name="T9" fmla="*/ 0 h 122"/>
                      <a:gd name="T10" fmla="*/ 64 w 122"/>
                      <a:gd name="T11" fmla="*/ 109 h 122"/>
                      <a:gd name="T12" fmla="*/ 64 w 122"/>
                      <a:gd name="T13" fmla="*/ 102 h 122"/>
                      <a:gd name="T14" fmla="*/ 57 w 122"/>
                      <a:gd name="T15" fmla="*/ 102 h 122"/>
                      <a:gd name="T16" fmla="*/ 57 w 122"/>
                      <a:gd name="T17" fmla="*/ 109 h 122"/>
                      <a:gd name="T18" fmla="*/ 29 w 122"/>
                      <a:gd name="T19" fmla="*/ 97 h 122"/>
                      <a:gd name="T20" fmla="*/ 28 w 122"/>
                      <a:gd name="T21" fmla="*/ 97 h 122"/>
                      <a:gd name="T22" fmla="*/ 27 w 122"/>
                      <a:gd name="T23" fmla="*/ 95 h 122"/>
                      <a:gd name="T24" fmla="*/ 25 w 122"/>
                      <a:gd name="T25" fmla="*/ 93 h 122"/>
                      <a:gd name="T26" fmla="*/ 24 w 122"/>
                      <a:gd name="T27" fmla="*/ 93 h 122"/>
                      <a:gd name="T28" fmla="*/ 13 w 122"/>
                      <a:gd name="T29" fmla="*/ 65 h 122"/>
                      <a:gd name="T30" fmla="*/ 20 w 122"/>
                      <a:gd name="T31" fmla="*/ 65 h 122"/>
                      <a:gd name="T32" fmla="*/ 20 w 122"/>
                      <a:gd name="T33" fmla="*/ 58 h 122"/>
                      <a:gd name="T34" fmla="*/ 13 w 122"/>
                      <a:gd name="T35" fmla="*/ 58 h 122"/>
                      <a:gd name="T36" fmla="*/ 57 w 122"/>
                      <a:gd name="T37" fmla="*/ 13 h 122"/>
                      <a:gd name="T38" fmla="*/ 57 w 122"/>
                      <a:gd name="T39" fmla="*/ 20 h 122"/>
                      <a:gd name="T40" fmla="*/ 64 w 122"/>
                      <a:gd name="T41" fmla="*/ 20 h 122"/>
                      <a:gd name="T42" fmla="*/ 64 w 122"/>
                      <a:gd name="T43" fmla="*/ 13 h 122"/>
                      <a:gd name="T44" fmla="*/ 83 w 122"/>
                      <a:gd name="T45" fmla="*/ 18 h 122"/>
                      <a:gd name="T46" fmla="*/ 83 w 122"/>
                      <a:gd name="T47" fmla="*/ 19 h 122"/>
                      <a:gd name="T48" fmla="*/ 86 w 122"/>
                      <a:gd name="T49" fmla="*/ 21 h 122"/>
                      <a:gd name="T50" fmla="*/ 87 w 122"/>
                      <a:gd name="T51" fmla="*/ 21 h 122"/>
                      <a:gd name="T52" fmla="*/ 90 w 122"/>
                      <a:gd name="T53" fmla="*/ 23 h 122"/>
                      <a:gd name="T54" fmla="*/ 91 w 122"/>
                      <a:gd name="T55" fmla="*/ 24 h 122"/>
                      <a:gd name="T56" fmla="*/ 93 w 122"/>
                      <a:gd name="T57" fmla="*/ 26 h 122"/>
                      <a:gd name="T58" fmla="*/ 94 w 122"/>
                      <a:gd name="T59" fmla="*/ 27 h 122"/>
                      <a:gd name="T60" fmla="*/ 96 w 122"/>
                      <a:gd name="T61" fmla="*/ 29 h 122"/>
                      <a:gd name="T62" fmla="*/ 98 w 122"/>
                      <a:gd name="T63" fmla="*/ 31 h 122"/>
                      <a:gd name="T64" fmla="*/ 99 w 122"/>
                      <a:gd name="T65" fmla="*/ 32 h 122"/>
                      <a:gd name="T66" fmla="*/ 101 w 122"/>
                      <a:gd name="T67" fmla="*/ 35 h 122"/>
                      <a:gd name="T68" fmla="*/ 101 w 122"/>
                      <a:gd name="T69" fmla="*/ 36 h 122"/>
                      <a:gd name="T70" fmla="*/ 103 w 122"/>
                      <a:gd name="T71" fmla="*/ 39 h 122"/>
                      <a:gd name="T72" fmla="*/ 103 w 122"/>
                      <a:gd name="T73" fmla="*/ 39 h 122"/>
                      <a:gd name="T74" fmla="*/ 108 w 122"/>
                      <a:gd name="T75" fmla="*/ 58 h 122"/>
                      <a:gd name="T76" fmla="*/ 102 w 122"/>
                      <a:gd name="T77" fmla="*/ 58 h 122"/>
                      <a:gd name="T78" fmla="*/ 102 w 122"/>
                      <a:gd name="T79" fmla="*/ 65 h 122"/>
                      <a:gd name="T80" fmla="*/ 108 w 122"/>
                      <a:gd name="T81" fmla="*/ 65 h 122"/>
                      <a:gd name="T82" fmla="*/ 64 w 122"/>
                      <a:gd name="T83" fmla="*/ 109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22" h="122">
                        <a:moveTo>
                          <a:pt x="61" y="0"/>
                        </a:moveTo>
                        <a:cubicBezTo>
                          <a:pt x="27" y="0"/>
                          <a:pt x="0" y="27"/>
                          <a:pt x="0" y="61"/>
                        </a:cubicBezTo>
                        <a:cubicBezTo>
                          <a:pt x="0" y="95"/>
                          <a:pt x="27" y="122"/>
                          <a:pt x="61" y="122"/>
                        </a:cubicBezTo>
                        <a:cubicBezTo>
                          <a:pt x="94" y="122"/>
                          <a:pt x="122" y="95"/>
                          <a:pt x="122" y="61"/>
                        </a:cubicBezTo>
                        <a:cubicBezTo>
                          <a:pt x="122" y="27"/>
                          <a:pt x="94" y="0"/>
                          <a:pt x="61" y="0"/>
                        </a:cubicBezTo>
                        <a:close/>
                        <a:moveTo>
                          <a:pt x="64" y="109"/>
                        </a:moveTo>
                        <a:cubicBezTo>
                          <a:pt x="64" y="102"/>
                          <a:pt x="64" y="102"/>
                          <a:pt x="64" y="102"/>
                        </a:cubicBezTo>
                        <a:cubicBezTo>
                          <a:pt x="57" y="102"/>
                          <a:pt x="57" y="102"/>
                          <a:pt x="57" y="102"/>
                        </a:cubicBezTo>
                        <a:cubicBezTo>
                          <a:pt x="57" y="109"/>
                          <a:pt x="57" y="109"/>
                          <a:pt x="57" y="109"/>
                        </a:cubicBezTo>
                        <a:cubicBezTo>
                          <a:pt x="46" y="108"/>
                          <a:pt x="37" y="104"/>
                          <a:pt x="29" y="97"/>
                        </a:cubicBezTo>
                        <a:cubicBezTo>
                          <a:pt x="29" y="97"/>
                          <a:pt x="29" y="97"/>
                          <a:pt x="28" y="97"/>
                        </a:cubicBezTo>
                        <a:cubicBezTo>
                          <a:pt x="28" y="96"/>
                          <a:pt x="27" y="96"/>
                          <a:pt x="27" y="95"/>
                        </a:cubicBezTo>
                        <a:cubicBezTo>
                          <a:pt x="26" y="95"/>
                          <a:pt x="25" y="94"/>
                          <a:pt x="25" y="93"/>
                        </a:cubicBezTo>
                        <a:cubicBezTo>
                          <a:pt x="25" y="93"/>
                          <a:pt x="25" y="93"/>
                          <a:pt x="24" y="93"/>
                        </a:cubicBezTo>
                        <a:cubicBezTo>
                          <a:pt x="18" y="85"/>
                          <a:pt x="13" y="75"/>
                          <a:pt x="13" y="65"/>
                        </a:cubicBezTo>
                        <a:cubicBezTo>
                          <a:pt x="20" y="65"/>
                          <a:pt x="20" y="65"/>
                          <a:pt x="20" y="65"/>
                        </a:cubicBezTo>
                        <a:cubicBezTo>
                          <a:pt x="20" y="58"/>
                          <a:pt x="20" y="58"/>
                          <a:pt x="20" y="58"/>
                        </a:cubicBezTo>
                        <a:cubicBezTo>
                          <a:pt x="13" y="58"/>
                          <a:pt x="13" y="58"/>
                          <a:pt x="13" y="58"/>
                        </a:cubicBezTo>
                        <a:cubicBezTo>
                          <a:pt x="15" y="34"/>
                          <a:pt x="33" y="15"/>
                          <a:pt x="57" y="13"/>
                        </a:cubicBezTo>
                        <a:cubicBezTo>
                          <a:pt x="57" y="20"/>
                          <a:pt x="57" y="20"/>
                          <a:pt x="57" y="20"/>
                        </a:cubicBezTo>
                        <a:cubicBezTo>
                          <a:pt x="64" y="20"/>
                          <a:pt x="64" y="20"/>
                          <a:pt x="64" y="20"/>
                        </a:cubicBezTo>
                        <a:cubicBezTo>
                          <a:pt x="64" y="13"/>
                          <a:pt x="64" y="13"/>
                          <a:pt x="64" y="13"/>
                        </a:cubicBezTo>
                        <a:cubicBezTo>
                          <a:pt x="71" y="14"/>
                          <a:pt x="77" y="16"/>
                          <a:pt x="83" y="18"/>
                        </a:cubicBezTo>
                        <a:cubicBezTo>
                          <a:pt x="83" y="19"/>
                          <a:pt x="83" y="19"/>
                          <a:pt x="83" y="19"/>
                        </a:cubicBezTo>
                        <a:cubicBezTo>
                          <a:pt x="84" y="19"/>
                          <a:pt x="85" y="20"/>
                          <a:pt x="86" y="21"/>
                        </a:cubicBezTo>
                        <a:cubicBezTo>
                          <a:pt x="87" y="21"/>
                          <a:pt x="87" y="21"/>
                          <a:pt x="87" y="21"/>
                        </a:cubicBezTo>
                        <a:cubicBezTo>
                          <a:pt x="88" y="22"/>
                          <a:pt x="89" y="22"/>
                          <a:pt x="90" y="23"/>
                        </a:cubicBezTo>
                        <a:cubicBezTo>
                          <a:pt x="90" y="23"/>
                          <a:pt x="91" y="24"/>
                          <a:pt x="91" y="24"/>
                        </a:cubicBezTo>
                        <a:cubicBezTo>
                          <a:pt x="92" y="25"/>
                          <a:pt x="92" y="25"/>
                          <a:pt x="93" y="26"/>
                        </a:cubicBezTo>
                        <a:cubicBezTo>
                          <a:pt x="94" y="26"/>
                          <a:pt x="94" y="27"/>
                          <a:pt x="94" y="27"/>
                        </a:cubicBezTo>
                        <a:cubicBezTo>
                          <a:pt x="95" y="28"/>
                          <a:pt x="96" y="28"/>
                          <a:pt x="96" y="29"/>
                        </a:cubicBezTo>
                        <a:cubicBezTo>
                          <a:pt x="97" y="29"/>
                          <a:pt x="97" y="30"/>
                          <a:pt x="98" y="31"/>
                        </a:cubicBezTo>
                        <a:cubicBezTo>
                          <a:pt x="98" y="31"/>
                          <a:pt x="98" y="32"/>
                          <a:pt x="99" y="32"/>
                        </a:cubicBezTo>
                        <a:cubicBezTo>
                          <a:pt x="99" y="33"/>
                          <a:pt x="100" y="34"/>
                          <a:pt x="101" y="35"/>
                        </a:cubicBezTo>
                        <a:cubicBezTo>
                          <a:pt x="101" y="35"/>
                          <a:pt x="101" y="35"/>
                          <a:pt x="101" y="36"/>
                        </a:cubicBezTo>
                        <a:cubicBezTo>
                          <a:pt x="102" y="37"/>
                          <a:pt x="103" y="38"/>
                          <a:pt x="103" y="39"/>
                        </a:cubicBezTo>
                        <a:cubicBezTo>
                          <a:pt x="103" y="39"/>
                          <a:pt x="103" y="39"/>
                          <a:pt x="103" y="39"/>
                        </a:cubicBezTo>
                        <a:cubicBezTo>
                          <a:pt x="106" y="45"/>
                          <a:pt x="108" y="51"/>
                          <a:pt x="108" y="58"/>
                        </a:cubicBezTo>
                        <a:cubicBezTo>
                          <a:pt x="102" y="58"/>
                          <a:pt x="102" y="58"/>
                          <a:pt x="102" y="58"/>
                        </a:cubicBezTo>
                        <a:cubicBezTo>
                          <a:pt x="102" y="65"/>
                          <a:pt x="102" y="65"/>
                          <a:pt x="102" y="65"/>
                        </a:cubicBezTo>
                        <a:cubicBezTo>
                          <a:pt x="108" y="65"/>
                          <a:pt x="108" y="65"/>
                          <a:pt x="108" y="65"/>
                        </a:cubicBezTo>
                        <a:cubicBezTo>
                          <a:pt x="107" y="88"/>
                          <a:pt x="88" y="107"/>
                          <a:pt x="64" y="10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1" name="işļïḑè">
                    <a:extLst>
                      <a:ext uri="{FF2B5EF4-FFF2-40B4-BE49-F238E27FC236}">
                        <a16:creationId xmlns="" xmlns:a16="http://schemas.microsoft.com/office/drawing/2014/main" id="{94FE4401-CD6E-4F4B-9EC7-A410E99437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63750" y="3125788"/>
                    <a:ext cx="69850" cy="98425"/>
                  </a:xfrm>
                  <a:custGeom>
                    <a:avLst/>
                    <a:gdLst>
                      <a:gd name="T0" fmla="*/ 9 w 36"/>
                      <a:gd name="T1" fmla="*/ 29 h 52"/>
                      <a:gd name="T2" fmla="*/ 9 w 36"/>
                      <a:gd name="T3" fmla="*/ 29 h 52"/>
                      <a:gd name="T4" fmla="*/ 0 w 36"/>
                      <a:gd name="T5" fmla="*/ 52 h 52"/>
                      <a:gd name="T6" fmla="*/ 20 w 36"/>
                      <a:gd name="T7" fmla="*/ 36 h 52"/>
                      <a:gd name="T8" fmla="*/ 20 w 36"/>
                      <a:gd name="T9" fmla="*/ 36 h 52"/>
                      <a:gd name="T10" fmla="*/ 22 w 36"/>
                      <a:gd name="T11" fmla="*/ 32 h 52"/>
                      <a:gd name="T12" fmla="*/ 36 w 36"/>
                      <a:gd name="T13" fmla="*/ 0 h 52"/>
                      <a:gd name="T14" fmla="*/ 11 w 36"/>
                      <a:gd name="T15" fmla="*/ 25 h 52"/>
                      <a:gd name="T16" fmla="*/ 9 w 36"/>
                      <a:gd name="T17" fmla="*/ 29 h 52"/>
                      <a:gd name="T18" fmla="*/ 16 w 36"/>
                      <a:gd name="T19" fmla="*/ 27 h 52"/>
                      <a:gd name="T20" fmla="*/ 19 w 36"/>
                      <a:gd name="T21" fmla="*/ 30 h 52"/>
                      <a:gd name="T22" fmla="*/ 16 w 36"/>
                      <a:gd name="T23" fmla="*/ 33 h 52"/>
                      <a:gd name="T24" fmla="*/ 13 w 36"/>
                      <a:gd name="T25" fmla="*/ 30 h 52"/>
                      <a:gd name="T26" fmla="*/ 16 w 36"/>
                      <a:gd name="T27" fmla="*/ 27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52">
                        <a:moveTo>
                          <a:pt x="9" y="29"/>
                        </a:moveTo>
                        <a:cubicBezTo>
                          <a:pt x="9" y="29"/>
                          <a:pt x="9" y="29"/>
                          <a:pt x="9" y="29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20" y="36"/>
                          <a:pt x="20" y="36"/>
                          <a:pt x="20" y="36"/>
                        </a:cubicBezTo>
                        <a:cubicBezTo>
                          <a:pt x="20" y="36"/>
                          <a:pt x="20" y="36"/>
                          <a:pt x="20" y="36"/>
                        </a:cubicBezTo>
                        <a:cubicBezTo>
                          <a:pt x="22" y="35"/>
                          <a:pt x="22" y="33"/>
                          <a:pt x="22" y="32"/>
                        </a:cubicBezTo>
                        <a:cubicBezTo>
                          <a:pt x="36" y="0"/>
                          <a:pt x="36" y="0"/>
                          <a:pt x="36" y="0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0" y="26"/>
                          <a:pt x="9" y="27"/>
                          <a:pt x="9" y="29"/>
                        </a:cubicBezTo>
                        <a:close/>
                        <a:moveTo>
                          <a:pt x="16" y="27"/>
                        </a:moveTo>
                        <a:cubicBezTo>
                          <a:pt x="17" y="27"/>
                          <a:pt x="19" y="28"/>
                          <a:pt x="19" y="30"/>
                        </a:cubicBezTo>
                        <a:cubicBezTo>
                          <a:pt x="19" y="32"/>
                          <a:pt x="17" y="33"/>
                          <a:pt x="16" y="33"/>
                        </a:cubicBezTo>
                        <a:cubicBezTo>
                          <a:pt x="14" y="33"/>
                          <a:pt x="13" y="32"/>
                          <a:pt x="13" y="30"/>
                        </a:cubicBezTo>
                        <a:cubicBezTo>
                          <a:pt x="13" y="28"/>
                          <a:pt x="14" y="27"/>
                          <a:pt x="16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2" name="ïsļiḋè">
                    <a:extLst>
                      <a:ext uri="{FF2B5EF4-FFF2-40B4-BE49-F238E27FC236}">
                        <a16:creationId xmlns="" xmlns:a16="http://schemas.microsoft.com/office/drawing/2014/main" id="{7E8D01DD-528F-4800-AD2E-DB1EDEB171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0738" y="3179763"/>
                    <a:ext cx="6350" cy="63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26" name="ïślîde">
                  <a:extLst>
                    <a:ext uri="{FF2B5EF4-FFF2-40B4-BE49-F238E27FC236}">
                      <a16:creationId xmlns="" xmlns:a16="http://schemas.microsoft.com/office/drawing/2014/main" id="{886FFDB8-B86E-4D0A-8930-E9488F444B20}"/>
                    </a:ext>
                  </a:extLst>
                </p:cNvPr>
                <p:cNvGrpSpPr/>
                <p:nvPr/>
              </p:nvGrpSpPr>
              <p:grpSpPr>
                <a:xfrm>
                  <a:off x="8389989" y="1262023"/>
                  <a:ext cx="408191" cy="396931"/>
                  <a:chOff x="390525" y="2455863"/>
                  <a:chExt cx="230188" cy="223838"/>
                </a:xfrm>
                <a:grpFill/>
              </p:grpSpPr>
              <p:sp>
                <p:nvSpPr>
                  <p:cNvPr id="324" name="îšlîḍé">
                    <a:extLst>
                      <a:ext uri="{FF2B5EF4-FFF2-40B4-BE49-F238E27FC236}">
                        <a16:creationId xmlns="" xmlns:a16="http://schemas.microsoft.com/office/drawing/2014/main" id="{D026854B-7A37-4811-AE01-171BCC5449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475" y="2559051"/>
                    <a:ext cx="122238" cy="120650"/>
                  </a:xfrm>
                  <a:custGeom>
                    <a:avLst/>
                    <a:gdLst>
                      <a:gd name="T0" fmla="*/ 57 w 64"/>
                      <a:gd name="T1" fmla="*/ 34 h 63"/>
                      <a:gd name="T2" fmla="*/ 30 w 64"/>
                      <a:gd name="T3" fmla="*/ 7 h 63"/>
                      <a:gd name="T4" fmla="*/ 14 w 64"/>
                      <a:gd name="T5" fmla="*/ 3 h 63"/>
                      <a:gd name="T6" fmla="*/ 11 w 64"/>
                      <a:gd name="T7" fmla="*/ 0 h 63"/>
                      <a:gd name="T8" fmla="*/ 8 w 64"/>
                      <a:gd name="T9" fmla="*/ 4 h 63"/>
                      <a:gd name="T10" fmla="*/ 3 w 64"/>
                      <a:gd name="T11" fmla="*/ 5 h 63"/>
                      <a:gd name="T12" fmla="*/ 2 w 64"/>
                      <a:gd name="T13" fmla="*/ 9 h 63"/>
                      <a:gd name="T14" fmla="*/ 0 w 64"/>
                      <a:gd name="T15" fmla="*/ 11 h 63"/>
                      <a:gd name="T16" fmla="*/ 3 w 64"/>
                      <a:gd name="T17" fmla="*/ 15 h 63"/>
                      <a:gd name="T18" fmla="*/ 7 w 64"/>
                      <a:gd name="T19" fmla="*/ 30 h 63"/>
                      <a:gd name="T20" fmla="*/ 34 w 64"/>
                      <a:gd name="T21" fmla="*/ 57 h 63"/>
                      <a:gd name="T22" fmla="*/ 57 w 64"/>
                      <a:gd name="T23" fmla="*/ 57 h 63"/>
                      <a:gd name="T24" fmla="*/ 57 w 64"/>
                      <a:gd name="T25" fmla="*/ 34 h 63"/>
                      <a:gd name="T26" fmla="*/ 52 w 64"/>
                      <a:gd name="T27" fmla="*/ 52 h 63"/>
                      <a:gd name="T28" fmla="*/ 37 w 64"/>
                      <a:gd name="T29" fmla="*/ 52 h 63"/>
                      <a:gd name="T30" fmla="*/ 13 w 64"/>
                      <a:gd name="T31" fmla="*/ 28 h 63"/>
                      <a:gd name="T32" fmla="*/ 9 w 64"/>
                      <a:gd name="T33" fmla="*/ 21 h 63"/>
                      <a:gd name="T34" fmla="*/ 14 w 64"/>
                      <a:gd name="T35" fmla="*/ 25 h 63"/>
                      <a:gd name="T36" fmla="*/ 25 w 64"/>
                      <a:gd name="T37" fmla="*/ 25 h 63"/>
                      <a:gd name="T38" fmla="*/ 25 w 64"/>
                      <a:gd name="T39" fmla="*/ 14 h 63"/>
                      <a:gd name="T40" fmla="*/ 20 w 64"/>
                      <a:gd name="T41" fmla="*/ 9 h 63"/>
                      <a:gd name="T42" fmla="*/ 28 w 64"/>
                      <a:gd name="T43" fmla="*/ 12 h 63"/>
                      <a:gd name="T44" fmla="*/ 52 w 64"/>
                      <a:gd name="T45" fmla="*/ 36 h 63"/>
                      <a:gd name="T46" fmla="*/ 52 w 64"/>
                      <a:gd name="T47" fmla="*/ 52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64" h="63">
                        <a:moveTo>
                          <a:pt x="57" y="34"/>
                        </a:moveTo>
                        <a:cubicBezTo>
                          <a:pt x="30" y="7"/>
                          <a:pt x="30" y="7"/>
                          <a:pt x="30" y="7"/>
                        </a:cubicBezTo>
                        <a:cubicBezTo>
                          <a:pt x="26" y="3"/>
                          <a:pt x="20" y="1"/>
                          <a:pt x="14" y="3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cubicBezTo>
                          <a:pt x="2" y="20"/>
                          <a:pt x="3" y="26"/>
                          <a:pt x="7" y="30"/>
                        </a:cubicBezTo>
                        <a:cubicBezTo>
                          <a:pt x="34" y="57"/>
                          <a:pt x="34" y="57"/>
                          <a:pt x="34" y="57"/>
                        </a:cubicBezTo>
                        <a:cubicBezTo>
                          <a:pt x="41" y="63"/>
                          <a:pt x="51" y="63"/>
                          <a:pt x="57" y="57"/>
                        </a:cubicBezTo>
                        <a:cubicBezTo>
                          <a:pt x="64" y="51"/>
                          <a:pt x="64" y="40"/>
                          <a:pt x="57" y="34"/>
                        </a:cubicBezTo>
                        <a:close/>
                        <a:moveTo>
                          <a:pt x="52" y="52"/>
                        </a:moveTo>
                        <a:cubicBezTo>
                          <a:pt x="48" y="56"/>
                          <a:pt x="41" y="56"/>
                          <a:pt x="37" y="52"/>
                        </a:cubicBezTo>
                        <a:cubicBezTo>
                          <a:pt x="13" y="28"/>
                          <a:pt x="13" y="28"/>
                          <a:pt x="13" y="28"/>
                        </a:cubicBezTo>
                        <a:cubicBezTo>
                          <a:pt x="11" y="26"/>
                          <a:pt x="10" y="23"/>
                          <a:pt x="9" y="21"/>
                        </a:cubicBezTo>
                        <a:cubicBezTo>
                          <a:pt x="14" y="25"/>
                          <a:pt x="14" y="25"/>
                          <a:pt x="14" y="25"/>
                        </a:cubicBezTo>
                        <a:cubicBezTo>
                          <a:pt x="17" y="28"/>
                          <a:pt x="22" y="28"/>
                          <a:pt x="25" y="25"/>
                        </a:cubicBezTo>
                        <a:cubicBezTo>
                          <a:pt x="28" y="22"/>
                          <a:pt x="28" y="17"/>
                          <a:pt x="25" y="14"/>
                        </a:cubicBezTo>
                        <a:cubicBezTo>
                          <a:pt x="20" y="9"/>
                          <a:pt x="20" y="9"/>
                          <a:pt x="20" y="9"/>
                        </a:cubicBezTo>
                        <a:cubicBezTo>
                          <a:pt x="23" y="9"/>
                          <a:pt x="26" y="10"/>
                          <a:pt x="28" y="12"/>
                        </a:cubicBezTo>
                        <a:cubicBezTo>
                          <a:pt x="52" y="36"/>
                          <a:pt x="52" y="36"/>
                          <a:pt x="52" y="36"/>
                        </a:cubicBezTo>
                        <a:cubicBezTo>
                          <a:pt x="56" y="41"/>
                          <a:pt x="57" y="48"/>
                          <a:pt x="52" y="5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5" name="îṣḷiḋe">
                    <a:extLst>
                      <a:ext uri="{FF2B5EF4-FFF2-40B4-BE49-F238E27FC236}">
                        <a16:creationId xmlns="" xmlns:a16="http://schemas.microsoft.com/office/drawing/2014/main" id="{8A4D0823-5C74-4EB1-92C5-52BED517A6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0525" y="2455863"/>
                    <a:ext cx="123825" cy="117475"/>
                  </a:xfrm>
                  <a:custGeom>
                    <a:avLst/>
                    <a:gdLst>
                      <a:gd name="T0" fmla="*/ 50 w 65"/>
                      <a:gd name="T1" fmla="*/ 60 h 62"/>
                      <a:gd name="T2" fmla="*/ 53 w 65"/>
                      <a:gd name="T3" fmla="*/ 62 h 62"/>
                      <a:gd name="T4" fmla="*/ 58 w 65"/>
                      <a:gd name="T5" fmla="*/ 60 h 62"/>
                      <a:gd name="T6" fmla="*/ 60 w 65"/>
                      <a:gd name="T7" fmla="*/ 57 h 62"/>
                      <a:gd name="T8" fmla="*/ 63 w 65"/>
                      <a:gd name="T9" fmla="*/ 57 h 62"/>
                      <a:gd name="T10" fmla="*/ 65 w 65"/>
                      <a:gd name="T11" fmla="*/ 52 h 62"/>
                      <a:gd name="T12" fmla="*/ 61 w 65"/>
                      <a:gd name="T13" fmla="*/ 48 h 62"/>
                      <a:gd name="T14" fmla="*/ 56 w 65"/>
                      <a:gd name="T15" fmla="*/ 33 h 62"/>
                      <a:gd name="T16" fmla="*/ 29 w 65"/>
                      <a:gd name="T17" fmla="*/ 6 h 62"/>
                      <a:gd name="T18" fmla="*/ 6 w 65"/>
                      <a:gd name="T19" fmla="*/ 6 h 62"/>
                      <a:gd name="T20" fmla="*/ 6 w 65"/>
                      <a:gd name="T21" fmla="*/ 29 h 62"/>
                      <a:gd name="T22" fmla="*/ 33 w 65"/>
                      <a:gd name="T23" fmla="*/ 56 h 62"/>
                      <a:gd name="T24" fmla="*/ 50 w 65"/>
                      <a:gd name="T25" fmla="*/ 60 h 62"/>
                      <a:gd name="T26" fmla="*/ 12 w 65"/>
                      <a:gd name="T27" fmla="*/ 27 h 62"/>
                      <a:gd name="T28" fmla="*/ 11 w 65"/>
                      <a:gd name="T29" fmla="*/ 11 h 62"/>
                      <a:gd name="T30" fmla="*/ 27 w 65"/>
                      <a:gd name="T31" fmla="*/ 12 h 62"/>
                      <a:gd name="T32" fmla="*/ 51 w 65"/>
                      <a:gd name="T33" fmla="*/ 36 h 62"/>
                      <a:gd name="T34" fmla="*/ 54 w 65"/>
                      <a:gd name="T35" fmla="*/ 41 h 62"/>
                      <a:gd name="T36" fmla="*/ 43 w 65"/>
                      <a:gd name="T37" fmla="*/ 42 h 62"/>
                      <a:gd name="T38" fmla="*/ 43 w 65"/>
                      <a:gd name="T39" fmla="*/ 53 h 62"/>
                      <a:gd name="T40" fmla="*/ 45 w 65"/>
                      <a:gd name="T41" fmla="*/ 54 h 62"/>
                      <a:gd name="T42" fmla="*/ 36 w 65"/>
                      <a:gd name="T43" fmla="*/ 51 h 62"/>
                      <a:gd name="T44" fmla="*/ 12 w 65"/>
                      <a:gd name="T45" fmla="*/ 27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65" h="62">
                        <a:moveTo>
                          <a:pt x="50" y="60"/>
                        </a:moveTo>
                        <a:cubicBezTo>
                          <a:pt x="53" y="62"/>
                          <a:pt x="53" y="62"/>
                          <a:pt x="53" y="62"/>
                        </a:cubicBezTo>
                        <a:cubicBezTo>
                          <a:pt x="58" y="60"/>
                          <a:pt x="58" y="60"/>
                          <a:pt x="58" y="60"/>
                        </a:cubicBezTo>
                        <a:cubicBezTo>
                          <a:pt x="60" y="57"/>
                          <a:pt x="60" y="57"/>
                          <a:pt x="60" y="57"/>
                        </a:cubicBezTo>
                        <a:cubicBezTo>
                          <a:pt x="63" y="57"/>
                          <a:pt x="63" y="57"/>
                          <a:pt x="63" y="57"/>
                        </a:cubicBezTo>
                        <a:cubicBezTo>
                          <a:pt x="65" y="52"/>
                          <a:pt x="65" y="52"/>
                          <a:pt x="65" y="52"/>
                        </a:cubicBezTo>
                        <a:cubicBezTo>
                          <a:pt x="61" y="48"/>
                          <a:pt x="61" y="48"/>
                          <a:pt x="61" y="48"/>
                        </a:cubicBezTo>
                        <a:cubicBezTo>
                          <a:pt x="62" y="43"/>
                          <a:pt x="60" y="37"/>
                          <a:pt x="56" y="33"/>
                        </a:cubicBezTo>
                        <a:cubicBezTo>
                          <a:pt x="29" y="6"/>
                          <a:pt x="29" y="6"/>
                          <a:pt x="29" y="6"/>
                        </a:cubicBezTo>
                        <a:cubicBezTo>
                          <a:pt x="23" y="0"/>
                          <a:pt x="13" y="0"/>
                          <a:pt x="6" y="6"/>
                        </a:cubicBezTo>
                        <a:cubicBezTo>
                          <a:pt x="0" y="13"/>
                          <a:pt x="0" y="23"/>
                          <a:pt x="6" y="29"/>
                        </a:cubicBezTo>
                        <a:cubicBezTo>
                          <a:pt x="33" y="56"/>
                          <a:pt x="33" y="56"/>
                          <a:pt x="33" y="56"/>
                        </a:cubicBezTo>
                        <a:cubicBezTo>
                          <a:pt x="38" y="61"/>
                          <a:pt x="45" y="62"/>
                          <a:pt x="50" y="60"/>
                        </a:cubicBezTo>
                        <a:close/>
                        <a:moveTo>
                          <a:pt x="12" y="27"/>
                        </a:moveTo>
                        <a:cubicBezTo>
                          <a:pt x="7" y="22"/>
                          <a:pt x="7" y="15"/>
                          <a:pt x="11" y="11"/>
                        </a:cubicBezTo>
                        <a:cubicBezTo>
                          <a:pt x="15" y="7"/>
                          <a:pt x="22" y="7"/>
                          <a:pt x="27" y="12"/>
                        </a:cubicBezTo>
                        <a:cubicBezTo>
                          <a:pt x="51" y="36"/>
                          <a:pt x="51" y="36"/>
                          <a:pt x="51" y="36"/>
                        </a:cubicBezTo>
                        <a:cubicBezTo>
                          <a:pt x="53" y="37"/>
                          <a:pt x="54" y="39"/>
                          <a:pt x="54" y="41"/>
                        </a:cubicBezTo>
                        <a:cubicBezTo>
                          <a:pt x="51" y="39"/>
                          <a:pt x="46" y="39"/>
                          <a:pt x="43" y="42"/>
                        </a:cubicBezTo>
                        <a:cubicBezTo>
                          <a:pt x="40" y="45"/>
                          <a:pt x="40" y="50"/>
                          <a:pt x="43" y="53"/>
                        </a:cubicBezTo>
                        <a:cubicBezTo>
                          <a:pt x="45" y="54"/>
                          <a:pt x="45" y="54"/>
                          <a:pt x="45" y="54"/>
                        </a:cubicBezTo>
                        <a:cubicBezTo>
                          <a:pt x="42" y="54"/>
                          <a:pt x="38" y="53"/>
                          <a:pt x="36" y="51"/>
                        </a:cubicBezTo>
                        <a:lnTo>
                          <a:pt x="12" y="2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6" name="îśľïdê">
                    <a:extLst>
                      <a:ext uri="{FF2B5EF4-FFF2-40B4-BE49-F238E27FC236}">
                        <a16:creationId xmlns="" xmlns:a16="http://schemas.microsoft.com/office/drawing/2014/main" id="{A0EB4707-8019-49B7-B48A-07473EFB7F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7525" y="2525713"/>
                    <a:ext cx="6350" cy="222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7" name="iṧlïḑè">
                    <a:extLst>
                      <a:ext uri="{FF2B5EF4-FFF2-40B4-BE49-F238E27FC236}">
                        <a16:creationId xmlns="" xmlns:a16="http://schemas.microsoft.com/office/drawing/2014/main" id="{D1063CAF-1AF5-4E94-8C41-708EA22CC7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5463" y="2549526"/>
                    <a:ext cx="23813" cy="476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8" name="ï$1îḑê">
                    <a:extLst>
                      <a:ext uri="{FF2B5EF4-FFF2-40B4-BE49-F238E27FC236}">
                        <a16:creationId xmlns="" xmlns:a16="http://schemas.microsoft.com/office/drawing/2014/main" id="{6DA1EC66-2929-454E-8135-A429EB8B41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8950" y="2584451"/>
                    <a:ext cx="6350" cy="222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9" name="íşḻïďè">
                    <a:extLst>
                      <a:ext uri="{FF2B5EF4-FFF2-40B4-BE49-F238E27FC236}">
                        <a16:creationId xmlns="" xmlns:a16="http://schemas.microsoft.com/office/drawing/2014/main" id="{DA6BAB6F-A36C-4D17-8BC1-04AC79BE94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5138" y="2578101"/>
                    <a:ext cx="22225" cy="635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27" name="íšliďê">
                  <a:extLst>
                    <a:ext uri="{FF2B5EF4-FFF2-40B4-BE49-F238E27FC236}">
                      <a16:creationId xmlns="" xmlns:a16="http://schemas.microsoft.com/office/drawing/2014/main" id="{86038CE7-4597-4E86-A970-F5F15DCB8588}"/>
                    </a:ext>
                  </a:extLst>
                </p:cNvPr>
                <p:cNvGrpSpPr/>
                <p:nvPr/>
              </p:nvGrpSpPr>
              <p:grpSpPr>
                <a:xfrm>
                  <a:off x="6957206" y="752037"/>
                  <a:ext cx="430711" cy="453230"/>
                  <a:chOff x="1641475" y="2428876"/>
                  <a:chExt cx="242888" cy="255587"/>
                </a:xfrm>
                <a:grpFill/>
              </p:grpSpPr>
              <p:sp>
                <p:nvSpPr>
                  <p:cNvPr id="319" name="îśḻiḓe">
                    <a:extLst>
                      <a:ext uri="{FF2B5EF4-FFF2-40B4-BE49-F238E27FC236}">
                        <a16:creationId xmlns="" xmlns:a16="http://schemas.microsoft.com/office/drawing/2014/main" id="{5E52BF8D-D670-4C0A-B521-73082EDF73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41475" y="2525713"/>
                    <a:ext cx="111125" cy="158750"/>
                  </a:xfrm>
                  <a:custGeom>
                    <a:avLst/>
                    <a:gdLst>
                      <a:gd name="T0" fmla="*/ 42 w 59"/>
                      <a:gd name="T1" fmla="*/ 49 h 84"/>
                      <a:gd name="T2" fmla="*/ 43 w 59"/>
                      <a:gd name="T3" fmla="*/ 40 h 84"/>
                      <a:gd name="T4" fmla="*/ 31 w 59"/>
                      <a:gd name="T5" fmla="*/ 4 h 84"/>
                      <a:gd name="T6" fmla="*/ 26 w 59"/>
                      <a:gd name="T7" fmla="*/ 1 h 84"/>
                      <a:gd name="T8" fmla="*/ 11 w 59"/>
                      <a:gd name="T9" fmla="*/ 6 h 84"/>
                      <a:gd name="T10" fmla="*/ 4 w 59"/>
                      <a:gd name="T11" fmla="*/ 22 h 84"/>
                      <a:gd name="T12" fmla="*/ 9 w 59"/>
                      <a:gd name="T13" fmla="*/ 37 h 84"/>
                      <a:gd name="T14" fmla="*/ 24 w 59"/>
                      <a:gd name="T15" fmla="*/ 46 h 84"/>
                      <a:gd name="T16" fmla="*/ 31 w 59"/>
                      <a:gd name="T17" fmla="*/ 52 h 84"/>
                      <a:gd name="T18" fmla="*/ 40 w 59"/>
                      <a:gd name="T19" fmla="*/ 80 h 84"/>
                      <a:gd name="T20" fmla="*/ 45 w 59"/>
                      <a:gd name="T21" fmla="*/ 83 h 84"/>
                      <a:gd name="T22" fmla="*/ 48 w 59"/>
                      <a:gd name="T23" fmla="*/ 69 h 84"/>
                      <a:gd name="T24" fmla="*/ 42 w 59"/>
                      <a:gd name="T25" fmla="*/ 49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9" h="84">
                        <a:moveTo>
                          <a:pt x="42" y="49"/>
                        </a:moveTo>
                        <a:cubicBezTo>
                          <a:pt x="42" y="49"/>
                          <a:pt x="44" y="42"/>
                          <a:pt x="43" y="40"/>
                        </a:cubicBezTo>
                        <a:cubicBezTo>
                          <a:pt x="31" y="4"/>
                          <a:pt x="31" y="4"/>
                          <a:pt x="31" y="4"/>
                        </a:cubicBezTo>
                        <a:cubicBezTo>
                          <a:pt x="31" y="4"/>
                          <a:pt x="30" y="0"/>
                          <a:pt x="26" y="1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11" y="6"/>
                          <a:pt x="0" y="11"/>
                          <a:pt x="4" y="22"/>
                        </a:cubicBezTo>
                        <a:cubicBezTo>
                          <a:pt x="9" y="37"/>
                          <a:pt x="9" y="37"/>
                          <a:pt x="9" y="37"/>
                        </a:cubicBezTo>
                        <a:cubicBezTo>
                          <a:pt x="9" y="37"/>
                          <a:pt x="13" y="50"/>
                          <a:pt x="24" y="46"/>
                        </a:cubicBezTo>
                        <a:cubicBezTo>
                          <a:pt x="24" y="46"/>
                          <a:pt x="29" y="45"/>
                          <a:pt x="31" y="52"/>
                        </a:cubicBezTo>
                        <a:cubicBezTo>
                          <a:pt x="40" y="80"/>
                          <a:pt x="40" y="80"/>
                          <a:pt x="40" y="80"/>
                        </a:cubicBezTo>
                        <a:cubicBezTo>
                          <a:pt x="40" y="80"/>
                          <a:pt x="41" y="84"/>
                          <a:pt x="45" y="83"/>
                        </a:cubicBezTo>
                        <a:cubicBezTo>
                          <a:pt x="45" y="83"/>
                          <a:pt x="59" y="80"/>
                          <a:pt x="48" y="69"/>
                        </a:cubicBezTo>
                        <a:cubicBezTo>
                          <a:pt x="51" y="63"/>
                          <a:pt x="42" y="58"/>
                          <a:pt x="42" y="4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0" name="iṧḷîḋe">
                    <a:extLst>
                      <a:ext uri="{FF2B5EF4-FFF2-40B4-BE49-F238E27FC236}">
                        <a16:creationId xmlns="" xmlns:a16="http://schemas.microsoft.com/office/drawing/2014/main" id="{ECBB8705-1724-4AC1-BF25-97933A95D1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03388" y="2428876"/>
                    <a:ext cx="155575" cy="179388"/>
                  </a:xfrm>
                  <a:custGeom>
                    <a:avLst/>
                    <a:gdLst>
                      <a:gd name="T0" fmla="*/ 69 w 82"/>
                      <a:gd name="T1" fmla="*/ 59 h 95"/>
                      <a:gd name="T2" fmla="*/ 72 w 82"/>
                      <a:gd name="T3" fmla="*/ 46 h 95"/>
                      <a:gd name="T4" fmla="*/ 62 w 82"/>
                      <a:gd name="T5" fmla="*/ 37 h 95"/>
                      <a:gd name="T6" fmla="*/ 51 w 82"/>
                      <a:gd name="T7" fmla="*/ 5 h 95"/>
                      <a:gd name="T8" fmla="*/ 48 w 82"/>
                      <a:gd name="T9" fmla="*/ 6 h 95"/>
                      <a:gd name="T10" fmla="*/ 4 w 82"/>
                      <a:gd name="T11" fmla="*/ 48 h 95"/>
                      <a:gd name="T12" fmla="*/ 2 w 82"/>
                      <a:gd name="T13" fmla="*/ 53 h 95"/>
                      <a:gd name="T14" fmla="*/ 12 w 82"/>
                      <a:gd name="T15" fmla="*/ 83 h 95"/>
                      <a:gd name="T16" fmla="*/ 17 w 82"/>
                      <a:gd name="T17" fmla="*/ 86 h 95"/>
                      <a:gd name="T18" fmla="*/ 78 w 82"/>
                      <a:gd name="T19" fmla="*/ 92 h 95"/>
                      <a:gd name="T20" fmla="*/ 80 w 82"/>
                      <a:gd name="T21" fmla="*/ 91 h 95"/>
                      <a:gd name="T22" fmla="*/ 69 w 82"/>
                      <a:gd name="T23" fmla="*/ 59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2" h="95">
                        <a:moveTo>
                          <a:pt x="69" y="59"/>
                        </a:moveTo>
                        <a:cubicBezTo>
                          <a:pt x="73" y="56"/>
                          <a:pt x="74" y="51"/>
                          <a:pt x="72" y="46"/>
                        </a:cubicBezTo>
                        <a:cubicBezTo>
                          <a:pt x="71" y="41"/>
                          <a:pt x="67" y="38"/>
                          <a:pt x="62" y="37"/>
                        </a:cubicBezTo>
                        <a:cubicBezTo>
                          <a:pt x="51" y="5"/>
                          <a:pt x="51" y="5"/>
                          <a:pt x="51" y="5"/>
                        </a:cubicBezTo>
                        <a:cubicBezTo>
                          <a:pt x="50" y="0"/>
                          <a:pt x="48" y="6"/>
                          <a:pt x="48" y="6"/>
                        </a:cubicBezTo>
                        <a:cubicBezTo>
                          <a:pt x="40" y="38"/>
                          <a:pt x="4" y="48"/>
                          <a:pt x="4" y="48"/>
                        </a:cubicBezTo>
                        <a:cubicBezTo>
                          <a:pt x="0" y="49"/>
                          <a:pt x="2" y="53"/>
                          <a:pt x="2" y="53"/>
                        </a:cubicBezTo>
                        <a:cubicBezTo>
                          <a:pt x="12" y="83"/>
                          <a:pt x="12" y="83"/>
                          <a:pt x="12" y="83"/>
                        </a:cubicBezTo>
                        <a:cubicBezTo>
                          <a:pt x="13" y="87"/>
                          <a:pt x="17" y="86"/>
                          <a:pt x="17" y="86"/>
                        </a:cubicBezTo>
                        <a:cubicBezTo>
                          <a:pt x="56" y="72"/>
                          <a:pt x="78" y="92"/>
                          <a:pt x="78" y="92"/>
                        </a:cubicBezTo>
                        <a:cubicBezTo>
                          <a:pt x="78" y="92"/>
                          <a:pt x="82" y="95"/>
                          <a:pt x="80" y="91"/>
                        </a:cubicBezTo>
                        <a:lnTo>
                          <a:pt x="69" y="5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1" name="ïṧ1îďè">
                    <a:extLst>
                      <a:ext uri="{FF2B5EF4-FFF2-40B4-BE49-F238E27FC236}">
                        <a16:creationId xmlns="" xmlns:a16="http://schemas.microsoft.com/office/drawing/2014/main" id="{A1EFB89E-BE9C-406C-B7B2-151DF609BE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6738" y="2465388"/>
                    <a:ext cx="23813" cy="30163"/>
                  </a:xfrm>
                  <a:custGeom>
                    <a:avLst/>
                    <a:gdLst>
                      <a:gd name="T0" fmla="*/ 15 w 15"/>
                      <a:gd name="T1" fmla="*/ 1 h 19"/>
                      <a:gd name="T2" fmla="*/ 13 w 15"/>
                      <a:gd name="T3" fmla="*/ 0 h 19"/>
                      <a:gd name="T4" fmla="*/ 0 w 15"/>
                      <a:gd name="T5" fmla="*/ 18 h 19"/>
                      <a:gd name="T6" fmla="*/ 2 w 15"/>
                      <a:gd name="T7" fmla="*/ 19 h 19"/>
                      <a:gd name="T8" fmla="*/ 15 w 15"/>
                      <a:gd name="T9" fmla="*/ 1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9">
                        <a:moveTo>
                          <a:pt x="15" y="1"/>
                        </a:moveTo>
                        <a:lnTo>
                          <a:pt x="13" y="0"/>
                        </a:lnTo>
                        <a:lnTo>
                          <a:pt x="0" y="18"/>
                        </a:lnTo>
                        <a:lnTo>
                          <a:pt x="2" y="19"/>
                        </a:lnTo>
                        <a:lnTo>
                          <a:pt x="15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2" name="iṥlîḑe">
                    <a:extLst>
                      <a:ext uri="{FF2B5EF4-FFF2-40B4-BE49-F238E27FC236}">
                        <a16:creationId xmlns="" xmlns:a16="http://schemas.microsoft.com/office/drawing/2014/main" id="{C261A78B-F518-4CEA-95B0-308E034ABB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49438" y="2535238"/>
                    <a:ext cx="33338" cy="22225"/>
                  </a:xfrm>
                  <a:custGeom>
                    <a:avLst/>
                    <a:gdLst>
                      <a:gd name="T0" fmla="*/ 0 w 21"/>
                      <a:gd name="T1" fmla="*/ 3 h 14"/>
                      <a:gd name="T2" fmla="*/ 19 w 21"/>
                      <a:gd name="T3" fmla="*/ 14 h 14"/>
                      <a:gd name="T4" fmla="*/ 21 w 21"/>
                      <a:gd name="T5" fmla="*/ 12 h 14"/>
                      <a:gd name="T6" fmla="*/ 1 w 21"/>
                      <a:gd name="T7" fmla="*/ 0 h 14"/>
                      <a:gd name="T8" fmla="*/ 0 w 21"/>
                      <a:gd name="T9" fmla="*/ 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14">
                        <a:moveTo>
                          <a:pt x="0" y="3"/>
                        </a:moveTo>
                        <a:lnTo>
                          <a:pt x="19" y="14"/>
                        </a:lnTo>
                        <a:lnTo>
                          <a:pt x="21" y="12"/>
                        </a:lnTo>
                        <a:lnTo>
                          <a:pt x="1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3" name="îs1ïďè">
                    <a:extLst>
                      <a:ext uri="{FF2B5EF4-FFF2-40B4-BE49-F238E27FC236}">
                        <a16:creationId xmlns="" xmlns:a16="http://schemas.microsoft.com/office/drawing/2014/main" id="{063B1F1E-6EBD-4FCD-A6FA-3DFB1EA10A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47850" y="2501901"/>
                    <a:ext cx="36513" cy="14288"/>
                  </a:xfrm>
                  <a:custGeom>
                    <a:avLst/>
                    <a:gdLst>
                      <a:gd name="T0" fmla="*/ 1 w 23"/>
                      <a:gd name="T1" fmla="*/ 9 h 9"/>
                      <a:gd name="T2" fmla="*/ 23 w 23"/>
                      <a:gd name="T3" fmla="*/ 3 h 9"/>
                      <a:gd name="T4" fmla="*/ 22 w 23"/>
                      <a:gd name="T5" fmla="*/ 0 h 9"/>
                      <a:gd name="T6" fmla="*/ 0 w 23"/>
                      <a:gd name="T7" fmla="*/ 6 h 9"/>
                      <a:gd name="T8" fmla="*/ 1 w 23"/>
                      <a:gd name="T9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9">
                        <a:moveTo>
                          <a:pt x="1" y="9"/>
                        </a:moveTo>
                        <a:lnTo>
                          <a:pt x="23" y="3"/>
                        </a:lnTo>
                        <a:lnTo>
                          <a:pt x="22" y="0"/>
                        </a:lnTo>
                        <a:lnTo>
                          <a:pt x="0" y="6"/>
                        </a:lnTo>
                        <a:lnTo>
                          <a:pt x="1" y="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28" name="ïṩḻîḓê">
                  <a:extLst>
                    <a:ext uri="{FF2B5EF4-FFF2-40B4-BE49-F238E27FC236}">
                      <a16:creationId xmlns="" xmlns:a16="http://schemas.microsoft.com/office/drawing/2014/main" id="{42544106-CBCC-45F1-A46A-3D5E452720B4}"/>
                    </a:ext>
                  </a:extLst>
                </p:cNvPr>
                <p:cNvGrpSpPr/>
                <p:nvPr/>
              </p:nvGrpSpPr>
              <p:grpSpPr>
                <a:xfrm>
                  <a:off x="4873446" y="1972859"/>
                  <a:ext cx="472937" cy="323739"/>
                  <a:chOff x="2324100" y="1814513"/>
                  <a:chExt cx="266700" cy="182563"/>
                </a:xfrm>
                <a:grpFill/>
              </p:grpSpPr>
              <p:sp>
                <p:nvSpPr>
                  <p:cNvPr id="317" name="iṧľïḍê">
                    <a:extLst>
                      <a:ext uri="{FF2B5EF4-FFF2-40B4-BE49-F238E27FC236}">
                        <a16:creationId xmlns="" xmlns:a16="http://schemas.microsoft.com/office/drawing/2014/main" id="{973E6AF4-C477-4DA3-B99D-D75A94D3E8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4100" y="1814513"/>
                    <a:ext cx="188913" cy="182563"/>
                  </a:xfrm>
                  <a:custGeom>
                    <a:avLst/>
                    <a:gdLst>
                      <a:gd name="T0" fmla="*/ 86 w 99"/>
                      <a:gd name="T1" fmla="*/ 60 h 97"/>
                      <a:gd name="T2" fmla="*/ 99 w 99"/>
                      <a:gd name="T3" fmla="*/ 54 h 97"/>
                      <a:gd name="T4" fmla="*/ 99 w 99"/>
                      <a:gd name="T5" fmla="*/ 43 h 97"/>
                      <a:gd name="T6" fmla="*/ 86 w 99"/>
                      <a:gd name="T7" fmla="*/ 37 h 97"/>
                      <a:gd name="T8" fmla="*/ 83 w 99"/>
                      <a:gd name="T9" fmla="*/ 31 h 97"/>
                      <a:gd name="T10" fmla="*/ 88 w 99"/>
                      <a:gd name="T11" fmla="*/ 18 h 97"/>
                      <a:gd name="T12" fmla="*/ 81 w 99"/>
                      <a:gd name="T13" fmla="*/ 10 h 97"/>
                      <a:gd name="T14" fmla="*/ 67 w 99"/>
                      <a:gd name="T15" fmla="*/ 16 h 97"/>
                      <a:gd name="T16" fmla="*/ 61 w 99"/>
                      <a:gd name="T17" fmla="*/ 13 h 97"/>
                      <a:gd name="T18" fmla="*/ 55 w 99"/>
                      <a:gd name="T19" fmla="*/ 0 h 97"/>
                      <a:gd name="T20" fmla="*/ 44 w 99"/>
                      <a:gd name="T21" fmla="*/ 0 h 97"/>
                      <a:gd name="T22" fmla="*/ 38 w 99"/>
                      <a:gd name="T23" fmla="*/ 13 h 97"/>
                      <a:gd name="T24" fmla="*/ 32 w 99"/>
                      <a:gd name="T25" fmla="*/ 16 h 97"/>
                      <a:gd name="T26" fmla="*/ 18 w 99"/>
                      <a:gd name="T27" fmla="*/ 11 h 97"/>
                      <a:gd name="T28" fmla="*/ 11 w 99"/>
                      <a:gd name="T29" fmla="*/ 18 h 97"/>
                      <a:gd name="T30" fmla="*/ 16 w 99"/>
                      <a:gd name="T31" fmla="*/ 32 h 97"/>
                      <a:gd name="T32" fmla="*/ 14 w 99"/>
                      <a:gd name="T33" fmla="*/ 37 h 97"/>
                      <a:gd name="T34" fmla="*/ 0 w 99"/>
                      <a:gd name="T35" fmla="*/ 43 h 97"/>
                      <a:gd name="T36" fmla="*/ 0 w 99"/>
                      <a:gd name="T37" fmla="*/ 54 h 97"/>
                      <a:gd name="T38" fmla="*/ 14 w 99"/>
                      <a:gd name="T39" fmla="*/ 60 h 97"/>
                      <a:gd name="T40" fmla="*/ 16 w 99"/>
                      <a:gd name="T41" fmla="*/ 66 h 97"/>
                      <a:gd name="T42" fmla="*/ 11 w 99"/>
                      <a:gd name="T43" fmla="*/ 79 h 97"/>
                      <a:gd name="T44" fmla="*/ 19 w 99"/>
                      <a:gd name="T45" fmla="*/ 87 h 97"/>
                      <a:gd name="T46" fmla="*/ 32 w 99"/>
                      <a:gd name="T47" fmla="*/ 81 h 97"/>
                      <a:gd name="T48" fmla="*/ 38 w 99"/>
                      <a:gd name="T49" fmla="*/ 84 h 97"/>
                      <a:gd name="T50" fmla="*/ 45 w 99"/>
                      <a:gd name="T51" fmla="*/ 97 h 97"/>
                      <a:gd name="T52" fmla="*/ 55 w 99"/>
                      <a:gd name="T53" fmla="*/ 97 h 97"/>
                      <a:gd name="T54" fmla="*/ 61 w 99"/>
                      <a:gd name="T55" fmla="*/ 84 h 97"/>
                      <a:gd name="T56" fmla="*/ 67 w 99"/>
                      <a:gd name="T57" fmla="*/ 81 h 97"/>
                      <a:gd name="T58" fmla="*/ 81 w 99"/>
                      <a:gd name="T59" fmla="*/ 86 h 97"/>
                      <a:gd name="T60" fmla="*/ 89 w 99"/>
                      <a:gd name="T61" fmla="*/ 79 h 97"/>
                      <a:gd name="T62" fmla="*/ 83 w 99"/>
                      <a:gd name="T63" fmla="*/ 66 h 97"/>
                      <a:gd name="T64" fmla="*/ 86 w 99"/>
                      <a:gd name="T65" fmla="*/ 60 h 97"/>
                      <a:gd name="T66" fmla="*/ 50 w 99"/>
                      <a:gd name="T67" fmla="*/ 64 h 97"/>
                      <a:gd name="T68" fmla="*/ 34 w 99"/>
                      <a:gd name="T69" fmla="*/ 49 h 97"/>
                      <a:gd name="T70" fmla="*/ 50 w 99"/>
                      <a:gd name="T71" fmla="*/ 33 h 97"/>
                      <a:gd name="T72" fmla="*/ 66 w 99"/>
                      <a:gd name="T73" fmla="*/ 49 h 97"/>
                      <a:gd name="T74" fmla="*/ 50 w 99"/>
                      <a:gd name="T75" fmla="*/ 64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99" h="97">
                        <a:moveTo>
                          <a:pt x="86" y="60"/>
                        </a:moveTo>
                        <a:cubicBezTo>
                          <a:pt x="86" y="60"/>
                          <a:pt x="99" y="54"/>
                          <a:pt x="99" y="54"/>
                        </a:cubicBezTo>
                        <a:cubicBezTo>
                          <a:pt x="99" y="43"/>
                          <a:pt x="99" y="43"/>
                          <a:pt x="99" y="43"/>
                        </a:cubicBezTo>
                        <a:cubicBezTo>
                          <a:pt x="99" y="42"/>
                          <a:pt x="86" y="37"/>
                          <a:pt x="86" y="37"/>
                        </a:cubicBezTo>
                        <a:cubicBezTo>
                          <a:pt x="83" y="31"/>
                          <a:pt x="83" y="31"/>
                          <a:pt x="83" y="31"/>
                        </a:cubicBezTo>
                        <a:cubicBezTo>
                          <a:pt x="83" y="31"/>
                          <a:pt x="89" y="18"/>
                          <a:pt x="88" y="18"/>
                        </a:cubicBezTo>
                        <a:cubicBezTo>
                          <a:pt x="81" y="10"/>
                          <a:pt x="81" y="10"/>
                          <a:pt x="81" y="10"/>
                        </a:cubicBezTo>
                        <a:cubicBezTo>
                          <a:pt x="80" y="10"/>
                          <a:pt x="67" y="16"/>
                          <a:pt x="67" y="16"/>
                        </a:cubicBezTo>
                        <a:cubicBezTo>
                          <a:pt x="61" y="13"/>
                          <a:pt x="61" y="13"/>
                          <a:pt x="61" y="13"/>
                        </a:cubicBezTo>
                        <a:cubicBezTo>
                          <a:pt x="61" y="13"/>
                          <a:pt x="56" y="0"/>
                          <a:pt x="55" y="0"/>
                        </a:cubicBezTo>
                        <a:cubicBezTo>
                          <a:pt x="44" y="0"/>
                          <a:pt x="44" y="0"/>
                          <a:pt x="44" y="0"/>
                        </a:cubicBezTo>
                        <a:cubicBezTo>
                          <a:pt x="43" y="0"/>
                          <a:pt x="38" y="13"/>
                          <a:pt x="38" y="13"/>
                        </a:cubicBezTo>
                        <a:cubicBezTo>
                          <a:pt x="32" y="16"/>
                          <a:pt x="32" y="16"/>
                          <a:pt x="32" y="16"/>
                        </a:cubicBezTo>
                        <a:cubicBezTo>
                          <a:pt x="32" y="16"/>
                          <a:pt x="19" y="10"/>
                          <a:pt x="18" y="11"/>
                        </a:cubicBezTo>
                        <a:cubicBezTo>
                          <a:pt x="11" y="18"/>
                          <a:pt x="11" y="18"/>
                          <a:pt x="11" y="18"/>
                        </a:cubicBezTo>
                        <a:cubicBezTo>
                          <a:pt x="10" y="19"/>
                          <a:pt x="16" y="32"/>
                          <a:pt x="16" y="32"/>
                        </a:cubicBezTo>
                        <a:cubicBezTo>
                          <a:pt x="14" y="37"/>
                          <a:pt x="14" y="37"/>
                          <a:pt x="14" y="37"/>
                        </a:cubicBezTo>
                        <a:cubicBezTo>
                          <a:pt x="14" y="37"/>
                          <a:pt x="0" y="43"/>
                          <a:pt x="0" y="43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0" y="55"/>
                          <a:pt x="14" y="60"/>
                          <a:pt x="14" y="60"/>
                        </a:cubicBezTo>
                        <a:cubicBezTo>
                          <a:pt x="16" y="66"/>
                          <a:pt x="16" y="66"/>
                          <a:pt x="16" y="66"/>
                        </a:cubicBezTo>
                        <a:cubicBezTo>
                          <a:pt x="16" y="66"/>
                          <a:pt x="10" y="79"/>
                          <a:pt x="11" y="79"/>
                        </a:cubicBezTo>
                        <a:cubicBezTo>
                          <a:pt x="19" y="87"/>
                          <a:pt x="19" y="87"/>
                          <a:pt x="19" y="87"/>
                        </a:cubicBezTo>
                        <a:cubicBezTo>
                          <a:pt x="19" y="87"/>
                          <a:pt x="32" y="81"/>
                          <a:pt x="32" y="81"/>
                        </a:cubicBezTo>
                        <a:cubicBezTo>
                          <a:pt x="38" y="84"/>
                          <a:pt x="38" y="84"/>
                          <a:pt x="38" y="84"/>
                        </a:cubicBezTo>
                        <a:cubicBezTo>
                          <a:pt x="38" y="84"/>
                          <a:pt x="44" y="97"/>
                          <a:pt x="45" y="97"/>
                        </a:cubicBezTo>
                        <a:cubicBezTo>
                          <a:pt x="55" y="97"/>
                          <a:pt x="55" y="97"/>
                          <a:pt x="55" y="97"/>
                        </a:cubicBezTo>
                        <a:cubicBezTo>
                          <a:pt x="56" y="97"/>
                          <a:pt x="61" y="84"/>
                          <a:pt x="61" y="84"/>
                        </a:cubicBezTo>
                        <a:cubicBezTo>
                          <a:pt x="67" y="81"/>
                          <a:pt x="67" y="81"/>
                          <a:pt x="67" y="81"/>
                        </a:cubicBezTo>
                        <a:cubicBezTo>
                          <a:pt x="67" y="81"/>
                          <a:pt x="81" y="87"/>
                          <a:pt x="81" y="86"/>
                        </a:cubicBezTo>
                        <a:cubicBezTo>
                          <a:pt x="89" y="79"/>
                          <a:pt x="89" y="79"/>
                          <a:pt x="89" y="79"/>
                        </a:cubicBezTo>
                        <a:cubicBezTo>
                          <a:pt x="89" y="78"/>
                          <a:pt x="83" y="66"/>
                          <a:pt x="83" y="66"/>
                        </a:cubicBezTo>
                        <a:lnTo>
                          <a:pt x="86" y="60"/>
                        </a:lnTo>
                        <a:close/>
                        <a:moveTo>
                          <a:pt x="50" y="64"/>
                        </a:moveTo>
                        <a:cubicBezTo>
                          <a:pt x="41" y="64"/>
                          <a:pt x="34" y="57"/>
                          <a:pt x="34" y="49"/>
                        </a:cubicBezTo>
                        <a:cubicBezTo>
                          <a:pt x="34" y="40"/>
                          <a:pt x="41" y="33"/>
                          <a:pt x="50" y="33"/>
                        </a:cubicBezTo>
                        <a:cubicBezTo>
                          <a:pt x="58" y="33"/>
                          <a:pt x="66" y="40"/>
                          <a:pt x="66" y="49"/>
                        </a:cubicBezTo>
                        <a:cubicBezTo>
                          <a:pt x="66" y="57"/>
                          <a:pt x="58" y="64"/>
                          <a:pt x="50" y="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8" name="ïsḻïďê">
                    <a:extLst>
                      <a:ext uri="{FF2B5EF4-FFF2-40B4-BE49-F238E27FC236}">
                        <a16:creationId xmlns="" xmlns:a16="http://schemas.microsoft.com/office/drawing/2014/main" id="{575B0636-36B8-48AF-96C7-47E96CBB61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1900" y="1905001"/>
                    <a:ext cx="88900" cy="90488"/>
                  </a:xfrm>
                  <a:custGeom>
                    <a:avLst/>
                    <a:gdLst>
                      <a:gd name="T0" fmla="*/ 41 w 47"/>
                      <a:gd name="T1" fmla="*/ 23 h 48"/>
                      <a:gd name="T2" fmla="*/ 41 w 47"/>
                      <a:gd name="T3" fmla="*/ 20 h 48"/>
                      <a:gd name="T4" fmla="*/ 45 w 47"/>
                      <a:gd name="T5" fmla="*/ 14 h 48"/>
                      <a:gd name="T6" fmla="*/ 42 w 47"/>
                      <a:gd name="T7" fmla="*/ 9 h 48"/>
                      <a:gd name="T8" fmla="*/ 35 w 47"/>
                      <a:gd name="T9" fmla="*/ 11 h 48"/>
                      <a:gd name="T10" fmla="*/ 33 w 47"/>
                      <a:gd name="T11" fmla="*/ 9 h 48"/>
                      <a:gd name="T12" fmla="*/ 31 w 47"/>
                      <a:gd name="T13" fmla="*/ 2 h 48"/>
                      <a:gd name="T14" fmla="*/ 26 w 47"/>
                      <a:gd name="T15" fmla="*/ 1 h 48"/>
                      <a:gd name="T16" fmla="*/ 22 w 47"/>
                      <a:gd name="T17" fmla="*/ 6 h 48"/>
                      <a:gd name="T18" fmla="*/ 19 w 47"/>
                      <a:gd name="T19" fmla="*/ 7 h 48"/>
                      <a:gd name="T20" fmla="*/ 14 w 47"/>
                      <a:gd name="T21" fmla="*/ 3 h 48"/>
                      <a:gd name="T22" fmla="*/ 9 w 47"/>
                      <a:gd name="T23" fmla="*/ 5 h 48"/>
                      <a:gd name="T24" fmla="*/ 10 w 47"/>
                      <a:gd name="T25" fmla="*/ 12 h 48"/>
                      <a:gd name="T26" fmla="*/ 8 w 47"/>
                      <a:gd name="T27" fmla="*/ 15 h 48"/>
                      <a:gd name="T28" fmla="*/ 1 w 47"/>
                      <a:gd name="T29" fmla="*/ 16 h 48"/>
                      <a:gd name="T30" fmla="*/ 0 w 47"/>
                      <a:gd name="T31" fmla="*/ 21 h 48"/>
                      <a:gd name="T32" fmla="*/ 6 w 47"/>
                      <a:gd name="T33" fmla="*/ 25 h 48"/>
                      <a:gd name="T34" fmla="*/ 6 w 47"/>
                      <a:gd name="T35" fmla="*/ 28 h 48"/>
                      <a:gd name="T36" fmla="*/ 2 w 47"/>
                      <a:gd name="T37" fmla="*/ 34 h 48"/>
                      <a:gd name="T38" fmla="*/ 5 w 47"/>
                      <a:gd name="T39" fmla="*/ 39 h 48"/>
                      <a:gd name="T40" fmla="*/ 12 w 47"/>
                      <a:gd name="T41" fmla="*/ 38 h 48"/>
                      <a:gd name="T42" fmla="*/ 14 w 47"/>
                      <a:gd name="T43" fmla="*/ 39 h 48"/>
                      <a:gd name="T44" fmla="*/ 15 w 47"/>
                      <a:gd name="T45" fmla="*/ 46 h 48"/>
                      <a:gd name="T46" fmla="*/ 20 w 47"/>
                      <a:gd name="T47" fmla="*/ 48 h 48"/>
                      <a:gd name="T48" fmla="*/ 24 w 47"/>
                      <a:gd name="T49" fmla="*/ 42 h 48"/>
                      <a:gd name="T50" fmla="*/ 27 w 47"/>
                      <a:gd name="T51" fmla="*/ 42 h 48"/>
                      <a:gd name="T52" fmla="*/ 33 w 47"/>
                      <a:gd name="T53" fmla="*/ 46 h 48"/>
                      <a:gd name="T54" fmla="*/ 38 w 47"/>
                      <a:gd name="T55" fmla="*/ 43 h 48"/>
                      <a:gd name="T56" fmla="*/ 37 w 47"/>
                      <a:gd name="T57" fmla="*/ 36 h 48"/>
                      <a:gd name="T58" fmla="*/ 38 w 47"/>
                      <a:gd name="T59" fmla="*/ 33 h 48"/>
                      <a:gd name="T60" fmla="*/ 45 w 47"/>
                      <a:gd name="T61" fmla="*/ 32 h 48"/>
                      <a:gd name="T62" fmla="*/ 46 w 47"/>
                      <a:gd name="T63" fmla="*/ 27 h 48"/>
                      <a:gd name="T64" fmla="*/ 41 w 47"/>
                      <a:gd name="T65" fmla="*/ 23 h 48"/>
                      <a:gd name="T66" fmla="*/ 31 w 47"/>
                      <a:gd name="T67" fmla="*/ 26 h 48"/>
                      <a:gd name="T68" fmla="*/ 22 w 47"/>
                      <a:gd name="T69" fmla="*/ 31 h 48"/>
                      <a:gd name="T70" fmla="*/ 16 w 47"/>
                      <a:gd name="T71" fmla="*/ 22 h 48"/>
                      <a:gd name="T72" fmla="*/ 25 w 47"/>
                      <a:gd name="T73" fmla="*/ 17 h 48"/>
                      <a:gd name="T74" fmla="*/ 31 w 47"/>
                      <a:gd name="T75" fmla="*/ 26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7" h="48">
                        <a:moveTo>
                          <a:pt x="41" y="23"/>
                        </a:moveTo>
                        <a:cubicBezTo>
                          <a:pt x="41" y="20"/>
                          <a:pt x="41" y="20"/>
                          <a:pt x="41" y="20"/>
                        </a:cubicBezTo>
                        <a:cubicBezTo>
                          <a:pt x="41" y="20"/>
                          <a:pt x="45" y="14"/>
                          <a:pt x="45" y="14"/>
                        </a:cubicBezTo>
                        <a:cubicBezTo>
                          <a:pt x="42" y="9"/>
                          <a:pt x="42" y="9"/>
                          <a:pt x="42" y="9"/>
                        </a:cubicBezTo>
                        <a:cubicBezTo>
                          <a:pt x="42" y="9"/>
                          <a:pt x="35" y="11"/>
                          <a:pt x="35" y="11"/>
                        </a:cubicBezTo>
                        <a:cubicBezTo>
                          <a:pt x="33" y="9"/>
                          <a:pt x="33" y="9"/>
                          <a:pt x="33" y="9"/>
                        </a:cubicBezTo>
                        <a:cubicBezTo>
                          <a:pt x="33" y="9"/>
                          <a:pt x="32" y="2"/>
                          <a:pt x="31" y="2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0"/>
                          <a:pt x="22" y="6"/>
                          <a:pt x="22" y="6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9" y="7"/>
                          <a:pt x="14" y="2"/>
                          <a:pt x="14" y="3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6"/>
                          <a:pt x="10" y="12"/>
                          <a:pt x="10" y="12"/>
                        </a:cubicBezTo>
                        <a:cubicBezTo>
                          <a:pt x="8" y="15"/>
                          <a:pt x="8" y="15"/>
                          <a:pt x="8" y="15"/>
                        </a:cubicBezTo>
                        <a:cubicBezTo>
                          <a:pt x="8" y="15"/>
                          <a:pt x="2" y="16"/>
                          <a:pt x="1" y="16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2"/>
                          <a:pt x="6" y="25"/>
                          <a:pt x="6" y="25"/>
                        </a:cubicBezTo>
                        <a:cubicBezTo>
                          <a:pt x="6" y="28"/>
                          <a:pt x="6" y="28"/>
                          <a:pt x="6" y="28"/>
                        </a:cubicBezTo>
                        <a:cubicBezTo>
                          <a:pt x="6" y="28"/>
                          <a:pt x="2" y="34"/>
                          <a:pt x="2" y="34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39"/>
                          <a:pt x="12" y="38"/>
                          <a:pt x="12" y="38"/>
                        </a:cubicBezTo>
                        <a:cubicBezTo>
                          <a:pt x="14" y="39"/>
                          <a:pt x="14" y="39"/>
                          <a:pt x="14" y="39"/>
                        </a:cubicBezTo>
                        <a:cubicBezTo>
                          <a:pt x="14" y="39"/>
                          <a:pt x="15" y="46"/>
                          <a:pt x="15" y="46"/>
                        </a:cubicBezTo>
                        <a:cubicBezTo>
                          <a:pt x="20" y="48"/>
                          <a:pt x="20" y="48"/>
                          <a:pt x="20" y="48"/>
                        </a:cubicBezTo>
                        <a:cubicBezTo>
                          <a:pt x="21" y="48"/>
                          <a:pt x="24" y="42"/>
                          <a:pt x="24" y="42"/>
                        </a:cubicBezTo>
                        <a:cubicBezTo>
                          <a:pt x="27" y="42"/>
                          <a:pt x="27" y="42"/>
                          <a:pt x="27" y="42"/>
                        </a:cubicBezTo>
                        <a:cubicBezTo>
                          <a:pt x="27" y="42"/>
                          <a:pt x="33" y="46"/>
                          <a:pt x="33" y="46"/>
                        </a:cubicBezTo>
                        <a:cubicBezTo>
                          <a:pt x="38" y="43"/>
                          <a:pt x="38" y="43"/>
                          <a:pt x="38" y="43"/>
                        </a:cubicBezTo>
                        <a:cubicBezTo>
                          <a:pt x="38" y="43"/>
                          <a:pt x="37" y="36"/>
                          <a:pt x="37" y="36"/>
                        </a:cubicBezTo>
                        <a:cubicBezTo>
                          <a:pt x="38" y="33"/>
                          <a:pt x="38" y="33"/>
                          <a:pt x="38" y="33"/>
                        </a:cubicBezTo>
                        <a:cubicBezTo>
                          <a:pt x="38" y="33"/>
                          <a:pt x="45" y="32"/>
                          <a:pt x="45" y="32"/>
                        </a:cubicBezTo>
                        <a:cubicBezTo>
                          <a:pt x="46" y="27"/>
                          <a:pt x="46" y="27"/>
                          <a:pt x="46" y="27"/>
                        </a:cubicBezTo>
                        <a:cubicBezTo>
                          <a:pt x="47" y="27"/>
                          <a:pt x="41" y="23"/>
                          <a:pt x="41" y="23"/>
                        </a:cubicBezTo>
                        <a:close/>
                        <a:moveTo>
                          <a:pt x="31" y="26"/>
                        </a:moveTo>
                        <a:cubicBezTo>
                          <a:pt x="30" y="30"/>
                          <a:pt x="26" y="32"/>
                          <a:pt x="22" y="31"/>
                        </a:cubicBezTo>
                        <a:cubicBezTo>
                          <a:pt x="18" y="30"/>
                          <a:pt x="15" y="26"/>
                          <a:pt x="16" y="22"/>
                        </a:cubicBezTo>
                        <a:cubicBezTo>
                          <a:pt x="17" y="18"/>
                          <a:pt x="21" y="16"/>
                          <a:pt x="25" y="17"/>
                        </a:cubicBezTo>
                        <a:cubicBezTo>
                          <a:pt x="29" y="18"/>
                          <a:pt x="32" y="22"/>
                          <a:pt x="31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29" name="îṡḻïḑê">
                  <a:extLst>
                    <a:ext uri="{FF2B5EF4-FFF2-40B4-BE49-F238E27FC236}">
                      <a16:creationId xmlns="" xmlns:a16="http://schemas.microsoft.com/office/drawing/2014/main" id="{0F455CB8-5083-48AB-8DE3-88B1E234B6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4430" y="2636477"/>
                  <a:ext cx="318108" cy="312477"/>
                </a:xfrm>
                <a:custGeom>
                  <a:avLst/>
                  <a:gdLst>
                    <a:gd name="T0" fmla="*/ 82 w 95"/>
                    <a:gd name="T1" fmla="*/ 57 h 93"/>
                    <a:gd name="T2" fmla="*/ 95 w 95"/>
                    <a:gd name="T3" fmla="*/ 51 h 93"/>
                    <a:gd name="T4" fmla="*/ 95 w 95"/>
                    <a:gd name="T5" fmla="*/ 41 h 93"/>
                    <a:gd name="T6" fmla="*/ 82 w 95"/>
                    <a:gd name="T7" fmla="*/ 35 h 93"/>
                    <a:gd name="T8" fmla="*/ 80 w 95"/>
                    <a:gd name="T9" fmla="*/ 30 h 93"/>
                    <a:gd name="T10" fmla="*/ 85 w 95"/>
                    <a:gd name="T11" fmla="*/ 17 h 93"/>
                    <a:gd name="T12" fmla="*/ 77 w 95"/>
                    <a:gd name="T13" fmla="*/ 9 h 93"/>
                    <a:gd name="T14" fmla="*/ 64 w 95"/>
                    <a:gd name="T15" fmla="*/ 15 h 93"/>
                    <a:gd name="T16" fmla="*/ 58 w 95"/>
                    <a:gd name="T17" fmla="*/ 12 h 93"/>
                    <a:gd name="T18" fmla="*/ 53 w 95"/>
                    <a:gd name="T19" fmla="*/ 0 h 93"/>
                    <a:gd name="T20" fmla="*/ 42 w 95"/>
                    <a:gd name="T21" fmla="*/ 0 h 93"/>
                    <a:gd name="T22" fmla="*/ 37 w 95"/>
                    <a:gd name="T23" fmla="*/ 12 h 93"/>
                    <a:gd name="T24" fmla="*/ 31 w 95"/>
                    <a:gd name="T25" fmla="*/ 15 h 93"/>
                    <a:gd name="T26" fmla="*/ 18 w 95"/>
                    <a:gd name="T27" fmla="*/ 10 h 93"/>
                    <a:gd name="T28" fmla="*/ 10 w 95"/>
                    <a:gd name="T29" fmla="*/ 17 h 93"/>
                    <a:gd name="T30" fmla="*/ 15 w 95"/>
                    <a:gd name="T31" fmla="*/ 30 h 93"/>
                    <a:gd name="T32" fmla="*/ 13 w 95"/>
                    <a:gd name="T33" fmla="*/ 36 h 93"/>
                    <a:gd name="T34" fmla="*/ 0 w 95"/>
                    <a:gd name="T35" fmla="*/ 41 h 93"/>
                    <a:gd name="T36" fmla="*/ 0 w 95"/>
                    <a:gd name="T37" fmla="*/ 51 h 93"/>
                    <a:gd name="T38" fmla="*/ 13 w 95"/>
                    <a:gd name="T39" fmla="*/ 57 h 93"/>
                    <a:gd name="T40" fmla="*/ 16 w 95"/>
                    <a:gd name="T41" fmla="*/ 62 h 93"/>
                    <a:gd name="T42" fmla="*/ 10 w 95"/>
                    <a:gd name="T43" fmla="*/ 76 h 93"/>
                    <a:gd name="T44" fmla="*/ 18 w 95"/>
                    <a:gd name="T45" fmla="*/ 83 h 93"/>
                    <a:gd name="T46" fmla="*/ 31 w 95"/>
                    <a:gd name="T47" fmla="*/ 77 h 93"/>
                    <a:gd name="T48" fmla="*/ 37 w 95"/>
                    <a:gd name="T49" fmla="*/ 80 h 93"/>
                    <a:gd name="T50" fmla="*/ 43 w 95"/>
                    <a:gd name="T51" fmla="*/ 93 h 93"/>
                    <a:gd name="T52" fmla="*/ 53 w 95"/>
                    <a:gd name="T53" fmla="*/ 93 h 93"/>
                    <a:gd name="T54" fmla="*/ 58 w 95"/>
                    <a:gd name="T55" fmla="*/ 80 h 93"/>
                    <a:gd name="T56" fmla="*/ 64 w 95"/>
                    <a:gd name="T57" fmla="*/ 77 h 93"/>
                    <a:gd name="T58" fmla="*/ 78 w 95"/>
                    <a:gd name="T59" fmla="*/ 82 h 93"/>
                    <a:gd name="T60" fmla="*/ 85 w 95"/>
                    <a:gd name="T61" fmla="*/ 75 h 93"/>
                    <a:gd name="T62" fmla="*/ 80 w 95"/>
                    <a:gd name="T63" fmla="*/ 62 h 93"/>
                    <a:gd name="T64" fmla="*/ 82 w 95"/>
                    <a:gd name="T65" fmla="*/ 57 h 93"/>
                    <a:gd name="T66" fmla="*/ 48 w 95"/>
                    <a:gd name="T67" fmla="*/ 61 h 93"/>
                    <a:gd name="T68" fmla="*/ 32 w 95"/>
                    <a:gd name="T69" fmla="*/ 46 h 93"/>
                    <a:gd name="T70" fmla="*/ 48 w 95"/>
                    <a:gd name="T71" fmla="*/ 31 h 93"/>
                    <a:gd name="T72" fmla="*/ 63 w 95"/>
                    <a:gd name="T73" fmla="*/ 46 h 93"/>
                    <a:gd name="T74" fmla="*/ 48 w 95"/>
                    <a:gd name="T75" fmla="*/ 6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5" h="93">
                      <a:moveTo>
                        <a:pt x="82" y="57"/>
                      </a:moveTo>
                      <a:cubicBezTo>
                        <a:pt x="82" y="57"/>
                        <a:pt x="95" y="52"/>
                        <a:pt x="95" y="51"/>
                      </a:cubicBezTo>
                      <a:cubicBezTo>
                        <a:pt x="95" y="41"/>
                        <a:pt x="95" y="41"/>
                        <a:pt x="95" y="41"/>
                      </a:cubicBezTo>
                      <a:cubicBezTo>
                        <a:pt x="95" y="40"/>
                        <a:pt x="82" y="35"/>
                        <a:pt x="82" y="35"/>
                      </a:cubicBezTo>
                      <a:cubicBezTo>
                        <a:pt x="80" y="30"/>
                        <a:pt x="80" y="30"/>
                        <a:pt x="80" y="30"/>
                      </a:cubicBezTo>
                      <a:cubicBezTo>
                        <a:pt x="80" y="30"/>
                        <a:pt x="85" y="17"/>
                        <a:pt x="85" y="17"/>
                      </a:cubicBezTo>
                      <a:cubicBezTo>
                        <a:pt x="77" y="9"/>
                        <a:pt x="77" y="9"/>
                        <a:pt x="77" y="9"/>
                      </a:cubicBezTo>
                      <a:cubicBezTo>
                        <a:pt x="77" y="9"/>
                        <a:pt x="64" y="15"/>
                        <a:pt x="64" y="15"/>
                      </a:cubicBezTo>
                      <a:cubicBezTo>
                        <a:pt x="58" y="12"/>
                        <a:pt x="58" y="12"/>
                        <a:pt x="58" y="12"/>
                      </a:cubicBezTo>
                      <a:cubicBezTo>
                        <a:pt x="58" y="12"/>
                        <a:pt x="53" y="0"/>
                        <a:pt x="53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1" y="0"/>
                        <a:pt x="37" y="12"/>
                        <a:pt x="37" y="12"/>
                      </a:cubicBezTo>
                      <a:cubicBezTo>
                        <a:pt x="31" y="15"/>
                        <a:pt x="31" y="15"/>
                        <a:pt x="31" y="15"/>
                      </a:cubicBezTo>
                      <a:cubicBezTo>
                        <a:pt x="31" y="15"/>
                        <a:pt x="18" y="9"/>
                        <a:pt x="18" y="10"/>
                      </a:cubicBez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10" y="18"/>
                        <a:pt x="15" y="30"/>
                        <a:pt x="15" y="30"/>
                      </a:cubicBezTo>
                      <a:cubicBezTo>
                        <a:pt x="13" y="36"/>
                        <a:pt x="13" y="36"/>
                        <a:pt x="13" y="36"/>
                      </a:cubicBezTo>
                      <a:cubicBezTo>
                        <a:pt x="13" y="36"/>
                        <a:pt x="0" y="41"/>
                        <a:pt x="0" y="41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0" y="52"/>
                        <a:pt x="13" y="57"/>
                        <a:pt x="13" y="57"/>
                      </a:cubicBezTo>
                      <a:cubicBezTo>
                        <a:pt x="16" y="62"/>
                        <a:pt x="16" y="62"/>
                        <a:pt x="16" y="62"/>
                      </a:cubicBezTo>
                      <a:cubicBezTo>
                        <a:pt x="16" y="62"/>
                        <a:pt x="10" y="75"/>
                        <a:pt x="10" y="76"/>
                      </a:cubicBezTo>
                      <a:cubicBezTo>
                        <a:pt x="18" y="83"/>
                        <a:pt x="18" y="83"/>
                        <a:pt x="18" y="83"/>
                      </a:cubicBezTo>
                      <a:cubicBezTo>
                        <a:pt x="18" y="83"/>
                        <a:pt x="31" y="77"/>
                        <a:pt x="31" y="77"/>
                      </a:cubicBezTo>
                      <a:cubicBezTo>
                        <a:pt x="37" y="80"/>
                        <a:pt x="37" y="80"/>
                        <a:pt x="37" y="80"/>
                      </a:cubicBezTo>
                      <a:cubicBezTo>
                        <a:pt x="37" y="80"/>
                        <a:pt x="42" y="93"/>
                        <a:pt x="43" y="93"/>
                      </a:cubicBezTo>
                      <a:cubicBezTo>
                        <a:pt x="53" y="93"/>
                        <a:pt x="53" y="93"/>
                        <a:pt x="53" y="93"/>
                      </a:cubicBezTo>
                      <a:cubicBezTo>
                        <a:pt x="54" y="93"/>
                        <a:pt x="58" y="80"/>
                        <a:pt x="58" y="80"/>
                      </a:cubicBezTo>
                      <a:cubicBezTo>
                        <a:pt x="64" y="77"/>
                        <a:pt x="64" y="77"/>
                        <a:pt x="64" y="77"/>
                      </a:cubicBezTo>
                      <a:cubicBezTo>
                        <a:pt x="64" y="77"/>
                        <a:pt x="77" y="83"/>
                        <a:pt x="78" y="82"/>
                      </a:cubicBezTo>
                      <a:cubicBezTo>
                        <a:pt x="85" y="75"/>
                        <a:pt x="85" y="75"/>
                        <a:pt x="85" y="75"/>
                      </a:cubicBezTo>
                      <a:cubicBezTo>
                        <a:pt x="85" y="75"/>
                        <a:pt x="80" y="62"/>
                        <a:pt x="80" y="62"/>
                      </a:cubicBezTo>
                      <a:lnTo>
                        <a:pt x="82" y="57"/>
                      </a:lnTo>
                      <a:close/>
                      <a:moveTo>
                        <a:pt x="48" y="61"/>
                      </a:moveTo>
                      <a:cubicBezTo>
                        <a:pt x="39" y="61"/>
                        <a:pt x="32" y="54"/>
                        <a:pt x="32" y="46"/>
                      </a:cubicBezTo>
                      <a:cubicBezTo>
                        <a:pt x="32" y="38"/>
                        <a:pt x="39" y="31"/>
                        <a:pt x="48" y="31"/>
                      </a:cubicBezTo>
                      <a:cubicBezTo>
                        <a:pt x="56" y="31"/>
                        <a:pt x="63" y="38"/>
                        <a:pt x="63" y="46"/>
                      </a:cubicBezTo>
                      <a:cubicBezTo>
                        <a:pt x="63" y="54"/>
                        <a:pt x="56" y="61"/>
                        <a:pt x="4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ïṥ1íḓè">
                  <a:extLst>
                    <a:ext uri="{FF2B5EF4-FFF2-40B4-BE49-F238E27FC236}">
                      <a16:creationId xmlns="" xmlns:a16="http://schemas.microsoft.com/office/drawing/2014/main" id="{14E75459-C9C3-4590-8C9F-16BD4E6C76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1090" y="3502318"/>
                  <a:ext cx="363149" cy="487015"/>
                </a:xfrm>
                <a:custGeom>
                  <a:avLst/>
                  <a:gdLst>
                    <a:gd name="T0" fmla="*/ 108 w 108"/>
                    <a:gd name="T1" fmla="*/ 145 h 145"/>
                    <a:gd name="T2" fmla="*/ 0 w 108"/>
                    <a:gd name="T3" fmla="*/ 145 h 145"/>
                    <a:gd name="T4" fmla="*/ 0 w 108"/>
                    <a:gd name="T5" fmla="*/ 135 h 145"/>
                    <a:gd name="T6" fmla="*/ 13 w 108"/>
                    <a:gd name="T7" fmla="*/ 124 h 145"/>
                    <a:gd name="T8" fmla="*/ 96 w 108"/>
                    <a:gd name="T9" fmla="*/ 124 h 145"/>
                    <a:gd name="T10" fmla="*/ 108 w 108"/>
                    <a:gd name="T11" fmla="*/ 135 h 145"/>
                    <a:gd name="T12" fmla="*/ 108 w 108"/>
                    <a:gd name="T13" fmla="*/ 145 h 145"/>
                    <a:gd name="T14" fmla="*/ 16 w 108"/>
                    <a:gd name="T15" fmla="*/ 116 h 145"/>
                    <a:gd name="T16" fmla="*/ 24 w 108"/>
                    <a:gd name="T17" fmla="*/ 91 h 145"/>
                    <a:gd name="T18" fmla="*/ 85 w 108"/>
                    <a:gd name="T19" fmla="*/ 91 h 145"/>
                    <a:gd name="T20" fmla="*/ 93 w 108"/>
                    <a:gd name="T21" fmla="*/ 116 h 145"/>
                    <a:gd name="T22" fmla="*/ 16 w 108"/>
                    <a:gd name="T23" fmla="*/ 116 h 145"/>
                    <a:gd name="T24" fmla="*/ 28 w 108"/>
                    <a:gd name="T25" fmla="*/ 76 h 145"/>
                    <a:gd name="T26" fmla="*/ 36 w 108"/>
                    <a:gd name="T27" fmla="*/ 51 h 145"/>
                    <a:gd name="T28" fmla="*/ 72 w 108"/>
                    <a:gd name="T29" fmla="*/ 51 h 145"/>
                    <a:gd name="T30" fmla="*/ 80 w 108"/>
                    <a:gd name="T31" fmla="*/ 76 h 145"/>
                    <a:gd name="T32" fmla="*/ 28 w 108"/>
                    <a:gd name="T33" fmla="*/ 76 h 145"/>
                    <a:gd name="T34" fmla="*/ 49 w 108"/>
                    <a:gd name="T35" fmla="*/ 12 h 145"/>
                    <a:gd name="T36" fmla="*/ 60 w 108"/>
                    <a:gd name="T37" fmla="*/ 12 h 145"/>
                    <a:gd name="T38" fmla="*/ 68 w 108"/>
                    <a:gd name="T39" fmla="*/ 36 h 145"/>
                    <a:gd name="T40" fmla="*/ 41 w 108"/>
                    <a:gd name="T41" fmla="*/ 36 h 145"/>
                    <a:gd name="T42" fmla="*/ 49 w 108"/>
                    <a:gd name="T43" fmla="*/ 12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8" h="145">
                      <a:moveTo>
                        <a:pt x="108" y="145"/>
                      </a:moveTo>
                      <a:cubicBezTo>
                        <a:pt x="0" y="145"/>
                        <a:pt x="0" y="145"/>
                        <a:pt x="0" y="145"/>
                      </a:cubicBezTo>
                      <a:cubicBezTo>
                        <a:pt x="0" y="135"/>
                        <a:pt x="0" y="135"/>
                        <a:pt x="0" y="135"/>
                      </a:cubicBezTo>
                      <a:cubicBezTo>
                        <a:pt x="13" y="124"/>
                        <a:pt x="13" y="124"/>
                        <a:pt x="13" y="124"/>
                      </a:cubicBezTo>
                      <a:cubicBezTo>
                        <a:pt x="96" y="124"/>
                        <a:pt x="96" y="124"/>
                        <a:pt x="96" y="124"/>
                      </a:cubicBezTo>
                      <a:cubicBezTo>
                        <a:pt x="108" y="135"/>
                        <a:pt x="108" y="135"/>
                        <a:pt x="108" y="135"/>
                      </a:cubicBezTo>
                      <a:lnTo>
                        <a:pt x="108" y="145"/>
                      </a:lnTo>
                      <a:close/>
                      <a:moveTo>
                        <a:pt x="16" y="116"/>
                      </a:moveTo>
                      <a:cubicBezTo>
                        <a:pt x="24" y="91"/>
                        <a:pt x="24" y="91"/>
                        <a:pt x="24" y="91"/>
                      </a:cubicBezTo>
                      <a:cubicBezTo>
                        <a:pt x="85" y="91"/>
                        <a:pt x="85" y="91"/>
                        <a:pt x="85" y="91"/>
                      </a:cubicBezTo>
                      <a:cubicBezTo>
                        <a:pt x="93" y="116"/>
                        <a:pt x="93" y="116"/>
                        <a:pt x="93" y="116"/>
                      </a:cubicBezTo>
                      <a:lnTo>
                        <a:pt x="16" y="116"/>
                      </a:lnTo>
                      <a:close/>
                      <a:moveTo>
                        <a:pt x="28" y="76"/>
                      </a:moveTo>
                      <a:cubicBezTo>
                        <a:pt x="36" y="51"/>
                        <a:pt x="36" y="51"/>
                        <a:pt x="36" y="51"/>
                      </a:cubicBezTo>
                      <a:cubicBezTo>
                        <a:pt x="72" y="51"/>
                        <a:pt x="72" y="51"/>
                        <a:pt x="72" y="51"/>
                      </a:cubicBezTo>
                      <a:cubicBezTo>
                        <a:pt x="80" y="76"/>
                        <a:pt x="80" y="76"/>
                        <a:pt x="80" y="76"/>
                      </a:cubicBezTo>
                      <a:lnTo>
                        <a:pt x="28" y="76"/>
                      </a:lnTo>
                      <a:close/>
                      <a:moveTo>
                        <a:pt x="49" y="12"/>
                      </a:moveTo>
                      <a:cubicBezTo>
                        <a:pt x="49" y="12"/>
                        <a:pt x="54" y="0"/>
                        <a:pt x="60" y="12"/>
                      </a:cubicBezTo>
                      <a:cubicBezTo>
                        <a:pt x="68" y="36"/>
                        <a:pt x="68" y="36"/>
                        <a:pt x="68" y="36"/>
                      </a:cubicBezTo>
                      <a:cubicBezTo>
                        <a:pt x="41" y="36"/>
                        <a:pt x="41" y="36"/>
                        <a:pt x="41" y="36"/>
                      </a:cubicBezTo>
                      <a:lnTo>
                        <a:pt x="49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iṧḷîḑé">
                  <a:extLst>
                    <a:ext uri="{FF2B5EF4-FFF2-40B4-BE49-F238E27FC236}">
                      <a16:creationId xmlns="" xmlns:a16="http://schemas.microsoft.com/office/drawing/2014/main" id="{1F546116-2A9B-4D6C-ABE8-DEA2BC2293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5703" y="1100155"/>
                  <a:ext cx="244915" cy="430712"/>
                </a:xfrm>
                <a:custGeom>
                  <a:avLst/>
                  <a:gdLst>
                    <a:gd name="T0" fmla="*/ 64 w 73"/>
                    <a:gd name="T1" fmla="*/ 0 h 128"/>
                    <a:gd name="T2" fmla="*/ 10 w 73"/>
                    <a:gd name="T3" fmla="*/ 0 h 128"/>
                    <a:gd name="T4" fmla="*/ 0 w 73"/>
                    <a:gd name="T5" fmla="*/ 9 h 128"/>
                    <a:gd name="T6" fmla="*/ 0 w 73"/>
                    <a:gd name="T7" fmla="*/ 119 h 128"/>
                    <a:gd name="T8" fmla="*/ 10 w 73"/>
                    <a:gd name="T9" fmla="*/ 128 h 128"/>
                    <a:gd name="T10" fmla="*/ 64 w 73"/>
                    <a:gd name="T11" fmla="*/ 128 h 128"/>
                    <a:gd name="T12" fmla="*/ 73 w 73"/>
                    <a:gd name="T13" fmla="*/ 119 h 128"/>
                    <a:gd name="T14" fmla="*/ 73 w 73"/>
                    <a:gd name="T15" fmla="*/ 9 h 128"/>
                    <a:gd name="T16" fmla="*/ 64 w 73"/>
                    <a:gd name="T17" fmla="*/ 0 h 128"/>
                    <a:gd name="T18" fmla="*/ 37 w 73"/>
                    <a:gd name="T19" fmla="*/ 119 h 128"/>
                    <a:gd name="T20" fmla="*/ 31 w 73"/>
                    <a:gd name="T21" fmla="*/ 113 h 128"/>
                    <a:gd name="T22" fmla="*/ 37 w 73"/>
                    <a:gd name="T23" fmla="*/ 107 h 128"/>
                    <a:gd name="T24" fmla="*/ 43 w 73"/>
                    <a:gd name="T25" fmla="*/ 113 h 128"/>
                    <a:gd name="T26" fmla="*/ 37 w 73"/>
                    <a:gd name="T27" fmla="*/ 119 h 128"/>
                    <a:gd name="T28" fmla="*/ 66 w 73"/>
                    <a:gd name="T29" fmla="*/ 99 h 128"/>
                    <a:gd name="T30" fmla="*/ 7 w 73"/>
                    <a:gd name="T31" fmla="*/ 99 h 128"/>
                    <a:gd name="T32" fmla="*/ 7 w 73"/>
                    <a:gd name="T33" fmla="*/ 16 h 128"/>
                    <a:gd name="T34" fmla="*/ 66 w 73"/>
                    <a:gd name="T35" fmla="*/ 16 h 128"/>
                    <a:gd name="T36" fmla="*/ 66 w 73"/>
                    <a:gd name="T37" fmla="*/ 99 h 128"/>
                    <a:gd name="T38" fmla="*/ 49 w 73"/>
                    <a:gd name="T39" fmla="*/ 9 h 128"/>
                    <a:gd name="T40" fmla="*/ 24 w 73"/>
                    <a:gd name="T41" fmla="*/ 9 h 128"/>
                    <a:gd name="T42" fmla="*/ 24 w 73"/>
                    <a:gd name="T43" fmla="*/ 6 h 128"/>
                    <a:gd name="T44" fmla="*/ 49 w 73"/>
                    <a:gd name="T45" fmla="*/ 6 h 128"/>
                    <a:gd name="T46" fmla="*/ 49 w 73"/>
                    <a:gd name="T47" fmla="*/ 9 h 128"/>
                    <a:gd name="T48" fmla="*/ 60 w 73"/>
                    <a:gd name="T49" fmla="*/ 8 h 128"/>
                    <a:gd name="T50" fmla="*/ 58 w 73"/>
                    <a:gd name="T51" fmla="*/ 10 h 128"/>
                    <a:gd name="T52" fmla="*/ 55 w 73"/>
                    <a:gd name="T53" fmla="*/ 8 h 128"/>
                    <a:gd name="T54" fmla="*/ 58 w 73"/>
                    <a:gd name="T55" fmla="*/ 6 h 128"/>
                    <a:gd name="T56" fmla="*/ 60 w 73"/>
                    <a:gd name="T57" fmla="*/ 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3" h="128">
                      <a:moveTo>
                        <a:pt x="64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5" y="0"/>
                        <a:pt x="0" y="4"/>
                        <a:pt x="0" y="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24"/>
                        <a:pt x="5" y="128"/>
                        <a:pt x="10" y="128"/>
                      </a:cubicBezTo>
                      <a:cubicBezTo>
                        <a:pt x="64" y="128"/>
                        <a:pt x="64" y="128"/>
                        <a:pt x="64" y="128"/>
                      </a:cubicBezTo>
                      <a:cubicBezTo>
                        <a:pt x="69" y="128"/>
                        <a:pt x="73" y="124"/>
                        <a:pt x="73" y="119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3" y="4"/>
                        <a:pt x="69" y="0"/>
                        <a:pt x="64" y="0"/>
                      </a:cubicBezTo>
                      <a:close/>
                      <a:moveTo>
                        <a:pt x="37" y="119"/>
                      </a:moveTo>
                      <a:cubicBezTo>
                        <a:pt x="34" y="119"/>
                        <a:pt x="31" y="116"/>
                        <a:pt x="31" y="113"/>
                      </a:cubicBezTo>
                      <a:cubicBezTo>
                        <a:pt x="31" y="110"/>
                        <a:pt x="34" y="107"/>
                        <a:pt x="37" y="107"/>
                      </a:cubicBezTo>
                      <a:cubicBezTo>
                        <a:pt x="40" y="107"/>
                        <a:pt x="43" y="110"/>
                        <a:pt x="43" y="113"/>
                      </a:cubicBezTo>
                      <a:cubicBezTo>
                        <a:pt x="43" y="116"/>
                        <a:pt x="40" y="119"/>
                        <a:pt x="37" y="119"/>
                      </a:cubicBezTo>
                      <a:close/>
                      <a:moveTo>
                        <a:pt x="66" y="99"/>
                      </a:moveTo>
                      <a:cubicBezTo>
                        <a:pt x="7" y="99"/>
                        <a:pt x="7" y="99"/>
                        <a:pt x="7" y="99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66" y="16"/>
                        <a:pt x="66" y="16"/>
                        <a:pt x="66" y="16"/>
                      </a:cubicBezTo>
                      <a:lnTo>
                        <a:pt x="66" y="99"/>
                      </a:lnTo>
                      <a:close/>
                      <a:moveTo>
                        <a:pt x="49" y="9"/>
                      </a:moveTo>
                      <a:cubicBezTo>
                        <a:pt x="24" y="9"/>
                        <a:pt x="24" y="9"/>
                        <a:pt x="24" y="9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49" y="6"/>
                        <a:pt x="49" y="6"/>
                        <a:pt x="49" y="6"/>
                      </a:cubicBezTo>
                      <a:lnTo>
                        <a:pt x="49" y="9"/>
                      </a:lnTo>
                      <a:close/>
                      <a:moveTo>
                        <a:pt x="60" y="8"/>
                      </a:moveTo>
                      <a:cubicBezTo>
                        <a:pt x="60" y="9"/>
                        <a:pt x="59" y="10"/>
                        <a:pt x="58" y="10"/>
                      </a:cubicBezTo>
                      <a:cubicBezTo>
                        <a:pt x="56" y="10"/>
                        <a:pt x="55" y="9"/>
                        <a:pt x="55" y="8"/>
                      </a:cubicBezTo>
                      <a:cubicBezTo>
                        <a:pt x="55" y="7"/>
                        <a:pt x="56" y="6"/>
                        <a:pt x="58" y="6"/>
                      </a:cubicBezTo>
                      <a:cubicBezTo>
                        <a:pt x="59" y="6"/>
                        <a:pt x="60" y="7"/>
                        <a:pt x="6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i$ḻíḍè">
                  <a:extLst>
                    <a:ext uri="{FF2B5EF4-FFF2-40B4-BE49-F238E27FC236}">
                      <a16:creationId xmlns="" xmlns:a16="http://schemas.microsoft.com/office/drawing/2014/main" id="{377D5413-5F53-4A66-A7E4-C358A3575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7142" y="1151519"/>
                  <a:ext cx="368780" cy="430712"/>
                </a:xfrm>
                <a:custGeom>
                  <a:avLst/>
                  <a:gdLst>
                    <a:gd name="T0" fmla="*/ 101 w 110"/>
                    <a:gd name="T1" fmla="*/ 0 h 128"/>
                    <a:gd name="T2" fmla="*/ 9 w 110"/>
                    <a:gd name="T3" fmla="*/ 0 h 128"/>
                    <a:gd name="T4" fmla="*/ 0 w 110"/>
                    <a:gd name="T5" fmla="*/ 9 h 128"/>
                    <a:gd name="T6" fmla="*/ 0 w 110"/>
                    <a:gd name="T7" fmla="*/ 119 h 128"/>
                    <a:gd name="T8" fmla="*/ 9 w 110"/>
                    <a:gd name="T9" fmla="*/ 128 h 128"/>
                    <a:gd name="T10" fmla="*/ 101 w 110"/>
                    <a:gd name="T11" fmla="*/ 128 h 128"/>
                    <a:gd name="T12" fmla="*/ 110 w 110"/>
                    <a:gd name="T13" fmla="*/ 119 h 128"/>
                    <a:gd name="T14" fmla="*/ 110 w 110"/>
                    <a:gd name="T15" fmla="*/ 9 h 128"/>
                    <a:gd name="T16" fmla="*/ 101 w 110"/>
                    <a:gd name="T17" fmla="*/ 0 h 128"/>
                    <a:gd name="T18" fmla="*/ 101 w 110"/>
                    <a:gd name="T19" fmla="*/ 109 h 128"/>
                    <a:gd name="T20" fmla="*/ 9 w 110"/>
                    <a:gd name="T21" fmla="*/ 109 h 128"/>
                    <a:gd name="T22" fmla="*/ 9 w 110"/>
                    <a:gd name="T23" fmla="*/ 11 h 128"/>
                    <a:gd name="T24" fmla="*/ 101 w 110"/>
                    <a:gd name="T25" fmla="*/ 11 h 128"/>
                    <a:gd name="T26" fmla="*/ 101 w 110"/>
                    <a:gd name="T27" fmla="*/ 109 h 128"/>
                    <a:gd name="T28" fmla="*/ 67 w 110"/>
                    <a:gd name="T29" fmla="*/ 121 h 128"/>
                    <a:gd name="T30" fmla="*/ 42 w 110"/>
                    <a:gd name="T31" fmla="*/ 121 h 128"/>
                    <a:gd name="T32" fmla="*/ 42 w 110"/>
                    <a:gd name="T33" fmla="*/ 118 h 128"/>
                    <a:gd name="T34" fmla="*/ 67 w 110"/>
                    <a:gd name="T35" fmla="*/ 118 h 128"/>
                    <a:gd name="T36" fmla="*/ 67 w 110"/>
                    <a:gd name="T37" fmla="*/ 121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0" h="128">
                      <a:moveTo>
                        <a:pt x="101" y="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24"/>
                        <a:pt x="4" y="128"/>
                        <a:pt x="9" y="128"/>
                      </a:cubicBezTo>
                      <a:cubicBezTo>
                        <a:pt x="101" y="128"/>
                        <a:pt x="101" y="128"/>
                        <a:pt x="101" y="128"/>
                      </a:cubicBezTo>
                      <a:cubicBezTo>
                        <a:pt x="106" y="128"/>
                        <a:pt x="110" y="124"/>
                        <a:pt x="110" y="119"/>
                      </a:cubicBezTo>
                      <a:cubicBezTo>
                        <a:pt x="110" y="9"/>
                        <a:pt x="110" y="9"/>
                        <a:pt x="110" y="9"/>
                      </a:cubicBezTo>
                      <a:cubicBezTo>
                        <a:pt x="110" y="4"/>
                        <a:pt x="106" y="0"/>
                        <a:pt x="101" y="0"/>
                      </a:cubicBezTo>
                      <a:close/>
                      <a:moveTo>
                        <a:pt x="101" y="109"/>
                      </a:moveTo>
                      <a:cubicBezTo>
                        <a:pt x="9" y="109"/>
                        <a:pt x="9" y="109"/>
                        <a:pt x="9" y="109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101" y="11"/>
                        <a:pt x="101" y="11"/>
                        <a:pt x="101" y="11"/>
                      </a:cubicBezTo>
                      <a:lnTo>
                        <a:pt x="101" y="109"/>
                      </a:lnTo>
                      <a:close/>
                      <a:moveTo>
                        <a:pt x="67" y="121"/>
                      </a:moveTo>
                      <a:cubicBezTo>
                        <a:pt x="42" y="121"/>
                        <a:pt x="42" y="121"/>
                        <a:pt x="42" y="121"/>
                      </a:cubicBezTo>
                      <a:cubicBezTo>
                        <a:pt x="42" y="118"/>
                        <a:pt x="42" y="118"/>
                        <a:pt x="42" y="118"/>
                      </a:cubicBezTo>
                      <a:cubicBezTo>
                        <a:pt x="67" y="118"/>
                        <a:pt x="67" y="118"/>
                        <a:pt x="67" y="118"/>
                      </a:cubicBezTo>
                      <a:lnTo>
                        <a:pt x="67" y="1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33" name="iSļíḋé">
                  <a:extLst>
                    <a:ext uri="{FF2B5EF4-FFF2-40B4-BE49-F238E27FC236}">
                      <a16:creationId xmlns="" xmlns:a16="http://schemas.microsoft.com/office/drawing/2014/main" id="{3F6E2324-7D7D-421A-886B-FB23D03D22B1}"/>
                    </a:ext>
                  </a:extLst>
                </p:cNvPr>
                <p:cNvGrpSpPr/>
                <p:nvPr/>
              </p:nvGrpSpPr>
              <p:grpSpPr>
                <a:xfrm>
                  <a:off x="2489325" y="1405593"/>
                  <a:ext cx="287142" cy="433527"/>
                  <a:chOff x="549275" y="4406901"/>
                  <a:chExt cx="161926" cy="244475"/>
                </a:xfrm>
                <a:grpFill/>
              </p:grpSpPr>
              <p:sp>
                <p:nvSpPr>
                  <p:cNvPr id="315" name="ïşľiḓé">
                    <a:extLst>
                      <a:ext uri="{FF2B5EF4-FFF2-40B4-BE49-F238E27FC236}">
                        <a16:creationId xmlns="" xmlns:a16="http://schemas.microsoft.com/office/drawing/2014/main" id="{EF5424C5-0188-4387-B47C-5C35C1A4CE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275" y="4406901"/>
                    <a:ext cx="138113" cy="244475"/>
                  </a:xfrm>
                  <a:custGeom>
                    <a:avLst/>
                    <a:gdLst>
                      <a:gd name="T0" fmla="*/ 66 w 73"/>
                      <a:gd name="T1" fmla="*/ 105 h 129"/>
                      <a:gd name="T2" fmla="*/ 7 w 73"/>
                      <a:gd name="T3" fmla="*/ 105 h 129"/>
                      <a:gd name="T4" fmla="*/ 7 w 73"/>
                      <a:gd name="T5" fmla="*/ 16 h 129"/>
                      <a:gd name="T6" fmla="*/ 66 w 73"/>
                      <a:gd name="T7" fmla="*/ 16 h 129"/>
                      <a:gd name="T8" fmla="*/ 66 w 73"/>
                      <a:gd name="T9" fmla="*/ 35 h 129"/>
                      <a:gd name="T10" fmla="*/ 73 w 73"/>
                      <a:gd name="T11" fmla="*/ 35 h 129"/>
                      <a:gd name="T12" fmla="*/ 73 w 73"/>
                      <a:gd name="T13" fmla="*/ 10 h 129"/>
                      <a:gd name="T14" fmla="*/ 63 w 73"/>
                      <a:gd name="T15" fmla="*/ 0 h 129"/>
                      <a:gd name="T16" fmla="*/ 9 w 73"/>
                      <a:gd name="T17" fmla="*/ 0 h 129"/>
                      <a:gd name="T18" fmla="*/ 0 w 73"/>
                      <a:gd name="T19" fmla="*/ 10 h 129"/>
                      <a:gd name="T20" fmla="*/ 0 w 73"/>
                      <a:gd name="T21" fmla="*/ 120 h 129"/>
                      <a:gd name="T22" fmla="*/ 9 w 73"/>
                      <a:gd name="T23" fmla="*/ 129 h 129"/>
                      <a:gd name="T24" fmla="*/ 63 w 73"/>
                      <a:gd name="T25" fmla="*/ 129 h 129"/>
                      <a:gd name="T26" fmla="*/ 73 w 73"/>
                      <a:gd name="T27" fmla="*/ 120 h 129"/>
                      <a:gd name="T28" fmla="*/ 73 w 73"/>
                      <a:gd name="T29" fmla="*/ 79 h 129"/>
                      <a:gd name="T30" fmla="*/ 66 w 73"/>
                      <a:gd name="T31" fmla="*/ 79 h 129"/>
                      <a:gd name="T32" fmla="*/ 66 w 73"/>
                      <a:gd name="T33" fmla="*/ 105 h 129"/>
                      <a:gd name="T34" fmla="*/ 57 w 73"/>
                      <a:gd name="T35" fmla="*/ 6 h 129"/>
                      <a:gd name="T36" fmla="*/ 60 w 73"/>
                      <a:gd name="T37" fmla="*/ 9 h 129"/>
                      <a:gd name="T38" fmla="*/ 57 w 73"/>
                      <a:gd name="T39" fmla="*/ 11 h 129"/>
                      <a:gd name="T40" fmla="*/ 55 w 73"/>
                      <a:gd name="T41" fmla="*/ 9 h 129"/>
                      <a:gd name="T42" fmla="*/ 57 w 73"/>
                      <a:gd name="T43" fmla="*/ 6 h 129"/>
                      <a:gd name="T44" fmla="*/ 24 w 73"/>
                      <a:gd name="T45" fmla="*/ 7 h 129"/>
                      <a:gd name="T46" fmla="*/ 49 w 73"/>
                      <a:gd name="T47" fmla="*/ 7 h 129"/>
                      <a:gd name="T48" fmla="*/ 49 w 73"/>
                      <a:gd name="T49" fmla="*/ 10 h 129"/>
                      <a:gd name="T50" fmla="*/ 24 w 73"/>
                      <a:gd name="T51" fmla="*/ 10 h 129"/>
                      <a:gd name="T52" fmla="*/ 24 w 73"/>
                      <a:gd name="T53" fmla="*/ 7 h 129"/>
                      <a:gd name="T54" fmla="*/ 48 w 73"/>
                      <a:gd name="T55" fmla="*/ 119 h 129"/>
                      <a:gd name="T56" fmla="*/ 25 w 73"/>
                      <a:gd name="T57" fmla="*/ 119 h 129"/>
                      <a:gd name="T58" fmla="*/ 25 w 73"/>
                      <a:gd name="T59" fmla="*/ 112 h 129"/>
                      <a:gd name="T60" fmla="*/ 48 w 73"/>
                      <a:gd name="T61" fmla="*/ 112 h 129"/>
                      <a:gd name="T62" fmla="*/ 48 w 73"/>
                      <a:gd name="T63" fmla="*/ 119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3" h="129">
                        <a:moveTo>
                          <a:pt x="66" y="105"/>
                        </a:moveTo>
                        <a:cubicBezTo>
                          <a:pt x="7" y="105"/>
                          <a:pt x="7" y="105"/>
                          <a:pt x="7" y="10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66" y="16"/>
                          <a:pt x="66" y="16"/>
                          <a:pt x="66" y="16"/>
                        </a:cubicBezTo>
                        <a:cubicBezTo>
                          <a:pt x="66" y="35"/>
                          <a:pt x="66" y="35"/>
                          <a:pt x="66" y="35"/>
                        </a:cubicBezTo>
                        <a:cubicBezTo>
                          <a:pt x="73" y="35"/>
                          <a:pt x="73" y="35"/>
                          <a:pt x="73" y="35"/>
                        </a:cubicBezTo>
                        <a:cubicBezTo>
                          <a:pt x="73" y="10"/>
                          <a:pt x="73" y="10"/>
                          <a:pt x="73" y="10"/>
                        </a:cubicBezTo>
                        <a:cubicBezTo>
                          <a:pt x="73" y="5"/>
                          <a:pt x="68" y="0"/>
                          <a:pt x="63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5"/>
                          <a:pt x="0" y="10"/>
                        </a:cubicBezTo>
                        <a:cubicBezTo>
                          <a:pt x="0" y="120"/>
                          <a:pt x="0" y="120"/>
                          <a:pt x="0" y="120"/>
                        </a:cubicBezTo>
                        <a:cubicBezTo>
                          <a:pt x="0" y="125"/>
                          <a:pt x="4" y="129"/>
                          <a:pt x="9" y="129"/>
                        </a:cubicBezTo>
                        <a:cubicBezTo>
                          <a:pt x="63" y="129"/>
                          <a:pt x="63" y="129"/>
                          <a:pt x="63" y="129"/>
                        </a:cubicBezTo>
                        <a:cubicBezTo>
                          <a:pt x="68" y="129"/>
                          <a:pt x="73" y="125"/>
                          <a:pt x="73" y="120"/>
                        </a:cubicBezTo>
                        <a:cubicBezTo>
                          <a:pt x="73" y="79"/>
                          <a:pt x="73" y="79"/>
                          <a:pt x="73" y="79"/>
                        </a:cubicBezTo>
                        <a:cubicBezTo>
                          <a:pt x="66" y="79"/>
                          <a:pt x="66" y="79"/>
                          <a:pt x="66" y="79"/>
                        </a:cubicBezTo>
                        <a:lnTo>
                          <a:pt x="66" y="105"/>
                        </a:lnTo>
                        <a:close/>
                        <a:moveTo>
                          <a:pt x="57" y="6"/>
                        </a:moveTo>
                        <a:cubicBezTo>
                          <a:pt x="58" y="6"/>
                          <a:pt x="60" y="7"/>
                          <a:pt x="60" y="9"/>
                        </a:cubicBezTo>
                        <a:cubicBezTo>
                          <a:pt x="60" y="10"/>
                          <a:pt x="58" y="11"/>
                          <a:pt x="57" y="11"/>
                        </a:cubicBezTo>
                        <a:cubicBezTo>
                          <a:pt x="56" y="11"/>
                          <a:pt x="55" y="10"/>
                          <a:pt x="55" y="9"/>
                        </a:cubicBezTo>
                        <a:cubicBezTo>
                          <a:pt x="55" y="7"/>
                          <a:pt x="56" y="6"/>
                          <a:pt x="57" y="6"/>
                        </a:cubicBezTo>
                        <a:close/>
                        <a:moveTo>
                          <a:pt x="24" y="7"/>
                        </a:moveTo>
                        <a:cubicBezTo>
                          <a:pt x="49" y="7"/>
                          <a:pt x="49" y="7"/>
                          <a:pt x="49" y="7"/>
                        </a:cubicBezTo>
                        <a:cubicBezTo>
                          <a:pt x="49" y="10"/>
                          <a:pt x="49" y="10"/>
                          <a:pt x="49" y="10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lnTo>
                          <a:pt x="24" y="7"/>
                        </a:lnTo>
                        <a:close/>
                        <a:moveTo>
                          <a:pt x="48" y="119"/>
                        </a:moveTo>
                        <a:cubicBezTo>
                          <a:pt x="25" y="119"/>
                          <a:pt x="25" y="119"/>
                          <a:pt x="25" y="119"/>
                        </a:cubicBezTo>
                        <a:cubicBezTo>
                          <a:pt x="25" y="112"/>
                          <a:pt x="25" y="112"/>
                          <a:pt x="25" y="112"/>
                        </a:cubicBezTo>
                        <a:cubicBezTo>
                          <a:pt x="48" y="112"/>
                          <a:pt x="48" y="112"/>
                          <a:pt x="48" y="112"/>
                        </a:cubicBezTo>
                        <a:lnTo>
                          <a:pt x="48" y="11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6" name="îsḷíde">
                    <a:extLst>
                      <a:ext uri="{FF2B5EF4-FFF2-40B4-BE49-F238E27FC236}">
                        <a16:creationId xmlns="" xmlns:a16="http://schemas.microsoft.com/office/drawing/2014/main" id="{5662D951-DF0E-440B-924F-7F4AA32C88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013" y="4478338"/>
                    <a:ext cx="103188" cy="98425"/>
                  </a:xfrm>
                  <a:custGeom>
                    <a:avLst/>
                    <a:gdLst>
                      <a:gd name="T0" fmla="*/ 0 w 65"/>
                      <a:gd name="T1" fmla="*/ 44 h 62"/>
                      <a:gd name="T2" fmla="*/ 8 w 65"/>
                      <a:gd name="T3" fmla="*/ 44 h 62"/>
                      <a:gd name="T4" fmla="*/ 0 w 65"/>
                      <a:gd name="T5" fmla="*/ 62 h 62"/>
                      <a:gd name="T6" fmla="*/ 22 w 65"/>
                      <a:gd name="T7" fmla="*/ 44 h 62"/>
                      <a:gd name="T8" fmla="*/ 65 w 65"/>
                      <a:gd name="T9" fmla="*/ 44 h 62"/>
                      <a:gd name="T10" fmla="*/ 65 w 65"/>
                      <a:gd name="T11" fmla="*/ 0 h 62"/>
                      <a:gd name="T12" fmla="*/ 0 w 65"/>
                      <a:gd name="T13" fmla="*/ 0 h 62"/>
                      <a:gd name="T14" fmla="*/ 0 w 65"/>
                      <a:gd name="T15" fmla="*/ 44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5" h="62">
                        <a:moveTo>
                          <a:pt x="0" y="44"/>
                        </a:moveTo>
                        <a:lnTo>
                          <a:pt x="8" y="44"/>
                        </a:lnTo>
                        <a:lnTo>
                          <a:pt x="0" y="62"/>
                        </a:lnTo>
                        <a:lnTo>
                          <a:pt x="22" y="44"/>
                        </a:lnTo>
                        <a:lnTo>
                          <a:pt x="65" y="44"/>
                        </a:lnTo>
                        <a:lnTo>
                          <a:pt x="65" y="0"/>
                        </a:lnTo>
                        <a:lnTo>
                          <a:pt x="0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4" name="ïṧlîďê">
                  <a:extLst>
                    <a:ext uri="{FF2B5EF4-FFF2-40B4-BE49-F238E27FC236}">
                      <a16:creationId xmlns="" xmlns:a16="http://schemas.microsoft.com/office/drawing/2014/main" id="{E3B67AD1-5E65-4A01-9296-99A767B39313}"/>
                    </a:ext>
                  </a:extLst>
                </p:cNvPr>
                <p:cNvGrpSpPr/>
                <p:nvPr/>
              </p:nvGrpSpPr>
              <p:grpSpPr>
                <a:xfrm>
                  <a:off x="4206808" y="3471901"/>
                  <a:ext cx="447603" cy="427896"/>
                  <a:chOff x="1652588" y="3660776"/>
                  <a:chExt cx="252413" cy="241300"/>
                </a:xfrm>
                <a:grpFill/>
              </p:grpSpPr>
              <p:sp>
                <p:nvSpPr>
                  <p:cNvPr id="313" name="íšļiďè">
                    <a:extLst>
                      <a:ext uri="{FF2B5EF4-FFF2-40B4-BE49-F238E27FC236}">
                        <a16:creationId xmlns="" xmlns:a16="http://schemas.microsoft.com/office/drawing/2014/main" id="{4D1BAAAA-730F-4AB8-923F-DB2B699935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52588" y="3660776"/>
                    <a:ext cx="252413" cy="241300"/>
                  </a:xfrm>
                  <a:custGeom>
                    <a:avLst/>
                    <a:gdLst>
                      <a:gd name="T0" fmla="*/ 124 w 133"/>
                      <a:gd name="T1" fmla="*/ 0 h 127"/>
                      <a:gd name="T2" fmla="*/ 9 w 133"/>
                      <a:gd name="T3" fmla="*/ 0 h 127"/>
                      <a:gd name="T4" fmla="*/ 0 w 133"/>
                      <a:gd name="T5" fmla="*/ 9 h 127"/>
                      <a:gd name="T6" fmla="*/ 0 w 133"/>
                      <a:gd name="T7" fmla="*/ 91 h 127"/>
                      <a:gd name="T8" fmla="*/ 9 w 133"/>
                      <a:gd name="T9" fmla="*/ 100 h 127"/>
                      <a:gd name="T10" fmla="*/ 53 w 133"/>
                      <a:gd name="T11" fmla="*/ 100 h 127"/>
                      <a:gd name="T12" fmla="*/ 39 w 133"/>
                      <a:gd name="T13" fmla="*/ 118 h 127"/>
                      <a:gd name="T14" fmla="*/ 39 w 133"/>
                      <a:gd name="T15" fmla="*/ 127 h 127"/>
                      <a:gd name="T16" fmla="*/ 53 w 133"/>
                      <a:gd name="T17" fmla="*/ 127 h 127"/>
                      <a:gd name="T18" fmla="*/ 80 w 133"/>
                      <a:gd name="T19" fmla="*/ 127 h 127"/>
                      <a:gd name="T20" fmla="*/ 93 w 133"/>
                      <a:gd name="T21" fmla="*/ 127 h 127"/>
                      <a:gd name="T22" fmla="*/ 93 w 133"/>
                      <a:gd name="T23" fmla="*/ 118 h 127"/>
                      <a:gd name="T24" fmla="*/ 80 w 133"/>
                      <a:gd name="T25" fmla="*/ 100 h 127"/>
                      <a:gd name="T26" fmla="*/ 124 w 133"/>
                      <a:gd name="T27" fmla="*/ 100 h 127"/>
                      <a:gd name="T28" fmla="*/ 133 w 133"/>
                      <a:gd name="T29" fmla="*/ 91 h 127"/>
                      <a:gd name="T30" fmla="*/ 133 w 133"/>
                      <a:gd name="T31" fmla="*/ 9 h 127"/>
                      <a:gd name="T32" fmla="*/ 124 w 133"/>
                      <a:gd name="T33" fmla="*/ 0 h 127"/>
                      <a:gd name="T34" fmla="*/ 59 w 133"/>
                      <a:gd name="T35" fmla="*/ 89 h 127"/>
                      <a:gd name="T36" fmla="*/ 67 w 133"/>
                      <a:gd name="T37" fmla="*/ 82 h 127"/>
                      <a:gd name="T38" fmla="*/ 75 w 133"/>
                      <a:gd name="T39" fmla="*/ 89 h 127"/>
                      <a:gd name="T40" fmla="*/ 67 w 133"/>
                      <a:gd name="T41" fmla="*/ 97 h 127"/>
                      <a:gd name="T42" fmla="*/ 59 w 133"/>
                      <a:gd name="T43" fmla="*/ 89 h 127"/>
                      <a:gd name="T44" fmla="*/ 123 w 133"/>
                      <a:gd name="T45" fmla="*/ 79 h 127"/>
                      <a:gd name="T46" fmla="*/ 9 w 133"/>
                      <a:gd name="T47" fmla="*/ 79 h 127"/>
                      <a:gd name="T48" fmla="*/ 9 w 133"/>
                      <a:gd name="T49" fmla="*/ 10 h 127"/>
                      <a:gd name="T50" fmla="*/ 123 w 133"/>
                      <a:gd name="T51" fmla="*/ 10 h 127"/>
                      <a:gd name="T52" fmla="*/ 123 w 133"/>
                      <a:gd name="T53" fmla="*/ 79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3" h="127">
                        <a:moveTo>
                          <a:pt x="124" y="0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4"/>
                          <a:pt x="0" y="9"/>
                        </a:cubicBezTo>
                        <a:cubicBezTo>
                          <a:pt x="0" y="91"/>
                          <a:pt x="0" y="91"/>
                          <a:pt x="0" y="91"/>
                        </a:cubicBezTo>
                        <a:cubicBezTo>
                          <a:pt x="0" y="96"/>
                          <a:pt x="4" y="100"/>
                          <a:pt x="9" y="100"/>
                        </a:cubicBezTo>
                        <a:cubicBezTo>
                          <a:pt x="53" y="100"/>
                          <a:pt x="53" y="100"/>
                          <a:pt x="53" y="100"/>
                        </a:cubicBezTo>
                        <a:cubicBezTo>
                          <a:pt x="53" y="100"/>
                          <a:pt x="55" y="118"/>
                          <a:pt x="39" y="118"/>
                        </a:cubicBezTo>
                        <a:cubicBezTo>
                          <a:pt x="39" y="127"/>
                          <a:pt x="39" y="127"/>
                          <a:pt x="39" y="127"/>
                        </a:cubicBezTo>
                        <a:cubicBezTo>
                          <a:pt x="53" y="127"/>
                          <a:pt x="53" y="127"/>
                          <a:pt x="53" y="127"/>
                        </a:cubicBezTo>
                        <a:cubicBezTo>
                          <a:pt x="80" y="127"/>
                          <a:pt x="80" y="127"/>
                          <a:pt x="80" y="127"/>
                        </a:cubicBezTo>
                        <a:cubicBezTo>
                          <a:pt x="93" y="127"/>
                          <a:pt x="93" y="127"/>
                          <a:pt x="93" y="127"/>
                        </a:cubicBezTo>
                        <a:cubicBezTo>
                          <a:pt x="93" y="118"/>
                          <a:pt x="93" y="118"/>
                          <a:pt x="93" y="118"/>
                        </a:cubicBezTo>
                        <a:cubicBezTo>
                          <a:pt x="77" y="118"/>
                          <a:pt x="80" y="100"/>
                          <a:pt x="80" y="100"/>
                        </a:cubicBezTo>
                        <a:cubicBezTo>
                          <a:pt x="124" y="100"/>
                          <a:pt x="124" y="100"/>
                          <a:pt x="124" y="100"/>
                        </a:cubicBezTo>
                        <a:cubicBezTo>
                          <a:pt x="129" y="100"/>
                          <a:pt x="133" y="96"/>
                          <a:pt x="133" y="91"/>
                        </a:cubicBezTo>
                        <a:cubicBezTo>
                          <a:pt x="133" y="9"/>
                          <a:pt x="133" y="9"/>
                          <a:pt x="133" y="9"/>
                        </a:cubicBezTo>
                        <a:cubicBezTo>
                          <a:pt x="133" y="4"/>
                          <a:pt x="129" y="0"/>
                          <a:pt x="124" y="0"/>
                        </a:cubicBezTo>
                        <a:close/>
                        <a:moveTo>
                          <a:pt x="59" y="89"/>
                        </a:moveTo>
                        <a:cubicBezTo>
                          <a:pt x="59" y="85"/>
                          <a:pt x="63" y="82"/>
                          <a:pt x="67" y="82"/>
                        </a:cubicBezTo>
                        <a:cubicBezTo>
                          <a:pt x="71" y="82"/>
                          <a:pt x="75" y="85"/>
                          <a:pt x="75" y="89"/>
                        </a:cubicBezTo>
                        <a:cubicBezTo>
                          <a:pt x="75" y="93"/>
                          <a:pt x="71" y="97"/>
                          <a:pt x="67" y="97"/>
                        </a:cubicBezTo>
                        <a:cubicBezTo>
                          <a:pt x="63" y="97"/>
                          <a:pt x="59" y="93"/>
                          <a:pt x="59" y="89"/>
                        </a:cubicBezTo>
                        <a:close/>
                        <a:moveTo>
                          <a:pt x="123" y="79"/>
                        </a:moveTo>
                        <a:cubicBezTo>
                          <a:pt x="9" y="79"/>
                          <a:pt x="9" y="79"/>
                          <a:pt x="9" y="79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123" y="10"/>
                          <a:pt x="123" y="10"/>
                          <a:pt x="123" y="10"/>
                        </a:cubicBezTo>
                        <a:lnTo>
                          <a:pt x="123" y="7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4" name="iŝ1iḓé">
                    <a:extLst>
                      <a:ext uri="{FF2B5EF4-FFF2-40B4-BE49-F238E27FC236}">
                        <a16:creationId xmlns="" xmlns:a16="http://schemas.microsoft.com/office/drawing/2014/main" id="{A3C652DD-A1E4-41C7-9F53-0D3D4CBDE3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70063" y="3819526"/>
                    <a:ext cx="19050" cy="190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5" name="îṩlïḑe">
                  <a:extLst>
                    <a:ext uri="{FF2B5EF4-FFF2-40B4-BE49-F238E27FC236}">
                      <a16:creationId xmlns="" xmlns:a16="http://schemas.microsoft.com/office/drawing/2014/main" id="{26BE9B59-1FA0-4BA7-8250-8CE4CF9300BB}"/>
                    </a:ext>
                  </a:extLst>
                </p:cNvPr>
                <p:cNvGrpSpPr/>
                <p:nvPr/>
              </p:nvGrpSpPr>
              <p:grpSpPr>
                <a:xfrm>
                  <a:off x="2828928" y="1079325"/>
                  <a:ext cx="418997" cy="309377"/>
                  <a:chOff x="2057400" y="3700463"/>
                  <a:chExt cx="273050" cy="201613"/>
                </a:xfrm>
                <a:grpFill/>
              </p:grpSpPr>
              <p:sp>
                <p:nvSpPr>
                  <p:cNvPr id="311" name="iṡļíḓé">
                    <a:extLst>
                      <a:ext uri="{FF2B5EF4-FFF2-40B4-BE49-F238E27FC236}">
                        <a16:creationId xmlns="" xmlns:a16="http://schemas.microsoft.com/office/drawing/2014/main" id="{EEC2F7CC-B3DC-4E2E-BB2C-5B92EB95CC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63750" y="3700463"/>
                    <a:ext cx="260350" cy="158750"/>
                  </a:xfrm>
                  <a:custGeom>
                    <a:avLst/>
                    <a:gdLst>
                      <a:gd name="T0" fmla="*/ 164 w 164"/>
                      <a:gd name="T1" fmla="*/ 0 h 100"/>
                      <a:gd name="T2" fmla="*/ 0 w 164"/>
                      <a:gd name="T3" fmla="*/ 0 h 100"/>
                      <a:gd name="T4" fmla="*/ 0 w 164"/>
                      <a:gd name="T5" fmla="*/ 100 h 100"/>
                      <a:gd name="T6" fmla="*/ 164 w 164"/>
                      <a:gd name="T7" fmla="*/ 100 h 100"/>
                      <a:gd name="T8" fmla="*/ 164 w 164"/>
                      <a:gd name="T9" fmla="*/ 0 h 100"/>
                      <a:gd name="T10" fmla="*/ 157 w 164"/>
                      <a:gd name="T11" fmla="*/ 92 h 100"/>
                      <a:gd name="T12" fmla="*/ 8 w 164"/>
                      <a:gd name="T13" fmla="*/ 92 h 100"/>
                      <a:gd name="T14" fmla="*/ 8 w 164"/>
                      <a:gd name="T15" fmla="*/ 7 h 100"/>
                      <a:gd name="T16" fmla="*/ 157 w 164"/>
                      <a:gd name="T17" fmla="*/ 7 h 100"/>
                      <a:gd name="T18" fmla="*/ 157 w 164"/>
                      <a:gd name="T19" fmla="*/ 92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4" h="100">
                        <a:moveTo>
                          <a:pt x="164" y="0"/>
                        </a:move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64" y="100"/>
                        </a:lnTo>
                        <a:lnTo>
                          <a:pt x="164" y="0"/>
                        </a:lnTo>
                        <a:close/>
                        <a:moveTo>
                          <a:pt x="157" y="92"/>
                        </a:moveTo>
                        <a:lnTo>
                          <a:pt x="8" y="92"/>
                        </a:lnTo>
                        <a:lnTo>
                          <a:pt x="8" y="7"/>
                        </a:lnTo>
                        <a:lnTo>
                          <a:pt x="157" y="7"/>
                        </a:lnTo>
                        <a:lnTo>
                          <a:pt x="157" y="9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2" name="ï$ḻíďé">
                    <a:extLst>
                      <a:ext uri="{FF2B5EF4-FFF2-40B4-BE49-F238E27FC236}">
                        <a16:creationId xmlns="" xmlns:a16="http://schemas.microsoft.com/office/drawing/2014/main" id="{20173B93-EA1B-4B43-8312-7EE9304977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57400" y="3867151"/>
                    <a:ext cx="273050" cy="34925"/>
                  </a:xfrm>
                  <a:custGeom>
                    <a:avLst/>
                    <a:gdLst>
                      <a:gd name="T0" fmla="*/ 172 w 172"/>
                      <a:gd name="T1" fmla="*/ 13 h 22"/>
                      <a:gd name="T2" fmla="*/ 168 w 172"/>
                      <a:gd name="T3" fmla="*/ 0 h 22"/>
                      <a:gd name="T4" fmla="*/ 3 w 172"/>
                      <a:gd name="T5" fmla="*/ 0 h 22"/>
                      <a:gd name="T6" fmla="*/ 0 w 172"/>
                      <a:gd name="T7" fmla="*/ 13 h 22"/>
                      <a:gd name="T8" fmla="*/ 0 w 172"/>
                      <a:gd name="T9" fmla="*/ 13 h 22"/>
                      <a:gd name="T10" fmla="*/ 0 w 172"/>
                      <a:gd name="T11" fmla="*/ 22 h 22"/>
                      <a:gd name="T12" fmla="*/ 172 w 172"/>
                      <a:gd name="T13" fmla="*/ 22 h 22"/>
                      <a:gd name="T14" fmla="*/ 172 w 172"/>
                      <a:gd name="T15" fmla="*/ 13 h 22"/>
                      <a:gd name="T16" fmla="*/ 172 w 172"/>
                      <a:gd name="T17" fmla="*/ 13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2" h="22">
                        <a:moveTo>
                          <a:pt x="172" y="13"/>
                        </a:moveTo>
                        <a:lnTo>
                          <a:pt x="168" y="0"/>
                        </a:lnTo>
                        <a:lnTo>
                          <a:pt x="3" y="0"/>
                        </a:lnTo>
                        <a:lnTo>
                          <a:pt x="0" y="13"/>
                        </a:lnTo>
                        <a:lnTo>
                          <a:pt x="0" y="13"/>
                        </a:lnTo>
                        <a:lnTo>
                          <a:pt x="0" y="22"/>
                        </a:lnTo>
                        <a:lnTo>
                          <a:pt x="172" y="22"/>
                        </a:lnTo>
                        <a:lnTo>
                          <a:pt x="172" y="13"/>
                        </a:lnTo>
                        <a:lnTo>
                          <a:pt x="172" y="1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6" name="îsḷíḍè">
                  <a:extLst>
                    <a:ext uri="{FF2B5EF4-FFF2-40B4-BE49-F238E27FC236}">
                      <a16:creationId xmlns="" xmlns:a16="http://schemas.microsoft.com/office/drawing/2014/main" id="{D0E9EBD2-FA77-4A80-83A7-3CDA38E57A40}"/>
                    </a:ext>
                  </a:extLst>
                </p:cNvPr>
                <p:cNvGrpSpPr/>
                <p:nvPr/>
              </p:nvGrpSpPr>
              <p:grpSpPr>
                <a:xfrm>
                  <a:off x="1878892" y="3654885"/>
                  <a:ext cx="411005" cy="408191"/>
                  <a:chOff x="1979613" y="3067051"/>
                  <a:chExt cx="231775" cy="230188"/>
                </a:xfrm>
                <a:grpFill/>
              </p:grpSpPr>
              <p:sp>
                <p:nvSpPr>
                  <p:cNvPr id="308" name="íŝḻíďé">
                    <a:extLst>
                      <a:ext uri="{FF2B5EF4-FFF2-40B4-BE49-F238E27FC236}">
                        <a16:creationId xmlns="" xmlns:a16="http://schemas.microsoft.com/office/drawing/2014/main" id="{DB2D3B97-9E76-4D00-AE55-6B866AA23C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79613" y="3067051"/>
                    <a:ext cx="231775" cy="230188"/>
                  </a:xfrm>
                  <a:custGeom>
                    <a:avLst/>
                    <a:gdLst>
                      <a:gd name="T0" fmla="*/ 61 w 122"/>
                      <a:gd name="T1" fmla="*/ 0 h 122"/>
                      <a:gd name="T2" fmla="*/ 0 w 122"/>
                      <a:gd name="T3" fmla="*/ 61 h 122"/>
                      <a:gd name="T4" fmla="*/ 61 w 122"/>
                      <a:gd name="T5" fmla="*/ 122 h 122"/>
                      <a:gd name="T6" fmla="*/ 122 w 122"/>
                      <a:gd name="T7" fmla="*/ 61 h 122"/>
                      <a:gd name="T8" fmla="*/ 61 w 122"/>
                      <a:gd name="T9" fmla="*/ 0 h 122"/>
                      <a:gd name="T10" fmla="*/ 64 w 122"/>
                      <a:gd name="T11" fmla="*/ 109 h 122"/>
                      <a:gd name="T12" fmla="*/ 64 w 122"/>
                      <a:gd name="T13" fmla="*/ 102 h 122"/>
                      <a:gd name="T14" fmla="*/ 57 w 122"/>
                      <a:gd name="T15" fmla="*/ 102 h 122"/>
                      <a:gd name="T16" fmla="*/ 57 w 122"/>
                      <a:gd name="T17" fmla="*/ 109 h 122"/>
                      <a:gd name="T18" fmla="*/ 29 w 122"/>
                      <a:gd name="T19" fmla="*/ 97 h 122"/>
                      <a:gd name="T20" fmla="*/ 28 w 122"/>
                      <a:gd name="T21" fmla="*/ 97 h 122"/>
                      <a:gd name="T22" fmla="*/ 27 w 122"/>
                      <a:gd name="T23" fmla="*/ 95 h 122"/>
                      <a:gd name="T24" fmla="*/ 25 w 122"/>
                      <a:gd name="T25" fmla="*/ 93 h 122"/>
                      <a:gd name="T26" fmla="*/ 24 w 122"/>
                      <a:gd name="T27" fmla="*/ 93 h 122"/>
                      <a:gd name="T28" fmla="*/ 13 w 122"/>
                      <a:gd name="T29" fmla="*/ 65 h 122"/>
                      <a:gd name="T30" fmla="*/ 20 w 122"/>
                      <a:gd name="T31" fmla="*/ 65 h 122"/>
                      <a:gd name="T32" fmla="*/ 20 w 122"/>
                      <a:gd name="T33" fmla="*/ 58 h 122"/>
                      <a:gd name="T34" fmla="*/ 13 w 122"/>
                      <a:gd name="T35" fmla="*/ 58 h 122"/>
                      <a:gd name="T36" fmla="*/ 57 w 122"/>
                      <a:gd name="T37" fmla="*/ 13 h 122"/>
                      <a:gd name="T38" fmla="*/ 57 w 122"/>
                      <a:gd name="T39" fmla="*/ 20 h 122"/>
                      <a:gd name="T40" fmla="*/ 64 w 122"/>
                      <a:gd name="T41" fmla="*/ 20 h 122"/>
                      <a:gd name="T42" fmla="*/ 64 w 122"/>
                      <a:gd name="T43" fmla="*/ 13 h 122"/>
                      <a:gd name="T44" fmla="*/ 83 w 122"/>
                      <a:gd name="T45" fmla="*/ 18 h 122"/>
                      <a:gd name="T46" fmla="*/ 83 w 122"/>
                      <a:gd name="T47" fmla="*/ 19 h 122"/>
                      <a:gd name="T48" fmla="*/ 86 w 122"/>
                      <a:gd name="T49" fmla="*/ 21 h 122"/>
                      <a:gd name="T50" fmla="*/ 87 w 122"/>
                      <a:gd name="T51" fmla="*/ 21 h 122"/>
                      <a:gd name="T52" fmla="*/ 90 w 122"/>
                      <a:gd name="T53" fmla="*/ 23 h 122"/>
                      <a:gd name="T54" fmla="*/ 91 w 122"/>
                      <a:gd name="T55" fmla="*/ 24 h 122"/>
                      <a:gd name="T56" fmla="*/ 93 w 122"/>
                      <a:gd name="T57" fmla="*/ 26 h 122"/>
                      <a:gd name="T58" fmla="*/ 94 w 122"/>
                      <a:gd name="T59" fmla="*/ 27 h 122"/>
                      <a:gd name="T60" fmla="*/ 96 w 122"/>
                      <a:gd name="T61" fmla="*/ 29 h 122"/>
                      <a:gd name="T62" fmla="*/ 98 w 122"/>
                      <a:gd name="T63" fmla="*/ 31 h 122"/>
                      <a:gd name="T64" fmla="*/ 99 w 122"/>
                      <a:gd name="T65" fmla="*/ 32 h 122"/>
                      <a:gd name="T66" fmla="*/ 101 w 122"/>
                      <a:gd name="T67" fmla="*/ 35 h 122"/>
                      <a:gd name="T68" fmla="*/ 101 w 122"/>
                      <a:gd name="T69" fmla="*/ 36 h 122"/>
                      <a:gd name="T70" fmla="*/ 103 w 122"/>
                      <a:gd name="T71" fmla="*/ 39 h 122"/>
                      <a:gd name="T72" fmla="*/ 103 w 122"/>
                      <a:gd name="T73" fmla="*/ 39 h 122"/>
                      <a:gd name="T74" fmla="*/ 108 w 122"/>
                      <a:gd name="T75" fmla="*/ 58 h 122"/>
                      <a:gd name="T76" fmla="*/ 102 w 122"/>
                      <a:gd name="T77" fmla="*/ 58 h 122"/>
                      <a:gd name="T78" fmla="*/ 102 w 122"/>
                      <a:gd name="T79" fmla="*/ 65 h 122"/>
                      <a:gd name="T80" fmla="*/ 108 w 122"/>
                      <a:gd name="T81" fmla="*/ 65 h 122"/>
                      <a:gd name="T82" fmla="*/ 64 w 122"/>
                      <a:gd name="T83" fmla="*/ 109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22" h="122">
                        <a:moveTo>
                          <a:pt x="61" y="0"/>
                        </a:moveTo>
                        <a:cubicBezTo>
                          <a:pt x="27" y="0"/>
                          <a:pt x="0" y="27"/>
                          <a:pt x="0" y="61"/>
                        </a:cubicBezTo>
                        <a:cubicBezTo>
                          <a:pt x="0" y="95"/>
                          <a:pt x="27" y="122"/>
                          <a:pt x="61" y="122"/>
                        </a:cubicBezTo>
                        <a:cubicBezTo>
                          <a:pt x="94" y="122"/>
                          <a:pt x="122" y="95"/>
                          <a:pt x="122" y="61"/>
                        </a:cubicBezTo>
                        <a:cubicBezTo>
                          <a:pt x="122" y="27"/>
                          <a:pt x="94" y="0"/>
                          <a:pt x="61" y="0"/>
                        </a:cubicBezTo>
                        <a:close/>
                        <a:moveTo>
                          <a:pt x="64" y="109"/>
                        </a:moveTo>
                        <a:cubicBezTo>
                          <a:pt x="64" y="102"/>
                          <a:pt x="64" y="102"/>
                          <a:pt x="64" y="102"/>
                        </a:cubicBezTo>
                        <a:cubicBezTo>
                          <a:pt x="57" y="102"/>
                          <a:pt x="57" y="102"/>
                          <a:pt x="57" y="102"/>
                        </a:cubicBezTo>
                        <a:cubicBezTo>
                          <a:pt x="57" y="109"/>
                          <a:pt x="57" y="109"/>
                          <a:pt x="57" y="109"/>
                        </a:cubicBezTo>
                        <a:cubicBezTo>
                          <a:pt x="46" y="108"/>
                          <a:pt x="37" y="104"/>
                          <a:pt x="29" y="97"/>
                        </a:cubicBezTo>
                        <a:cubicBezTo>
                          <a:pt x="29" y="97"/>
                          <a:pt x="29" y="97"/>
                          <a:pt x="28" y="97"/>
                        </a:cubicBezTo>
                        <a:cubicBezTo>
                          <a:pt x="28" y="96"/>
                          <a:pt x="27" y="96"/>
                          <a:pt x="27" y="95"/>
                        </a:cubicBezTo>
                        <a:cubicBezTo>
                          <a:pt x="26" y="95"/>
                          <a:pt x="25" y="94"/>
                          <a:pt x="25" y="93"/>
                        </a:cubicBezTo>
                        <a:cubicBezTo>
                          <a:pt x="25" y="93"/>
                          <a:pt x="25" y="93"/>
                          <a:pt x="24" y="93"/>
                        </a:cubicBezTo>
                        <a:cubicBezTo>
                          <a:pt x="18" y="85"/>
                          <a:pt x="13" y="75"/>
                          <a:pt x="13" y="65"/>
                        </a:cubicBezTo>
                        <a:cubicBezTo>
                          <a:pt x="20" y="65"/>
                          <a:pt x="20" y="65"/>
                          <a:pt x="20" y="65"/>
                        </a:cubicBezTo>
                        <a:cubicBezTo>
                          <a:pt x="20" y="58"/>
                          <a:pt x="20" y="58"/>
                          <a:pt x="20" y="58"/>
                        </a:cubicBezTo>
                        <a:cubicBezTo>
                          <a:pt x="13" y="58"/>
                          <a:pt x="13" y="58"/>
                          <a:pt x="13" y="58"/>
                        </a:cubicBezTo>
                        <a:cubicBezTo>
                          <a:pt x="15" y="34"/>
                          <a:pt x="33" y="15"/>
                          <a:pt x="57" y="13"/>
                        </a:cubicBezTo>
                        <a:cubicBezTo>
                          <a:pt x="57" y="20"/>
                          <a:pt x="57" y="20"/>
                          <a:pt x="57" y="20"/>
                        </a:cubicBezTo>
                        <a:cubicBezTo>
                          <a:pt x="64" y="20"/>
                          <a:pt x="64" y="20"/>
                          <a:pt x="64" y="20"/>
                        </a:cubicBezTo>
                        <a:cubicBezTo>
                          <a:pt x="64" y="13"/>
                          <a:pt x="64" y="13"/>
                          <a:pt x="64" y="13"/>
                        </a:cubicBezTo>
                        <a:cubicBezTo>
                          <a:pt x="71" y="14"/>
                          <a:pt x="77" y="16"/>
                          <a:pt x="83" y="18"/>
                        </a:cubicBezTo>
                        <a:cubicBezTo>
                          <a:pt x="83" y="19"/>
                          <a:pt x="83" y="19"/>
                          <a:pt x="83" y="19"/>
                        </a:cubicBezTo>
                        <a:cubicBezTo>
                          <a:pt x="84" y="19"/>
                          <a:pt x="85" y="20"/>
                          <a:pt x="86" y="21"/>
                        </a:cubicBezTo>
                        <a:cubicBezTo>
                          <a:pt x="87" y="21"/>
                          <a:pt x="87" y="21"/>
                          <a:pt x="87" y="21"/>
                        </a:cubicBezTo>
                        <a:cubicBezTo>
                          <a:pt x="88" y="22"/>
                          <a:pt x="89" y="22"/>
                          <a:pt x="90" y="23"/>
                        </a:cubicBezTo>
                        <a:cubicBezTo>
                          <a:pt x="90" y="23"/>
                          <a:pt x="91" y="24"/>
                          <a:pt x="91" y="24"/>
                        </a:cubicBezTo>
                        <a:cubicBezTo>
                          <a:pt x="92" y="25"/>
                          <a:pt x="92" y="25"/>
                          <a:pt x="93" y="26"/>
                        </a:cubicBezTo>
                        <a:cubicBezTo>
                          <a:pt x="94" y="26"/>
                          <a:pt x="94" y="27"/>
                          <a:pt x="94" y="27"/>
                        </a:cubicBezTo>
                        <a:cubicBezTo>
                          <a:pt x="95" y="28"/>
                          <a:pt x="96" y="28"/>
                          <a:pt x="96" y="29"/>
                        </a:cubicBezTo>
                        <a:cubicBezTo>
                          <a:pt x="97" y="29"/>
                          <a:pt x="97" y="30"/>
                          <a:pt x="98" y="31"/>
                        </a:cubicBezTo>
                        <a:cubicBezTo>
                          <a:pt x="98" y="31"/>
                          <a:pt x="98" y="32"/>
                          <a:pt x="99" y="32"/>
                        </a:cubicBezTo>
                        <a:cubicBezTo>
                          <a:pt x="99" y="33"/>
                          <a:pt x="100" y="34"/>
                          <a:pt x="101" y="35"/>
                        </a:cubicBezTo>
                        <a:cubicBezTo>
                          <a:pt x="101" y="35"/>
                          <a:pt x="101" y="35"/>
                          <a:pt x="101" y="36"/>
                        </a:cubicBezTo>
                        <a:cubicBezTo>
                          <a:pt x="102" y="37"/>
                          <a:pt x="103" y="38"/>
                          <a:pt x="103" y="39"/>
                        </a:cubicBezTo>
                        <a:cubicBezTo>
                          <a:pt x="103" y="39"/>
                          <a:pt x="103" y="39"/>
                          <a:pt x="103" y="39"/>
                        </a:cubicBezTo>
                        <a:cubicBezTo>
                          <a:pt x="106" y="45"/>
                          <a:pt x="108" y="51"/>
                          <a:pt x="108" y="58"/>
                        </a:cubicBezTo>
                        <a:cubicBezTo>
                          <a:pt x="102" y="58"/>
                          <a:pt x="102" y="58"/>
                          <a:pt x="102" y="58"/>
                        </a:cubicBezTo>
                        <a:cubicBezTo>
                          <a:pt x="102" y="65"/>
                          <a:pt x="102" y="65"/>
                          <a:pt x="102" y="65"/>
                        </a:cubicBezTo>
                        <a:cubicBezTo>
                          <a:pt x="108" y="65"/>
                          <a:pt x="108" y="65"/>
                          <a:pt x="108" y="65"/>
                        </a:cubicBezTo>
                        <a:cubicBezTo>
                          <a:pt x="107" y="88"/>
                          <a:pt x="88" y="107"/>
                          <a:pt x="64" y="10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9" name="îṧḷíḍé">
                    <a:extLst>
                      <a:ext uri="{FF2B5EF4-FFF2-40B4-BE49-F238E27FC236}">
                        <a16:creationId xmlns="" xmlns:a16="http://schemas.microsoft.com/office/drawing/2014/main" id="{F0ABD2B8-432E-40A3-B3BC-86CD5C8119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63750" y="3125788"/>
                    <a:ext cx="69850" cy="98425"/>
                  </a:xfrm>
                  <a:custGeom>
                    <a:avLst/>
                    <a:gdLst>
                      <a:gd name="T0" fmla="*/ 9 w 36"/>
                      <a:gd name="T1" fmla="*/ 29 h 52"/>
                      <a:gd name="T2" fmla="*/ 9 w 36"/>
                      <a:gd name="T3" fmla="*/ 29 h 52"/>
                      <a:gd name="T4" fmla="*/ 0 w 36"/>
                      <a:gd name="T5" fmla="*/ 52 h 52"/>
                      <a:gd name="T6" fmla="*/ 20 w 36"/>
                      <a:gd name="T7" fmla="*/ 36 h 52"/>
                      <a:gd name="T8" fmla="*/ 20 w 36"/>
                      <a:gd name="T9" fmla="*/ 36 h 52"/>
                      <a:gd name="T10" fmla="*/ 22 w 36"/>
                      <a:gd name="T11" fmla="*/ 32 h 52"/>
                      <a:gd name="T12" fmla="*/ 36 w 36"/>
                      <a:gd name="T13" fmla="*/ 0 h 52"/>
                      <a:gd name="T14" fmla="*/ 11 w 36"/>
                      <a:gd name="T15" fmla="*/ 25 h 52"/>
                      <a:gd name="T16" fmla="*/ 9 w 36"/>
                      <a:gd name="T17" fmla="*/ 29 h 52"/>
                      <a:gd name="T18" fmla="*/ 16 w 36"/>
                      <a:gd name="T19" fmla="*/ 27 h 52"/>
                      <a:gd name="T20" fmla="*/ 19 w 36"/>
                      <a:gd name="T21" fmla="*/ 30 h 52"/>
                      <a:gd name="T22" fmla="*/ 16 w 36"/>
                      <a:gd name="T23" fmla="*/ 33 h 52"/>
                      <a:gd name="T24" fmla="*/ 13 w 36"/>
                      <a:gd name="T25" fmla="*/ 30 h 52"/>
                      <a:gd name="T26" fmla="*/ 16 w 36"/>
                      <a:gd name="T27" fmla="*/ 27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52">
                        <a:moveTo>
                          <a:pt x="9" y="29"/>
                        </a:moveTo>
                        <a:cubicBezTo>
                          <a:pt x="9" y="29"/>
                          <a:pt x="9" y="29"/>
                          <a:pt x="9" y="29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20" y="36"/>
                          <a:pt x="20" y="36"/>
                          <a:pt x="20" y="36"/>
                        </a:cubicBezTo>
                        <a:cubicBezTo>
                          <a:pt x="20" y="36"/>
                          <a:pt x="20" y="36"/>
                          <a:pt x="20" y="36"/>
                        </a:cubicBezTo>
                        <a:cubicBezTo>
                          <a:pt x="22" y="35"/>
                          <a:pt x="22" y="33"/>
                          <a:pt x="22" y="32"/>
                        </a:cubicBezTo>
                        <a:cubicBezTo>
                          <a:pt x="36" y="0"/>
                          <a:pt x="36" y="0"/>
                          <a:pt x="36" y="0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0" y="26"/>
                          <a:pt x="9" y="27"/>
                          <a:pt x="9" y="29"/>
                        </a:cubicBezTo>
                        <a:close/>
                        <a:moveTo>
                          <a:pt x="16" y="27"/>
                        </a:moveTo>
                        <a:cubicBezTo>
                          <a:pt x="17" y="27"/>
                          <a:pt x="19" y="28"/>
                          <a:pt x="19" y="30"/>
                        </a:cubicBezTo>
                        <a:cubicBezTo>
                          <a:pt x="19" y="32"/>
                          <a:pt x="17" y="33"/>
                          <a:pt x="16" y="33"/>
                        </a:cubicBezTo>
                        <a:cubicBezTo>
                          <a:pt x="14" y="33"/>
                          <a:pt x="13" y="32"/>
                          <a:pt x="13" y="30"/>
                        </a:cubicBezTo>
                        <a:cubicBezTo>
                          <a:pt x="13" y="28"/>
                          <a:pt x="14" y="27"/>
                          <a:pt x="16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0" name="işlîḋé">
                    <a:extLst>
                      <a:ext uri="{FF2B5EF4-FFF2-40B4-BE49-F238E27FC236}">
                        <a16:creationId xmlns="" xmlns:a16="http://schemas.microsoft.com/office/drawing/2014/main" id="{2A599BC3-D913-4C98-88A1-B0A65D30E0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0738" y="3179763"/>
                    <a:ext cx="6350" cy="63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7" name="iṧlïḍè">
                  <a:extLst>
                    <a:ext uri="{FF2B5EF4-FFF2-40B4-BE49-F238E27FC236}">
                      <a16:creationId xmlns="" xmlns:a16="http://schemas.microsoft.com/office/drawing/2014/main" id="{C327D5DA-C042-4795-926F-1269B6F01066}"/>
                    </a:ext>
                  </a:extLst>
                </p:cNvPr>
                <p:cNvGrpSpPr/>
                <p:nvPr/>
              </p:nvGrpSpPr>
              <p:grpSpPr>
                <a:xfrm>
                  <a:off x="9324923" y="1418717"/>
                  <a:ext cx="385670" cy="391299"/>
                  <a:chOff x="2360613" y="2686051"/>
                  <a:chExt cx="217488" cy="220662"/>
                </a:xfrm>
                <a:grpFill/>
              </p:grpSpPr>
              <p:sp>
                <p:nvSpPr>
                  <p:cNvPr id="305" name="íŝlïdè">
                    <a:extLst>
                      <a:ext uri="{FF2B5EF4-FFF2-40B4-BE49-F238E27FC236}">
                        <a16:creationId xmlns="" xmlns:a16="http://schemas.microsoft.com/office/drawing/2014/main" id="{EA2D82A9-0E4E-419A-A4E3-05C3969341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7288" y="2686051"/>
                    <a:ext cx="150813" cy="150813"/>
                  </a:xfrm>
                  <a:custGeom>
                    <a:avLst/>
                    <a:gdLst>
                      <a:gd name="T0" fmla="*/ 65 w 79"/>
                      <a:gd name="T1" fmla="*/ 14 h 79"/>
                      <a:gd name="T2" fmla="*/ 14 w 79"/>
                      <a:gd name="T3" fmla="*/ 14 h 79"/>
                      <a:gd name="T4" fmla="*/ 12 w 79"/>
                      <a:gd name="T5" fmla="*/ 63 h 79"/>
                      <a:gd name="T6" fmla="*/ 12 w 79"/>
                      <a:gd name="T7" fmla="*/ 63 h 79"/>
                      <a:gd name="T8" fmla="*/ 17 w 79"/>
                      <a:gd name="T9" fmla="*/ 68 h 79"/>
                      <a:gd name="T10" fmla="*/ 65 w 79"/>
                      <a:gd name="T11" fmla="*/ 65 h 79"/>
                      <a:gd name="T12" fmla="*/ 65 w 79"/>
                      <a:gd name="T13" fmla="*/ 14 h 79"/>
                      <a:gd name="T14" fmla="*/ 58 w 79"/>
                      <a:gd name="T15" fmla="*/ 59 h 79"/>
                      <a:gd name="T16" fmla="*/ 20 w 79"/>
                      <a:gd name="T17" fmla="*/ 59 h 79"/>
                      <a:gd name="T18" fmla="*/ 20 w 79"/>
                      <a:gd name="T19" fmla="*/ 21 h 79"/>
                      <a:gd name="T20" fmla="*/ 59 w 79"/>
                      <a:gd name="T21" fmla="*/ 21 h 79"/>
                      <a:gd name="T22" fmla="*/ 58 w 79"/>
                      <a:gd name="T23" fmla="*/ 5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9" h="79">
                        <a:moveTo>
                          <a:pt x="65" y="14"/>
                        </a:moveTo>
                        <a:cubicBezTo>
                          <a:pt x="51" y="0"/>
                          <a:pt x="28" y="0"/>
                          <a:pt x="14" y="14"/>
                        </a:cubicBezTo>
                        <a:cubicBezTo>
                          <a:pt x="1" y="27"/>
                          <a:pt x="0" y="48"/>
                          <a:pt x="12" y="63"/>
                        </a:cubicBezTo>
                        <a:cubicBezTo>
                          <a:pt x="12" y="63"/>
                          <a:pt x="12" y="63"/>
                          <a:pt x="12" y="63"/>
                        </a:cubicBezTo>
                        <a:cubicBezTo>
                          <a:pt x="14" y="65"/>
                          <a:pt x="15" y="66"/>
                          <a:pt x="17" y="68"/>
                        </a:cubicBezTo>
                        <a:cubicBezTo>
                          <a:pt x="31" y="79"/>
                          <a:pt x="52" y="78"/>
                          <a:pt x="65" y="65"/>
                        </a:cubicBezTo>
                        <a:cubicBezTo>
                          <a:pt x="79" y="51"/>
                          <a:pt x="79" y="28"/>
                          <a:pt x="65" y="14"/>
                        </a:cubicBezTo>
                        <a:close/>
                        <a:moveTo>
                          <a:pt x="58" y="59"/>
                        </a:moveTo>
                        <a:cubicBezTo>
                          <a:pt x="48" y="69"/>
                          <a:pt x="31" y="69"/>
                          <a:pt x="20" y="59"/>
                        </a:cubicBezTo>
                        <a:cubicBezTo>
                          <a:pt x="10" y="48"/>
                          <a:pt x="10" y="31"/>
                          <a:pt x="20" y="21"/>
                        </a:cubicBezTo>
                        <a:cubicBezTo>
                          <a:pt x="31" y="10"/>
                          <a:pt x="48" y="10"/>
                          <a:pt x="59" y="21"/>
                        </a:cubicBezTo>
                        <a:cubicBezTo>
                          <a:pt x="69" y="31"/>
                          <a:pt x="69" y="48"/>
                          <a:pt x="58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6" name="i$liḍê">
                    <a:extLst>
                      <a:ext uri="{FF2B5EF4-FFF2-40B4-BE49-F238E27FC236}">
                        <a16:creationId xmlns="" xmlns:a16="http://schemas.microsoft.com/office/drawing/2014/main" id="{E4F38797-4769-49A9-95F2-DE59C00126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0613" y="2814638"/>
                    <a:ext cx="92075" cy="92075"/>
                  </a:xfrm>
                  <a:custGeom>
                    <a:avLst/>
                    <a:gdLst>
                      <a:gd name="T0" fmla="*/ 0 w 58"/>
                      <a:gd name="T1" fmla="*/ 46 h 58"/>
                      <a:gd name="T2" fmla="*/ 11 w 58"/>
                      <a:gd name="T3" fmla="*/ 58 h 58"/>
                      <a:gd name="T4" fmla="*/ 58 w 58"/>
                      <a:gd name="T5" fmla="*/ 7 h 58"/>
                      <a:gd name="T6" fmla="*/ 50 w 58"/>
                      <a:gd name="T7" fmla="*/ 0 h 58"/>
                      <a:gd name="T8" fmla="*/ 0 w 58"/>
                      <a:gd name="T9" fmla="*/ 46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58">
                        <a:moveTo>
                          <a:pt x="0" y="46"/>
                        </a:moveTo>
                        <a:lnTo>
                          <a:pt x="11" y="58"/>
                        </a:lnTo>
                        <a:lnTo>
                          <a:pt x="58" y="7"/>
                        </a:lnTo>
                        <a:lnTo>
                          <a:pt x="5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7" name="íšḻïďe">
                    <a:extLst>
                      <a:ext uri="{FF2B5EF4-FFF2-40B4-BE49-F238E27FC236}">
                        <a16:creationId xmlns="" xmlns:a16="http://schemas.microsoft.com/office/drawing/2014/main" id="{75F0A209-DA4E-408F-AB46-942DB018FB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075" y="2736851"/>
                    <a:ext cx="57150" cy="68263"/>
                  </a:xfrm>
                  <a:custGeom>
                    <a:avLst/>
                    <a:gdLst>
                      <a:gd name="T0" fmla="*/ 16 w 30"/>
                      <a:gd name="T1" fmla="*/ 0 h 36"/>
                      <a:gd name="T2" fmla="*/ 0 w 30"/>
                      <a:gd name="T3" fmla="*/ 34 h 36"/>
                      <a:gd name="T4" fmla="*/ 6 w 30"/>
                      <a:gd name="T5" fmla="*/ 36 h 36"/>
                      <a:gd name="T6" fmla="*/ 16 w 30"/>
                      <a:gd name="T7" fmla="*/ 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0" h="36">
                        <a:moveTo>
                          <a:pt x="16" y="0"/>
                        </a:moveTo>
                        <a:cubicBezTo>
                          <a:pt x="21" y="26"/>
                          <a:pt x="0" y="34"/>
                          <a:pt x="0" y="34"/>
                        </a:cubicBezTo>
                        <a:cubicBezTo>
                          <a:pt x="6" y="36"/>
                          <a:pt x="6" y="36"/>
                          <a:pt x="6" y="36"/>
                        </a:cubicBezTo>
                        <a:cubicBezTo>
                          <a:pt x="30" y="21"/>
                          <a:pt x="16" y="0"/>
                          <a:pt x="1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8" name="îṥľidè">
                  <a:extLst>
                    <a:ext uri="{FF2B5EF4-FFF2-40B4-BE49-F238E27FC236}">
                      <a16:creationId xmlns="" xmlns:a16="http://schemas.microsoft.com/office/drawing/2014/main" id="{DF61890B-2240-4DB0-A0D6-6EED4D4ABCC9}"/>
                    </a:ext>
                  </a:extLst>
                </p:cNvPr>
                <p:cNvGrpSpPr/>
                <p:nvPr/>
              </p:nvGrpSpPr>
              <p:grpSpPr>
                <a:xfrm>
                  <a:off x="1535668" y="2906086"/>
                  <a:ext cx="501086" cy="425078"/>
                  <a:chOff x="1112838" y="3203576"/>
                  <a:chExt cx="282575" cy="239712"/>
                </a:xfrm>
                <a:grpFill/>
              </p:grpSpPr>
              <p:sp>
                <p:nvSpPr>
                  <p:cNvPr id="299" name="îšḷíḍê">
                    <a:extLst>
                      <a:ext uri="{FF2B5EF4-FFF2-40B4-BE49-F238E27FC236}">
                        <a16:creationId xmlns="" xmlns:a16="http://schemas.microsoft.com/office/drawing/2014/main" id="{CE109725-3C03-4A81-9A8A-62FED6A26F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01738" y="3343276"/>
                    <a:ext cx="50800" cy="50800"/>
                  </a:xfrm>
                  <a:custGeom>
                    <a:avLst/>
                    <a:gdLst>
                      <a:gd name="T0" fmla="*/ 32 w 32"/>
                      <a:gd name="T1" fmla="*/ 18 h 32"/>
                      <a:gd name="T2" fmla="*/ 15 w 32"/>
                      <a:gd name="T3" fmla="*/ 0 h 32"/>
                      <a:gd name="T4" fmla="*/ 15 w 32"/>
                      <a:gd name="T5" fmla="*/ 0 h 32"/>
                      <a:gd name="T6" fmla="*/ 0 w 32"/>
                      <a:gd name="T7" fmla="*/ 32 h 32"/>
                      <a:gd name="T8" fmla="*/ 32 w 32"/>
                      <a:gd name="T9" fmla="*/ 18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" h="32">
                        <a:moveTo>
                          <a:pt x="32" y="18"/>
                        </a:moveTo>
                        <a:lnTo>
                          <a:pt x="15" y="0"/>
                        </a:lnTo>
                        <a:lnTo>
                          <a:pt x="15" y="0"/>
                        </a:lnTo>
                        <a:lnTo>
                          <a:pt x="0" y="32"/>
                        </a:lnTo>
                        <a:lnTo>
                          <a:pt x="32" y="1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0" name="ïṣ1ïḋê">
                    <a:extLst>
                      <a:ext uri="{FF2B5EF4-FFF2-40B4-BE49-F238E27FC236}">
                        <a16:creationId xmlns="" xmlns:a16="http://schemas.microsoft.com/office/drawing/2014/main" id="{AF69B16E-1FDD-458C-BABB-1AF0A7009D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52538" y="3371851"/>
                    <a:ext cx="1588" cy="158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1" name="íṩḻiďe">
                    <a:extLst>
                      <a:ext uri="{FF2B5EF4-FFF2-40B4-BE49-F238E27FC236}">
                        <a16:creationId xmlns="" xmlns:a16="http://schemas.microsoft.com/office/drawing/2014/main" id="{FC2270D0-AE93-4FA7-83FA-4136A60BFB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31900" y="3219451"/>
                    <a:ext cx="127000" cy="127000"/>
                  </a:xfrm>
                  <a:custGeom>
                    <a:avLst/>
                    <a:gdLst>
                      <a:gd name="T0" fmla="*/ 73 w 80"/>
                      <a:gd name="T1" fmla="*/ 0 h 80"/>
                      <a:gd name="T2" fmla="*/ 0 w 80"/>
                      <a:gd name="T3" fmla="*/ 73 h 80"/>
                      <a:gd name="T4" fmla="*/ 7 w 80"/>
                      <a:gd name="T5" fmla="*/ 80 h 80"/>
                      <a:gd name="T6" fmla="*/ 80 w 80"/>
                      <a:gd name="T7" fmla="*/ 8 h 80"/>
                      <a:gd name="T8" fmla="*/ 73 w 80"/>
                      <a:gd name="T9" fmla="*/ 0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80">
                        <a:moveTo>
                          <a:pt x="73" y="0"/>
                        </a:moveTo>
                        <a:lnTo>
                          <a:pt x="0" y="73"/>
                        </a:lnTo>
                        <a:lnTo>
                          <a:pt x="7" y="80"/>
                        </a:lnTo>
                        <a:lnTo>
                          <a:pt x="80" y="8"/>
                        </a:lnTo>
                        <a:lnTo>
                          <a:pt x="7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2" name="íṣļíḋé">
                    <a:extLst>
                      <a:ext uri="{FF2B5EF4-FFF2-40B4-BE49-F238E27FC236}">
                        <a16:creationId xmlns="" xmlns:a16="http://schemas.microsoft.com/office/drawing/2014/main" id="{C627AA79-71B8-46FF-A57F-D370DE149F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49363" y="3236913"/>
                    <a:ext cx="128588" cy="128588"/>
                  </a:xfrm>
                  <a:custGeom>
                    <a:avLst/>
                    <a:gdLst>
                      <a:gd name="T0" fmla="*/ 0 w 81"/>
                      <a:gd name="T1" fmla="*/ 74 h 81"/>
                      <a:gd name="T2" fmla="*/ 7 w 81"/>
                      <a:gd name="T3" fmla="*/ 81 h 81"/>
                      <a:gd name="T4" fmla="*/ 81 w 81"/>
                      <a:gd name="T5" fmla="*/ 9 h 81"/>
                      <a:gd name="T6" fmla="*/ 74 w 81"/>
                      <a:gd name="T7" fmla="*/ 0 h 81"/>
                      <a:gd name="T8" fmla="*/ 0 w 81"/>
                      <a:gd name="T9" fmla="*/ 7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1">
                        <a:moveTo>
                          <a:pt x="0" y="74"/>
                        </a:moveTo>
                        <a:lnTo>
                          <a:pt x="7" y="81"/>
                        </a:lnTo>
                        <a:lnTo>
                          <a:pt x="81" y="9"/>
                        </a:lnTo>
                        <a:lnTo>
                          <a:pt x="74" y="0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3" name="íṥľïḋè">
                    <a:extLst>
                      <a:ext uri="{FF2B5EF4-FFF2-40B4-BE49-F238E27FC236}">
                        <a16:creationId xmlns="" xmlns:a16="http://schemas.microsoft.com/office/drawing/2014/main" id="{89C7254A-C5EF-40A4-8E41-7BFD407BB4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55725" y="3203576"/>
                    <a:ext cx="39688" cy="38100"/>
                  </a:xfrm>
                  <a:custGeom>
                    <a:avLst/>
                    <a:gdLst>
                      <a:gd name="T0" fmla="*/ 14 w 21"/>
                      <a:gd name="T1" fmla="*/ 6 h 20"/>
                      <a:gd name="T2" fmla="*/ 0 w 21"/>
                      <a:gd name="T3" fmla="*/ 6 h 20"/>
                      <a:gd name="T4" fmla="*/ 15 w 21"/>
                      <a:gd name="T5" fmla="*/ 20 h 20"/>
                      <a:gd name="T6" fmla="*/ 14 w 21"/>
                      <a:gd name="T7" fmla="*/ 6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" h="20">
                        <a:moveTo>
                          <a:pt x="14" y="6"/>
                        </a:moveTo>
                        <a:cubicBezTo>
                          <a:pt x="8" y="0"/>
                          <a:pt x="0" y="6"/>
                          <a:pt x="0" y="6"/>
                        </a:cubicBezTo>
                        <a:cubicBezTo>
                          <a:pt x="15" y="20"/>
                          <a:pt x="15" y="20"/>
                          <a:pt x="15" y="20"/>
                        </a:cubicBezTo>
                        <a:cubicBezTo>
                          <a:pt x="15" y="20"/>
                          <a:pt x="21" y="14"/>
                          <a:pt x="1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4" name="ï$1iďè">
                    <a:extLst>
                      <a:ext uri="{FF2B5EF4-FFF2-40B4-BE49-F238E27FC236}">
                        <a16:creationId xmlns="" xmlns:a16="http://schemas.microsoft.com/office/drawing/2014/main" id="{6349E810-ED7C-4610-A7A7-6951996C35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12838" y="3208338"/>
                    <a:ext cx="238125" cy="234950"/>
                  </a:xfrm>
                  <a:custGeom>
                    <a:avLst/>
                    <a:gdLst>
                      <a:gd name="T0" fmla="*/ 132 w 150"/>
                      <a:gd name="T1" fmla="*/ 131 h 148"/>
                      <a:gd name="T2" fmla="*/ 18 w 150"/>
                      <a:gd name="T3" fmla="*/ 131 h 148"/>
                      <a:gd name="T4" fmla="*/ 18 w 150"/>
                      <a:gd name="T5" fmla="*/ 18 h 148"/>
                      <a:gd name="T6" fmla="*/ 124 w 150"/>
                      <a:gd name="T7" fmla="*/ 18 h 148"/>
                      <a:gd name="T8" fmla="*/ 144 w 150"/>
                      <a:gd name="T9" fmla="*/ 0 h 148"/>
                      <a:gd name="T10" fmla="*/ 0 w 150"/>
                      <a:gd name="T11" fmla="*/ 0 h 148"/>
                      <a:gd name="T12" fmla="*/ 0 w 150"/>
                      <a:gd name="T13" fmla="*/ 148 h 148"/>
                      <a:gd name="T14" fmla="*/ 150 w 150"/>
                      <a:gd name="T15" fmla="*/ 148 h 148"/>
                      <a:gd name="T16" fmla="*/ 150 w 150"/>
                      <a:gd name="T17" fmla="*/ 55 h 148"/>
                      <a:gd name="T18" fmla="*/ 132 w 150"/>
                      <a:gd name="T19" fmla="*/ 73 h 148"/>
                      <a:gd name="T20" fmla="*/ 132 w 150"/>
                      <a:gd name="T21" fmla="*/ 131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0" h="148">
                        <a:moveTo>
                          <a:pt x="132" y="131"/>
                        </a:moveTo>
                        <a:lnTo>
                          <a:pt x="18" y="131"/>
                        </a:lnTo>
                        <a:lnTo>
                          <a:pt x="18" y="18"/>
                        </a:lnTo>
                        <a:lnTo>
                          <a:pt x="124" y="18"/>
                        </a:lnTo>
                        <a:lnTo>
                          <a:pt x="144" y="0"/>
                        </a:lnTo>
                        <a:lnTo>
                          <a:pt x="0" y="0"/>
                        </a:lnTo>
                        <a:lnTo>
                          <a:pt x="0" y="148"/>
                        </a:lnTo>
                        <a:lnTo>
                          <a:pt x="150" y="148"/>
                        </a:lnTo>
                        <a:lnTo>
                          <a:pt x="150" y="55"/>
                        </a:lnTo>
                        <a:lnTo>
                          <a:pt x="132" y="73"/>
                        </a:lnTo>
                        <a:lnTo>
                          <a:pt x="132" y="13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9" name="ïṡḻîďè">
                  <a:extLst>
                    <a:ext uri="{FF2B5EF4-FFF2-40B4-BE49-F238E27FC236}">
                      <a16:creationId xmlns="" xmlns:a16="http://schemas.microsoft.com/office/drawing/2014/main" id="{25118CFB-6083-4E75-9A27-72F95BA52755}"/>
                    </a:ext>
                  </a:extLst>
                </p:cNvPr>
                <p:cNvGrpSpPr/>
                <p:nvPr/>
              </p:nvGrpSpPr>
              <p:grpSpPr>
                <a:xfrm>
                  <a:off x="8061930" y="2647429"/>
                  <a:ext cx="472937" cy="323739"/>
                  <a:chOff x="2324100" y="1814513"/>
                  <a:chExt cx="266700" cy="182563"/>
                </a:xfrm>
                <a:grpFill/>
              </p:grpSpPr>
              <p:sp>
                <p:nvSpPr>
                  <p:cNvPr id="297" name="ïSliďè">
                    <a:extLst>
                      <a:ext uri="{FF2B5EF4-FFF2-40B4-BE49-F238E27FC236}">
                        <a16:creationId xmlns="" xmlns:a16="http://schemas.microsoft.com/office/drawing/2014/main" id="{0B005323-46E0-4E12-83BD-238AA7FEDF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4100" y="1814513"/>
                    <a:ext cx="188913" cy="182563"/>
                  </a:xfrm>
                  <a:custGeom>
                    <a:avLst/>
                    <a:gdLst>
                      <a:gd name="T0" fmla="*/ 86 w 99"/>
                      <a:gd name="T1" fmla="*/ 60 h 97"/>
                      <a:gd name="T2" fmla="*/ 99 w 99"/>
                      <a:gd name="T3" fmla="*/ 54 h 97"/>
                      <a:gd name="T4" fmla="*/ 99 w 99"/>
                      <a:gd name="T5" fmla="*/ 43 h 97"/>
                      <a:gd name="T6" fmla="*/ 86 w 99"/>
                      <a:gd name="T7" fmla="*/ 37 h 97"/>
                      <a:gd name="T8" fmla="*/ 83 w 99"/>
                      <a:gd name="T9" fmla="*/ 31 h 97"/>
                      <a:gd name="T10" fmla="*/ 88 w 99"/>
                      <a:gd name="T11" fmla="*/ 18 h 97"/>
                      <a:gd name="T12" fmla="*/ 81 w 99"/>
                      <a:gd name="T13" fmla="*/ 10 h 97"/>
                      <a:gd name="T14" fmla="*/ 67 w 99"/>
                      <a:gd name="T15" fmla="*/ 16 h 97"/>
                      <a:gd name="T16" fmla="*/ 61 w 99"/>
                      <a:gd name="T17" fmla="*/ 13 h 97"/>
                      <a:gd name="T18" fmla="*/ 55 w 99"/>
                      <a:gd name="T19" fmla="*/ 0 h 97"/>
                      <a:gd name="T20" fmla="*/ 44 w 99"/>
                      <a:gd name="T21" fmla="*/ 0 h 97"/>
                      <a:gd name="T22" fmla="*/ 38 w 99"/>
                      <a:gd name="T23" fmla="*/ 13 h 97"/>
                      <a:gd name="T24" fmla="*/ 32 w 99"/>
                      <a:gd name="T25" fmla="*/ 16 h 97"/>
                      <a:gd name="T26" fmla="*/ 18 w 99"/>
                      <a:gd name="T27" fmla="*/ 11 h 97"/>
                      <a:gd name="T28" fmla="*/ 11 w 99"/>
                      <a:gd name="T29" fmla="*/ 18 h 97"/>
                      <a:gd name="T30" fmla="*/ 16 w 99"/>
                      <a:gd name="T31" fmla="*/ 32 h 97"/>
                      <a:gd name="T32" fmla="*/ 14 w 99"/>
                      <a:gd name="T33" fmla="*/ 37 h 97"/>
                      <a:gd name="T34" fmla="*/ 0 w 99"/>
                      <a:gd name="T35" fmla="*/ 43 h 97"/>
                      <a:gd name="T36" fmla="*/ 0 w 99"/>
                      <a:gd name="T37" fmla="*/ 54 h 97"/>
                      <a:gd name="T38" fmla="*/ 14 w 99"/>
                      <a:gd name="T39" fmla="*/ 60 h 97"/>
                      <a:gd name="T40" fmla="*/ 16 w 99"/>
                      <a:gd name="T41" fmla="*/ 66 h 97"/>
                      <a:gd name="T42" fmla="*/ 11 w 99"/>
                      <a:gd name="T43" fmla="*/ 79 h 97"/>
                      <a:gd name="T44" fmla="*/ 19 w 99"/>
                      <a:gd name="T45" fmla="*/ 87 h 97"/>
                      <a:gd name="T46" fmla="*/ 32 w 99"/>
                      <a:gd name="T47" fmla="*/ 81 h 97"/>
                      <a:gd name="T48" fmla="*/ 38 w 99"/>
                      <a:gd name="T49" fmla="*/ 84 h 97"/>
                      <a:gd name="T50" fmla="*/ 45 w 99"/>
                      <a:gd name="T51" fmla="*/ 97 h 97"/>
                      <a:gd name="T52" fmla="*/ 55 w 99"/>
                      <a:gd name="T53" fmla="*/ 97 h 97"/>
                      <a:gd name="T54" fmla="*/ 61 w 99"/>
                      <a:gd name="T55" fmla="*/ 84 h 97"/>
                      <a:gd name="T56" fmla="*/ 67 w 99"/>
                      <a:gd name="T57" fmla="*/ 81 h 97"/>
                      <a:gd name="T58" fmla="*/ 81 w 99"/>
                      <a:gd name="T59" fmla="*/ 86 h 97"/>
                      <a:gd name="T60" fmla="*/ 89 w 99"/>
                      <a:gd name="T61" fmla="*/ 79 h 97"/>
                      <a:gd name="T62" fmla="*/ 83 w 99"/>
                      <a:gd name="T63" fmla="*/ 66 h 97"/>
                      <a:gd name="T64" fmla="*/ 86 w 99"/>
                      <a:gd name="T65" fmla="*/ 60 h 97"/>
                      <a:gd name="T66" fmla="*/ 50 w 99"/>
                      <a:gd name="T67" fmla="*/ 64 h 97"/>
                      <a:gd name="T68" fmla="*/ 34 w 99"/>
                      <a:gd name="T69" fmla="*/ 49 h 97"/>
                      <a:gd name="T70" fmla="*/ 50 w 99"/>
                      <a:gd name="T71" fmla="*/ 33 h 97"/>
                      <a:gd name="T72" fmla="*/ 66 w 99"/>
                      <a:gd name="T73" fmla="*/ 49 h 97"/>
                      <a:gd name="T74" fmla="*/ 50 w 99"/>
                      <a:gd name="T75" fmla="*/ 64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99" h="97">
                        <a:moveTo>
                          <a:pt x="86" y="60"/>
                        </a:moveTo>
                        <a:cubicBezTo>
                          <a:pt x="86" y="60"/>
                          <a:pt x="99" y="54"/>
                          <a:pt x="99" y="54"/>
                        </a:cubicBezTo>
                        <a:cubicBezTo>
                          <a:pt x="99" y="43"/>
                          <a:pt x="99" y="43"/>
                          <a:pt x="99" y="43"/>
                        </a:cubicBezTo>
                        <a:cubicBezTo>
                          <a:pt x="99" y="42"/>
                          <a:pt x="86" y="37"/>
                          <a:pt x="86" y="37"/>
                        </a:cubicBezTo>
                        <a:cubicBezTo>
                          <a:pt x="83" y="31"/>
                          <a:pt x="83" y="31"/>
                          <a:pt x="83" y="31"/>
                        </a:cubicBezTo>
                        <a:cubicBezTo>
                          <a:pt x="83" y="31"/>
                          <a:pt x="89" y="18"/>
                          <a:pt x="88" y="18"/>
                        </a:cubicBezTo>
                        <a:cubicBezTo>
                          <a:pt x="81" y="10"/>
                          <a:pt x="81" y="10"/>
                          <a:pt x="81" y="10"/>
                        </a:cubicBezTo>
                        <a:cubicBezTo>
                          <a:pt x="80" y="10"/>
                          <a:pt x="67" y="16"/>
                          <a:pt x="67" y="16"/>
                        </a:cubicBezTo>
                        <a:cubicBezTo>
                          <a:pt x="61" y="13"/>
                          <a:pt x="61" y="13"/>
                          <a:pt x="61" y="13"/>
                        </a:cubicBezTo>
                        <a:cubicBezTo>
                          <a:pt x="61" y="13"/>
                          <a:pt x="56" y="0"/>
                          <a:pt x="55" y="0"/>
                        </a:cubicBezTo>
                        <a:cubicBezTo>
                          <a:pt x="44" y="0"/>
                          <a:pt x="44" y="0"/>
                          <a:pt x="44" y="0"/>
                        </a:cubicBezTo>
                        <a:cubicBezTo>
                          <a:pt x="43" y="0"/>
                          <a:pt x="38" y="13"/>
                          <a:pt x="38" y="13"/>
                        </a:cubicBezTo>
                        <a:cubicBezTo>
                          <a:pt x="32" y="16"/>
                          <a:pt x="32" y="16"/>
                          <a:pt x="32" y="16"/>
                        </a:cubicBezTo>
                        <a:cubicBezTo>
                          <a:pt x="32" y="16"/>
                          <a:pt x="19" y="10"/>
                          <a:pt x="18" y="11"/>
                        </a:cubicBezTo>
                        <a:cubicBezTo>
                          <a:pt x="11" y="18"/>
                          <a:pt x="11" y="18"/>
                          <a:pt x="11" y="18"/>
                        </a:cubicBezTo>
                        <a:cubicBezTo>
                          <a:pt x="10" y="19"/>
                          <a:pt x="16" y="32"/>
                          <a:pt x="16" y="32"/>
                        </a:cubicBezTo>
                        <a:cubicBezTo>
                          <a:pt x="14" y="37"/>
                          <a:pt x="14" y="37"/>
                          <a:pt x="14" y="37"/>
                        </a:cubicBezTo>
                        <a:cubicBezTo>
                          <a:pt x="14" y="37"/>
                          <a:pt x="0" y="43"/>
                          <a:pt x="0" y="43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0" y="55"/>
                          <a:pt x="14" y="60"/>
                          <a:pt x="14" y="60"/>
                        </a:cubicBezTo>
                        <a:cubicBezTo>
                          <a:pt x="16" y="66"/>
                          <a:pt x="16" y="66"/>
                          <a:pt x="16" y="66"/>
                        </a:cubicBezTo>
                        <a:cubicBezTo>
                          <a:pt x="16" y="66"/>
                          <a:pt x="10" y="79"/>
                          <a:pt x="11" y="79"/>
                        </a:cubicBezTo>
                        <a:cubicBezTo>
                          <a:pt x="19" y="87"/>
                          <a:pt x="19" y="87"/>
                          <a:pt x="19" y="87"/>
                        </a:cubicBezTo>
                        <a:cubicBezTo>
                          <a:pt x="19" y="87"/>
                          <a:pt x="32" y="81"/>
                          <a:pt x="32" y="81"/>
                        </a:cubicBezTo>
                        <a:cubicBezTo>
                          <a:pt x="38" y="84"/>
                          <a:pt x="38" y="84"/>
                          <a:pt x="38" y="84"/>
                        </a:cubicBezTo>
                        <a:cubicBezTo>
                          <a:pt x="38" y="84"/>
                          <a:pt x="44" y="97"/>
                          <a:pt x="45" y="97"/>
                        </a:cubicBezTo>
                        <a:cubicBezTo>
                          <a:pt x="55" y="97"/>
                          <a:pt x="55" y="97"/>
                          <a:pt x="55" y="97"/>
                        </a:cubicBezTo>
                        <a:cubicBezTo>
                          <a:pt x="56" y="97"/>
                          <a:pt x="61" y="84"/>
                          <a:pt x="61" y="84"/>
                        </a:cubicBezTo>
                        <a:cubicBezTo>
                          <a:pt x="67" y="81"/>
                          <a:pt x="67" y="81"/>
                          <a:pt x="67" y="81"/>
                        </a:cubicBezTo>
                        <a:cubicBezTo>
                          <a:pt x="67" y="81"/>
                          <a:pt x="81" y="87"/>
                          <a:pt x="81" y="86"/>
                        </a:cubicBezTo>
                        <a:cubicBezTo>
                          <a:pt x="89" y="79"/>
                          <a:pt x="89" y="79"/>
                          <a:pt x="89" y="79"/>
                        </a:cubicBezTo>
                        <a:cubicBezTo>
                          <a:pt x="89" y="78"/>
                          <a:pt x="83" y="66"/>
                          <a:pt x="83" y="66"/>
                        </a:cubicBezTo>
                        <a:lnTo>
                          <a:pt x="86" y="60"/>
                        </a:lnTo>
                        <a:close/>
                        <a:moveTo>
                          <a:pt x="50" y="64"/>
                        </a:moveTo>
                        <a:cubicBezTo>
                          <a:pt x="41" y="64"/>
                          <a:pt x="34" y="57"/>
                          <a:pt x="34" y="49"/>
                        </a:cubicBezTo>
                        <a:cubicBezTo>
                          <a:pt x="34" y="40"/>
                          <a:pt x="41" y="33"/>
                          <a:pt x="50" y="33"/>
                        </a:cubicBezTo>
                        <a:cubicBezTo>
                          <a:pt x="58" y="33"/>
                          <a:pt x="66" y="40"/>
                          <a:pt x="66" y="49"/>
                        </a:cubicBezTo>
                        <a:cubicBezTo>
                          <a:pt x="66" y="57"/>
                          <a:pt x="58" y="64"/>
                          <a:pt x="50" y="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8" name="íśḻíḑê">
                    <a:extLst>
                      <a:ext uri="{FF2B5EF4-FFF2-40B4-BE49-F238E27FC236}">
                        <a16:creationId xmlns="" xmlns:a16="http://schemas.microsoft.com/office/drawing/2014/main" id="{EDAEF515-0F55-42E8-9F87-1D690EED10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1900" y="1905001"/>
                    <a:ext cx="88900" cy="90488"/>
                  </a:xfrm>
                  <a:custGeom>
                    <a:avLst/>
                    <a:gdLst>
                      <a:gd name="T0" fmla="*/ 41 w 47"/>
                      <a:gd name="T1" fmla="*/ 23 h 48"/>
                      <a:gd name="T2" fmla="*/ 41 w 47"/>
                      <a:gd name="T3" fmla="*/ 20 h 48"/>
                      <a:gd name="T4" fmla="*/ 45 w 47"/>
                      <a:gd name="T5" fmla="*/ 14 h 48"/>
                      <a:gd name="T6" fmla="*/ 42 w 47"/>
                      <a:gd name="T7" fmla="*/ 9 h 48"/>
                      <a:gd name="T8" fmla="*/ 35 w 47"/>
                      <a:gd name="T9" fmla="*/ 11 h 48"/>
                      <a:gd name="T10" fmla="*/ 33 w 47"/>
                      <a:gd name="T11" fmla="*/ 9 h 48"/>
                      <a:gd name="T12" fmla="*/ 31 w 47"/>
                      <a:gd name="T13" fmla="*/ 2 h 48"/>
                      <a:gd name="T14" fmla="*/ 26 w 47"/>
                      <a:gd name="T15" fmla="*/ 1 h 48"/>
                      <a:gd name="T16" fmla="*/ 22 w 47"/>
                      <a:gd name="T17" fmla="*/ 6 h 48"/>
                      <a:gd name="T18" fmla="*/ 19 w 47"/>
                      <a:gd name="T19" fmla="*/ 7 h 48"/>
                      <a:gd name="T20" fmla="*/ 14 w 47"/>
                      <a:gd name="T21" fmla="*/ 3 h 48"/>
                      <a:gd name="T22" fmla="*/ 9 w 47"/>
                      <a:gd name="T23" fmla="*/ 5 h 48"/>
                      <a:gd name="T24" fmla="*/ 10 w 47"/>
                      <a:gd name="T25" fmla="*/ 12 h 48"/>
                      <a:gd name="T26" fmla="*/ 8 w 47"/>
                      <a:gd name="T27" fmla="*/ 15 h 48"/>
                      <a:gd name="T28" fmla="*/ 1 w 47"/>
                      <a:gd name="T29" fmla="*/ 16 h 48"/>
                      <a:gd name="T30" fmla="*/ 0 w 47"/>
                      <a:gd name="T31" fmla="*/ 21 h 48"/>
                      <a:gd name="T32" fmla="*/ 6 w 47"/>
                      <a:gd name="T33" fmla="*/ 25 h 48"/>
                      <a:gd name="T34" fmla="*/ 6 w 47"/>
                      <a:gd name="T35" fmla="*/ 28 h 48"/>
                      <a:gd name="T36" fmla="*/ 2 w 47"/>
                      <a:gd name="T37" fmla="*/ 34 h 48"/>
                      <a:gd name="T38" fmla="*/ 5 w 47"/>
                      <a:gd name="T39" fmla="*/ 39 h 48"/>
                      <a:gd name="T40" fmla="*/ 12 w 47"/>
                      <a:gd name="T41" fmla="*/ 38 h 48"/>
                      <a:gd name="T42" fmla="*/ 14 w 47"/>
                      <a:gd name="T43" fmla="*/ 39 h 48"/>
                      <a:gd name="T44" fmla="*/ 15 w 47"/>
                      <a:gd name="T45" fmla="*/ 46 h 48"/>
                      <a:gd name="T46" fmla="*/ 20 w 47"/>
                      <a:gd name="T47" fmla="*/ 48 h 48"/>
                      <a:gd name="T48" fmla="*/ 24 w 47"/>
                      <a:gd name="T49" fmla="*/ 42 h 48"/>
                      <a:gd name="T50" fmla="*/ 27 w 47"/>
                      <a:gd name="T51" fmla="*/ 42 h 48"/>
                      <a:gd name="T52" fmla="*/ 33 w 47"/>
                      <a:gd name="T53" fmla="*/ 46 h 48"/>
                      <a:gd name="T54" fmla="*/ 38 w 47"/>
                      <a:gd name="T55" fmla="*/ 43 h 48"/>
                      <a:gd name="T56" fmla="*/ 37 w 47"/>
                      <a:gd name="T57" fmla="*/ 36 h 48"/>
                      <a:gd name="T58" fmla="*/ 38 w 47"/>
                      <a:gd name="T59" fmla="*/ 33 h 48"/>
                      <a:gd name="T60" fmla="*/ 45 w 47"/>
                      <a:gd name="T61" fmla="*/ 32 h 48"/>
                      <a:gd name="T62" fmla="*/ 46 w 47"/>
                      <a:gd name="T63" fmla="*/ 27 h 48"/>
                      <a:gd name="T64" fmla="*/ 41 w 47"/>
                      <a:gd name="T65" fmla="*/ 23 h 48"/>
                      <a:gd name="T66" fmla="*/ 31 w 47"/>
                      <a:gd name="T67" fmla="*/ 26 h 48"/>
                      <a:gd name="T68" fmla="*/ 22 w 47"/>
                      <a:gd name="T69" fmla="*/ 31 h 48"/>
                      <a:gd name="T70" fmla="*/ 16 w 47"/>
                      <a:gd name="T71" fmla="*/ 22 h 48"/>
                      <a:gd name="T72" fmla="*/ 25 w 47"/>
                      <a:gd name="T73" fmla="*/ 17 h 48"/>
                      <a:gd name="T74" fmla="*/ 31 w 47"/>
                      <a:gd name="T75" fmla="*/ 26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7" h="48">
                        <a:moveTo>
                          <a:pt x="41" y="23"/>
                        </a:moveTo>
                        <a:cubicBezTo>
                          <a:pt x="41" y="20"/>
                          <a:pt x="41" y="20"/>
                          <a:pt x="41" y="20"/>
                        </a:cubicBezTo>
                        <a:cubicBezTo>
                          <a:pt x="41" y="20"/>
                          <a:pt x="45" y="14"/>
                          <a:pt x="45" y="14"/>
                        </a:cubicBezTo>
                        <a:cubicBezTo>
                          <a:pt x="42" y="9"/>
                          <a:pt x="42" y="9"/>
                          <a:pt x="42" y="9"/>
                        </a:cubicBezTo>
                        <a:cubicBezTo>
                          <a:pt x="42" y="9"/>
                          <a:pt x="35" y="11"/>
                          <a:pt x="35" y="11"/>
                        </a:cubicBezTo>
                        <a:cubicBezTo>
                          <a:pt x="33" y="9"/>
                          <a:pt x="33" y="9"/>
                          <a:pt x="33" y="9"/>
                        </a:cubicBezTo>
                        <a:cubicBezTo>
                          <a:pt x="33" y="9"/>
                          <a:pt x="32" y="2"/>
                          <a:pt x="31" y="2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0"/>
                          <a:pt x="22" y="6"/>
                          <a:pt x="22" y="6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9" y="7"/>
                          <a:pt x="14" y="2"/>
                          <a:pt x="14" y="3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6"/>
                          <a:pt x="10" y="12"/>
                          <a:pt x="10" y="12"/>
                        </a:cubicBezTo>
                        <a:cubicBezTo>
                          <a:pt x="8" y="15"/>
                          <a:pt x="8" y="15"/>
                          <a:pt x="8" y="15"/>
                        </a:cubicBezTo>
                        <a:cubicBezTo>
                          <a:pt x="8" y="15"/>
                          <a:pt x="2" y="16"/>
                          <a:pt x="1" y="16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2"/>
                          <a:pt x="6" y="25"/>
                          <a:pt x="6" y="25"/>
                        </a:cubicBezTo>
                        <a:cubicBezTo>
                          <a:pt x="6" y="28"/>
                          <a:pt x="6" y="28"/>
                          <a:pt x="6" y="28"/>
                        </a:cubicBezTo>
                        <a:cubicBezTo>
                          <a:pt x="6" y="28"/>
                          <a:pt x="2" y="34"/>
                          <a:pt x="2" y="34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39"/>
                          <a:pt x="12" y="38"/>
                          <a:pt x="12" y="38"/>
                        </a:cubicBezTo>
                        <a:cubicBezTo>
                          <a:pt x="14" y="39"/>
                          <a:pt x="14" y="39"/>
                          <a:pt x="14" y="39"/>
                        </a:cubicBezTo>
                        <a:cubicBezTo>
                          <a:pt x="14" y="39"/>
                          <a:pt x="15" y="46"/>
                          <a:pt x="15" y="46"/>
                        </a:cubicBezTo>
                        <a:cubicBezTo>
                          <a:pt x="20" y="48"/>
                          <a:pt x="20" y="48"/>
                          <a:pt x="20" y="48"/>
                        </a:cubicBezTo>
                        <a:cubicBezTo>
                          <a:pt x="21" y="48"/>
                          <a:pt x="24" y="42"/>
                          <a:pt x="24" y="42"/>
                        </a:cubicBezTo>
                        <a:cubicBezTo>
                          <a:pt x="27" y="42"/>
                          <a:pt x="27" y="42"/>
                          <a:pt x="27" y="42"/>
                        </a:cubicBezTo>
                        <a:cubicBezTo>
                          <a:pt x="27" y="42"/>
                          <a:pt x="33" y="46"/>
                          <a:pt x="33" y="46"/>
                        </a:cubicBezTo>
                        <a:cubicBezTo>
                          <a:pt x="38" y="43"/>
                          <a:pt x="38" y="43"/>
                          <a:pt x="38" y="43"/>
                        </a:cubicBezTo>
                        <a:cubicBezTo>
                          <a:pt x="38" y="43"/>
                          <a:pt x="37" y="36"/>
                          <a:pt x="37" y="36"/>
                        </a:cubicBezTo>
                        <a:cubicBezTo>
                          <a:pt x="38" y="33"/>
                          <a:pt x="38" y="33"/>
                          <a:pt x="38" y="33"/>
                        </a:cubicBezTo>
                        <a:cubicBezTo>
                          <a:pt x="38" y="33"/>
                          <a:pt x="45" y="32"/>
                          <a:pt x="45" y="32"/>
                        </a:cubicBezTo>
                        <a:cubicBezTo>
                          <a:pt x="46" y="27"/>
                          <a:pt x="46" y="27"/>
                          <a:pt x="46" y="27"/>
                        </a:cubicBezTo>
                        <a:cubicBezTo>
                          <a:pt x="47" y="27"/>
                          <a:pt x="41" y="23"/>
                          <a:pt x="41" y="23"/>
                        </a:cubicBezTo>
                        <a:close/>
                        <a:moveTo>
                          <a:pt x="31" y="26"/>
                        </a:moveTo>
                        <a:cubicBezTo>
                          <a:pt x="30" y="30"/>
                          <a:pt x="26" y="32"/>
                          <a:pt x="22" y="31"/>
                        </a:cubicBezTo>
                        <a:cubicBezTo>
                          <a:pt x="18" y="30"/>
                          <a:pt x="15" y="26"/>
                          <a:pt x="16" y="22"/>
                        </a:cubicBezTo>
                        <a:cubicBezTo>
                          <a:pt x="17" y="18"/>
                          <a:pt x="21" y="16"/>
                          <a:pt x="25" y="17"/>
                        </a:cubicBezTo>
                        <a:cubicBezTo>
                          <a:pt x="29" y="18"/>
                          <a:pt x="32" y="22"/>
                          <a:pt x="31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0" name="ïṧ1íḑè">
                  <a:extLst>
                    <a:ext uri="{FF2B5EF4-FFF2-40B4-BE49-F238E27FC236}">
                      <a16:creationId xmlns="" xmlns:a16="http://schemas.microsoft.com/office/drawing/2014/main" id="{4F362FAA-0723-4D8E-89AD-EF92356A97A1}"/>
                    </a:ext>
                  </a:extLst>
                </p:cNvPr>
                <p:cNvGrpSpPr/>
                <p:nvPr/>
              </p:nvGrpSpPr>
              <p:grpSpPr>
                <a:xfrm>
                  <a:off x="7391332" y="818199"/>
                  <a:ext cx="590792" cy="404412"/>
                  <a:chOff x="2324100" y="1814513"/>
                  <a:chExt cx="266700" cy="182563"/>
                </a:xfrm>
                <a:grpFill/>
              </p:grpSpPr>
              <p:sp>
                <p:nvSpPr>
                  <p:cNvPr id="295" name="ïSḻîḑe">
                    <a:extLst>
                      <a:ext uri="{FF2B5EF4-FFF2-40B4-BE49-F238E27FC236}">
                        <a16:creationId xmlns="" xmlns:a16="http://schemas.microsoft.com/office/drawing/2014/main" id="{2A6C1399-046D-41ED-9C2C-61D7335E76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4100" y="1814513"/>
                    <a:ext cx="188913" cy="182563"/>
                  </a:xfrm>
                  <a:custGeom>
                    <a:avLst/>
                    <a:gdLst>
                      <a:gd name="T0" fmla="*/ 86 w 99"/>
                      <a:gd name="T1" fmla="*/ 60 h 97"/>
                      <a:gd name="T2" fmla="*/ 99 w 99"/>
                      <a:gd name="T3" fmla="*/ 54 h 97"/>
                      <a:gd name="T4" fmla="*/ 99 w 99"/>
                      <a:gd name="T5" fmla="*/ 43 h 97"/>
                      <a:gd name="T6" fmla="*/ 86 w 99"/>
                      <a:gd name="T7" fmla="*/ 37 h 97"/>
                      <a:gd name="T8" fmla="*/ 83 w 99"/>
                      <a:gd name="T9" fmla="*/ 31 h 97"/>
                      <a:gd name="T10" fmla="*/ 88 w 99"/>
                      <a:gd name="T11" fmla="*/ 18 h 97"/>
                      <a:gd name="T12" fmla="*/ 81 w 99"/>
                      <a:gd name="T13" fmla="*/ 10 h 97"/>
                      <a:gd name="T14" fmla="*/ 67 w 99"/>
                      <a:gd name="T15" fmla="*/ 16 h 97"/>
                      <a:gd name="T16" fmla="*/ 61 w 99"/>
                      <a:gd name="T17" fmla="*/ 13 h 97"/>
                      <a:gd name="T18" fmla="*/ 55 w 99"/>
                      <a:gd name="T19" fmla="*/ 0 h 97"/>
                      <a:gd name="T20" fmla="*/ 44 w 99"/>
                      <a:gd name="T21" fmla="*/ 0 h 97"/>
                      <a:gd name="T22" fmla="*/ 38 w 99"/>
                      <a:gd name="T23" fmla="*/ 13 h 97"/>
                      <a:gd name="T24" fmla="*/ 32 w 99"/>
                      <a:gd name="T25" fmla="*/ 16 h 97"/>
                      <a:gd name="T26" fmla="*/ 18 w 99"/>
                      <a:gd name="T27" fmla="*/ 11 h 97"/>
                      <a:gd name="T28" fmla="*/ 11 w 99"/>
                      <a:gd name="T29" fmla="*/ 18 h 97"/>
                      <a:gd name="T30" fmla="*/ 16 w 99"/>
                      <a:gd name="T31" fmla="*/ 32 h 97"/>
                      <a:gd name="T32" fmla="*/ 14 w 99"/>
                      <a:gd name="T33" fmla="*/ 37 h 97"/>
                      <a:gd name="T34" fmla="*/ 0 w 99"/>
                      <a:gd name="T35" fmla="*/ 43 h 97"/>
                      <a:gd name="T36" fmla="*/ 0 w 99"/>
                      <a:gd name="T37" fmla="*/ 54 h 97"/>
                      <a:gd name="T38" fmla="*/ 14 w 99"/>
                      <a:gd name="T39" fmla="*/ 60 h 97"/>
                      <a:gd name="T40" fmla="*/ 16 w 99"/>
                      <a:gd name="T41" fmla="*/ 66 h 97"/>
                      <a:gd name="T42" fmla="*/ 11 w 99"/>
                      <a:gd name="T43" fmla="*/ 79 h 97"/>
                      <a:gd name="T44" fmla="*/ 19 w 99"/>
                      <a:gd name="T45" fmla="*/ 87 h 97"/>
                      <a:gd name="T46" fmla="*/ 32 w 99"/>
                      <a:gd name="T47" fmla="*/ 81 h 97"/>
                      <a:gd name="T48" fmla="*/ 38 w 99"/>
                      <a:gd name="T49" fmla="*/ 84 h 97"/>
                      <a:gd name="T50" fmla="*/ 45 w 99"/>
                      <a:gd name="T51" fmla="*/ 97 h 97"/>
                      <a:gd name="T52" fmla="*/ 55 w 99"/>
                      <a:gd name="T53" fmla="*/ 97 h 97"/>
                      <a:gd name="T54" fmla="*/ 61 w 99"/>
                      <a:gd name="T55" fmla="*/ 84 h 97"/>
                      <a:gd name="T56" fmla="*/ 67 w 99"/>
                      <a:gd name="T57" fmla="*/ 81 h 97"/>
                      <a:gd name="T58" fmla="*/ 81 w 99"/>
                      <a:gd name="T59" fmla="*/ 86 h 97"/>
                      <a:gd name="T60" fmla="*/ 89 w 99"/>
                      <a:gd name="T61" fmla="*/ 79 h 97"/>
                      <a:gd name="T62" fmla="*/ 83 w 99"/>
                      <a:gd name="T63" fmla="*/ 66 h 97"/>
                      <a:gd name="T64" fmla="*/ 86 w 99"/>
                      <a:gd name="T65" fmla="*/ 60 h 97"/>
                      <a:gd name="T66" fmla="*/ 50 w 99"/>
                      <a:gd name="T67" fmla="*/ 64 h 97"/>
                      <a:gd name="T68" fmla="*/ 34 w 99"/>
                      <a:gd name="T69" fmla="*/ 49 h 97"/>
                      <a:gd name="T70" fmla="*/ 50 w 99"/>
                      <a:gd name="T71" fmla="*/ 33 h 97"/>
                      <a:gd name="T72" fmla="*/ 66 w 99"/>
                      <a:gd name="T73" fmla="*/ 49 h 97"/>
                      <a:gd name="T74" fmla="*/ 50 w 99"/>
                      <a:gd name="T75" fmla="*/ 64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99" h="97">
                        <a:moveTo>
                          <a:pt x="86" y="60"/>
                        </a:moveTo>
                        <a:cubicBezTo>
                          <a:pt x="86" y="60"/>
                          <a:pt x="99" y="54"/>
                          <a:pt x="99" y="54"/>
                        </a:cubicBezTo>
                        <a:cubicBezTo>
                          <a:pt x="99" y="43"/>
                          <a:pt x="99" y="43"/>
                          <a:pt x="99" y="43"/>
                        </a:cubicBezTo>
                        <a:cubicBezTo>
                          <a:pt x="99" y="42"/>
                          <a:pt x="86" y="37"/>
                          <a:pt x="86" y="37"/>
                        </a:cubicBezTo>
                        <a:cubicBezTo>
                          <a:pt x="83" y="31"/>
                          <a:pt x="83" y="31"/>
                          <a:pt x="83" y="31"/>
                        </a:cubicBezTo>
                        <a:cubicBezTo>
                          <a:pt x="83" y="31"/>
                          <a:pt x="89" y="18"/>
                          <a:pt x="88" y="18"/>
                        </a:cubicBezTo>
                        <a:cubicBezTo>
                          <a:pt x="81" y="10"/>
                          <a:pt x="81" y="10"/>
                          <a:pt x="81" y="10"/>
                        </a:cubicBezTo>
                        <a:cubicBezTo>
                          <a:pt x="80" y="10"/>
                          <a:pt x="67" y="16"/>
                          <a:pt x="67" y="16"/>
                        </a:cubicBezTo>
                        <a:cubicBezTo>
                          <a:pt x="61" y="13"/>
                          <a:pt x="61" y="13"/>
                          <a:pt x="61" y="13"/>
                        </a:cubicBezTo>
                        <a:cubicBezTo>
                          <a:pt x="61" y="13"/>
                          <a:pt x="56" y="0"/>
                          <a:pt x="55" y="0"/>
                        </a:cubicBezTo>
                        <a:cubicBezTo>
                          <a:pt x="44" y="0"/>
                          <a:pt x="44" y="0"/>
                          <a:pt x="44" y="0"/>
                        </a:cubicBezTo>
                        <a:cubicBezTo>
                          <a:pt x="43" y="0"/>
                          <a:pt x="38" y="13"/>
                          <a:pt x="38" y="13"/>
                        </a:cubicBezTo>
                        <a:cubicBezTo>
                          <a:pt x="32" y="16"/>
                          <a:pt x="32" y="16"/>
                          <a:pt x="32" y="16"/>
                        </a:cubicBezTo>
                        <a:cubicBezTo>
                          <a:pt x="32" y="16"/>
                          <a:pt x="19" y="10"/>
                          <a:pt x="18" y="11"/>
                        </a:cubicBezTo>
                        <a:cubicBezTo>
                          <a:pt x="11" y="18"/>
                          <a:pt x="11" y="18"/>
                          <a:pt x="11" y="18"/>
                        </a:cubicBezTo>
                        <a:cubicBezTo>
                          <a:pt x="10" y="19"/>
                          <a:pt x="16" y="32"/>
                          <a:pt x="16" y="32"/>
                        </a:cubicBezTo>
                        <a:cubicBezTo>
                          <a:pt x="14" y="37"/>
                          <a:pt x="14" y="37"/>
                          <a:pt x="14" y="37"/>
                        </a:cubicBezTo>
                        <a:cubicBezTo>
                          <a:pt x="14" y="37"/>
                          <a:pt x="0" y="43"/>
                          <a:pt x="0" y="43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0" y="55"/>
                          <a:pt x="14" y="60"/>
                          <a:pt x="14" y="60"/>
                        </a:cubicBezTo>
                        <a:cubicBezTo>
                          <a:pt x="16" y="66"/>
                          <a:pt x="16" y="66"/>
                          <a:pt x="16" y="66"/>
                        </a:cubicBezTo>
                        <a:cubicBezTo>
                          <a:pt x="16" y="66"/>
                          <a:pt x="10" y="79"/>
                          <a:pt x="11" y="79"/>
                        </a:cubicBezTo>
                        <a:cubicBezTo>
                          <a:pt x="19" y="87"/>
                          <a:pt x="19" y="87"/>
                          <a:pt x="19" y="87"/>
                        </a:cubicBezTo>
                        <a:cubicBezTo>
                          <a:pt x="19" y="87"/>
                          <a:pt x="32" y="81"/>
                          <a:pt x="32" y="81"/>
                        </a:cubicBezTo>
                        <a:cubicBezTo>
                          <a:pt x="38" y="84"/>
                          <a:pt x="38" y="84"/>
                          <a:pt x="38" y="84"/>
                        </a:cubicBezTo>
                        <a:cubicBezTo>
                          <a:pt x="38" y="84"/>
                          <a:pt x="44" y="97"/>
                          <a:pt x="45" y="97"/>
                        </a:cubicBezTo>
                        <a:cubicBezTo>
                          <a:pt x="55" y="97"/>
                          <a:pt x="55" y="97"/>
                          <a:pt x="55" y="97"/>
                        </a:cubicBezTo>
                        <a:cubicBezTo>
                          <a:pt x="56" y="97"/>
                          <a:pt x="61" y="84"/>
                          <a:pt x="61" y="84"/>
                        </a:cubicBezTo>
                        <a:cubicBezTo>
                          <a:pt x="67" y="81"/>
                          <a:pt x="67" y="81"/>
                          <a:pt x="67" y="81"/>
                        </a:cubicBezTo>
                        <a:cubicBezTo>
                          <a:pt x="67" y="81"/>
                          <a:pt x="81" y="87"/>
                          <a:pt x="81" y="86"/>
                        </a:cubicBezTo>
                        <a:cubicBezTo>
                          <a:pt x="89" y="79"/>
                          <a:pt x="89" y="79"/>
                          <a:pt x="89" y="79"/>
                        </a:cubicBezTo>
                        <a:cubicBezTo>
                          <a:pt x="89" y="78"/>
                          <a:pt x="83" y="66"/>
                          <a:pt x="83" y="66"/>
                        </a:cubicBezTo>
                        <a:lnTo>
                          <a:pt x="86" y="60"/>
                        </a:lnTo>
                        <a:close/>
                        <a:moveTo>
                          <a:pt x="50" y="64"/>
                        </a:moveTo>
                        <a:cubicBezTo>
                          <a:pt x="41" y="64"/>
                          <a:pt x="34" y="57"/>
                          <a:pt x="34" y="49"/>
                        </a:cubicBezTo>
                        <a:cubicBezTo>
                          <a:pt x="34" y="40"/>
                          <a:pt x="41" y="33"/>
                          <a:pt x="50" y="33"/>
                        </a:cubicBezTo>
                        <a:cubicBezTo>
                          <a:pt x="58" y="33"/>
                          <a:pt x="66" y="40"/>
                          <a:pt x="66" y="49"/>
                        </a:cubicBezTo>
                        <a:cubicBezTo>
                          <a:pt x="66" y="57"/>
                          <a:pt x="58" y="64"/>
                          <a:pt x="50" y="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6" name="îSḷidê">
                    <a:extLst>
                      <a:ext uri="{FF2B5EF4-FFF2-40B4-BE49-F238E27FC236}">
                        <a16:creationId xmlns="" xmlns:a16="http://schemas.microsoft.com/office/drawing/2014/main" id="{839598BD-409D-466F-94E1-66E18648D5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1900" y="1905001"/>
                    <a:ext cx="88900" cy="90488"/>
                  </a:xfrm>
                  <a:custGeom>
                    <a:avLst/>
                    <a:gdLst>
                      <a:gd name="T0" fmla="*/ 41 w 47"/>
                      <a:gd name="T1" fmla="*/ 23 h 48"/>
                      <a:gd name="T2" fmla="*/ 41 w 47"/>
                      <a:gd name="T3" fmla="*/ 20 h 48"/>
                      <a:gd name="T4" fmla="*/ 45 w 47"/>
                      <a:gd name="T5" fmla="*/ 14 h 48"/>
                      <a:gd name="T6" fmla="*/ 42 w 47"/>
                      <a:gd name="T7" fmla="*/ 9 h 48"/>
                      <a:gd name="T8" fmla="*/ 35 w 47"/>
                      <a:gd name="T9" fmla="*/ 11 h 48"/>
                      <a:gd name="T10" fmla="*/ 33 w 47"/>
                      <a:gd name="T11" fmla="*/ 9 h 48"/>
                      <a:gd name="T12" fmla="*/ 31 w 47"/>
                      <a:gd name="T13" fmla="*/ 2 h 48"/>
                      <a:gd name="T14" fmla="*/ 26 w 47"/>
                      <a:gd name="T15" fmla="*/ 1 h 48"/>
                      <a:gd name="T16" fmla="*/ 22 w 47"/>
                      <a:gd name="T17" fmla="*/ 6 h 48"/>
                      <a:gd name="T18" fmla="*/ 19 w 47"/>
                      <a:gd name="T19" fmla="*/ 7 h 48"/>
                      <a:gd name="T20" fmla="*/ 14 w 47"/>
                      <a:gd name="T21" fmla="*/ 3 h 48"/>
                      <a:gd name="T22" fmla="*/ 9 w 47"/>
                      <a:gd name="T23" fmla="*/ 5 h 48"/>
                      <a:gd name="T24" fmla="*/ 10 w 47"/>
                      <a:gd name="T25" fmla="*/ 12 h 48"/>
                      <a:gd name="T26" fmla="*/ 8 w 47"/>
                      <a:gd name="T27" fmla="*/ 15 h 48"/>
                      <a:gd name="T28" fmla="*/ 1 w 47"/>
                      <a:gd name="T29" fmla="*/ 16 h 48"/>
                      <a:gd name="T30" fmla="*/ 0 w 47"/>
                      <a:gd name="T31" fmla="*/ 21 h 48"/>
                      <a:gd name="T32" fmla="*/ 6 w 47"/>
                      <a:gd name="T33" fmla="*/ 25 h 48"/>
                      <a:gd name="T34" fmla="*/ 6 w 47"/>
                      <a:gd name="T35" fmla="*/ 28 h 48"/>
                      <a:gd name="T36" fmla="*/ 2 w 47"/>
                      <a:gd name="T37" fmla="*/ 34 h 48"/>
                      <a:gd name="T38" fmla="*/ 5 w 47"/>
                      <a:gd name="T39" fmla="*/ 39 h 48"/>
                      <a:gd name="T40" fmla="*/ 12 w 47"/>
                      <a:gd name="T41" fmla="*/ 38 h 48"/>
                      <a:gd name="T42" fmla="*/ 14 w 47"/>
                      <a:gd name="T43" fmla="*/ 39 h 48"/>
                      <a:gd name="T44" fmla="*/ 15 w 47"/>
                      <a:gd name="T45" fmla="*/ 46 h 48"/>
                      <a:gd name="T46" fmla="*/ 20 w 47"/>
                      <a:gd name="T47" fmla="*/ 48 h 48"/>
                      <a:gd name="T48" fmla="*/ 24 w 47"/>
                      <a:gd name="T49" fmla="*/ 42 h 48"/>
                      <a:gd name="T50" fmla="*/ 27 w 47"/>
                      <a:gd name="T51" fmla="*/ 42 h 48"/>
                      <a:gd name="T52" fmla="*/ 33 w 47"/>
                      <a:gd name="T53" fmla="*/ 46 h 48"/>
                      <a:gd name="T54" fmla="*/ 38 w 47"/>
                      <a:gd name="T55" fmla="*/ 43 h 48"/>
                      <a:gd name="T56" fmla="*/ 37 w 47"/>
                      <a:gd name="T57" fmla="*/ 36 h 48"/>
                      <a:gd name="T58" fmla="*/ 38 w 47"/>
                      <a:gd name="T59" fmla="*/ 33 h 48"/>
                      <a:gd name="T60" fmla="*/ 45 w 47"/>
                      <a:gd name="T61" fmla="*/ 32 h 48"/>
                      <a:gd name="T62" fmla="*/ 46 w 47"/>
                      <a:gd name="T63" fmla="*/ 27 h 48"/>
                      <a:gd name="T64" fmla="*/ 41 w 47"/>
                      <a:gd name="T65" fmla="*/ 23 h 48"/>
                      <a:gd name="T66" fmla="*/ 31 w 47"/>
                      <a:gd name="T67" fmla="*/ 26 h 48"/>
                      <a:gd name="T68" fmla="*/ 22 w 47"/>
                      <a:gd name="T69" fmla="*/ 31 h 48"/>
                      <a:gd name="T70" fmla="*/ 16 w 47"/>
                      <a:gd name="T71" fmla="*/ 22 h 48"/>
                      <a:gd name="T72" fmla="*/ 25 w 47"/>
                      <a:gd name="T73" fmla="*/ 17 h 48"/>
                      <a:gd name="T74" fmla="*/ 31 w 47"/>
                      <a:gd name="T75" fmla="*/ 26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7" h="48">
                        <a:moveTo>
                          <a:pt x="41" y="23"/>
                        </a:moveTo>
                        <a:cubicBezTo>
                          <a:pt x="41" y="20"/>
                          <a:pt x="41" y="20"/>
                          <a:pt x="41" y="20"/>
                        </a:cubicBezTo>
                        <a:cubicBezTo>
                          <a:pt x="41" y="20"/>
                          <a:pt x="45" y="14"/>
                          <a:pt x="45" y="14"/>
                        </a:cubicBezTo>
                        <a:cubicBezTo>
                          <a:pt x="42" y="9"/>
                          <a:pt x="42" y="9"/>
                          <a:pt x="42" y="9"/>
                        </a:cubicBezTo>
                        <a:cubicBezTo>
                          <a:pt x="42" y="9"/>
                          <a:pt x="35" y="11"/>
                          <a:pt x="35" y="11"/>
                        </a:cubicBezTo>
                        <a:cubicBezTo>
                          <a:pt x="33" y="9"/>
                          <a:pt x="33" y="9"/>
                          <a:pt x="33" y="9"/>
                        </a:cubicBezTo>
                        <a:cubicBezTo>
                          <a:pt x="33" y="9"/>
                          <a:pt x="32" y="2"/>
                          <a:pt x="31" y="2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0"/>
                          <a:pt x="22" y="6"/>
                          <a:pt x="22" y="6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9" y="7"/>
                          <a:pt x="14" y="2"/>
                          <a:pt x="14" y="3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6"/>
                          <a:pt x="10" y="12"/>
                          <a:pt x="10" y="12"/>
                        </a:cubicBezTo>
                        <a:cubicBezTo>
                          <a:pt x="8" y="15"/>
                          <a:pt x="8" y="15"/>
                          <a:pt x="8" y="15"/>
                        </a:cubicBezTo>
                        <a:cubicBezTo>
                          <a:pt x="8" y="15"/>
                          <a:pt x="2" y="16"/>
                          <a:pt x="1" y="16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2"/>
                          <a:pt x="6" y="25"/>
                          <a:pt x="6" y="25"/>
                        </a:cubicBezTo>
                        <a:cubicBezTo>
                          <a:pt x="6" y="28"/>
                          <a:pt x="6" y="28"/>
                          <a:pt x="6" y="28"/>
                        </a:cubicBezTo>
                        <a:cubicBezTo>
                          <a:pt x="6" y="28"/>
                          <a:pt x="2" y="34"/>
                          <a:pt x="2" y="34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39"/>
                          <a:pt x="12" y="38"/>
                          <a:pt x="12" y="38"/>
                        </a:cubicBezTo>
                        <a:cubicBezTo>
                          <a:pt x="14" y="39"/>
                          <a:pt x="14" y="39"/>
                          <a:pt x="14" y="39"/>
                        </a:cubicBezTo>
                        <a:cubicBezTo>
                          <a:pt x="14" y="39"/>
                          <a:pt x="15" y="46"/>
                          <a:pt x="15" y="46"/>
                        </a:cubicBezTo>
                        <a:cubicBezTo>
                          <a:pt x="20" y="48"/>
                          <a:pt x="20" y="48"/>
                          <a:pt x="20" y="48"/>
                        </a:cubicBezTo>
                        <a:cubicBezTo>
                          <a:pt x="21" y="48"/>
                          <a:pt x="24" y="42"/>
                          <a:pt x="24" y="42"/>
                        </a:cubicBezTo>
                        <a:cubicBezTo>
                          <a:pt x="27" y="42"/>
                          <a:pt x="27" y="42"/>
                          <a:pt x="27" y="42"/>
                        </a:cubicBezTo>
                        <a:cubicBezTo>
                          <a:pt x="27" y="42"/>
                          <a:pt x="33" y="46"/>
                          <a:pt x="33" y="46"/>
                        </a:cubicBezTo>
                        <a:cubicBezTo>
                          <a:pt x="38" y="43"/>
                          <a:pt x="38" y="43"/>
                          <a:pt x="38" y="43"/>
                        </a:cubicBezTo>
                        <a:cubicBezTo>
                          <a:pt x="38" y="43"/>
                          <a:pt x="37" y="36"/>
                          <a:pt x="37" y="36"/>
                        </a:cubicBezTo>
                        <a:cubicBezTo>
                          <a:pt x="38" y="33"/>
                          <a:pt x="38" y="33"/>
                          <a:pt x="38" y="33"/>
                        </a:cubicBezTo>
                        <a:cubicBezTo>
                          <a:pt x="38" y="33"/>
                          <a:pt x="45" y="32"/>
                          <a:pt x="45" y="32"/>
                        </a:cubicBezTo>
                        <a:cubicBezTo>
                          <a:pt x="46" y="27"/>
                          <a:pt x="46" y="27"/>
                          <a:pt x="46" y="27"/>
                        </a:cubicBezTo>
                        <a:cubicBezTo>
                          <a:pt x="47" y="27"/>
                          <a:pt x="41" y="23"/>
                          <a:pt x="41" y="23"/>
                        </a:cubicBezTo>
                        <a:close/>
                        <a:moveTo>
                          <a:pt x="31" y="26"/>
                        </a:moveTo>
                        <a:cubicBezTo>
                          <a:pt x="30" y="30"/>
                          <a:pt x="26" y="32"/>
                          <a:pt x="22" y="31"/>
                        </a:cubicBezTo>
                        <a:cubicBezTo>
                          <a:pt x="18" y="30"/>
                          <a:pt x="15" y="26"/>
                          <a:pt x="16" y="22"/>
                        </a:cubicBezTo>
                        <a:cubicBezTo>
                          <a:pt x="17" y="18"/>
                          <a:pt x="21" y="16"/>
                          <a:pt x="25" y="17"/>
                        </a:cubicBezTo>
                        <a:cubicBezTo>
                          <a:pt x="29" y="18"/>
                          <a:pt x="32" y="22"/>
                          <a:pt x="31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1" name="îšľîde">
                  <a:extLst>
                    <a:ext uri="{FF2B5EF4-FFF2-40B4-BE49-F238E27FC236}">
                      <a16:creationId xmlns="" xmlns:a16="http://schemas.microsoft.com/office/drawing/2014/main" id="{D06CF55B-4575-4879-A042-6C4E2147CF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90723" y="1893387"/>
                  <a:ext cx="458863" cy="405375"/>
                </a:xfrm>
                <a:custGeom>
                  <a:avLst/>
                  <a:gdLst>
                    <a:gd name="T0" fmla="*/ 136 w 136"/>
                    <a:gd name="T1" fmla="*/ 48 h 120"/>
                    <a:gd name="T2" fmla="*/ 68 w 136"/>
                    <a:gd name="T3" fmla="*/ 0 h 120"/>
                    <a:gd name="T4" fmla="*/ 0 w 136"/>
                    <a:gd name="T5" fmla="*/ 48 h 120"/>
                    <a:gd name="T6" fmla="*/ 37 w 136"/>
                    <a:gd name="T7" fmla="*/ 91 h 120"/>
                    <a:gd name="T8" fmla="*/ 21 w 136"/>
                    <a:gd name="T9" fmla="*/ 120 h 120"/>
                    <a:gd name="T10" fmla="*/ 72 w 136"/>
                    <a:gd name="T11" fmla="*/ 96 h 120"/>
                    <a:gd name="T12" fmla="*/ 136 w 136"/>
                    <a:gd name="T13" fmla="*/ 48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20">
                      <a:moveTo>
                        <a:pt x="136" y="48"/>
                      </a:moveTo>
                      <a:cubicBezTo>
                        <a:pt x="136" y="22"/>
                        <a:pt x="105" y="0"/>
                        <a:pt x="68" y="0"/>
                      </a:cubicBezTo>
                      <a:cubicBezTo>
                        <a:pt x="30" y="0"/>
                        <a:pt x="0" y="22"/>
                        <a:pt x="0" y="48"/>
                      </a:cubicBezTo>
                      <a:cubicBezTo>
                        <a:pt x="0" y="67"/>
                        <a:pt x="15" y="83"/>
                        <a:pt x="37" y="91"/>
                      </a:cubicBezTo>
                      <a:cubicBezTo>
                        <a:pt x="38" y="96"/>
                        <a:pt x="36" y="106"/>
                        <a:pt x="21" y="120"/>
                      </a:cubicBezTo>
                      <a:cubicBezTo>
                        <a:pt x="21" y="120"/>
                        <a:pt x="54" y="111"/>
                        <a:pt x="72" y="96"/>
                      </a:cubicBezTo>
                      <a:cubicBezTo>
                        <a:pt x="108" y="94"/>
                        <a:pt x="136" y="73"/>
                        <a:pt x="136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ïṡľíḋê">
                  <a:extLst>
                    <a:ext uri="{FF2B5EF4-FFF2-40B4-BE49-F238E27FC236}">
                      <a16:creationId xmlns="" xmlns:a16="http://schemas.microsoft.com/office/drawing/2014/main" id="{FB365A3A-AD4C-448A-82F5-C2F41841EE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99217" y="2188067"/>
                  <a:ext cx="458863" cy="405375"/>
                </a:xfrm>
                <a:custGeom>
                  <a:avLst/>
                  <a:gdLst>
                    <a:gd name="T0" fmla="*/ 136 w 136"/>
                    <a:gd name="T1" fmla="*/ 48 h 120"/>
                    <a:gd name="T2" fmla="*/ 68 w 136"/>
                    <a:gd name="T3" fmla="*/ 0 h 120"/>
                    <a:gd name="T4" fmla="*/ 0 w 136"/>
                    <a:gd name="T5" fmla="*/ 48 h 120"/>
                    <a:gd name="T6" fmla="*/ 37 w 136"/>
                    <a:gd name="T7" fmla="*/ 91 h 120"/>
                    <a:gd name="T8" fmla="*/ 21 w 136"/>
                    <a:gd name="T9" fmla="*/ 120 h 120"/>
                    <a:gd name="T10" fmla="*/ 72 w 136"/>
                    <a:gd name="T11" fmla="*/ 96 h 120"/>
                    <a:gd name="T12" fmla="*/ 136 w 136"/>
                    <a:gd name="T13" fmla="*/ 48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20">
                      <a:moveTo>
                        <a:pt x="136" y="48"/>
                      </a:moveTo>
                      <a:cubicBezTo>
                        <a:pt x="136" y="22"/>
                        <a:pt x="105" y="0"/>
                        <a:pt x="68" y="0"/>
                      </a:cubicBezTo>
                      <a:cubicBezTo>
                        <a:pt x="30" y="0"/>
                        <a:pt x="0" y="22"/>
                        <a:pt x="0" y="48"/>
                      </a:cubicBezTo>
                      <a:cubicBezTo>
                        <a:pt x="0" y="67"/>
                        <a:pt x="15" y="83"/>
                        <a:pt x="37" y="91"/>
                      </a:cubicBezTo>
                      <a:cubicBezTo>
                        <a:pt x="38" y="96"/>
                        <a:pt x="36" y="106"/>
                        <a:pt x="21" y="120"/>
                      </a:cubicBezTo>
                      <a:cubicBezTo>
                        <a:pt x="21" y="120"/>
                        <a:pt x="54" y="111"/>
                        <a:pt x="72" y="96"/>
                      </a:cubicBezTo>
                      <a:cubicBezTo>
                        <a:pt x="108" y="94"/>
                        <a:pt x="136" y="73"/>
                        <a:pt x="136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ï$ḷidê">
                  <a:extLst>
                    <a:ext uri="{FF2B5EF4-FFF2-40B4-BE49-F238E27FC236}">
                      <a16:creationId xmlns="" xmlns:a16="http://schemas.microsoft.com/office/drawing/2014/main" id="{0525E7B1-8E46-4618-B5F7-E5334EEAEA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9901" y="2819400"/>
                  <a:ext cx="322088" cy="284544"/>
                </a:xfrm>
                <a:custGeom>
                  <a:avLst/>
                  <a:gdLst>
                    <a:gd name="T0" fmla="*/ 136 w 136"/>
                    <a:gd name="T1" fmla="*/ 48 h 120"/>
                    <a:gd name="T2" fmla="*/ 68 w 136"/>
                    <a:gd name="T3" fmla="*/ 0 h 120"/>
                    <a:gd name="T4" fmla="*/ 0 w 136"/>
                    <a:gd name="T5" fmla="*/ 48 h 120"/>
                    <a:gd name="T6" fmla="*/ 37 w 136"/>
                    <a:gd name="T7" fmla="*/ 91 h 120"/>
                    <a:gd name="T8" fmla="*/ 21 w 136"/>
                    <a:gd name="T9" fmla="*/ 120 h 120"/>
                    <a:gd name="T10" fmla="*/ 72 w 136"/>
                    <a:gd name="T11" fmla="*/ 96 h 120"/>
                    <a:gd name="T12" fmla="*/ 136 w 136"/>
                    <a:gd name="T13" fmla="*/ 48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20">
                      <a:moveTo>
                        <a:pt x="136" y="48"/>
                      </a:moveTo>
                      <a:cubicBezTo>
                        <a:pt x="136" y="22"/>
                        <a:pt x="105" y="0"/>
                        <a:pt x="68" y="0"/>
                      </a:cubicBezTo>
                      <a:cubicBezTo>
                        <a:pt x="30" y="0"/>
                        <a:pt x="0" y="22"/>
                        <a:pt x="0" y="48"/>
                      </a:cubicBezTo>
                      <a:cubicBezTo>
                        <a:pt x="0" y="67"/>
                        <a:pt x="15" y="83"/>
                        <a:pt x="37" y="91"/>
                      </a:cubicBezTo>
                      <a:cubicBezTo>
                        <a:pt x="38" y="96"/>
                        <a:pt x="36" y="106"/>
                        <a:pt x="21" y="120"/>
                      </a:cubicBezTo>
                      <a:cubicBezTo>
                        <a:pt x="21" y="120"/>
                        <a:pt x="54" y="111"/>
                        <a:pt x="72" y="96"/>
                      </a:cubicBezTo>
                      <a:cubicBezTo>
                        <a:pt x="108" y="94"/>
                        <a:pt x="136" y="73"/>
                        <a:pt x="136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44" name="îşḻïďé">
                  <a:extLst>
                    <a:ext uri="{FF2B5EF4-FFF2-40B4-BE49-F238E27FC236}">
                      <a16:creationId xmlns="" xmlns:a16="http://schemas.microsoft.com/office/drawing/2014/main" id="{C3317A70-88A9-4121-B45A-A939E381AD09}"/>
                    </a:ext>
                  </a:extLst>
                </p:cNvPr>
                <p:cNvGrpSpPr/>
                <p:nvPr/>
              </p:nvGrpSpPr>
              <p:grpSpPr>
                <a:xfrm>
                  <a:off x="1604957" y="3418590"/>
                  <a:ext cx="287142" cy="433527"/>
                  <a:chOff x="549275" y="4406901"/>
                  <a:chExt cx="161926" cy="244475"/>
                </a:xfrm>
                <a:grpFill/>
              </p:grpSpPr>
              <p:sp>
                <p:nvSpPr>
                  <p:cNvPr id="293" name="ïšḻíde">
                    <a:extLst>
                      <a:ext uri="{FF2B5EF4-FFF2-40B4-BE49-F238E27FC236}">
                        <a16:creationId xmlns="" xmlns:a16="http://schemas.microsoft.com/office/drawing/2014/main" id="{277DF3AC-0552-40BC-AD09-440D0A9788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275" y="4406901"/>
                    <a:ext cx="138113" cy="244475"/>
                  </a:xfrm>
                  <a:custGeom>
                    <a:avLst/>
                    <a:gdLst>
                      <a:gd name="T0" fmla="*/ 66 w 73"/>
                      <a:gd name="T1" fmla="*/ 105 h 129"/>
                      <a:gd name="T2" fmla="*/ 7 w 73"/>
                      <a:gd name="T3" fmla="*/ 105 h 129"/>
                      <a:gd name="T4" fmla="*/ 7 w 73"/>
                      <a:gd name="T5" fmla="*/ 16 h 129"/>
                      <a:gd name="T6" fmla="*/ 66 w 73"/>
                      <a:gd name="T7" fmla="*/ 16 h 129"/>
                      <a:gd name="T8" fmla="*/ 66 w 73"/>
                      <a:gd name="T9" fmla="*/ 35 h 129"/>
                      <a:gd name="T10" fmla="*/ 73 w 73"/>
                      <a:gd name="T11" fmla="*/ 35 h 129"/>
                      <a:gd name="T12" fmla="*/ 73 w 73"/>
                      <a:gd name="T13" fmla="*/ 10 h 129"/>
                      <a:gd name="T14" fmla="*/ 63 w 73"/>
                      <a:gd name="T15" fmla="*/ 0 h 129"/>
                      <a:gd name="T16" fmla="*/ 9 w 73"/>
                      <a:gd name="T17" fmla="*/ 0 h 129"/>
                      <a:gd name="T18" fmla="*/ 0 w 73"/>
                      <a:gd name="T19" fmla="*/ 10 h 129"/>
                      <a:gd name="T20" fmla="*/ 0 w 73"/>
                      <a:gd name="T21" fmla="*/ 120 h 129"/>
                      <a:gd name="T22" fmla="*/ 9 w 73"/>
                      <a:gd name="T23" fmla="*/ 129 h 129"/>
                      <a:gd name="T24" fmla="*/ 63 w 73"/>
                      <a:gd name="T25" fmla="*/ 129 h 129"/>
                      <a:gd name="T26" fmla="*/ 73 w 73"/>
                      <a:gd name="T27" fmla="*/ 120 h 129"/>
                      <a:gd name="T28" fmla="*/ 73 w 73"/>
                      <a:gd name="T29" fmla="*/ 79 h 129"/>
                      <a:gd name="T30" fmla="*/ 66 w 73"/>
                      <a:gd name="T31" fmla="*/ 79 h 129"/>
                      <a:gd name="T32" fmla="*/ 66 w 73"/>
                      <a:gd name="T33" fmla="*/ 105 h 129"/>
                      <a:gd name="T34" fmla="*/ 57 w 73"/>
                      <a:gd name="T35" fmla="*/ 6 h 129"/>
                      <a:gd name="T36" fmla="*/ 60 w 73"/>
                      <a:gd name="T37" fmla="*/ 9 h 129"/>
                      <a:gd name="T38" fmla="*/ 57 w 73"/>
                      <a:gd name="T39" fmla="*/ 11 h 129"/>
                      <a:gd name="T40" fmla="*/ 55 w 73"/>
                      <a:gd name="T41" fmla="*/ 9 h 129"/>
                      <a:gd name="T42" fmla="*/ 57 w 73"/>
                      <a:gd name="T43" fmla="*/ 6 h 129"/>
                      <a:gd name="T44" fmla="*/ 24 w 73"/>
                      <a:gd name="T45" fmla="*/ 7 h 129"/>
                      <a:gd name="T46" fmla="*/ 49 w 73"/>
                      <a:gd name="T47" fmla="*/ 7 h 129"/>
                      <a:gd name="T48" fmla="*/ 49 w 73"/>
                      <a:gd name="T49" fmla="*/ 10 h 129"/>
                      <a:gd name="T50" fmla="*/ 24 w 73"/>
                      <a:gd name="T51" fmla="*/ 10 h 129"/>
                      <a:gd name="T52" fmla="*/ 24 w 73"/>
                      <a:gd name="T53" fmla="*/ 7 h 129"/>
                      <a:gd name="T54" fmla="*/ 48 w 73"/>
                      <a:gd name="T55" fmla="*/ 119 h 129"/>
                      <a:gd name="T56" fmla="*/ 25 w 73"/>
                      <a:gd name="T57" fmla="*/ 119 h 129"/>
                      <a:gd name="T58" fmla="*/ 25 w 73"/>
                      <a:gd name="T59" fmla="*/ 112 h 129"/>
                      <a:gd name="T60" fmla="*/ 48 w 73"/>
                      <a:gd name="T61" fmla="*/ 112 h 129"/>
                      <a:gd name="T62" fmla="*/ 48 w 73"/>
                      <a:gd name="T63" fmla="*/ 119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3" h="129">
                        <a:moveTo>
                          <a:pt x="66" y="105"/>
                        </a:moveTo>
                        <a:cubicBezTo>
                          <a:pt x="7" y="105"/>
                          <a:pt x="7" y="105"/>
                          <a:pt x="7" y="10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66" y="16"/>
                          <a:pt x="66" y="16"/>
                          <a:pt x="66" y="16"/>
                        </a:cubicBezTo>
                        <a:cubicBezTo>
                          <a:pt x="66" y="35"/>
                          <a:pt x="66" y="35"/>
                          <a:pt x="66" y="35"/>
                        </a:cubicBezTo>
                        <a:cubicBezTo>
                          <a:pt x="73" y="35"/>
                          <a:pt x="73" y="35"/>
                          <a:pt x="73" y="35"/>
                        </a:cubicBezTo>
                        <a:cubicBezTo>
                          <a:pt x="73" y="10"/>
                          <a:pt x="73" y="10"/>
                          <a:pt x="73" y="10"/>
                        </a:cubicBezTo>
                        <a:cubicBezTo>
                          <a:pt x="73" y="5"/>
                          <a:pt x="68" y="0"/>
                          <a:pt x="63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5"/>
                          <a:pt x="0" y="10"/>
                        </a:cubicBezTo>
                        <a:cubicBezTo>
                          <a:pt x="0" y="120"/>
                          <a:pt x="0" y="120"/>
                          <a:pt x="0" y="120"/>
                        </a:cubicBezTo>
                        <a:cubicBezTo>
                          <a:pt x="0" y="125"/>
                          <a:pt x="4" y="129"/>
                          <a:pt x="9" y="129"/>
                        </a:cubicBezTo>
                        <a:cubicBezTo>
                          <a:pt x="63" y="129"/>
                          <a:pt x="63" y="129"/>
                          <a:pt x="63" y="129"/>
                        </a:cubicBezTo>
                        <a:cubicBezTo>
                          <a:pt x="68" y="129"/>
                          <a:pt x="73" y="125"/>
                          <a:pt x="73" y="120"/>
                        </a:cubicBezTo>
                        <a:cubicBezTo>
                          <a:pt x="73" y="79"/>
                          <a:pt x="73" y="79"/>
                          <a:pt x="73" y="79"/>
                        </a:cubicBezTo>
                        <a:cubicBezTo>
                          <a:pt x="66" y="79"/>
                          <a:pt x="66" y="79"/>
                          <a:pt x="66" y="79"/>
                        </a:cubicBezTo>
                        <a:lnTo>
                          <a:pt x="66" y="105"/>
                        </a:lnTo>
                        <a:close/>
                        <a:moveTo>
                          <a:pt x="57" y="6"/>
                        </a:moveTo>
                        <a:cubicBezTo>
                          <a:pt x="58" y="6"/>
                          <a:pt x="60" y="7"/>
                          <a:pt x="60" y="9"/>
                        </a:cubicBezTo>
                        <a:cubicBezTo>
                          <a:pt x="60" y="10"/>
                          <a:pt x="58" y="11"/>
                          <a:pt x="57" y="11"/>
                        </a:cubicBezTo>
                        <a:cubicBezTo>
                          <a:pt x="56" y="11"/>
                          <a:pt x="55" y="10"/>
                          <a:pt x="55" y="9"/>
                        </a:cubicBezTo>
                        <a:cubicBezTo>
                          <a:pt x="55" y="7"/>
                          <a:pt x="56" y="6"/>
                          <a:pt x="57" y="6"/>
                        </a:cubicBezTo>
                        <a:close/>
                        <a:moveTo>
                          <a:pt x="24" y="7"/>
                        </a:moveTo>
                        <a:cubicBezTo>
                          <a:pt x="49" y="7"/>
                          <a:pt x="49" y="7"/>
                          <a:pt x="49" y="7"/>
                        </a:cubicBezTo>
                        <a:cubicBezTo>
                          <a:pt x="49" y="10"/>
                          <a:pt x="49" y="10"/>
                          <a:pt x="49" y="10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lnTo>
                          <a:pt x="24" y="7"/>
                        </a:lnTo>
                        <a:close/>
                        <a:moveTo>
                          <a:pt x="48" y="119"/>
                        </a:moveTo>
                        <a:cubicBezTo>
                          <a:pt x="25" y="119"/>
                          <a:pt x="25" y="119"/>
                          <a:pt x="25" y="119"/>
                        </a:cubicBezTo>
                        <a:cubicBezTo>
                          <a:pt x="25" y="112"/>
                          <a:pt x="25" y="112"/>
                          <a:pt x="25" y="112"/>
                        </a:cubicBezTo>
                        <a:cubicBezTo>
                          <a:pt x="48" y="112"/>
                          <a:pt x="48" y="112"/>
                          <a:pt x="48" y="112"/>
                        </a:cubicBezTo>
                        <a:lnTo>
                          <a:pt x="48" y="11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4" name="îsḷïḍê">
                    <a:extLst>
                      <a:ext uri="{FF2B5EF4-FFF2-40B4-BE49-F238E27FC236}">
                        <a16:creationId xmlns="" xmlns:a16="http://schemas.microsoft.com/office/drawing/2014/main" id="{FCFBF535-1E77-4436-9756-E8754E4405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013" y="4478338"/>
                    <a:ext cx="103188" cy="98425"/>
                  </a:xfrm>
                  <a:custGeom>
                    <a:avLst/>
                    <a:gdLst>
                      <a:gd name="T0" fmla="*/ 0 w 65"/>
                      <a:gd name="T1" fmla="*/ 44 h 62"/>
                      <a:gd name="T2" fmla="*/ 8 w 65"/>
                      <a:gd name="T3" fmla="*/ 44 h 62"/>
                      <a:gd name="T4" fmla="*/ 0 w 65"/>
                      <a:gd name="T5" fmla="*/ 62 h 62"/>
                      <a:gd name="T6" fmla="*/ 22 w 65"/>
                      <a:gd name="T7" fmla="*/ 44 h 62"/>
                      <a:gd name="T8" fmla="*/ 65 w 65"/>
                      <a:gd name="T9" fmla="*/ 44 h 62"/>
                      <a:gd name="T10" fmla="*/ 65 w 65"/>
                      <a:gd name="T11" fmla="*/ 0 h 62"/>
                      <a:gd name="T12" fmla="*/ 0 w 65"/>
                      <a:gd name="T13" fmla="*/ 0 h 62"/>
                      <a:gd name="T14" fmla="*/ 0 w 65"/>
                      <a:gd name="T15" fmla="*/ 44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5" h="62">
                        <a:moveTo>
                          <a:pt x="0" y="44"/>
                        </a:moveTo>
                        <a:lnTo>
                          <a:pt x="8" y="44"/>
                        </a:lnTo>
                        <a:lnTo>
                          <a:pt x="0" y="62"/>
                        </a:lnTo>
                        <a:lnTo>
                          <a:pt x="22" y="44"/>
                        </a:lnTo>
                        <a:lnTo>
                          <a:pt x="65" y="44"/>
                        </a:lnTo>
                        <a:lnTo>
                          <a:pt x="65" y="0"/>
                        </a:lnTo>
                        <a:lnTo>
                          <a:pt x="0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5" name="ïṣļíḋé">
                  <a:extLst>
                    <a:ext uri="{FF2B5EF4-FFF2-40B4-BE49-F238E27FC236}">
                      <a16:creationId xmlns="" xmlns:a16="http://schemas.microsoft.com/office/drawing/2014/main" id="{2774A40E-0E3B-458D-925E-C98634A43E13}"/>
                    </a:ext>
                  </a:extLst>
                </p:cNvPr>
                <p:cNvGrpSpPr/>
                <p:nvPr/>
              </p:nvGrpSpPr>
              <p:grpSpPr>
                <a:xfrm>
                  <a:off x="5190637" y="2327474"/>
                  <a:ext cx="287142" cy="433527"/>
                  <a:chOff x="549275" y="4406901"/>
                  <a:chExt cx="161926" cy="244475"/>
                </a:xfrm>
                <a:grpFill/>
              </p:grpSpPr>
              <p:sp>
                <p:nvSpPr>
                  <p:cNvPr id="291" name="ïšḻíḓê">
                    <a:extLst>
                      <a:ext uri="{FF2B5EF4-FFF2-40B4-BE49-F238E27FC236}">
                        <a16:creationId xmlns="" xmlns:a16="http://schemas.microsoft.com/office/drawing/2014/main" id="{74BC4DB9-AC16-4995-9C23-6AB5E2BE44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275" y="4406901"/>
                    <a:ext cx="138113" cy="244475"/>
                  </a:xfrm>
                  <a:custGeom>
                    <a:avLst/>
                    <a:gdLst>
                      <a:gd name="T0" fmla="*/ 66 w 73"/>
                      <a:gd name="T1" fmla="*/ 105 h 129"/>
                      <a:gd name="T2" fmla="*/ 7 w 73"/>
                      <a:gd name="T3" fmla="*/ 105 h 129"/>
                      <a:gd name="T4" fmla="*/ 7 w 73"/>
                      <a:gd name="T5" fmla="*/ 16 h 129"/>
                      <a:gd name="T6" fmla="*/ 66 w 73"/>
                      <a:gd name="T7" fmla="*/ 16 h 129"/>
                      <a:gd name="T8" fmla="*/ 66 w 73"/>
                      <a:gd name="T9" fmla="*/ 35 h 129"/>
                      <a:gd name="T10" fmla="*/ 73 w 73"/>
                      <a:gd name="T11" fmla="*/ 35 h 129"/>
                      <a:gd name="T12" fmla="*/ 73 w 73"/>
                      <a:gd name="T13" fmla="*/ 10 h 129"/>
                      <a:gd name="T14" fmla="*/ 63 w 73"/>
                      <a:gd name="T15" fmla="*/ 0 h 129"/>
                      <a:gd name="T16" fmla="*/ 9 w 73"/>
                      <a:gd name="T17" fmla="*/ 0 h 129"/>
                      <a:gd name="T18" fmla="*/ 0 w 73"/>
                      <a:gd name="T19" fmla="*/ 10 h 129"/>
                      <a:gd name="T20" fmla="*/ 0 w 73"/>
                      <a:gd name="T21" fmla="*/ 120 h 129"/>
                      <a:gd name="T22" fmla="*/ 9 w 73"/>
                      <a:gd name="T23" fmla="*/ 129 h 129"/>
                      <a:gd name="T24" fmla="*/ 63 w 73"/>
                      <a:gd name="T25" fmla="*/ 129 h 129"/>
                      <a:gd name="T26" fmla="*/ 73 w 73"/>
                      <a:gd name="T27" fmla="*/ 120 h 129"/>
                      <a:gd name="T28" fmla="*/ 73 w 73"/>
                      <a:gd name="T29" fmla="*/ 79 h 129"/>
                      <a:gd name="T30" fmla="*/ 66 w 73"/>
                      <a:gd name="T31" fmla="*/ 79 h 129"/>
                      <a:gd name="T32" fmla="*/ 66 w 73"/>
                      <a:gd name="T33" fmla="*/ 105 h 129"/>
                      <a:gd name="T34" fmla="*/ 57 w 73"/>
                      <a:gd name="T35" fmla="*/ 6 h 129"/>
                      <a:gd name="T36" fmla="*/ 60 w 73"/>
                      <a:gd name="T37" fmla="*/ 9 h 129"/>
                      <a:gd name="T38" fmla="*/ 57 w 73"/>
                      <a:gd name="T39" fmla="*/ 11 h 129"/>
                      <a:gd name="T40" fmla="*/ 55 w 73"/>
                      <a:gd name="T41" fmla="*/ 9 h 129"/>
                      <a:gd name="T42" fmla="*/ 57 w 73"/>
                      <a:gd name="T43" fmla="*/ 6 h 129"/>
                      <a:gd name="T44" fmla="*/ 24 w 73"/>
                      <a:gd name="T45" fmla="*/ 7 h 129"/>
                      <a:gd name="T46" fmla="*/ 49 w 73"/>
                      <a:gd name="T47" fmla="*/ 7 h 129"/>
                      <a:gd name="T48" fmla="*/ 49 w 73"/>
                      <a:gd name="T49" fmla="*/ 10 h 129"/>
                      <a:gd name="T50" fmla="*/ 24 w 73"/>
                      <a:gd name="T51" fmla="*/ 10 h 129"/>
                      <a:gd name="T52" fmla="*/ 24 w 73"/>
                      <a:gd name="T53" fmla="*/ 7 h 129"/>
                      <a:gd name="T54" fmla="*/ 48 w 73"/>
                      <a:gd name="T55" fmla="*/ 119 h 129"/>
                      <a:gd name="T56" fmla="*/ 25 w 73"/>
                      <a:gd name="T57" fmla="*/ 119 h 129"/>
                      <a:gd name="T58" fmla="*/ 25 w 73"/>
                      <a:gd name="T59" fmla="*/ 112 h 129"/>
                      <a:gd name="T60" fmla="*/ 48 w 73"/>
                      <a:gd name="T61" fmla="*/ 112 h 129"/>
                      <a:gd name="T62" fmla="*/ 48 w 73"/>
                      <a:gd name="T63" fmla="*/ 119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3" h="129">
                        <a:moveTo>
                          <a:pt x="66" y="105"/>
                        </a:moveTo>
                        <a:cubicBezTo>
                          <a:pt x="7" y="105"/>
                          <a:pt x="7" y="105"/>
                          <a:pt x="7" y="10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66" y="16"/>
                          <a:pt x="66" y="16"/>
                          <a:pt x="66" y="16"/>
                        </a:cubicBezTo>
                        <a:cubicBezTo>
                          <a:pt x="66" y="35"/>
                          <a:pt x="66" y="35"/>
                          <a:pt x="66" y="35"/>
                        </a:cubicBezTo>
                        <a:cubicBezTo>
                          <a:pt x="73" y="35"/>
                          <a:pt x="73" y="35"/>
                          <a:pt x="73" y="35"/>
                        </a:cubicBezTo>
                        <a:cubicBezTo>
                          <a:pt x="73" y="10"/>
                          <a:pt x="73" y="10"/>
                          <a:pt x="73" y="10"/>
                        </a:cubicBezTo>
                        <a:cubicBezTo>
                          <a:pt x="73" y="5"/>
                          <a:pt x="68" y="0"/>
                          <a:pt x="63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5"/>
                          <a:pt x="0" y="10"/>
                        </a:cubicBezTo>
                        <a:cubicBezTo>
                          <a:pt x="0" y="120"/>
                          <a:pt x="0" y="120"/>
                          <a:pt x="0" y="120"/>
                        </a:cubicBezTo>
                        <a:cubicBezTo>
                          <a:pt x="0" y="125"/>
                          <a:pt x="4" y="129"/>
                          <a:pt x="9" y="129"/>
                        </a:cubicBezTo>
                        <a:cubicBezTo>
                          <a:pt x="63" y="129"/>
                          <a:pt x="63" y="129"/>
                          <a:pt x="63" y="129"/>
                        </a:cubicBezTo>
                        <a:cubicBezTo>
                          <a:pt x="68" y="129"/>
                          <a:pt x="73" y="125"/>
                          <a:pt x="73" y="120"/>
                        </a:cubicBezTo>
                        <a:cubicBezTo>
                          <a:pt x="73" y="79"/>
                          <a:pt x="73" y="79"/>
                          <a:pt x="73" y="79"/>
                        </a:cubicBezTo>
                        <a:cubicBezTo>
                          <a:pt x="66" y="79"/>
                          <a:pt x="66" y="79"/>
                          <a:pt x="66" y="79"/>
                        </a:cubicBezTo>
                        <a:lnTo>
                          <a:pt x="66" y="105"/>
                        </a:lnTo>
                        <a:close/>
                        <a:moveTo>
                          <a:pt x="57" y="6"/>
                        </a:moveTo>
                        <a:cubicBezTo>
                          <a:pt x="58" y="6"/>
                          <a:pt x="60" y="7"/>
                          <a:pt x="60" y="9"/>
                        </a:cubicBezTo>
                        <a:cubicBezTo>
                          <a:pt x="60" y="10"/>
                          <a:pt x="58" y="11"/>
                          <a:pt x="57" y="11"/>
                        </a:cubicBezTo>
                        <a:cubicBezTo>
                          <a:pt x="56" y="11"/>
                          <a:pt x="55" y="10"/>
                          <a:pt x="55" y="9"/>
                        </a:cubicBezTo>
                        <a:cubicBezTo>
                          <a:pt x="55" y="7"/>
                          <a:pt x="56" y="6"/>
                          <a:pt x="57" y="6"/>
                        </a:cubicBezTo>
                        <a:close/>
                        <a:moveTo>
                          <a:pt x="24" y="7"/>
                        </a:moveTo>
                        <a:cubicBezTo>
                          <a:pt x="49" y="7"/>
                          <a:pt x="49" y="7"/>
                          <a:pt x="49" y="7"/>
                        </a:cubicBezTo>
                        <a:cubicBezTo>
                          <a:pt x="49" y="10"/>
                          <a:pt x="49" y="10"/>
                          <a:pt x="49" y="10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lnTo>
                          <a:pt x="24" y="7"/>
                        </a:lnTo>
                        <a:close/>
                        <a:moveTo>
                          <a:pt x="48" y="119"/>
                        </a:moveTo>
                        <a:cubicBezTo>
                          <a:pt x="25" y="119"/>
                          <a:pt x="25" y="119"/>
                          <a:pt x="25" y="119"/>
                        </a:cubicBezTo>
                        <a:cubicBezTo>
                          <a:pt x="25" y="112"/>
                          <a:pt x="25" y="112"/>
                          <a:pt x="25" y="112"/>
                        </a:cubicBezTo>
                        <a:cubicBezTo>
                          <a:pt x="48" y="112"/>
                          <a:pt x="48" y="112"/>
                          <a:pt x="48" y="112"/>
                        </a:cubicBezTo>
                        <a:lnTo>
                          <a:pt x="48" y="11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2" name="iṧ1ïḑe">
                    <a:extLst>
                      <a:ext uri="{FF2B5EF4-FFF2-40B4-BE49-F238E27FC236}">
                        <a16:creationId xmlns="" xmlns:a16="http://schemas.microsoft.com/office/drawing/2014/main" id="{6CF385AC-675F-4759-A87E-22B49BE027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013" y="4478338"/>
                    <a:ext cx="103188" cy="98425"/>
                  </a:xfrm>
                  <a:custGeom>
                    <a:avLst/>
                    <a:gdLst>
                      <a:gd name="T0" fmla="*/ 0 w 65"/>
                      <a:gd name="T1" fmla="*/ 44 h 62"/>
                      <a:gd name="T2" fmla="*/ 8 w 65"/>
                      <a:gd name="T3" fmla="*/ 44 h 62"/>
                      <a:gd name="T4" fmla="*/ 0 w 65"/>
                      <a:gd name="T5" fmla="*/ 62 h 62"/>
                      <a:gd name="T6" fmla="*/ 22 w 65"/>
                      <a:gd name="T7" fmla="*/ 44 h 62"/>
                      <a:gd name="T8" fmla="*/ 65 w 65"/>
                      <a:gd name="T9" fmla="*/ 44 h 62"/>
                      <a:gd name="T10" fmla="*/ 65 w 65"/>
                      <a:gd name="T11" fmla="*/ 0 h 62"/>
                      <a:gd name="T12" fmla="*/ 0 w 65"/>
                      <a:gd name="T13" fmla="*/ 0 h 62"/>
                      <a:gd name="T14" fmla="*/ 0 w 65"/>
                      <a:gd name="T15" fmla="*/ 44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5" h="62">
                        <a:moveTo>
                          <a:pt x="0" y="44"/>
                        </a:moveTo>
                        <a:lnTo>
                          <a:pt x="8" y="44"/>
                        </a:lnTo>
                        <a:lnTo>
                          <a:pt x="0" y="62"/>
                        </a:lnTo>
                        <a:lnTo>
                          <a:pt x="22" y="44"/>
                        </a:lnTo>
                        <a:lnTo>
                          <a:pt x="65" y="44"/>
                        </a:lnTo>
                        <a:lnTo>
                          <a:pt x="65" y="0"/>
                        </a:lnTo>
                        <a:lnTo>
                          <a:pt x="0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6" name="išľïďè">
                  <a:extLst>
                    <a:ext uri="{FF2B5EF4-FFF2-40B4-BE49-F238E27FC236}">
                      <a16:creationId xmlns="" xmlns:a16="http://schemas.microsoft.com/office/drawing/2014/main" id="{1665B0CD-2924-473F-AD13-20A804CDEDCF}"/>
                    </a:ext>
                  </a:extLst>
                </p:cNvPr>
                <p:cNvGrpSpPr/>
                <p:nvPr/>
              </p:nvGrpSpPr>
              <p:grpSpPr>
                <a:xfrm>
                  <a:off x="5941942" y="1292039"/>
                  <a:ext cx="287142" cy="433527"/>
                  <a:chOff x="549275" y="4406901"/>
                  <a:chExt cx="161926" cy="244475"/>
                </a:xfrm>
                <a:grpFill/>
              </p:grpSpPr>
              <p:sp>
                <p:nvSpPr>
                  <p:cNvPr id="289" name="îṡḷïḓè">
                    <a:extLst>
                      <a:ext uri="{FF2B5EF4-FFF2-40B4-BE49-F238E27FC236}">
                        <a16:creationId xmlns="" xmlns:a16="http://schemas.microsoft.com/office/drawing/2014/main" id="{31068233-7B90-4AFD-B24B-D3D9D31435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275" y="4406901"/>
                    <a:ext cx="138113" cy="244475"/>
                  </a:xfrm>
                  <a:custGeom>
                    <a:avLst/>
                    <a:gdLst>
                      <a:gd name="T0" fmla="*/ 66 w 73"/>
                      <a:gd name="T1" fmla="*/ 105 h 129"/>
                      <a:gd name="T2" fmla="*/ 7 w 73"/>
                      <a:gd name="T3" fmla="*/ 105 h 129"/>
                      <a:gd name="T4" fmla="*/ 7 w 73"/>
                      <a:gd name="T5" fmla="*/ 16 h 129"/>
                      <a:gd name="T6" fmla="*/ 66 w 73"/>
                      <a:gd name="T7" fmla="*/ 16 h 129"/>
                      <a:gd name="T8" fmla="*/ 66 w 73"/>
                      <a:gd name="T9" fmla="*/ 35 h 129"/>
                      <a:gd name="T10" fmla="*/ 73 w 73"/>
                      <a:gd name="T11" fmla="*/ 35 h 129"/>
                      <a:gd name="T12" fmla="*/ 73 w 73"/>
                      <a:gd name="T13" fmla="*/ 10 h 129"/>
                      <a:gd name="T14" fmla="*/ 63 w 73"/>
                      <a:gd name="T15" fmla="*/ 0 h 129"/>
                      <a:gd name="T16" fmla="*/ 9 w 73"/>
                      <a:gd name="T17" fmla="*/ 0 h 129"/>
                      <a:gd name="T18" fmla="*/ 0 w 73"/>
                      <a:gd name="T19" fmla="*/ 10 h 129"/>
                      <a:gd name="T20" fmla="*/ 0 w 73"/>
                      <a:gd name="T21" fmla="*/ 120 h 129"/>
                      <a:gd name="T22" fmla="*/ 9 w 73"/>
                      <a:gd name="T23" fmla="*/ 129 h 129"/>
                      <a:gd name="T24" fmla="*/ 63 w 73"/>
                      <a:gd name="T25" fmla="*/ 129 h 129"/>
                      <a:gd name="T26" fmla="*/ 73 w 73"/>
                      <a:gd name="T27" fmla="*/ 120 h 129"/>
                      <a:gd name="T28" fmla="*/ 73 w 73"/>
                      <a:gd name="T29" fmla="*/ 79 h 129"/>
                      <a:gd name="T30" fmla="*/ 66 w 73"/>
                      <a:gd name="T31" fmla="*/ 79 h 129"/>
                      <a:gd name="T32" fmla="*/ 66 w 73"/>
                      <a:gd name="T33" fmla="*/ 105 h 129"/>
                      <a:gd name="T34" fmla="*/ 57 w 73"/>
                      <a:gd name="T35" fmla="*/ 6 h 129"/>
                      <a:gd name="T36" fmla="*/ 60 w 73"/>
                      <a:gd name="T37" fmla="*/ 9 h 129"/>
                      <a:gd name="T38" fmla="*/ 57 w 73"/>
                      <a:gd name="T39" fmla="*/ 11 h 129"/>
                      <a:gd name="T40" fmla="*/ 55 w 73"/>
                      <a:gd name="T41" fmla="*/ 9 h 129"/>
                      <a:gd name="T42" fmla="*/ 57 w 73"/>
                      <a:gd name="T43" fmla="*/ 6 h 129"/>
                      <a:gd name="T44" fmla="*/ 24 w 73"/>
                      <a:gd name="T45" fmla="*/ 7 h 129"/>
                      <a:gd name="T46" fmla="*/ 49 w 73"/>
                      <a:gd name="T47" fmla="*/ 7 h 129"/>
                      <a:gd name="T48" fmla="*/ 49 w 73"/>
                      <a:gd name="T49" fmla="*/ 10 h 129"/>
                      <a:gd name="T50" fmla="*/ 24 w 73"/>
                      <a:gd name="T51" fmla="*/ 10 h 129"/>
                      <a:gd name="T52" fmla="*/ 24 w 73"/>
                      <a:gd name="T53" fmla="*/ 7 h 129"/>
                      <a:gd name="T54" fmla="*/ 48 w 73"/>
                      <a:gd name="T55" fmla="*/ 119 h 129"/>
                      <a:gd name="T56" fmla="*/ 25 w 73"/>
                      <a:gd name="T57" fmla="*/ 119 h 129"/>
                      <a:gd name="T58" fmla="*/ 25 w 73"/>
                      <a:gd name="T59" fmla="*/ 112 h 129"/>
                      <a:gd name="T60" fmla="*/ 48 w 73"/>
                      <a:gd name="T61" fmla="*/ 112 h 129"/>
                      <a:gd name="T62" fmla="*/ 48 w 73"/>
                      <a:gd name="T63" fmla="*/ 119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3" h="129">
                        <a:moveTo>
                          <a:pt x="66" y="105"/>
                        </a:moveTo>
                        <a:cubicBezTo>
                          <a:pt x="7" y="105"/>
                          <a:pt x="7" y="105"/>
                          <a:pt x="7" y="10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66" y="16"/>
                          <a:pt x="66" y="16"/>
                          <a:pt x="66" y="16"/>
                        </a:cubicBezTo>
                        <a:cubicBezTo>
                          <a:pt x="66" y="35"/>
                          <a:pt x="66" y="35"/>
                          <a:pt x="66" y="35"/>
                        </a:cubicBezTo>
                        <a:cubicBezTo>
                          <a:pt x="73" y="35"/>
                          <a:pt x="73" y="35"/>
                          <a:pt x="73" y="35"/>
                        </a:cubicBezTo>
                        <a:cubicBezTo>
                          <a:pt x="73" y="10"/>
                          <a:pt x="73" y="10"/>
                          <a:pt x="73" y="10"/>
                        </a:cubicBezTo>
                        <a:cubicBezTo>
                          <a:pt x="73" y="5"/>
                          <a:pt x="68" y="0"/>
                          <a:pt x="63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5"/>
                          <a:pt x="0" y="10"/>
                        </a:cubicBezTo>
                        <a:cubicBezTo>
                          <a:pt x="0" y="120"/>
                          <a:pt x="0" y="120"/>
                          <a:pt x="0" y="120"/>
                        </a:cubicBezTo>
                        <a:cubicBezTo>
                          <a:pt x="0" y="125"/>
                          <a:pt x="4" y="129"/>
                          <a:pt x="9" y="129"/>
                        </a:cubicBezTo>
                        <a:cubicBezTo>
                          <a:pt x="63" y="129"/>
                          <a:pt x="63" y="129"/>
                          <a:pt x="63" y="129"/>
                        </a:cubicBezTo>
                        <a:cubicBezTo>
                          <a:pt x="68" y="129"/>
                          <a:pt x="73" y="125"/>
                          <a:pt x="73" y="120"/>
                        </a:cubicBezTo>
                        <a:cubicBezTo>
                          <a:pt x="73" y="79"/>
                          <a:pt x="73" y="79"/>
                          <a:pt x="73" y="79"/>
                        </a:cubicBezTo>
                        <a:cubicBezTo>
                          <a:pt x="66" y="79"/>
                          <a:pt x="66" y="79"/>
                          <a:pt x="66" y="79"/>
                        </a:cubicBezTo>
                        <a:lnTo>
                          <a:pt x="66" y="105"/>
                        </a:lnTo>
                        <a:close/>
                        <a:moveTo>
                          <a:pt x="57" y="6"/>
                        </a:moveTo>
                        <a:cubicBezTo>
                          <a:pt x="58" y="6"/>
                          <a:pt x="60" y="7"/>
                          <a:pt x="60" y="9"/>
                        </a:cubicBezTo>
                        <a:cubicBezTo>
                          <a:pt x="60" y="10"/>
                          <a:pt x="58" y="11"/>
                          <a:pt x="57" y="11"/>
                        </a:cubicBezTo>
                        <a:cubicBezTo>
                          <a:pt x="56" y="11"/>
                          <a:pt x="55" y="10"/>
                          <a:pt x="55" y="9"/>
                        </a:cubicBezTo>
                        <a:cubicBezTo>
                          <a:pt x="55" y="7"/>
                          <a:pt x="56" y="6"/>
                          <a:pt x="57" y="6"/>
                        </a:cubicBezTo>
                        <a:close/>
                        <a:moveTo>
                          <a:pt x="24" y="7"/>
                        </a:moveTo>
                        <a:cubicBezTo>
                          <a:pt x="49" y="7"/>
                          <a:pt x="49" y="7"/>
                          <a:pt x="49" y="7"/>
                        </a:cubicBezTo>
                        <a:cubicBezTo>
                          <a:pt x="49" y="10"/>
                          <a:pt x="49" y="10"/>
                          <a:pt x="49" y="10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lnTo>
                          <a:pt x="24" y="7"/>
                        </a:lnTo>
                        <a:close/>
                        <a:moveTo>
                          <a:pt x="48" y="119"/>
                        </a:moveTo>
                        <a:cubicBezTo>
                          <a:pt x="25" y="119"/>
                          <a:pt x="25" y="119"/>
                          <a:pt x="25" y="119"/>
                        </a:cubicBezTo>
                        <a:cubicBezTo>
                          <a:pt x="25" y="112"/>
                          <a:pt x="25" y="112"/>
                          <a:pt x="25" y="112"/>
                        </a:cubicBezTo>
                        <a:cubicBezTo>
                          <a:pt x="48" y="112"/>
                          <a:pt x="48" y="112"/>
                          <a:pt x="48" y="112"/>
                        </a:cubicBezTo>
                        <a:lnTo>
                          <a:pt x="48" y="11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0" name="îṡḻïḋè">
                    <a:extLst>
                      <a:ext uri="{FF2B5EF4-FFF2-40B4-BE49-F238E27FC236}">
                        <a16:creationId xmlns="" xmlns:a16="http://schemas.microsoft.com/office/drawing/2014/main" id="{7F4EE354-2D81-4043-8F77-5476EA8588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013" y="4478338"/>
                    <a:ext cx="103188" cy="98425"/>
                  </a:xfrm>
                  <a:custGeom>
                    <a:avLst/>
                    <a:gdLst>
                      <a:gd name="T0" fmla="*/ 0 w 65"/>
                      <a:gd name="T1" fmla="*/ 44 h 62"/>
                      <a:gd name="T2" fmla="*/ 8 w 65"/>
                      <a:gd name="T3" fmla="*/ 44 h 62"/>
                      <a:gd name="T4" fmla="*/ 0 w 65"/>
                      <a:gd name="T5" fmla="*/ 62 h 62"/>
                      <a:gd name="T6" fmla="*/ 22 w 65"/>
                      <a:gd name="T7" fmla="*/ 44 h 62"/>
                      <a:gd name="T8" fmla="*/ 65 w 65"/>
                      <a:gd name="T9" fmla="*/ 44 h 62"/>
                      <a:gd name="T10" fmla="*/ 65 w 65"/>
                      <a:gd name="T11" fmla="*/ 0 h 62"/>
                      <a:gd name="T12" fmla="*/ 0 w 65"/>
                      <a:gd name="T13" fmla="*/ 0 h 62"/>
                      <a:gd name="T14" fmla="*/ 0 w 65"/>
                      <a:gd name="T15" fmla="*/ 44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5" h="62">
                        <a:moveTo>
                          <a:pt x="0" y="44"/>
                        </a:moveTo>
                        <a:lnTo>
                          <a:pt x="8" y="44"/>
                        </a:lnTo>
                        <a:lnTo>
                          <a:pt x="0" y="62"/>
                        </a:lnTo>
                        <a:lnTo>
                          <a:pt x="22" y="44"/>
                        </a:lnTo>
                        <a:lnTo>
                          <a:pt x="65" y="44"/>
                        </a:lnTo>
                        <a:lnTo>
                          <a:pt x="65" y="0"/>
                        </a:lnTo>
                        <a:lnTo>
                          <a:pt x="0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7" name="íṥľïďe">
                  <a:extLst>
                    <a:ext uri="{FF2B5EF4-FFF2-40B4-BE49-F238E27FC236}">
                      <a16:creationId xmlns="" xmlns:a16="http://schemas.microsoft.com/office/drawing/2014/main" id="{32B66A4E-7CAC-4C63-94E8-FD65BFDAEF40}"/>
                    </a:ext>
                  </a:extLst>
                </p:cNvPr>
                <p:cNvGrpSpPr/>
                <p:nvPr/>
              </p:nvGrpSpPr>
              <p:grpSpPr>
                <a:xfrm>
                  <a:off x="8958454" y="2647738"/>
                  <a:ext cx="287142" cy="433527"/>
                  <a:chOff x="549275" y="4406901"/>
                  <a:chExt cx="161926" cy="244475"/>
                </a:xfrm>
                <a:grpFill/>
              </p:grpSpPr>
              <p:sp>
                <p:nvSpPr>
                  <p:cNvPr id="287" name="ïsḷíde">
                    <a:extLst>
                      <a:ext uri="{FF2B5EF4-FFF2-40B4-BE49-F238E27FC236}">
                        <a16:creationId xmlns="" xmlns:a16="http://schemas.microsoft.com/office/drawing/2014/main" id="{43355965-19EC-4096-8679-03A4B4B68A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275" y="4406901"/>
                    <a:ext cx="138113" cy="244475"/>
                  </a:xfrm>
                  <a:custGeom>
                    <a:avLst/>
                    <a:gdLst>
                      <a:gd name="T0" fmla="*/ 66 w 73"/>
                      <a:gd name="T1" fmla="*/ 105 h 129"/>
                      <a:gd name="T2" fmla="*/ 7 w 73"/>
                      <a:gd name="T3" fmla="*/ 105 h 129"/>
                      <a:gd name="T4" fmla="*/ 7 w 73"/>
                      <a:gd name="T5" fmla="*/ 16 h 129"/>
                      <a:gd name="T6" fmla="*/ 66 w 73"/>
                      <a:gd name="T7" fmla="*/ 16 h 129"/>
                      <a:gd name="T8" fmla="*/ 66 w 73"/>
                      <a:gd name="T9" fmla="*/ 35 h 129"/>
                      <a:gd name="T10" fmla="*/ 73 w 73"/>
                      <a:gd name="T11" fmla="*/ 35 h 129"/>
                      <a:gd name="T12" fmla="*/ 73 w 73"/>
                      <a:gd name="T13" fmla="*/ 10 h 129"/>
                      <a:gd name="T14" fmla="*/ 63 w 73"/>
                      <a:gd name="T15" fmla="*/ 0 h 129"/>
                      <a:gd name="T16" fmla="*/ 9 w 73"/>
                      <a:gd name="T17" fmla="*/ 0 h 129"/>
                      <a:gd name="T18" fmla="*/ 0 w 73"/>
                      <a:gd name="T19" fmla="*/ 10 h 129"/>
                      <a:gd name="T20" fmla="*/ 0 w 73"/>
                      <a:gd name="T21" fmla="*/ 120 h 129"/>
                      <a:gd name="T22" fmla="*/ 9 w 73"/>
                      <a:gd name="T23" fmla="*/ 129 h 129"/>
                      <a:gd name="T24" fmla="*/ 63 w 73"/>
                      <a:gd name="T25" fmla="*/ 129 h 129"/>
                      <a:gd name="T26" fmla="*/ 73 w 73"/>
                      <a:gd name="T27" fmla="*/ 120 h 129"/>
                      <a:gd name="T28" fmla="*/ 73 w 73"/>
                      <a:gd name="T29" fmla="*/ 79 h 129"/>
                      <a:gd name="T30" fmla="*/ 66 w 73"/>
                      <a:gd name="T31" fmla="*/ 79 h 129"/>
                      <a:gd name="T32" fmla="*/ 66 w 73"/>
                      <a:gd name="T33" fmla="*/ 105 h 129"/>
                      <a:gd name="T34" fmla="*/ 57 w 73"/>
                      <a:gd name="T35" fmla="*/ 6 h 129"/>
                      <a:gd name="T36" fmla="*/ 60 w 73"/>
                      <a:gd name="T37" fmla="*/ 9 h 129"/>
                      <a:gd name="T38" fmla="*/ 57 w 73"/>
                      <a:gd name="T39" fmla="*/ 11 h 129"/>
                      <a:gd name="T40" fmla="*/ 55 w 73"/>
                      <a:gd name="T41" fmla="*/ 9 h 129"/>
                      <a:gd name="T42" fmla="*/ 57 w 73"/>
                      <a:gd name="T43" fmla="*/ 6 h 129"/>
                      <a:gd name="T44" fmla="*/ 24 w 73"/>
                      <a:gd name="T45" fmla="*/ 7 h 129"/>
                      <a:gd name="T46" fmla="*/ 49 w 73"/>
                      <a:gd name="T47" fmla="*/ 7 h 129"/>
                      <a:gd name="T48" fmla="*/ 49 w 73"/>
                      <a:gd name="T49" fmla="*/ 10 h 129"/>
                      <a:gd name="T50" fmla="*/ 24 w 73"/>
                      <a:gd name="T51" fmla="*/ 10 h 129"/>
                      <a:gd name="T52" fmla="*/ 24 w 73"/>
                      <a:gd name="T53" fmla="*/ 7 h 129"/>
                      <a:gd name="T54" fmla="*/ 48 w 73"/>
                      <a:gd name="T55" fmla="*/ 119 h 129"/>
                      <a:gd name="T56" fmla="*/ 25 w 73"/>
                      <a:gd name="T57" fmla="*/ 119 h 129"/>
                      <a:gd name="T58" fmla="*/ 25 w 73"/>
                      <a:gd name="T59" fmla="*/ 112 h 129"/>
                      <a:gd name="T60" fmla="*/ 48 w 73"/>
                      <a:gd name="T61" fmla="*/ 112 h 129"/>
                      <a:gd name="T62" fmla="*/ 48 w 73"/>
                      <a:gd name="T63" fmla="*/ 119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3" h="129">
                        <a:moveTo>
                          <a:pt x="66" y="105"/>
                        </a:moveTo>
                        <a:cubicBezTo>
                          <a:pt x="7" y="105"/>
                          <a:pt x="7" y="105"/>
                          <a:pt x="7" y="10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66" y="16"/>
                          <a:pt x="66" y="16"/>
                          <a:pt x="66" y="16"/>
                        </a:cubicBezTo>
                        <a:cubicBezTo>
                          <a:pt x="66" y="35"/>
                          <a:pt x="66" y="35"/>
                          <a:pt x="66" y="35"/>
                        </a:cubicBezTo>
                        <a:cubicBezTo>
                          <a:pt x="73" y="35"/>
                          <a:pt x="73" y="35"/>
                          <a:pt x="73" y="35"/>
                        </a:cubicBezTo>
                        <a:cubicBezTo>
                          <a:pt x="73" y="10"/>
                          <a:pt x="73" y="10"/>
                          <a:pt x="73" y="10"/>
                        </a:cubicBezTo>
                        <a:cubicBezTo>
                          <a:pt x="73" y="5"/>
                          <a:pt x="68" y="0"/>
                          <a:pt x="63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5"/>
                          <a:pt x="0" y="10"/>
                        </a:cubicBezTo>
                        <a:cubicBezTo>
                          <a:pt x="0" y="120"/>
                          <a:pt x="0" y="120"/>
                          <a:pt x="0" y="120"/>
                        </a:cubicBezTo>
                        <a:cubicBezTo>
                          <a:pt x="0" y="125"/>
                          <a:pt x="4" y="129"/>
                          <a:pt x="9" y="129"/>
                        </a:cubicBezTo>
                        <a:cubicBezTo>
                          <a:pt x="63" y="129"/>
                          <a:pt x="63" y="129"/>
                          <a:pt x="63" y="129"/>
                        </a:cubicBezTo>
                        <a:cubicBezTo>
                          <a:pt x="68" y="129"/>
                          <a:pt x="73" y="125"/>
                          <a:pt x="73" y="120"/>
                        </a:cubicBezTo>
                        <a:cubicBezTo>
                          <a:pt x="73" y="79"/>
                          <a:pt x="73" y="79"/>
                          <a:pt x="73" y="79"/>
                        </a:cubicBezTo>
                        <a:cubicBezTo>
                          <a:pt x="66" y="79"/>
                          <a:pt x="66" y="79"/>
                          <a:pt x="66" y="79"/>
                        </a:cubicBezTo>
                        <a:lnTo>
                          <a:pt x="66" y="105"/>
                        </a:lnTo>
                        <a:close/>
                        <a:moveTo>
                          <a:pt x="57" y="6"/>
                        </a:moveTo>
                        <a:cubicBezTo>
                          <a:pt x="58" y="6"/>
                          <a:pt x="60" y="7"/>
                          <a:pt x="60" y="9"/>
                        </a:cubicBezTo>
                        <a:cubicBezTo>
                          <a:pt x="60" y="10"/>
                          <a:pt x="58" y="11"/>
                          <a:pt x="57" y="11"/>
                        </a:cubicBezTo>
                        <a:cubicBezTo>
                          <a:pt x="56" y="11"/>
                          <a:pt x="55" y="10"/>
                          <a:pt x="55" y="9"/>
                        </a:cubicBezTo>
                        <a:cubicBezTo>
                          <a:pt x="55" y="7"/>
                          <a:pt x="56" y="6"/>
                          <a:pt x="57" y="6"/>
                        </a:cubicBezTo>
                        <a:close/>
                        <a:moveTo>
                          <a:pt x="24" y="7"/>
                        </a:moveTo>
                        <a:cubicBezTo>
                          <a:pt x="49" y="7"/>
                          <a:pt x="49" y="7"/>
                          <a:pt x="49" y="7"/>
                        </a:cubicBezTo>
                        <a:cubicBezTo>
                          <a:pt x="49" y="10"/>
                          <a:pt x="49" y="10"/>
                          <a:pt x="49" y="10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lnTo>
                          <a:pt x="24" y="7"/>
                        </a:lnTo>
                        <a:close/>
                        <a:moveTo>
                          <a:pt x="48" y="119"/>
                        </a:moveTo>
                        <a:cubicBezTo>
                          <a:pt x="25" y="119"/>
                          <a:pt x="25" y="119"/>
                          <a:pt x="25" y="119"/>
                        </a:cubicBezTo>
                        <a:cubicBezTo>
                          <a:pt x="25" y="112"/>
                          <a:pt x="25" y="112"/>
                          <a:pt x="25" y="112"/>
                        </a:cubicBezTo>
                        <a:cubicBezTo>
                          <a:pt x="48" y="112"/>
                          <a:pt x="48" y="112"/>
                          <a:pt x="48" y="112"/>
                        </a:cubicBezTo>
                        <a:lnTo>
                          <a:pt x="48" y="11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8" name="íSḻîḓè">
                    <a:extLst>
                      <a:ext uri="{FF2B5EF4-FFF2-40B4-BE49-F238E27FC236}">
                        <a16:creationId xmlns="" xmlns:a16="http://schemas.microsoft.com/office/drawing/2014/main" id="{82F14CB9-4016-4BEE-A8DC-661E6A7155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013" y="4478338"/>
                    <a:ext cx="103188" cy="98425"/>
                  </a:xfrm>
                  <a:custGeom>
                    <a:avLst/>
                    <a:gdLst>
                      <a:gd name="T0" fmla="*/ 0 w 65"/>
                      <a:gd name="T1" fmla="*/ 44 h 62"/>
                      <a:gd name="T2" fmla="*/ 8 w 65"/>
                      <a:gd name="T3" fmla="*/ 44 h 62"/>
                      <a:gd name="T4" fmla="*/ 0 w 65"/>
                      <a:gd name="T5" fmla="*/ 62 h 62"/>
                      <a:gd name="T6" fmla="*/ 22 w 65"/>
                      <a:gd name="T7" fmla="*/ 44 h 62"/>
                      <a:gd name="T8" fmla="*/ 65 w 65"/>
                      <a:gd name="T9" fmla="*/ 44 h 62"/>
                      <a:gd name="T10" fmla="*/ 65 w 65"/>
                      <a:gd name="T11" fmla="*/ 0 h 62"/>
                      <a:gd name="T12" fmla="*/ 0 w 65"/>
                      <a:gd name="T13" fmla="*/ 0 h 62"/>
                      <a:gd name="T14" fmla="*/ 0 w 65"/>
                      <a:gd name="T15" fmla="*/ 44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5" h="62">
                        <a:moveTo>
                          <a:pt x="0" y="44"/>
                        </a:moveTo>
                        <a:lnTo>
                          <a:pt x="8" y="44"/>
                        </a:lnTo>
                        <a:lnTo>
                          <a:pt x="0" y="62"/>
                        </a:lnTo>
                        <a:lnTo>
                          <a:pt x="22" y="44"/>
                        </a:lnTo>
                        <a:lnTo>
                          <a:pt x="65" y="44"/>
                        </a:lnTo>
                        <a:lnTo>
                          <a:pt x="65" y="0"/>
                        </a:lnTo>
                        <a:lnTo>
                          <a:pt x="0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8" name="işlîḑé">
                  <a:extLst>
                    <a:ext uri="{FF2B5EF4-FFF2-40B4-BE49-F238E27FC236}">
                      <a16:creationId xmlns="" xmlns:a16="http://schemas.microsoft.com/office/drawing/2014/main" id="{58464E4A-97C4-4F2E-A9A5-B13CB426BFD1}"/>
                    </a:ext>
                  </a:extLst>
                </p:cNvPr>
                <p:cNvGrpSpPr/>
                <p:nvPr/>
              </p:nvGrpSpPr>
              <p:grpSpPr>
                <a:xfrm>
                  <a:off x="6206640" y="330062"/>
                  <a:ext cx="321149" cy="419964"/>
                  <a:chOff x="812800" y="2401888"/>
                  <a:chExt cx="206375" cy="269875"/>
                </a:xfrm>
                <a:grpFill/>
              </p:grpSpPr>
              <p:sp>
                <p:nvSpPr>
                  <p:cNvPr id="285" name="iŝļîdè">
                    <a:extLst>
                      <a:ext uri="{FF2B5EF4-FFF2-40B4-BE49-F238E27FC236}">
                        <a16:creationId xmlns="" xmlns:a16="http://schemas.microsoft.com/office/drawing/2014/main" id="{E545612B-B7E7-4C3A-8308-E78AE01B2D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800" y="2401888"/>
                    <a:ext cx="206375" cy="269875"/>
                  </a:xfrm>
                  <a:custGeom>
                    <a:avLst/>
                    <a:gdLst>
                      <a:gd name="T0" fmla="*/ 104 w 109"/>
                      <a:gd name="T1" fmla="*/ 68 h 142"/>
                      <a:gd name="T2" fmla="*/ 96 w 109"/>
                      <a:gd name="T3" fmla="*/ 68 h 142"/>
                      <a:gd name="T4" fmla="*/ 96 w 109"/>
                      <a:gd name="T5" fmla="*/ 44 h 142"/>
                      <a:gd name="T6" fmla="*/ 84 w 109"/>
                      <a:gd name="T7" fmla="*/ 13 h 142"/>
                      <a:gd name="T8" fmla="*/ 55 w 109"/>
                      <a:gd name="T9" fmla="*/ 0 h 142"/>
                      <a:gd name="T10" fmla="*/ 25 w 109"/>
                      <a:gd name="T11" fmla="*/ 13 h 142"/>
                      <a:gd name="T12" fmla="*/ 13 w 109"/>
                      <a:gd name="T13" fmla="*/ 44 h 142"/>
                      <a:gd name="T14" fmla="*/ 13 w 109"/>
                      <a:gd name="T15" fmla="*/ 68 h 142"/>
                      <a:gd name="T16" fmla="*/ 6 w 109"/>
                      <a:gd name="T17" fmla="*/ 68 h 142"/>
                      <a:gd name="T18" fmla="*/ 0 w 109"/>
                      <a:gd name="T19" fmla="*/ 73 h 142"/>
                      <a:gd name="T20" fmla="*/ 0 w 109"/>
                      <a:gd name="T21" fmla="*/ 137 h 142"/>
                      <a:gd name="T22" fmla="*/ 6 w 109"/>
                      <a:gd name="T23" fmla="*/ 142 h 142"/>
                      <a:gd name="T24" fmla="*/ 104 w 109"/>
                      <a:gd name="T25" fmla="*/ 142 h 142"/>
                      <a:gd name="T26" fmla="*/ 109 w 109"/>
                      <a:gd name="T27" fmla="*/ 137 h 142"/>
                      <a:gd name="T28" fmla="*/ 109 w 109"/>
                      <a:gd name="T29" fmla="*/ 73 h 142"/>
                      <a:gd name="T30" fmla="*/ 104 w 109"/>
                      <a:gd name="T31" fmla="*/ 68 h 142"/>
                      <a:gd name="T32" fmla="*/ 66 w 109"/>
                      <a:gd name="T33" fmla="*/ 124 h 142"/>
                      <a:gd name="T34" fmla="*/ 55 w 109"/>
                      <a:gd name="T35" fmla="*/ 136 h 142"/>
                      <a:gd name="T36" fmla="*/ 43 w 109"/>
                      <a:gd name="T37" fmla="*/ 124 h 142"/>
                      <a:gd name="T38" fmla="*/ 43 w 109"/>
                      <a:gd name="T39" fmla="*/ 103 h 142"/>
                      <a:gd name="T40" fmla="*/ 55 w 109"/>
                      <a:gd name="T41" fmla="*/ 91 h 142"/>
                      <a:gd name="T42" fmla="*/ 66 w 109"/>
                      <a:gd name="T43" fmla="*/ 103 h 142"/>
                      <a:gd name="T44" fmla="*/ 66 w 109"/>
                      <a:gd name="T45" fmla="*/ 124 h 142"/>
                      <a:gd name="T46" fmla="*/ 77 w 109"/>
                      <a:gd name="T47" fmla="*/ 68 h 142"/>
                      <a:gd name="T48" fmla="*/ 33 w 109"/>
                      <a:gd name="T49" fmla="*/ 68 h 142"/>
                      <a:gd name="T50" fmla="*/ 33 w 109"/>
                      <a:gd name="T51" fmla="*/ 44 h 142"/>
                      <a:gd name="T52" fmla="*/ 39 w 109"/>
                      <a:gd name="T53" fmla="*/ 27 h 142"/>
                      <a:gd name="T54" fmla="*/ 55 w 109"/>
                      <a:gd name="T55" fmla="*/ 20 h 142"/>
                      <a:gd name="T56" fmla="*/ 70 w 109"/>
                      <a:gd name="T57" fmla="*/ 27 h 142"/>
                      <a:gd name="T58" fmla="*/ 77 w 109"/>
                      <a:gd name="T59" fmla="*/ 44 h 142"/>
                      <a:gd name="T60" fmla="*/ 77 w 109"/>
                      <a:gd name="T61" fmla="*/ 68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09" h="142">
                        <a:moveTo>
                          <a:pt x="104" y="68"/>
                        </a:moveTo>
                        <a:cubicBezTo>
                          <a:pt x="96" y="68"/>
                          <a:pt x="96" y="68"/>
                          <a:pt x="96" y="68"/>
                        </a:cubicBezTo>
                        <a:cubicBezTo>
                          <a:pt x="96" y="44"/>
                          <a:pt x="96" y="44"/>
                          <a:pt x="96" y="44"/>
                        </a:cubicBezTo>
                        <a:cubicBezTo>
                          <a:pt x="96" y="32"/>
                          <a:pt x="92" y="21"/>
                          <a:pt x="84" y="13"/>
                        </a:cubicBezTo>
                        <a:cubicBezTo>
                          <a:pt x="77" y="5"/>
                          <a:pt x="66" y="0"/>
                          <a:pt x="55" y="0"/>
                        </a:cubicBezTo>
                        <a:cubicBezTo>
                          <a:pt x="43" y="0"/>
                          <a:pt x="32" y="5"/>
                          <a:pt x="25" y="13"/>
                        </a:cubicBezTo>
                        <a:cubicBezTo>
                          <a:pt x="17" y="21"/>
                          <a:pt x="13" y="32"/>
                          <a:pt x="13" y="44"/>
                        </a:cubicBezTo>
                        <a:cubicBezTo>
                          <a:pt x="13" y="68"/>
                          <a:pt x="13" y="68"/>
                          <a:pt x="13" y="68"/>
                        </a:cubicBezTo>
                        <a:cubicBezTo>
                          <a:pt x="6" y="68"/>
                          <a:pt x="6" y="68"/>
                          <a:pt x="6" y="68"/>
                        </a:cubicBezTo>
                        <a:cubicBezTo>
                          <a:pt x="3" y="68"/>
                          <a:pt x="0" y="71"/>
                          <a:pt x="0" y="73"/>
                        </a:cubicBezTo>
                        <a:cubicBezTo>
                          <a:pt x="0" y="137"/>
                          <a:pt x="0" y="137"/>
                          <a:pt x="0" y="137"/>
                        </a:cubicBezTo>
                        <a:cubicBezTo>
                          <a:pt x="0" y="140"/>
                          <a:pt x="3" y="142"/>
                          <a:pt x="6" y="142"/>
                        </a:cubicBezTo>
                        <a:cubicBezTo>
                          <a:pt x="104" y="142"/>
                          <a:pt x="104" y="142"/>
                          <a:pt x="104" y="142"/>
                        </a:cubicBezTo>
                        <a:cubicBezTo>
                          <a:pt x="107" y="142"/>
                          <a:pt x="109" y="140"/>
                          <a:pt x="109" y="137"/>
                        </a:cubicBezTo>
                        <a:cubicBezTo>
                          <a:pt x="109" y="73"/>
                          <a:pt x="109" y="73"/>
                          <a:pt x="109" y="73"/>
                        </a:cubicBezTo>
                        <a:cubicBezTo>
                          <a:pt x="109" y="71"/>
                          <a:pt x="107" y="68"/>
                          <a:pt x="104" y="68"/>
                        </a:cubicBezTo>
                        <a:close/>
                        <a:moveTo>
                          <a:pt x="66" y="124"/>
                        </a:moveTo>
                        <a:cubicBezTo>
                          <a:pt x="66" y="131"/>
                          <a:pt x="61" y="136"/>
                          <a:pt x="55" y="136"/>
                        </a:cubicBezTo>
                        <a:cubicBezTo>
                          <a:pt x="48" y="136"/>
                          <a:pt x="43" y="131"/>
                          <a:pt x="43" y="124"/>
                        </a:cubicBezTo>
                        <a:cubicBezTo>
                          <a:pt x="43" y="103"/>
                          <a:pt x="43" y="103"/>
                          <a:pt x="43" y="103"/>
                        </a:cubicBezTo>
                        <a:cubicBezTo>
                          <a:pt x="43" y="96"/>
                          <a:pt x="48" y="91"/>
                          <a:pt x="55" y="91"/>
                        </a:cubicBezTo>
                        <a:cubicBezTo>
                          <a:pt x="61" y="91"/>
                          <a:pt x="66" y="96"/>
                          <a:pt x="66" y="103"/>
                        </a:cubicBezTo>
                        <a:lnTo>
                          <a:pt x="66" y="124"/>
                        </a:lnTo>
                        <a:close/>
                        <a:moveTo>
                          <a:pt x="77" y="68"/>
                        </a:moveTo>
                        <a:cubicBezTo>
                          <a:pt x="33" y="68"/>
                          <a:pt x="33" y="68"/>
                          <a:pt x="33" y="68"/>
                        </a:cubicBezTo>
                        <a:cubicBezTo>
                          <a:pt x="33" y="44"/>
                          <a:pt x="33" y="44"/>
                          <a:pt x="33" y="44"/>
                        </a:cubicBezTo>
                        <a:cubicBezTo>
                          <a:pt x="33" y="37"/>
                          <a:pt x="35" y="31"/>
                          <a:pt x="39" y="27"/>
                        </a:cubicBezTo>
                        <a:cubicBezTo>
                          <a:pt x="43" y="23"/>
                          <a:pt x="49" y="20"/>
                          <a:pt x="55" y="20"/>
                        </a:cubicBezTo>
                        <a:cubicBezTo>
                          <a:pt x="60" y="20"/>
                          <a:pt x="66" y="23"/>
                          <a:pt x="70" y="27"/>
                        </a:cubicBezTo>
                        <a:cubicBezTo>
                          <a:pt x="74" y="31"/>
                          <a:pt x="77" y="37"/>
                          <a:pt x="77" y="44"/>
                        </a:cubicBezTo>
                        <a:lnTo>
                          <a:pt x="77" y="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6" name="îṧlîďé">
                    <a:extLst>
                      <a:ext uri="{FF2B5EF4-FFF2-40B4-BE49-F238E27FC236}">
                        <a16:creationId xmlns="" xmlns:a16="http://schemas.microsoft.com/office/drawing/2014/main" id="{8C8E4E32-925A-4517-91A6-671D383DB9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3288" y="2586038"/>
                    <a:ext cx="25400" cy="60325"/>
                  </a:xfrm>
                  <a:custGeom>
                    <a:avLst/>
                    <a:gdLst>
                      <a:gd name="T0" fmla="*/ 7 w 13"/>
                      <a:gd name="T1" fmla="*/ 0 h 32"/>
                      <a:gd name="T2" fmla="*/ 0 w 13"/>
                      <a:gd name="T3" fmla="*/ 7 h 32"/>
                      <a:gd name="T4" fmla="*/ 0 w 13"/>
                      <a:gd name="T5" fmla="*/ 25 h 32"/>
                      <a:gd name="T6" fmla="*/ 7 w 13"/>
                      <a:gd name="T7" fmla="*/ 32 h 32"/>
                      <a:gd name="T8" fmla="*/ 13 w 13"/>
                      <a:gd name="T9" fmla="*/ 25 h 32"/>
                      <a:gd name="T10" fmla="*/ 13 w 13"/>
                      <a:gd name="T11" fmla="*/ 7 h 32"/>
                      <a:gd name="T12" fmla="*/ 7 w 13"/>
                      <a:gd name="T13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32">
                        <a:moveTo>
                          <a:pt x="7" y="0"/>
                        </a:move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29"/>
                          <a:pt x="3" y="32"/>
                          <a:pt x="7" y="32"/>
                        </a:cubicBezTo>
                        <a:cubicBezTo>
                          <a:pt x="10" y="32"/>
                          <a:pt x="13" y="29"/>
                          <a:pt x="13" y="25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3"/>
                          <a:pt x="10" y="0"/>
                          <a:pt x="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9" name="íšlïḍè">
                  <a:extLst>
                    <a:ext uri="{FF2B5EF4-FFF2-40B4-BE49-F238E27FC236}">
                      <a16:creationId xmlns="" xmlns:a16="http://schemas.microsoft.com/office/drawing/2014/main" id="{E444D68D-C5EA-42E4-ACA6-EC71498389DB}"/>
                    </a:ext>
                  </a:extLst>
                </p:cNvPr>
                <p:cNvGrpSpPr/>
                <p:nvPr/>
              </p:nvGrpSpPr>
              <p:grpSpPr>
                <a:xfrm>
                  <a:off x="8834302" y="2138613"/>
                  <a:ext cx="321149" cy="419964"/>
                  <a:chOff x="812800" y="2401888"/>
                  <a:chExt cx="206375" cy="269875"/>
                </a:xfrm>
                <a:grpFill/>
              </p:grpSpPr>
              <p:sp>
                <p:nvSpPr>
                  <p:cNvPr id="283" name="íṥľíḋe">
                    <a:extLst>
                      <a:ext uri="{FF2B5EF4-FFF2-40B4-BE49-F238E27FC236}">
                        <a16:creationId xmlns="" xmlns:a16="http://schemas.microsoft.com/office/drawing/2014/main" id="{FA76CD6B-1493-4636-A4F6-7C602B4E0C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800" y="2401888"/>
                    <a:ext cx="206375" cy="269875"/>
                  </a:xfrm>
                  <a:custGeom>
                    <a:avLst/>
                    <a:gdLst>
                      <a:gd name="T0" fmla="*/ 104 w 109"/>
                      <a:gd name="T1" fmla="*/ 68 h 142"/>
                      <a:gd name="T2" fmla="*/ 96 w 109"/>
                      <a:gd name="T3" fmla="*/ 68 h 142"/>
                      <a:gd name="T4" fmla="*/ 96 w 109"/>
                      <a:gd name="T5" fmla="*/ 44 h 142"/>
                      <a:gd name="T6" fmla="*/ 84 w 109"/>
                      <a:gd name="T7" fmla="*/ 13 h 142"/>
                      <a:gd name="T8" fmla="*/ 55 w 109"/>
                      <a:gd name="T9" fmla="*/ 0 h 142"/>
                      <a:gd name="T10" fmla="*/ 25 w 109"/>
                      <a:gd name="T11" fmla="*/ 13 h 142"/>
                      <a:gd name="T12" fmla="*/ 13 w 109"/>
                      <a:gd name="T13" fmla="*/ 44 h 142"/>
                      <a:gd name="T14" fmla="*/ 13 w 109"/>
                      <a:gd name="T15" fmla="*/ 68 h 142"/>
                      <a:gd name="T16" fmla="*/ 6 w 109"/>
                      <a:gd name="T17" fmla="*/ 68 h 142"/>
                      <a:gd name="T18" fmla="*/ 0 w 109"/>
                      <a:gd name="T19" fmla="*/ 73 h 142"/>
                      <a:gd name="T20" fmla="*/ 0 w 109"/>
                      <a:gd name="T21" fmla="*/ 137 h 142"/>
                      <a:gd name="T22" fmla="*/ 6 w 109"/>
                      <a:gd name="T23" fmla="*/ 142 h 142"/>
                      <a:gd name="T24" fmla="*/ 104 w 109"/>
                      <a:gd name="T25" fmla="*/ 142 h 142"/>
                      <a:gd name="T26" fmla="*/ 109 w 109"/>
                      <a:gd name="T27" fmla="*/ 137 h 142"/>
                      <a:gd name="T28" fmla="*/ 109 w 109"/>
                      <a:gd name="T29" fmla="*/ 73 h 142"/>
                      <a:gd name="T30" fmla="*/ 104 w 109"/>
                      <a:gd name="T31" fmla="*/ 68 h 142"/>
                      <a:gd name="T32" fmla="*/ 66 w 109"/>
                      <a:gd name="T33" fmla="*/ 124 h 142"/>
                      <a:gd name="T34" fmla="*/ 55 w 109"/>
                      <a:gd name="T35" fmla="*/ 136 h 142"/>
                      <a:gd name="T36" fmla="*/ 43 w 109"/>
                      <a:gd name="T37" fmla="*/ 124 h 142"/>
                      <a:gd name="T38" fmla="*/ 43 w 109"/>
                      <a:gd name="T39" fmla="*/ 103 h 142"/>
                      <a:gd name="T40" fmla="*/ 55 w 109"/>
                      <a:gd name="T41" fmla="*/ 91 h 142"/>
                      <a:gd name="T42" fmla="*/ 66 w 109"/>
                      <a:gd name="T43" fmla="*/ 103 h 142"/>
                      <a:gd name="T44" fmla="*/ 66 w 109"/>
                      <a:gd name="T45" fmla="*/ 124 h 142"/>
                      <a:gd name="T46" fmla="*/ 77 w 109"/>
                      <a:gd name="T47" fmla="*/ 68 h 142"/>
                      <a:gd name="T48" fmla="*/ 33 w 109"/>
                      <a:gd name="T49" fmla="*/ 68 h 142"/>
                      <a:gd name="T50" fmla="*/ 33 w 109"/>
                      <a:gd name="T51" fmla="*/ 44 h 142"/>
                      <a:gd name="T52" fmla="*/ 39 w 109"/>
                      <a:gd name="T53" fmla="*/ 27 h 142"/>
                      <a:gd name="T54" fmla="*/ 55 w 109"/>
                      <a:gd name="T55" fmla="*/ 20 h 142"/>
                      <a:gd name="T56" fmla="*/ 70 w 109"/>
                      <a:gd name="T57" fmla="*/ 27 h 142"/>
                      <a:gd name="T58" fmla="*/ 77 w 109"/>
                      <a:gd name="T59" fmla="*/ 44 h 142"/>
                      <a:gd name="T60" fmla="*/ 77 w 109"/>
                      <a:gd name="T61" fmla="*/ 68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09" h="142">
                        <a:moveTo>
                          <a:pt x="104" y="68"/>
                        </a:moveTo>
                        <a:cubicBezTo>
                          <a:pt x="96" y="68"/>
                          <a:pt x="96" y="68"/>
                          <a:pt x="96" y="68"/>
                        </a:cubicBezTo>
                        <a:cubicBezTo>
                          <a:pt x="96" y="44"/>
                          <a:pt x="96" y="44"/>
                          <a:pt x="96" y="44"/>
                        </a:cubicBezTo>
                        <a:cubicBezTo>
                          <a:pt x="96" y="32"/>
                          <a:pt x="92" y="21"/>
                          <a:pt x="84" y="13"/>
                        </a:cubicBezTo>
                        <a:cubicBezTo>
                          <a:pt x="77" y="5"/>
                          <a:pt x="66" y="0"/>
                          <a:pt x="55" y="0"/>
                        </a:cubicBezTo>
                        <a:cubicBezTo>
                          <a:pt x="43" y="0"/>
                          <a:pt x="32" y="5"/>
                          <a:pt x="25" y="13"/>
                        </a:cubicBezTo>
                        <a:cubicBezTo>
                          <a:pt x="17" y="21"/>
                          <a:pt x="13" y="32"/>
                          <a:pt x="13" y="44"/>
                        </a:cubicBezTo>
                        <a:cubicBezTo>
                          <a:pt x="13" y="68"/>
                          <a:pt x="13" y="68"/>
                          <a:pt x="13" y="68"/>
                        </a:cubicBezTo>
                        <a:cubicBezTo>
                          <a:pt x="6" y="68"/>
                          <a:pt x="6" y="68"/>
                          <a:pt x="6" y="68"/>
                        </a:cubicBezTo>
                        <a:cubicBezTo>
                          <a:pt x="3" y="68"/>
                          <a:pt x="0" y="71"/>
                          <a:pt x="0" y="73"/>
                        </a:cubicBezTo>
                        <a:cubicBezTo>
                          <a:pt x="0" y="137"/>
                          <a:pt x="0" y="137"/>
                          <a:pt x="0" y="137"/>
                        </a:cubicBezTo>
                        <a:cubicBezTo>
                          <a:pt x="0" y="140"/>
                          <a:pt x="3" y="142"/>
                          <a:pt x="6" y="142"/>
                        </a:cubicBezTo>
                        <a:cubicBezTo>
                          <a:pt x="104" y="142"/>
                          <a:pt x="104" y="142"/>
                          <a:pt x="104" y="142"/>
                        </a:cubicBezTo>
                        <a:cubicBezTo>
                          <a:pt x="107" y="142"/>
                          <a:pt x="109" y="140"/>
                          <a:pt x="109" y="137"/>
                        </a:cubicBezTo>
                        <a:cubicBezTo>
                          <a:pt x="109" y="73"/>
                          <a:pt x="109" y="73"/>
                          <a:pt x="109" y="73"/>
                        </a:cubicBezTo>
                        <a:cubicBezTo>
                          <a:pt x="109" y="71"/>
                          <a:pt x="107" y="68"/>
                          <a:pt x="104" y="68"/>
                        </a:cubicBezTo>
                        <a:close/>
                        <a:moveTo>
                          <a:pt x="66" y="124"/>
                        </a:moveTo>
                        <a:cubicBezTo>
                          <a:pt x="66" y="131"/>
                          <a:pt x="61" y="136"/>
                          <a:pt x="55" y="136"/>
                        </a:cubicBezTo>
                        <a:cubicBezTo>
                          <a:pt x="48" y="136"/>
                          <a:pt x="43" y="131"/>
                          <a:pt x="43" y="124"/>
                        </a:cubicBezTo>
                        <a:cubicBezTo>
                          <a:pt x="43" y="103"/>
                          <a:pt x="43" y="103"/>
                          <a:pt x="43" y="103"/>
                        </a:cubicBezTo>
                        <a:cubicBezTo>
                          <a:pt x="43" y="96"/>
                          <a:pt x="48" y="91"/>
                          <a:pt x="55" y="91"/>
                        </a:cubicBezTo>
                        <a:cubicBezTo>
                          <a:pt x="61" y="91"/>
                          <a:pt x="66" y="96"/>
                          <a:pt x="66" y="103"/>
                        </a:cubicBezTo>
                        <a:lnTo>
                          <a:pt x="66" y="124"/>
                        </a:lnTo>
                        <a:close/>
                        <a:moveTo>
                          <a:pt x="77" y="68"/>
                        </a:moveTo>
                        <a:cubicBezTo>
                          <a:pt x="33" y="68"/>
                          <a:pt x="33" y="68"/>
                          <a:pt x="33" y="68"/>
                        </a:cubicBezTo>
                        <a:cubicBezTo>
                          <a:pt x="33" y="44"/>
                          <a:pt x="33" y="44"/>
                          <a:pt x="33" y="44"/>
                        </a:cubicBezTo>
                        <a:cubicBezTo>
                          <a:pt x="33" y="37"/>
                          <a:pt x="35" y="31"/>
                          <a:pt x="39" y="27"/>
                        </a:cubicBezTo>
                        <a:cubicBezTo>
                          <a:pt x="43" y="23"/>
                          <a:pt x="49" y="20"/>
                          <a:pt x="55" y="20"/>
                        </a:cubicBezTo>
                        <a:cubicBezTo>
                          <a:pt x="60" y="20"/>
                          <a:pt x="66" y="23"/>
                          <a:pt x="70" y="27"/>
                        </a:cubicBezTo>
                        <a:cubicBezTo>
                          <a:pt x="74" y="31"/>
                          <a:pt x="77" y="37"/>
                          <a:pt x="77" y="44"/>
                        </a:cubicBezTo>
                        <a:lnTo>
                          <a:pt x="77" y="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4" name="iSļîḍé">
                    <a:extLst>
                      <a:ext uri="{FF2B5EF4-FFF2-40B4-BE49-F238E27FC236}">
                        <a16:creationId xmlns="" xmlns:a16="http://schemas.microsoft.com/office/drawing/2014/main" id="{A9B630D0-8144-41C1-8D0D-26820056AC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3288" y="2586038"/>
                    <a:ext cx="25400" cy="60325"/>
                  </a:xfrm>
                  <a:custGeom>
                    <a:avLst/>
                    <a:gdLst>
                      <a:gd name="T0" fmla="*/ 7 w 13"/>
                      <a:gd name="T1" fmla="*/ 0 h 32"/>
                      <a:gd name="T2" fmla="*/ 0 w 13"/>
                      <a:gd name="T3" fmla="*/ 7 h 32"/>
                      <a:gd name="T4" fmla="*/ 0 w 13"/>
                      <a:gd name="T5" fmla="*/ 25 h 32"/>
                      <a:gd name="T6" fmla="*/ 7 w 13"/>
                      <a:gd name="T7" fmla="*/ 32 h 32"/>
                      <a:gd name="T8" fmla="*/ 13 w 13"/>
                      <a:gd name="T9" fmla="*/ 25 h 32"/>
                      <a:gd name="T10" fmla="*/ 13 w 13"/>
                      <a:gd name="T11" fmla="*/ 7 h 32"/>
                      <a:gd name="T12" fmla="*/ 7 w 13"/>
                      <a:gd name="T13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32">
                        <a:moveTo>
                          <a:pt x="7" y="0"/>
                        </a:move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29"/>
                          <a:pt x="3" y="32"/>
                          <a:pt x="7" y="32"/>
                        </a:cubicBezTo>
                        <a:cubicBezTo>
                          <a:pt x="10" y="32"/>
                          <a:pt x="13" y="29"/>
                          <a:pt x="13" y="25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3"/>
                          <a:pt x="10" y="0"/>
                          <a:pt x="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0" name="íŝļïḋè">
                  <a:extLst>
                    <a:ext uri="{FF2B5EF4-FFF2-40B4-BE49-F238E27FC236}">
                      <a16:creationId xmlns="" xmlns:a16="http://schemas.microsoft.com/office/drawing/2014/main" id="{51BE191B-3649-44F5-9189-BFF3B5412B22}"/>
                    </a:ext>
                  </a:extLst>
                </p:cNvPr>
                <p:cNvGrpSpPr/>
                <p:nvPr/>
              </p:nvGrpSpPr>
              <p:grpSpPr>
                <a:xfrm>
                  <a:off x="2328754" y="3358217"/>
                  <a:ext cx="321149" cy="419964"/>
                  <a:chOff x="812800" y="2401888"/>
                  <a:chExt cx="206375" cy="269875"/>
                </a:xfrm>
                <a:grpFill/>
              </p:grpSpPr>
              <p:sp>
                <p:nvSpPr>
                  <p:cNvPr id="281" name="iṧḷiḑé">
                    <a:extLst>
                      <a:ext uri="{FF2B5EF4-FFF2-40B4-BE49-F238E27FC236}">
                        <a16:creationId xmlns="" xmlns:a16="http://schemas.microsoft.com/office/drawing/2014/main" id="{0C64FB58-EDC7-489E-9B6A-4BC2E5F93E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800" y="2401888"/>
                    <a:ext cx="206375" cy="269875"/>
                  </a:xfrm>
                  <a:custGeom>
                    <a:avLst/>
                    <a:gdLst>
                      <a:gd name="T0" fmla="*/ 104 w 109"/>
                      <a:gd name="T1" fmla="*/ 68 h 142"/>
                      <a:gd name="T2" fmla="*/ 96 w 109"/>
                      <a:gd name="T3" fmla="*/ 68 h 142"/>
                      <a:gd name="T4" fmla="*/ 96 w 109"/>
                      <a:gd name="T5" fmla="*/ 44 h 142"/>
                      <a:gd name="T6" fmla="*/ 84 w 109"/>
                      <a:gd name="T7" fmla="*/ 13 h 142"/>
                      <a:gd name="T8" fmla="*/ 55 w 109"/>
                      <a:gd name="T9" fmla="*/ 0 h 142"/>
                      <a:gd name="T10" fmla="*/ 25 w 109"/>
                      <a:gd name="T11" fmla="*/ 13 h 142"/>
                      <a:gd name="T12" fmla="*/ 13 w 109"/>
                      <a:gd name="T13" fmla="*/ 44 h 142"/>
                      <a:gd name="T14" fmla="*/ 13 w 109"/>
                      <a:gd name="T15" fmla="*/ 68 h 142"/>
                      <a:gd name="T16" fmla="*/ 6 w 109"/>
                      <a:gd name="T17" fmla="*/ 68 h 142"/>
                      <a:gd name="T18" fmla="*/ 0 w 109"/>
                      <a:gd name="T19" fmla="*/ 73 h 142"/>
                      <a:gd name="T20" fmla="*/ 0 w 109"/>
                      <a:gd name="T21" fmla="*/ 137 h 142"/>
                      <a:gd name="T22" fmla="*/ 6 w 109"/>
                      <a:gd name="T23" fmla="*/ 142 h 142"/>
                      <a:gd name="T24" fmla="*/ 104 w 109"/>
                      <a:gd name="T25" fmla="*/ 142 h 142"/>
                      <a:gd name="T26" fmla="*/ 109 w 109"/>
                      <a:gd name="T27" fmla="*/ 137 h 142"/>
                      <a:gd name="T28" fmla="*/ 109 w 109"/>
                      <a:gd name="T29" fmla="*/ 73 h 142"/>
                      <a:gd name="T30" fmla="*/ 104 w 109"/>
                      <a:gd name="T31" fmla="*/ 68 h 142"/>
                      <a:gd name="T32" fmla="*/ 66 w 109"/>
                      <a:gd name="T33" fmla="*/ 124 h 142"/>
                      <a:gd name="T34" fmla="*/ 55 w 109"/>
                      <a:gd name="T35" fmla="*/ 136 h 142"/>
                      <a:gd name="T36" fmla="*/ 43 w 109"/>
                      <a:gd name="T37" fmla="*/ 124 h 142"/>
                      <a:gd name="T38" fmla="*/ 43 w 109"/>
                      <a:gd name="T39" fmla="*/ 103 h 142"/>
                      <a:gd name="T40" fmla="*/ 55 w 109"/>
                      <a:gd name="T41" fmla="*/ 91 h 142"/>
                      <a:gd name="T42" fmla="*/ 66 w 109"/>
                      <a:gd name="T43" fmla="*/ 103 h 142"/>
                      <a:gd name="T44" fmla="*/ 66 w 109"/>
                      <a:gd name="T45" fmla="*/ 124 h 142"/>
                      <a:gd name="T46" fmla="*/ 77 w 109"/>
                      <a:gd name="T47" fmla="*/ 68 h 142"/>
                      <a:gd name="T48" fmla="*/ 33 w 109"/>
                      <a:gd name="T49" fmla="*/ 68 h 142"/>
                      <a:gd name="T50" fmla="*/ 33 w 109"/>
                      <a:gd name="T51" fmla="*/ 44 h 142"/>
                      <a:gd name="T52" fmla="*/ 39 w 109"/>
                      <a:gd name="T53" fmla="*/ 27 h 142"/>
                      <a:gd name="T54" fmla="*/ 55 w 109"/>
                      <a:gd name="T55" fmla="*/ 20 h 142"/>
                      <a:gd name="T56" fmla="*/ 70 w 109"/>
                      <a:gd name="T57" fmla="*/ 27 h 142"/>
                      <a:gd name="T58" fmla="*/ 77 w 109"/>
                      <a:gd name="T59" fmla="*/ 44 h 142"/>
                      <a:gd name="T60" fmla="*/ 77 w 109"/>
                      <a:gd name="T61" fmla="*/ 68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09" h="142">
                        <a:moveTo>
                          <a:pt x="104" y="68"/>
                        </a:moveTo>
                        <a:cubicBezTo>
                          <a:pt x="96" y="68"/>
                          <a:pt x="96" y="68"/>
                          <a:pt x="96" y="68"/>
                        </a:cubicBezTo>
                        <a:cubicBezTo>
                          <a:pt x="96" y="44"/>
                          <a:pt x="96" y="44"/>
                          <a:pt x="96" y="44"/>
                        </a:cubicBezTo>
                        <a:cubicBezTo>
                          <a:pt x="96" y="32"/>
                          <a:pt x="92" y="21"/>
                          <a:pt x="84" y="13"/>
                        </a:cubicBezTo>
                        <a:cubicBezTo>
                          <a:pt x="77" y="5"/>
                          <a:pt x="66" y="0"/>
                          <a:pt x="55" y="0"/>
                        </a:cubicBezTo>
                        <a:cubicBezTo>
                          <a:pt x="43" y="0"/>
                          <a:pt x="32" y="5"/>
                          <a:pt x="25" y="13"/>
                        </a:cubicBezTo>
                        <a:cubicBezTo>
                          <a:pt x="17" y="21"/>
                          <a:pt x="13" y="32"/>
                          <a:pt x="13" y="44"/>
                        </a:cubicBezTo>
                        <a:cubicBezTo>
                          <a:pt x="13" y="68"/>
                          <a:pt x="13" y="68"/>
                          <a:pt x="13" y="68"/>
                        </a:cubicBezTo>
                        <a:cubicBezTo>
                          <a:pt x="6" y="68"/>
                          <a:pt x="6" y="68"/>
                          <a:pt x="6" y="68"/>
                        </a:cubicBezTo>
                        <a:cubicBezTo>
                          <a:pt x="3" y="68"/>
                          <a:pt x="0" y="71"/>
                          <a:pt x="0" y="73"/>
                        </a:cubicBezTo>
                        <a:cubicBezTo>
                          <a:pt x="0" y="137"/>
                          <a:pt x="0" y="137"/>
                          <a:pt x="0" y="137"/>
                        </a:cubicBezTo>
                        <a:cubicBezTo>
                          <a:pt x="0" y="140"/>
                          <a:pt x="3" y="142"/>
                          <a:pt x="6" y="142"/>
                        </a:cubicBezTo>
                        <a:cubicBezTo>
                          <a:pt x="104" y="142"/>
                          <a:pt x="104" y="142"/>
                          <a:pt x="104" y="142"/>
                        </a:cubicBezTo>
                        <a:cubicBezTo>
                          <a:pt x="107" y="142"/>
                          <a:pt x="109" y="140"/>
                          <a:pt x="109" y="137"/>
                        </a:cubicBezTo>
                        <a:cubicBezTo>
                          <a:pt x="109" y="73"/>
                          <a:pt x="109" y="73"/>
                          <a:pt x="109" y="73"/>
                        </a:cubicBezTo>
                        <a:cubicBezTo>
                          <a:pt x="109" y="71"/>
                          <a:pt x="107" y="68"/>
                          <a:pt x="104" y="68"/>
                        </a:cubicBezTo>
                        <a:close/>
                        <a:moveTo>
                          <a:pt x="66" y="124"/>
                        </a:moveTo>
                        <a:cubicBezTo>
                          <a:pt x="66" y="131"/>
                          <a:pt x="61" y="136"/>
                          <a:pt x="55" y="136"/>
                        </a:cubicBezTo>
                        <a:cubicBezTo>
                          <a:pt x="48" y="136"/>
                          <a:pt x="43" y="131"/>
                          <a:pt x="43" y="124"/>
                        </a:cubicBezTo>
                        <a:cubicBezTo>
                          <a:pt x="43" y="103"/>
                          <a:pt x="43" y="103"/>
                          <a:pt x="43" y="103"/>
                        </a:cubicBezTo>
                        <a:cubicBezTo>
                          <a:pt x="43" y="96"/>
                          <a:pt x="48" y="91"/>
                          <a:pt x="55" y="91"/>
                        </a:cubicBezTo>
                        <a:cubicBezTo>
                          <a:pt x="61" y="91"/>
                          <a:pt x="66" y="96"/>
                          <a:pt x="66" y="103"/>
                        </a:cubicBezTo>
                        <a:lnTo>
                          <a:pt x="66" y="124"/>
                        </a:lnTo>
                        <a:close/>
                        <a:moveTo>
                          <a:pt x="77" y="68"/>
                        </a:moveTo>
                        <a:cubicBezTo>
                          <a:pt x="33" y="68"/>
                          <a:pt x="33" y="68"/>
                          <a:pt x="33" y="68"/>
                        </a:cubicBezTo>
                        <a:cubicBezTo>
                          <a:pt x="33" y="44"/>
                          <a:pt x="33" y="44"/>
                          <a:pt x="33" y="44"/>
                        </a:cubicBezTo>
                        <a:cubicBezTo>
                          <a:pt x="33" y="37"/>
                          <a:pt x="35" y="31"/>
                          <a:pt x="39" y="27"/>
                        </a:cubicBezTo>
                        <a:cubicBezTo>
                          <a:pt x="43" y="23"/>
                          <a:pt x="49" y="20"/>
                          <a:pt x="55" y="20"/>
                        </a:cubicBezTo>
                        <a:cubicBezTo>
                          <a:pt x="60" y="20"/>
                          <a:pt x="66" y="23"/>
                          <a:pt x="70" y="27"/>
                        </a:cubicBezTo>
                        <a:cubicBezTo>
                          <a:pt x="74" y="31"/>
                          <a:pt x="77" y="37"/>
                          <a:pt x="77" y="44"/>
                        </a:cubicBezTo>
                        <a:lnTo>
                          <a:pt x="77" y="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2" name="íSḷíďê">
                    <a:extLst>
                      <a:ext uri="{FF2B5EF4-FFF2-40B4-BE49-F238E27FC236}">
                        <a16:creationId xmlns="" xmlns:a16="http://schemas.microsoft.com/office/drawing/2014/main" id="{E4D7C74A-2FCE-42E7-917B-C179B1113F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3288" y="2586038"/>
                    <a:ext cx="25400" cy="60325"/>
                  </a:xfrm>
                  <a:custGeom>
                    <a:avLst/>
                    <a:gdLst>
                      <a:gd name="T0" fmla="*/ 7 w 13"/>
                      <a:gd name="T1" fmla="*/ 0 h 32"/>
                      <a:gd name="T2" fmla="*/ 0 w 13"/>
                      <a:gd name="T3" fmla="*/ 7 h 32"/>
                      <a:gd name="T4" fmla="*/ 0 w 13"/>
                      <a:gd name="T5" fmla="*/ 25 h 32"/>
                      <a:gd name="T6" fmla="*/ 7 w 13"/>
                      <a:gd name="T7" fmla="*/ 32 h 32"/>
                      <a:gd name="T8" fmla="*/ 13 w 13"/>
                      <a:gd name="T9" fmla="*/ 25 h 32"/>
                      <a:gd name="T10" fmla="*/ 13 w 13"/>
                      <a:gd name="T11" fmla="*/ 7 h 32"/>
                      <a:gd name="T12" fmla="*/ 7 w 13"/>
                      <a:gd name="T13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32">
                        <a:moveTo>
                          <a:pt x="7" y="0"/>
                        </a:move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29"/>
                          <a:pt x="3" y="32"/>
                          <a:pt x="7" y="32"/>
                        </a:cubicBezTo>
                        <a:cubicBezTo>
                          <a:pt x="10" y="32"/>
                          <a:pt x="13" y="29"/>
                          <a:pt x="13" y="25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3"/>
                          <a:pt x="10" y="0"/>
                          <a:pt x="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51" name="ïšlîdé">
                  <a:extLst>
                    <a:ext uri="{FF2B5EF4-FFF2-40B4-BE49-F238E27FC236}">
                      <a16:creationId xmlns="" xmlns:a16="http://schemas.microsoft.com/office/drawing/2014/main" id="{1D4B258D-C64B-4D4A-897D-59B8EAF48D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4649" y="2012602"/>
                  <a:ext cx="458863" cy="405375"/>
                </a:xfrm>
                <a:custGeom>
                  <a:avLst/>
                  <a:gdLst>
                    <a:gd name="T0" fmla="*/ 136 w 136"/>
                    <a:gd name="T1" fmla="*/ 48 h 120"/>
                    <a:gd name="T2" fmla="*/ 68 w 136"/>
                    <a:gd name="T3" fmla="*/ 0 h 120"/>
                    <a:gd name="T4" fmla="*/ 0 w 136"/>
                    <a:gd name="T5" fmla="*/ 48 h 120"/>
                    <a:gd name="T6" fmla="*/ 37 w 136"/>
                    <a:gd name="T7" fmla="*/ 91 h 120"/>
                    <a:gd name="T8" fmla="*/ 21 w 136"/>
                    <a:gd name="T9" fmla="*/ 120 h 120"/>
                    <a:gd name="T10" fmla="*/ 72 w 136"/>
                    <a:gd name="T11" fmla="*/ 96 h 120"/>
                    <a:gd name="T12" fmla="*/ 136 w 136"/>
                    <a:gd name="T13" fmla="*/ 48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20">
                      <a:moveTo>
                        <a:pt x="136" y="48"/>
                      </a:moveTo>
                      <a:cubicBezTo>
                        <a:pt x="136" y="22"/>
                        <a:pt x="105" y="0"/>
                        <a:pt x="68" y="0"/>
                      </a:cubicBezTo>
                      <a:cubicBezTo>
                        <a:pt x="30" y="0"/>
                        <a:pt x="0" y="22"/>
                        <a:pt x="0" y="48"/>
                      </a:cubicBezTo>
                      <a:cubicBezTo>
                        <a:pt x="0" y="67"/>
                        <a:pt x="15" y="83"/>
                        <a:pt x="37" y="91"/>
                      </a:cubicBezTo>
                      <a:cubicBezTo>
                        <a:pt x="38" y="96"/>
                        <a:pt x="36" y="106"/>
                        <a:pt x="21" y="120"/>
                      </a:cubicBezTo>
                      <a:cubicBezTo>
                        <a:pt x="21" y="120"/>
                        <a:pt x="54" y="111"/>
                        <a:pt x="72" y="96"/>
                      </a:cubicBezTo>
                      <a:cubicBezTo>
                        <a:pt x="108" y="94"/>
                        <a:pt x="136" y="73"/>
                        <a:pt x="136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i$1iďé">
                  <a:extLst>
                    <a:ext uri="{FF2B5EF4-FFF2-40B4-BE49-F238E27FC236}">
                      <a16:creationId xmlns="" xmlns:a16="http://schemas.microsoft.com/office/drawing/2014/main" id="{63B33314-396F-4886-AC68-BBE2D16F2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7013" y="2699953"/>
                  <a:ext cx="405579" cy="418663"/>
                </a:xfrm>
                <a:custGeom>
                  <a:avLst/>
                  <a:gdLst>
                    <a:gd name="T0" fmla="*/ 83 w 130"/>
                    <a:gd name="T1" fmla="*/ 92 h 134"/>
                    <a:gd name="T2" fmla="*/ 128 w 130"/>
                    <a:gd name="T3" fmla="*/ 26 h 134"/>
                    <a:gd name="T4" fmla="*/ 128 w 130"/>
                    <a:gd name="T5" fmla="*/ 21 h 134"/>
                    <a:gd name="T6" fmla="*/ 118 w 130"/>
                    <a:gd name="T7" fmla="*/ 10 h 134"/>
                    <a:gd name="T8" fmla="*/ 112 w 130"/>
                    <a:gd name="T9" fmla="*/ 10 h 134"/>
                    <a:gd name="T10" fmla="*/ 107 w 130"/>
                    <a:gd name="T11" fmla="*/ 15 h 134"/>
                    <a:gd name="T12" fmla="*/ 101 w 130"/>
                    <a:gd name="T13" fmla="*/ 16 h 134"/>
                    <a:gd name="T14" fmla="*/ 102 w 130"/>
                    <a:gd name="T15" fmla="*/ 0 h 134"/>
                    <a:gd name="T16" fmla="*/ 28 w 130"/>
                    <a:gd name="T17" fmla="*/ 0 h 134"/>
                    <a:gd name="T18" fmla="*/ 28 w 130"/>
                    <a:gd name="T19" fmla="*/ 16 h 134"/>
                    <a:gd name="T20" fmla="*/ 23 w 130"/>
                    <a:gd name="T21" fmla="*/ 15 h 134"/>
                    <a:gd name="T22" fmla="*/ 18 w 130"/>
                    <a:gd name="T23" fmla="*/ 10 h 134"/>
                    <a:gd name="T24" fmla="*/ 12 w 130"/>
                    <a:gd name="T25" fmla="*/ 10 h 134"/>
                    <a:gd name="T26" fmla="*/ 1 w 130"/>
                    <a:gd name="T27" fmla="*/ 21 h 134"/>
                    <a:gd name="T28" fmla="*/ 1 w 130"/>
                    <a:gd name="T29" fmla="*/ 26 h 134"/>
                    <a:gd name="T30" fmla="*/ 47 w 130"/>
                    <a:gd name="T31" fmla="*/ 92 h 134"/>
                    <a:gd name="T32" fmla="*/ 59 w 130"/>
                    <a:gd name="T33" fmla="*/ 97 h 134"/>
                    <a:gd name="T34" fmla="*/ 59 w 130"/>
                    <a:gd name="T35" fmla="*/ 103 h 134"/>
                    <a:gd name="T36" fmla="*/ 54 w 130"/>
                    <a:gd name="T37" fmla="*/ 105 h 134"/>
                    <a:gd name="T38" fmla="*/ 59 w 130"/>
                    <a:gd name="T39" fmla="*/ 108 h 134"/>
                    <a:gd name="T40" fmla="*/ 59 w 130"/>
                    <a:gd name="T41" fmla="*/ 114 h 134"/>
                    <a:gd name="T42" fmla="*/ 55 w 130"/>
                    <a:gd name="T43" fmla="*/ 119 h 134"/>
                    <a:gd name="T44" fmla="*/ 49 w 130"/>
                    <a:gd name="T45" fmla="*/ 124 h 134"/>
                    <a:gd name="T46" fmla="*/ 44 w 130"/>
                    <a:gd name="T47" fmla="*/ 129 h 134"/>
                    <a:gd name="T48" fmla="*/ 49 w 130"/>
                    <a:gd name="T49" fmla="*/ 134 h 134"/>
                    <a:gd name="T50" fmla="*/ 80 w 130"/>
                    <a:gd name="T51" fmla="*/ 134 h 134"/>
                    <a:gd name="T52" fmla="*/ 86 w 130"/>
                    <a:gd name="T53" fmla="*/ 129 h 134"/>
                    <a:gd name="T54" fmla="*/ 80 w 130"/>
                    <a:gd name="T55" fmla="*/ 124 h 134"/>
                    <a:gd name="T56" fmla="*/ 75 w 130"/>
                    <a:gd name="T57" fmla="*/ 118 h 134"/>
                    <a:gd name="T58" fmla="*/ 70 w 130"/>
                    <a:gd name="T59" fmla="*/ 114 h 134"/>
                    <a:gd name="T60" fmla="*/ 70 w 130"/>
                    <a:gd name="T61" fmla="*/ 108 h 134"/>
                    <a:gd name="T62" fmla="*/ 75 w 130"/>
                    <a:gd name="T63" fmla="*/ 105 h 134"/>
                    <a:gd name="T64" fmla="*/ 70 w 130"/>
                    <a:gd name="T65" fmla="*/ 103 h 134"/>
                    <a:gd name="T66" fmla="*/ 70 w 130"/>
                    <a:gd name="T67" fmla="*/ 97 h 134"/>
                    <a:gd name="T68" fmla="*/ 83 w 130"/>
                    <a:gd name="T69" fmla="*/ 92 h 134"/>
                    <a:gd name="T70" fmla="*/ 102 w 130"/>
                    <a:gd name="T71" fmla="*/ 21 h 134"/>
                    <a:gd name="T72" fmla="*/ 107 w 130"/>
                    <a:gd name="T73" fmla="*/ 21 h 134"/>
                    <a:gd name="T74" fmla="*/ 113 w 130"/>
                    <a:gd name="T75" fmla="*/ 16 h 134"/>
                    <a:gd name="T76" fmla="*/ 118 w 130"/>
                    <a:gd name="T77" fmla="*/ 21 h 134"/>
                    <a:gd name="T78" fmla="*/ 118 w 130"/>
                    <a:gd name="T79" fmla="*/ 26 h 134"/>
                    <a:gd name="T80" fmla="*/ 91 w 130"/>
                    <a:gd name="T81" fmla="*/ 71 h 134"/>
                    <a:gd name="T82" fmla="*/ 102 w 130"/>
                    <a:gd name="T83" fmla="*/ 21 h 134"/>
                    <a:gd name="T84" fmla="*/ 37 w 130"/>
                    <a:gd name="T85" fmla="*/ 72 h 134"/>
                    <a:gd name="T86" fmla="*/ 10 w 130"/>
                    <a:gd name="T87" fmla="*/ 27 h 134"/>
                    <a:gd name="T88" fmla="*/ 10 w 130"/>
                    <a:gd name="T89" fmla="*/ 22 h 134"/>
                    <a:gd name="T90" fmla="*/ 15 w 130"/>
                    <a:gd name="T91" fmla="*/ 16 h 134"/>
                    <a:gd name="T92" fmla="*/ 21 w 130"/>
                    <a:gd name="T93" fmla="*/ 22 h 134"/>
                    <a:gd name="T94" fmla="*/ 26 w 130"/>
                    <a:gd name="T95" fmla="*/ 22 h 134"/>
                    <a:gd name="T96" fmla="*/ 37 w 130"/>
                    <a:gd name="T97" fmla="*/ 72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30" h="134">
                      <a:moveTo>
                        <a:pt x="83" y="92"/>
                      </a:moveTo>
                      <a:cubicBezTo>
                        <a:pt x="130" y="63"/>
                        <a:pt x="128" y="26"/>
                        <a:pt x="128" y="26"/>
                      </a:cubicBezTo>
                      <a:cubicBezTo>
                        <a:pt x="128" y="21"/>
                        <a:pt x="128" y="21"/>
                        <a:pt x="128" y="21"/>
                      </a:cubicBezTo>
                      <a:cubicBezTo>
                        <a:pt x="128" y="21"/>
                        <a:pt x="128" y="10"/>
                        <a:pt x="118" y="10"/>
                      </a:cubicBezTo>
                      <a:cubicBezTo>
                        <a:pt x="115" y="10"/>
                        <a:pt x="112" y="10"/>
                        <a:pt x="112" y="10"/>
                      </a:cubicBezTo>
                      <a:cubicBezTo>
                        <a:pt x="107" y="10"/>
                        <a:pt x="107" y="15"/>
                        <a:pt x="107" y="15"/>
                      </a:cubicBezTo>
                      <a:cubicBezTo>
                        <a:pt x="107" y="15"/>
                        <a:pt x="105" y="16"/>
                        <a:pt x="101" y="16"/>
                      </a:cubicBezTo>
                      <a:cubicBezTo>
                        <a:pt x="101" y="12"/>
                        <a:pt x="102" y="0"/>
                        <a:pt x="102" y="0"/>
                      </a:cubicBezTo>
                      <a:cubicBezTo>
                        <a:pt x="56" y="6"/>
                        <a:pt x="28" y="0"/>
                        <a:pt x="28" y="0"/>
                      </a:cubicBezTo>
                      <a:cubicBezTo>
                        <a:pt x="28" y="16"/>
                        <a:pt x="28" y="16"/>
                        <a:pt x="28" y="16"/>
                      </a:cubicBezTo>
                      <a:cubicBezTo>
                        <a:pt x="24" y="16"/>
                        <a:pt x="23" y="15"/>
                        <a:pt x="23" y="15"/>
                      </a:cubicBezTo>
                      <a:cubicBezTo>
                        <a:pt x="23" y="15"/>
                        <a:pt x="22" y="10"/>
                        <a:pt x="18" y="10"/>
                      </a:cubicBezTo>
                      <a:cubicBezTo>
                        <a:pt x="18" y="10"/>
                        <a:pt x="15" y="10"/>
                        <a:pt x="12" y="10"/>
                      </a:cubicBezTo>
                      <a:cubicBezTo>
                        <a:pt x="2" y="10"/>
                        <a:pt x="1" y="21"/>
                        <a:pt x="1" y="21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1" y="26"/>
                        <a:pt x="0" y="63"/>
                        <a:pt x="47" y="92"/>
                      </a:cubicBezTo>
                      <a:cubicBezTo>
                        <a:pt x="47" y="92"/>
                        <a:pt x="52" y="97"/>
                        <a:pt x="59" y="97"/>
                      </a:cubicBezTo>
                      <a:cubicBezTo>
                        <a:pt x="59" y="103"/>
                        <a:pt x="59" y="103"/>
                        <a:pt x="59" y="103"/>
                      </a:cubicBezTo>
                      <a:cubicBezTo>
                        <a:pt x="59" y="103"/>
                        <a:pt x="54" y="102"/>
                        <a:pt x="54" y="105"/>
                      </a:cubicBezTo>
                      <a:cubicBezTo>
                        <a:pt x="54" y="109"/>
                        <a:pt x="59" y="108"/>
                        <a:pt x="59" y="108"/>
                      </a:cubicBezTo>
                      <a:cubicBezTo>
                        <a:pt x="59" y="114"/>
                        <a:pt x="59" y="114"/>
                        <a:pt x="59" y="114"/>
                      </a:cubicBezTo>
                      <a:cubicBezTo>
                        <a:pt x="59" y="114"/>
                        <a:pt x="58" y="119"/>
                        <a:pt x="55" y="119"/>
                      </a:cubicBezTo>
                      <a:cubicBezTo>
                        <a:pt x="55" y="124"/>
                        <a:pt x="49" y="124"/>
                        <a:pt x="49" y="124"/>
                      </a:cubicBezTo>
                      <a:cubicBezTo>
                        <a:pt x="49" y="124"/>
                        <a:pt x="44" y="125"/>
                        <a:pt x="44" y="129"/>
                      </a:cubicBezTo>
                      <a:cubicBezTo>
                        <a:pt x="44" y="129"/>
                        <a:pt x="43" y="134"/>
                        <a:pt x="49" y="134"/>
                      </a:cubicBezTo>
                      <a:cubicBezTo>
                        <a:pt x="57" y="134"/>
                        <a:pt x="80" y="134"/>
                        <a:pt x="80" y="134"/>
                      </a:cubicBezTo>
                      <a:cubicBezTo>
                        <a:pt x="85" y="134"/>
                        <a:pt x="86" y="129"/>
                        <a:pt x="86" y="129"/>
                      </a:cubicBezTo>
                      <a:cubicBezTo>
                        <a:pt x="86" y="129"/>
                        <a:pt x="86" y="124"/>
                        <a:pt x="80" y="124"/>
                      </a:cubicBezTo>
                      <a:cubicBezTo>
                        <a:pt x="75" y="124"/>
                        <a:pt x="75" y="118"/>
                        <a:pt x="75" y="118"/>
                      </a:cubicBezTo>
                      <a:cubicBezTo>
                        <a:pt x="75" y="118"/>
                        <a:pt x="70" y="119"/>
                        <a:pt x="70" y="114"/>
                      </a:cubicBezTo>
                      <a:cubicBezTo>
                        <a:pt x="70" y="108"/>
                        <a:pt x="70" y="108"/>
                        <a:pt x="70" y="108"/>
                      </a:cubicBezTo>
                      <a:cubicBezTo>
                        <a:pt x="70" y="108"/>
                        <a:pt x="75" y="109"/>
                        <a:pt x="75" y="105"/>
                      </a:cubicBezTo>
                      <a:cubicBezTo>
                        <a:pt x="75" y="102"/>
                        <a:pt x="70" y="103"/>
                        <a:pt x="70" y="103"/>
                      </a:cubicBezTo>
                      <a:cubicBezTo>
                        <a:pt x="70" y="97"/>
                        <a:pt x="70" y="97"/>
                        <a:pt x="70" y="97"/>
                      </a:cubicBezTo>
                      <a:cubicBezTo>
                        <a:pt x="75" y="97"/>
                        <a:pt x="79" y="95"/>
                        <a:pt x="83" y="92"/>
                      </a:cubicBezTo>
                      <a:close/>
                      <a:moveTo>
                        <a:pt x="102" y="21"/>
                      </a:moveTo>
                      <a:cubicBezTo>
                        <a:pt x="103" y="21"/>
                        <a:pt x="107" y="21"/>
                        <a:pt x="107" y="21"/>
                      </a:cubicBezTo>
                      <a:cubicBezTo>
                        <a:pt x="112" y="21"/>
                        <a:pt x="113" y="16"/>
                        <a:pt x="113" y="16"/>
                      </a:cubicBezTo>
                      <a:cubicBezTo>
                        <a:pt x="118" y="16"/>
                        <a:pt x="118" y="21"/>
                        <a:pt x="118" y="21"/>
                      </a:cubicBezTo>
                      <a:cubicBezTo>
                        <a:pt x="118" y="26"/>
                        <a:pt x="118" y="26"/>
                        <a:pt x="118" y="26"/>
                      </a:cubicBezTo>
                      <a:cubicBezTo>
                        <a:pt x="118" y="26"/>
                        <a:pt x="116" y="47"/>
                        <a:pt x="91" y="71"/>
                      </a:cubicBezTo>
                      <a:cubicBezTo>
                        <a:pt x="97" y="61"/>
                        <a:pt x="102" y="38"/>
                        <a:pt x="102" y="21"/>
                      </a:cubicBezTo>
                      <a:close/>
                      <a:moveTo>
                        <a:pt x="37" y="72"/>
                      </a:moveTo>
                      <a:cubicBezTo>
                        <a:pt x="11" y="48"/>
                        <a:pt x="10" y="27"/>
                        <a:pt x="10" y="27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0" y="22"/>
                        <a:pt x="10" y="16"/>
                        <a:pt x="15" y="16"/>
                      </a:cubicBezTo>
                      <a:cubicBezTo>
                        <a:pt x="15" y="16"/>
                        <a:pt x="15" y="22"/>
                        <a:pt x="21" y="22"/>
                      </a:cubicBezTo>
                      <a:cubicBezTo>
                        <a:pt x="21" y="22"/>
                        <a:pt x="25" y="22"/>
                        <a:pt x="26" y="22"/>
                      </a:cubicBezTo>
                      <a:cubicBezTo>
                        <a:pt x="26" y="39"/>
                        <a:pt x="31" y="62"/>
                        <a:pt x="37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53" name="ïŝ1íḍê">
                  <a:extLst>
                    <a:ext uri="{FF2B5EF4-FFF2-40B4-BE49-F238E27FC236}">
                      <a16:creationId xmlns="" xmlns:a16="http://schemas.microsoft.com/office/drawing/2014/main" id="{832DC7AE-70EC-435C-A571-877C6EEAF9E1}"/>
                    </a:ext>
                  </a:extLst>
                </p:cNvPr>
                <p:cNvGrpSpPr/>
                <p:nvPr/>
              </p:nvGrpSpPr>
              <p:grpSpPr>
                <a:xfrm>
                  <a:off x="2776471" y="3204036"/>
                  <a:ext cx="403075" cy="325985"/>
                  <a:chOff x="312738" y="3205163"/>
                  <a:chExt cx="290513" cy="234950"/>
                </a:xfrm>
                <a:grpFill/>
              </p:grpSpPr>
              <p:sp>
                <p:nvSpPr>
                  <p:cNvPr id="278" name="îşḷïḍé">
                    <a:extLst>
                      <a:ext uri="{FF2B5EF4-FFF2-40B4-BE49-F238E27FC236}">
                        <a16:creationId xmlns="" xmlns:a16="http://schemas.microsoft.com/office/drawing/2014/main" id="{5C54B602-B0A0-48F7-AC3C-C6F3A76CE6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738" y="3205163"/>
                    <a:ext cx="290513" cy="234950"/>
                  </a:xfrm>
                  <a:custGeom>
                    <a:avLst/>
                    <a:gdLst>
                      <a:gd name="T0" fmla="*/ 78 w 153"/>
                      <a:gd name="T1" fmla="*/ 0 h 124"/>
                      <a:gd name="T2" fmla="*/ 0 w 153"/>
                      <a:gd name="T3" fmla="*/ 68 h 124"/>
                      <a:gd name="T4" fmla="*/ 15 w 153"/>
                      <a:gd name="T5" fmla="*/ 68 h 124"/>
                      <a:gd name="T6" fmla="*/ 21 w 153"/>
                      <a:gd name="T7" fmla="*/ 63 h 124"/>
                      <a:gd name="T8" fmla="*/ 21 w 153"/>
                      <a:gd name="T9" fmla="*/ 120 h 124"/>
                      <a:gd name="T10" fmla="*/ 24 w 153"/>
                      <a:gd name="T11" fmla="*/ 124 h 124"/>
                      <a:gd name="T12" fmla="*/ 62 w 153"/>
                      <a:gd name="T13" fmla="*/ 124 h 124"/>
                      <a:gd name="T14" fmla="*/ 62 w 153"/>
                      <a:gd name="T15" fmla="*/ 92 h 124"/>
                      <a:gd name="T16" fmla="*/ 67 w 153"/>
                      <a:gd name="T17" fmla="*/ 87 h 124"/>
                      <a:gd name="T18" fmla="*/ 83 w 153"/>
                      <a:gd name="T19" fmla="*/ 87 h 124"/>
                      <a:gd name="T20" fmla="*/ 89 w 153"/>
                      <a:gd name="T21" fmla="*/ 92 h 124"/>
                      <a:gd name="T22" fmla="*/ 88 w 153"/>
                      <a:gd name="T23" fmla="*/ 124 h 124"/>
                      <a:gd name="T24" fmla="*/ 126 w 153"/>
                      <a:gd name="T25" fmla="*/ 124 h 124"/>
                      <a:gd name="T26" fmla="*/ 130 w 153"/>
                      <a:gd name="T27" fmla="*/ 119 h 124"/>
                      <a:gd name="T28" fmla="*/ 130 w 153"/>
                      <a:gd name="T29" fmla="*/ 62 h 124"/>
                      <a:gd name="T30" fmla="*/ 136 w 153"/>
                      <a:gd name="T31" fmla="*/ 68 h 124"/>
                      <a:gd name="T32" fmla="*/ 153 w 153"/>
                      <a:gd name="T33" fmla="*/ 68 h 124"/>
                      <a:gd name="T34" fmla="*/ 78 w 153"/>
                      <a:gd name="T35" fmla="*/ 0 h 124"/>
                      <a:gd name="T36" fmla="*/ 76 w 153"/>
                      <a:gd name="T37" fmla="*/ 75 h 124"/>
                      <a:gd name="T38" fmla="*/ 59 w 153"/>
                      <a:gd name="T39" fmla="*/ 59 h 124"/>
                      <a:gd name="T40" fmla="*/ 76 w 153"/>
                      <a:gd name="T41" fmla="*/ 42 h 124"/>
                      <a:gd name="T42" fmla="*/ 92 w 153"/>
                      <a:gd name="T43" fmla="*/ 59 h 124"/>
                      <a:gd name="T44" fmla="*/ 76 w 153"/>
                      <a:gd name="T45" fmla="*/ 75 h 1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53" h="124">
                        <a:moveTo>
                          <a:pt x="78" y="0"/>
                        </a:moveTo>
                        <a:cubicBezTo>
                          <a:pt x="0" y="68"/>
                          <a:pt x="0" y="68"/>
                          <a:pt x="0" y="68"/>
                        </a:cubicBezTo>
                        <a:cubicBezTo>
                          <a:pt x="0" y="68"/>
                          <a:pt x="5" y="77"/>
                          <a:pt x="15" y="68"/>
                        </a:cubicBezTo>
                        <a:cubicBezTo>
                          <a:pt x="21" y="63"/>
                          <a:pt x="21" y="63"/>
                          <a:pt x="21" y="63"/>
                        </a:cubicBezTo>
                        <a:cubicBezTo>
                          <a:pt x="21" y="120"/>
                          <a:pt x="21" y="120"/>
                          <a:pt x="21" y="120"/>
                        </a:cubicBezTo>
                        <a:cubicBezTo>
                          <a:pt x="21" y="120"/>
                          <a:pt x="20" y="124"/>
                          <a:pt x="24" y="124"/>
                        </a:cubicBezTo>
                        <a:cubicBezTo>
                          <a:pt x="28" y="124"/>
                          <a:pt x="62" y="124"/>
                          <a:pt x="62" y="124"/>
                        </a:cubicBezTo>
                        <a:cubicBezTo>
                          <a:pt x="62" y="92"/>
                          <a:pt x="62" y="92"/>
                          <a:pt x="62" y="92"/>
                        </a:cubicBezTo>
                        <a:cubicBezTo>
                          <a:pt x="62" y="92"/>
                          <a:pt x="62" y="87"/>
                          <a:pt x="67" y="87"/>
                        </a:cubicBezTo>
                        <a:cubicBezTo>
                          <a:pt x="83" y="87"/>
                          <a:pt x="83" y="87"/>
                          <a:pt x="83" y="87"/>
                        </a:cubicBezTo>
                        <a:cubicBezTo>
                          <a:pt x="89" y="87"/>
                          <a:pt x="89" y="92"/>
                          <a:pt x="89" y="92"/>
                        </a:cubicBezTo>
                        <a:cubicBezTo>
                          <a:pt x="88" y="124"/>
                          <a:pt x="88" y="124"/>
                          <a:pt x="88" y="124"/>
                        </a:cubicBezTo>
                        <a:cubicBezTo>
                          <a:pt x="88" y="124"/>
                          <a:pt x="121" y="124"/>
                          <a:pt x="126" y="124"/>
                        </a:cubicBezTo>
                        <a:cubicBezTo>
                          <a:pt x="130" y="124"/>
                          <a:pt x="130" y="119"/>
                          <a:pt x="130" y="119"/>
                        </a:cubicBezTo>
                        <a:cubicBezTo>
                          <a:pt x="130" y="62"/>
                          <a:pt x="130" y="62"/>
                          <a:pt x="130" y="62"/>
                        </a:cubicBezTo>
                        <a:cubicBezTo>
                          <a:pt x="136" y="68"/>
                          <a:pt x="136" y="68"/>
                          <a:pt x="136" y="68"/>
                        </a:cubicBezTo>
                        <a:cubicBezTo>
                          <a:pt x="148" y="76"/>
                          <a:pt x="153" y="68"/>
                          <a:pt x="153" y="68"/>
                        </a:cubicBezTo>
                        <a:lnTo>
                          <a:pt x="78" y="0"/>
                        </a:lnTo>
                        <a:close/>
                        <a:moveTo>
                          <a:pt x="76" y="75"/>
                        </a:moveTo>
                        <a:cubicBezTo>
                          <a:pt x="67" y="75"/>
                          <a:pt x="59" y="68"/>
                          <a:pt x="59" y="59"/>
                        </a:cubicBezTo>
                        <a:cubicBezTo>
                          <a:pt x="59" y="50"/>
                          <a:pt x="67" y="42"/>
                          <a:pt x="76" y="42"/>
                        </a:cubicBezTo>
                        <a:cubicBezTo>
                          <a:pt x="85" y="42"/>
                          <a:pt x="92" y="50"/>
                          <a:pt x="92" y="59"/>
                        </a:cubicBezTo>
                        <a:cubicBezTo>
                          <a:pt x="92" y="68"/>
                          <a:pt x="85" y="75"/>
                          <a:pt x="76" y="7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9" name="ïṩlïḑè">
                    <a:extLst>
                      <a:ext uri="{FF2B5EF4-FFF2-40B4-BE49-F238E27FC236}">
                        <a16:creationId xmlns="" xmlns:a16="http://schemas.microsoft.com/office/drawing/2014/main" id="{426B2B63-3F99-49A9-8E1B-AB644E8FCD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1338" y="3233738"/>
                    <a:ext cx="28575" cy="58738"/>
                  </a:xfrm>
                  <a:custGeom>
                    <a:avLst/>
                    <a:gdLst>
                      <a:gd name="T0" fmla="*/ 18 w 18"/>
                      <a:gd name="T1" fmla="*/ 37 h 37"/>
                      <a:gd name="T2" fmla="*/ 18 w 18"/>
                      <a:gd name="T3" fmla="*/ 0 h 37"/>
                      <a:gd name="T4" fmla="*/ 0 w 18"/>
                      <a:gd name="T5" fmla="*/ 0 h 37"/>
                      <a:gd name="T6" fmla="*/ 0 w 18"/>
                      <a:gd name="T7" fmla="*/ 21 h 37"/>
                      <a:gd name="T8" fmla="*/ 18 w 18"/>
                      <a:gd name="T9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37">
                        <a:moveTo>
                          <a:pt x="18" y="37"/>
                        </a:moveTo>
                        <a:lnTo>
                          <a:pt x="18" y="0"/>
                        </a:lnTo>
                        <a:lnTo>
                          <a:pt x="0" y="0"/>
                        </a:lnTo>
                        <a:lnTo>
                          <a:pt x="0" y="21"/>
                        </a:lnTo>
                        <a:lnTo>
                          <a:pt x="18" y="3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0" name="îṣ1îḍê">
                    <a:extLst>
                      <a:ext uri="{FF2B5EF4-FFF2-40B4-BE49-F238E27FC236}">
                        <a16:creationId xmlns="" xmlns:a16="http://schemas.microsoft.com/office/drawing/2014/main" id="{7CFBF512-2DA6-4302-B5F2-9BD938F36A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9738" y="3300413"/>
                    <a:ext cx="33338" cy="317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4" name="ïšḻîďe">
                  <a:extLst>
                    <a:ext uri="{FF2B5EF4-FFF2-40B4-BE49-F238E27FC236}">
                      <a16:creationId xmlns="" xmlns:a16="http://schemas.microsoft.com/office/drawing/2014/main" id="{680ED14B-BA09-4D93-8FB6-559BB042E57C}"/>
                    </a:ext>
                  </a:extLst>
                </p:cNvPr>
                <p:cNvGrpSpPr/>
                <p:nvPr/>
              </p:nvGrpSpPr>
              <p:grpSpPr>
                <a:xfrm>
                  <a:off x="1891791" y="3270330"/>
                  <a:ext cx="403075" cy="325985"/>
                  <a:chOff x="312738" y="3205163"/>
                  <a:chExt cx="290513" cy="234950"/>
                </a:xfrm>
                <a:grpFill/>
              </p:grpSpPr>
              <p:sp>
                <p:nvSpPr>
                  <p:cNvPr id="275" name="ïşļíḑè">
                    <a:extLst>
                      <a:ext uri="{FF2B5EF4-FFF2-40B4-BE49-F238E27FC236}">
                        <a16:creationId xmlns="" xmlns:a16="http://schemas.microsoft.com/office/drawing/2014/main" id="{91D1380A-7C23-4E68-9222-763906C751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738" y="3205163"/>
                    <a:ext cx="290513" cy="234950"/>
                  </a:xfrm>
                  <a:custGeom>
                    <a:avLst/>
                    <a:gdLst>
                      <a:gd name="T0" fmla="*/ 78 w 153"/>
                      <a:gd name="T1" fmla="*/ 0 h 124"/>
                      <a:gd name="T2" fmla="*/ 0 w 153"/>
                      <a:gd name="T3" fmla="*/ 68 h 124"/>
                      <a:gd name="T4" fmla="*/ 15 w 153"/>
                      <a:gd name="T5" fmla="*/ 68 h 124"/>
                      <a:gd name="T6" fmla="*/ 21 w 153"/>
                      <a:gd name="T7" fmla="*/ 63 h 124"/>
                      <a:gd name="T8" fmla="*/ 21 w 153"/>
                      <a:gd name="T9" fmla="*/ 120 h 124"/>
                      <a:gd name="T10" fmla="*/ 24 w 153"/>
                      <a:gd name="T11" fmla="*/ 124 h 124"/>
                      <a:gd name="T12" fmla="*/ 62 w 153"/>
                      <a:gd name="T13" fmla="*/ 124 h 124"/>
                      <a:gd name="T14" fmla="*/ 62 w 153"/>
                      <a:gd name="T15" fmla="*/ 92 h 124"/>
                      <a:gd name="T16" fmla="*/ 67 w 153"/>
                      <a:gd name="T17" fmla="*/ 87 h 124"/>
                      <a:gd name="T18" fmla="*/ 83 w 153"/>
                      <a:gd name="T19" fmla="*/ 87 h 124"/>
                      <a:gd name="T20" fmla="*/ 89 w 153"/>
                      <a:gd name="T21" fmla="*/ 92 h 124"/>
                      <a:gd name="T22" fmla="*/ 88 w 153"/>
                      <a:gd name="T23" fmla="*/ 124 h 124"/>
                      <a:gd name="T24" fmla="*/ 126 w 153"/>
                      <a:gd name="T25" fmla="*/ 124 h 124"/>
                      <a:gd name="T26" fmla="*/ 130 w 153"/>
                      <a:gd name="T27" fmla="*/ 119 h 124"/>
                      <a:gd name="T28" fmla="*/ 130 w 153"/>
                      <a:gd name="T29" fmla="*/ 62 h 124"/>
                      <a:gd name="T30" fmla="*/ 136 w 153"/>
                      <a:gd name="T31" fmla="*/ 68 h 124"/>
                      <a:gd name="T32" fmla="*/ 153 w 153"/>
                      <a:gd name="T33" fmla="*/ 68 h 124"/>
                      <a:gd name="T34" fmla="*/ 78 w 153"/>
                      <a:gd name="T35" fmla="*/ 0 h 124"/>
                      <a:gd name="T36" fmla="*/ 76 w 153"/>
                      <a:gd name="T37" fmla="*/ 75 h 124"/>
                      <a:gd name="T38" fmla="*/ 59 w 153"/>
                      <a:gd name="T39" fmla="*/ 59 h 124"/>
                      <a:gd name="T40" fmla="*/ 76 w 153"/>
                      <a:gd name="T41" fmla="*/ 42 h 124"/>
                      <a:gd name="T42" fmla="*/ 92 w 153"/>
                      <a:gd name="T43" fmla="*/ 59 h 124"/>
                      <a:gd name="T44" fmla="*/ 76 w 153"/>
                      <a:gd name="T45" fmla="*/ 75 h 1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53" h="124">
                        <a:moveTo>
                          <a:pt x="78" y="0"/>
                        </a:moveTo>
                        <a:cubicBezTo>
                          <a:pt x="0" y="68"/>
                          <a:pt x="0" y="68"/>
                          <a:pt x="0" y="68"/>
                        </a:cubicBezTo>
                        <a:cubicBezTo>
                          <a:pt x="0" y="68"/>
                          <a:pt x="5" y="77"/>
                          <a:pt x="15" y="68"/>
                        </a:cubicBezTo>
                        <a:cubicBezTo>
                          <a:pt x="21" y="63"/>
                          <a:pt x="21" y="63"/>
                          <a:pt x="21" y="63"/>
                        </a:cubicBezTo>
                        <a:cubicBezTo>
                          <a:pt x="21" y="120"/>
                          <a:pt x="21" y="120"/>
                          <a:pt x="21" y="120"/>
                        </a:cubicBezTo>
                        <a:cubicBezTo>
                          <a:pt x="21" y="120"/>
                          <a:pt x="20" y="124"/>
                          <a:pt x="24" y="124"/>
                        </a:cubicBezTo>
                        <a:cubicBezTo>
                          <a:pt x="28" y="124"/>
                          <a:pt x="62" y="124"/>
                          <a:pt x="62" y="124"/>
                        </a:cubicBezTo>
                        <a:cubicBezTo>
                          <a:pt x="62" y="92"/>
                          <a:pt x="62" y="92"/>
                          <a:pt x="62" y="92"/>
                        </a:cubicBezTo>
                        <a:cubicBezTo>
                          <a:pt x="62" y="92"/>
                          <a:pt x="62" y="87"/>
                          <a:pt x="67" y="87"/>
                        </a:cubicBezTo>
                        <a:cubicBezTo>
                          <a:pt x="83" y="87"/>
                          <a:pt x="83" y="87"/>
                          <a:pt x="83" y="87"/>
                        </a:cubicBezTo>
                        <a:cubicBezTo>
                          <a:pt x="89" y="87"/>
                          <a:pt x="89" y="92"/>
                          <a:pt x="89" y="92"/>
                        </a:cubicBezTo>
                        <a:cubicBezTo>
                          <a:pt x="88" y="124"/>
                          <a:pt x="88" y="124"/>
                          <a:pt x="88" y="124"/>
                        </a:cubicBezTo>
                        <a:cubicBezTo>
                          <a:pt x="88" y="124"/>
                          <a:pt x="121" y="124"/>
                          <a:pt x="126" y="124"/>
                        </a:cubicBezTo>
                        <a:cubicBezTo>
                          <a:pt x="130" y="124"/>
                          <a:pt x="130" y="119"/>
                          <a:pt x="130" y="119"/>
                        </a:cubicBezTo>
                        <a:cubicBezTo>
                          <a:pt x="130" y="62"/>
                          <a:pt x="130" y="62"/>
                          <a:pt x="130" y="62"/>
                        </a:cubicBezTo>
                        <a:cubicBezTo>
                          <a:pt x="136" y="68"/>
                          <a:pt x="136" y="68"/>
                          <a:pt x="136" y="68"/>
                        </a:cubicBezTo>
                        <a:cubicBezTo>
                          <a:pt x="148" y="76"/>
                          <a:pt x="153" y="68"/>
                          <a:pt x="153" y="68"/>
                        </a:cubicBezTo>
                        <a:lnTo>
                          <a:pt x="78" y="0"/>
                        </a:lnTo>
                        <a:close/>
                        <a:moveTo>
                          <a:pt x="76" y="75"/>
                        </a:moveTo>
                        <a:cubicBezTo>
                          <a:pt x="67" y="75"/>
                          <a:pt x="59" y="68"/>
                          <a:pt x="59" y="59"/>
                        </a:cubicBezTo>
                        <a:cubicBezTo>
                          <a:pt x="59" y="50"/>
                          <a:pt x="67" y="42"/>
                          <a:pt x="76" y="42"/>
                        </a:cubicBezTo>
                        <a:cubicBezTo>
                          <a:pt x="85" y="42"/>
                          <a:pt x="92" y="50"/>
                          <a:pt x="92" y="59"/>
                        </a:cubicBezTo>
                        <a:cubicBezTo>
                          <a:pt x="92" y="68"/>
                          <a:pt x="85" y="75"/>
                          <a:pt x="76" y="7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6" name="ïṩḻiḑe">
                    <a:extLst>
                      <a:ext uri="{FF2B5EF4-FFF2-40B4-BE49-F238E27FC236}">
                        <a16:creationId xmlns="" xmlns:a16="http://schemas.microsoft.com/office/drawing/2014/main" id="{40F23301-3719-4B8B-857D-7419C7E7FD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1338" y="3233738"/>
                    <a:ext cx="28575" cy="58738"/>
                  </a:xfrm>
                  <a:custGeom>
                    <a:avLst/>
                    <a:gdLst>
                      <a:gd name="T0" fmla="*/ 18 w 18"/>
                      <a:gd name="T1" fmla="*/ 37 h 37"/>
                      <a:gd name="T2" fmla="*/ 18 w 18"/>
                      <a:gd name="T3" fmla="*/ 0 h 37"/>
                      <a:gd name="T4" fmla="*/ 0 w 18"/>
                      <a:gd name="T5" fmla="*/ 0 h 37"/>
                      <a:gd name="T6" fmla="*/ 0 w 18"/>
                      <a:gd name="T7" fmla="*/ 21 h 37"/>
                      <a:gd name="T8" fmla="*/ 18 w 18"/>
                      <a:gd name="T9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37">
                        <a:moveTo>
                          <a:pt x="18" y="37"/>
                        </a:moveTo>
                        <a:lnTo>
                          <a:pt x="18" y="0"/>
                        </a:lnTo>
                        <a:lnTo>
                          <a:pt x="0" y="0"/>
                        </a:lnTo>
                        <a:lnTo>
                          <a:pt x="0" y="21"/>
                        </a:lnTo>
                        <a:lnTo>
                          <a:pt x="18" y="3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7" name="íSḻiḑé">
                    <a:extLst>
                      <a:ext uri="{FF2B5EF4-FFF2-40B4-BE49-F238E27FC236}">
                        <a16:creationId xmlns="" xmlns:a16="http://schemas.microsoft.com/office/drawing/2014/main" id="{A8F10819-2D0D-488F-9730-5B9CBBF229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9738" y="3300413"/>
                    <a:ext cx="33338" cy="317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5" name="ïṣ1ïďe">
                  <a:extLst>
                    <a:ext uri="{FF2B5EF4-FFF2-40B4-BE49-F238E27FC236}">
                      <a16:creationId xmlns="" xmlns:a16="http://schemas.microsoft.com/office/drawing/2014/main" id="{3AC32C05-B3F9-4FA0-A35E-864E965C5F23}"/>
                    </a:ext>
                  </a:extLst>
                </p:cNvPr>
                <p:cNvGrpSpPr/>
                <p:nvPr/>
              </p:nvGrpSpPr>
              <p:grpSpPr>
                <a:xfrm>
                  <a:off x="3721513" y="1079326"/>
                  <a:ext cx="403075" cy="325985"/>
                  <a:chOff x="312738" y="3205163"/>
                  <a:chExt cx="290513" cy="234950"/>
                </a:xfrm>
                <a:grpFill/>
              </p:grpSpPr>
              <p:sp>
                <p:nvSpPr>
                  <p:cNvPr id="272" name="ïṩļiḑè">
                    <a:extLst>
                      <a:ext uri="{FF2B5EF4-FFF2-40B4-BE49-F238E27FC236}">
                        <a16:creationId xmlns="" xmlns:a16="http://schemas.microsoft.com/office/drawing/2014/main" id="{DD613816-3C29-4DCC-A7B7-69C8966A76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738" y="3205163"/>
                    <a:ext cx="290513" cy="234950"/>
                  </a:xfrm>
                  <a:custGeom>
                    <a:avLst/>
                    <a:gdLst>
                      <a:gd name="T0" fmla="*/ 78 w 153"/>
                      <a:gd name="T1" fmla="*/ 0 h 124"/>
                      <a:gd name="T2" fmla="*/ 0 w 153"/>
                      <a:gd name="T3" fmla="*/ 68 h 124"/>
                      <a:gd name="T4" fmla="*/ 15 w 153"/>
                      <a:gd name="T5" fmla="*/ 68 h 124"/>
                      <a:gd name="T6" fmla="*/ 21 w 153"/>
                      <a:gd name="T7" fmla="*/ 63 h 124"/>
                      <a:gd name="T8" fmla="*/ 21 w 153"/>
                      <a:gd name="T9" fmla="*/ 120 h 124"/>
                      <a:gd name="T10" fmla="*/ 24 w 153"/>
                      <a:gd name="T11" fmla="*/ 124 h 124"/>
                      <a:gd name="T12" fmla="*/ 62 w 153"/>
                      <a:gd name="T13" fmla="*/ 124 h 124"/>
                      <a:gd name="T14" fmla="*/ 62 w 153"/>
                      <a:gd name="T15" fmla="*/ 92 h 124"/>
                      <a:gd name="T16" fmla="*/ 67 w 153"/>
                      <a:gd name="T17" fmla="*/ 87 h 124"/>
                      <a:gd name="T18" fmla="*/ 83 w 153"/>
                      <a:gd name="T19" fmla="*/ 87 h 124"/>
                      <a:gd name="T20" fmla="*/ 89 w 153"/>
                      <a:gd name="T21" fmla="*/ 92 h 124"/>
                      <a:gd name="T22" fmla="*/ 88 w 153"/>
                      <a:gd name="T23" fmla="*/ 124 h 124"/>
                      <a:gd name="T24" fmla="*/ 126 w 153"/>
                      <a:gd name="T25" fmla="*/ 124 h 124"/>
                      <a:gd name="T26" fmla="*/ 130 w 153"/>
                      <a:gd name="T27" fmla="*/ 119 h 124"/>
                      <a:gd name="T28" fmla="*/ 130 w 153"/>
                      <a:gd name="T29" fmla="*/ 62 h 124"/>
                      <a:gd name="T30" fmla="*/ 136 w 153"/>
                      <a:gd name="T31" fmla="*/ 68 h 124"/>
                      <a:gd name="T32" fmla="*/ 153 w 153"/>
                      <a:gd name="T33" fmla="*/ 68 h 124"/>
                      <a:gd name="T34" fmla="*/ 78 w 153"/>
                      <a:gd name="T35" fmla="*/ 0 h 124"/>
                      <a:gd name="T36" fmla="*/ 76 w 153"/>
                      <a:gd name="T37" fmla="*/ 75 h 124"/>
                      <a:gd name="T38" fmla="*/ 59 w 153"/>
                      <a:gd name="T39" fmla="*/ 59 h 124"/>
                      <a:gd name="T40" fmla="*/ 76 w 153"/>
                      <a:gd name="T41" fmla="*/ 42 h 124"/>
                      <a:gd name="T42" fmla="*/ 92 w 153"/>
                      <a:gd name="T43" fmla="*/ 59 h 124"/>
                      <a:gd name="T44" fmla="*/ 76 w 153"/>
                      <a:gd name="T45" fmla="*/ 75 h 1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53" h="124">
                        <a:moveTo>
                          <a:pt x="78" y="0"/>
                        </a:moveTo>
                        <a:cubicBezTo>
                          <a:pt x="0" y="68"/>
                          <a:pt x="0" y="68"/>
                          <a:pt x="0" y="68"/>
                        </a:cubicBezTo>
                        <a:cubicBezTo>
                          <a:pt x="0" y="68"/>
                          <a:pt x="5" y="77"/>
                          <a:pt x="15" y="68"/>
                        </a:cubicBezTo>
                        <a:cubicBezTo>
                          <a:pt x="21" y="63"/>
                          <a:pt x="21" y="63"/>
                          <a:pt x="21" y="63"/>
                        </a:cubicBezTo>
                        <a:cubicBezTo>
                          <a:pt x="21" y="120"/>
                          <a:pt x="21" y="120"/>
                          <a:pt x="21" y="120"/>
                        </a:cubicBezTo>
                        <a:cubicBezTo>
                          <a:pt x="21" y="120"/>
                          <a:pt x="20" y="124"/>
                          <a:pt x="24" y="124"/>
                        </a:cubicBezTo>
                        <a:cubicBezTo>
                          <a:pt x="28" y="124"/>
                          <a:pt x="62" y="124"/>
                          <a:pt x="62" y="124"/>
                        </a:cubicBezTo>
                        <a:cubicBezTo>
                          <a:pt x="62" y="92"/>
                          <a:pt x="62" y="92"/>
                          <a:pt x="62" y="92"/>
                        </a:cubicBezTo>
                        <a:cubicBezTo>
                          <a:pt x="62" y="92"/>
                          <a:pt x="62" y="87"/>
                          <a:pt x="67" y="87"/>
                        </a:cubicBezTo>
                        <a:cubicBezTo>
                          <a:pt x="83" y="87"/>
                          <a:pt x="83" y="87"/>
                          <a:pt x="83" y="87"/>
                        </a:cubicBezTo>
                        <a:cubicBezTo>
                          <a:pt x="89" y="87"/>
                          <a:pt x="89" y="92"/>
                          <a:pt x="89" y="92"/>
                        </a:cubicBezTo>
                        <a:cubicBezTo>
                          <a:pt x="88" y="124"/>
                          <a:pt x="88" y="124"/>
                          <a:pt x="88" y="124"/>
                        </a:cubicBezTo>
                        <a:cubicBezTo>
                          <a:pt x="88" y="124"/>
                          <a:pt x="121" y="124"/>
                          <a:pt x="126" y="124"/>
                        </a:cubicBezTo>
                        <a:cubicBezTo>
                          <a:pt x="130" y="124"/>
                          <a:pt x="130" y="119"/>
                          <a:pt x="130" y="119"/>
                        </a:cubicBezTo>
                        <a:cubicBezTo>
                          <a:pt x="130" y="62"/>
                          <a:pt x="130" y="62"/>
                          <a:pt x="130" y="62"/>
                        </a:cubicBezTo>
                        <a:cubicBezTo>
                          <a:pt x="136" y="68"/>
                          <a:pt x="136" y="68"/>
                          <a:pt x="136" y="68"/>
                        </a:cubicBezTo>
                        <a:cubicBezTo>
                          <a:pt x="148" y="76"/>
                          <a:pt x="153" y="68"/>
                          <a:pt x="153" y="68"/>
                        </a:cubicBezTo>
                        <a:lnTo>
                          <a:pt x="78" y="0"/>
                        </a:lnTo>
                        <a:close/>
                        <a:moveTo>
                          <a:pt x="76" y="75"/>
                        </a:moveTo>
                        <a:cubicBezTo>
                          <a:pt x="67" y="75"/>
                          <a:pt x="59" y="68"/>
                          <a:pt x="59" y="59"/>
                        </a:cubicBezTo>
                        <a:cubicBezTo>
                          <a:pt x="59" y="50"/>
                          <a:pt x="67" y="42"/>
                          <a:pt x="76" y="42"/>
                        </a:cubicBezTo>
                        <a:cubicBezTo>
                          <a:pt x="85" y="42"/>
                          <a:pt x="92" y="50"/>
                          <a:pt x="92" y="59"/>
                        </a:cubicBezTo>
                        <a:cubicBezTo>
                          <a:pt x="92" y="68"/>
                          <a:pt x="85" y="75"/>
                          <a:pt x="76" y="7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3" name="îšlïďè">
                    <a:extLst>
                      <a:ext uri="{FF2B5EF4-FFF2-40B4-BE49-F238E27FC236}">
                        <a16:creationId xmlns="" xmlns:a16="http://schemas.microsoft.com/office/drawing/2014/main" id="{4D0E1916-DC8C-4888-A7B4-9CD45F31A4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1338" y="3233738"/>
                    <a:ext cx="28575" cy="58738"/>
                  </a:xfrm>
                  <a:custGeom>
                    <a:avLst/>
                    <a:gdLst>
                      <a:gd name="T0" fmla="*/ 18 w 18"/>
                      <a:gd name="T1" fmla="*/ 37 h 37"/>
                      <a:gd name="T2" fmla="*/ 18 w 18"/>
                      <a:gd name="T3" fmla="*/ 0 h 37"/>
                      <a:gd name="T4" fmla="*/ 0 w 18"/>
                      <a:gd name="T5" fmla="*/ 0 h 37"/>
                      <a:gd name="T6" fmla="*/ 0 w 18"/>
                      <a:gd name="T7" fmla="*/ 21 h 37"/>
                      <a:gd name="T8" fmla="*/ 18 w 18"/>
                      <a:gd name="T9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37">
                        <a:moveTo>
                          <a:pt x="18" y="37"/>
                        </a:moveTo>
                        <a:lnTo>
                          <a:pt x="18" y="0"/>
                        </a:lnTo>
                        <a:lnTo>
                          <a:pt x="0" y="0"/>
                        </a:lnTo>
                        <a:lnTo>
                          <a:pt x="0" y="21"/>
                        </a:lnTo>
                        <a:lnTo>
                          <a:pt x="18" y="3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4" name="íṡḷiḋê">
                    <a:extLst>
                      <a:ext uri="{FF2B5EF4-FFF2-40B4-BE49-F238E27FC236}">
                        <a16:creationId xmlns="" xmlns:a16="http://schemas.microsoft.com/office/drawing/2014/main" id="{A3703F1F-7D76-4284-BF09-FAE0B182FC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9738" y="3300413"/>
                    <a:ext cx="33338" cy="317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56" name="ïsľíde">
                  <a:extLst>
                    <a:ext uri="{FF2B5EF4-FFF2-40B4-BE49-F238E27FC236}">
                      <a16:creationId xmlns="" xmlns:a16="http://schemas.microsoft.com/office/drawing/2014/main" id="{1780EA38-45D7-457A-AFF2-4C686E5415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4150" y="2580173"/>
                  <a:ext cx="458863" cy="405375"/>
                </a:xfrm>
                <a:custGeom>
                  <a:avLst/>
                  <a:gdLst>
                    <a:gd name="T0" fmla="*/ 136 w 136"/>
                    <a:gd name="T1" fmla="*/ 48 h 120"/>
                    <a:gd name="T2" fmla="*/ 68 w 136"/>
                    <a:gd name="T3" fmla="*/ 0 h 120"/>
                    <a:gd name="T4" fmla="*/ 0 w 136"/>
                    <a:gd name="T5" fmla="*/ 48 h 120"/>
                    <a:gd name="T6" fmla="*/ 37 w 136"/>
                    <a:gd name="T7" fmla="*/ 91 h 120"/>
                    <a:gd name="T8" fmla="*/ 21 w 136"/>
                    <a:gd name="T9" fmla="*/ 120 h 120"/>
                    <a:gd name="T10" fmla="*/ 72 w 136"/>
                    <a:gd name="T11" fmla="*/ 96 h 120"/>
                    <a:gd name="T12" fmla="*/ 136 w 136"/>
                    <a:gd name="T13" fmla="*/ 48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20">
                      <a:moveTo>
                        <a:pt x="136" y="48"/>
                      </a:moveTo>
                      <a:cubicBezTo>
                        <a:pt x="136" y="22"/>
                        <a:pt x="105" y="0"/>
                        <a:pt x="68" y="0"/>
                      </a:cubicBezTo>
                      <a:cubicBezTo>
                        <a:pt x="30" y="0"/>
                        <a:pt x="0" y="22"/>
                        <a:pt x="0" y="48"/>
                      </a:cubicBezTo>
                      <a:cubicBezTo>
                        <a:pt x="0" y="67"/>
                        <a:pt x="15" y="83"/>
                        <a:pt x="37" y="91"/>
                      </a:cubicBezTo>
                      <a:cubicBezTo>
                        <a:pt x="38" y="96"/>
                        <a:pt x="36" y="106"/>
                        <a:pt x="21" y="120"/>
                      </a:cubicBezTo>
                      <a:cubicBezTo>
                        <a:pt x="21" y="120"/>
                        <a:pt x="54" y="111"/>
                        <a:pt x="72" y="96"/>
                      </a:cubicBezTo>
                      <a:cubicBezTo>
                        <a:pt x="108" y="94"/>
                        <a:pt x="136" y="73"/>
                        <a:pt x="136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57" name="íṩ1iďè">
                  <a:extLst>
                    <a:ext uri="{FF2B5EF4-FFF2-40B4-BE49-F238E27FC236}">
                      <a16:creationId xmlns="" xmlns:a16="http://schemas.microsoft.com/office/drawing/2014/main" id="{00DBD35D-5FC1-4E9C-AE51-3FFE7E7BF96B}"/>
                    </a:ext>
                  </a:extLst>
                </p:cNvPr>
                <p:cNvGrpSpPr/>
                <p:nvPr/>
              </p:nvGrpSpPr>
              <p:grpSpPr>
                <a:xfrm>
                  <a:off x="8544131" y="1804664"/>
                  <a:ext cx="431403" cy="365962"/>
                  <a:chOff x="1112838" y="3203576"/>
                  <a:chExt cx="282575" cy="239712"/>
                </a:xfrm>
                <a:grpFill/>
              </p:grpSpPr>
              <p:sp>
                <p:nvSpPr>
                  <p:cNvPr id="266" name="îŝḻiḍé">
                    <a:extLst>
                      <a:ext uri="{FF2B5EF4-FFF2-40B4-BE49-F238E27FC236}">
                        <a16:creationId xmlns="" xmlns:a16="http://schemas.microsoft.com/office/drawing/2014/main" id="{75615A73-4AD9-4DBC-B14E-334845CE55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01738" y="3343276"/>
                    <a:ext cx="50800" cy="50800"/>
                  </a:xfrm>
                  <a:custGeom>
                    <a:avLst/>
                    <a:gdLst>
                      <a:gd name="T0" fmla="*/ 32 w 32"/>
                      <a:gd name="T1" fmla="*/ 18 h 32"/>
                      <a:gd name="T2" fmla="*/ 15 w 32"/>
                      <a:gd name="T3" fmla="*/ 0 h 32"/>
                      <a:gd name="T4" fmla="*/ 15 w 32"/>
                      <a:gd name="T5" fmla="*/ 0 h 32"/>
                      <a:gd name="T6" fmla="*/ 0 w 32"/>
                      <a:gd name="T7" fmla="*/ 32 h 32"/>
                      <a:gd name="T8" fmla="*/ 32 w 32"/>
                      <a:gd name="T9" fmla="*/ 18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" h="32">
                        <a:moveTo>
                          <a:pt x="32" y="18"/>
                        </a:moveTo>
                        <a:lnTo>
                          <a:pt x="15" y="0"/>
                        </a:lnTo>
                        <a:lnTo>
                          <a:pt x="15" y="0"/>
                        </a:lnTo>
                        <a:lnTo>
                          <a:pt x="0" y="32"/>
                        </a:lnTo>
                        <a:lnTo>
                          <a:pt x="32" y="1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7" name="íṡ1íḓê">
                    <a:extLst>
                      <a:ext uri="{FF2B5EF4-FFF2-40B4-BE49-F238E27FC236}">
                        <a16:creationId xmlns="" xmlns:a16="http://schemas.microsoft.com/office/drawing/2014/main" id="{C1741AE2-AA5B-4C54-A5AF-DF41FD584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52538" y="3371851"/>
                    <a:ext cx="1588" cy="158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8" name="íşľiḓé">
                    <a:extLst>
                      <a:ext uri="{FF2B5EF4-FFF2-40B4-BE49-F238E27FC236}">
                        <a16:creationId xmlns="" xmlns:a16="http://schemas.microsoft.com/office/drawing/2014/main" id="{07B4DD99-3468-4479-BB33-A2F6CF8B07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31900" y="3219451"/>
                    <a:ext cx="127000" cy="127000"/>
                  </a:xfrm>
                  <a:custGeom>
                    <a:avLst/>
                    <a:gdLst>
                      <a:gd name="T0" fmla="*/ 73 w 80"/>
                      <a:gd name="T1" fmla="*/ 0 h 80"/>
                      <a:gd name="T2" fmla="*/ 0 w 80"/>
                      <a:gd name="T3" fmla="*/ 73 h 80"/>
                      <a:gd name="T4" fmla="*/ 7 w 80"/>
                      <a:gd name="T5" fmla="*/ 80 h 80"/>
                      <a:gd name="T6" fmla="*/ 80 w 80"/>
                      <a:gd name="T7" fmla="*/ 8 h 80"/>
                      <a:gd name="T8" fmla="*/ 73 w 80"/>
                      <a:gd name="T9" fmla="*/ 0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80">
                        <a:moveTo>
                          <a:pt x="73" y="0"/>
                        </a:moveTo>
                        <a:lnTo>
                          <a:pt x="0" y="73"/>
                        </a:lnTo>
                        <a:lnTo>
                          <a:pt x="7" y="80"/>
                        </a:lnTo>
                        <a:lnTo>
                          <a:pt x="80" y="8"/>
                        </a:lnTo>
                        <a:lnTo>
                          <a:pt x="7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9" name="išľîḓe">
                    <a:extLst>
                      <a:ext uri="{FF2B5EF4-FFF2-40B4-BE49-F238E27FC236}">
                        <a16:creationId xmlns="" xmlns:a16="http://schemas.microsoft.com/office/drawing/2014/main" id="{93D79E4E-FF98-4699-98DA-8AEE46BB2E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49363" y="3236913"/>
                    <a:ext cx="128588" cy="128588"/>
                  </a:xfrm>
                  <a:custGeom>
                    <a:avLst/>
                    <a:gdLst>
                      <a:gd name="T0" fmla="*/ 0 w 81"/>
                      <a:gd name="T1" fmla="*/ 74 h 81"/>
                      <a:gd name="T2" fmla="*/ 7 w 81"/>
                      <a:gd name="T3" fmla="*/ 81 h 81"/>
                      <a:gd name="T4" fmla="*/ 81 w 81"/>
                      <a:gd name="T5" fmla="*/ 9 h 81"/>
                      <a:gd name="T6" fmla="*/ 74 w 81"/>
                      <a:gd name="T7" fmla="*/ 0 h 81"/>
                      <a:gd name="T8" fmla="*/ 0 w 81"/>
                      <a:gd name="T9" fmla="*/ 7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1">
                        <a:moveTo>
                          <a:pt x="0" y="74"/>
                        </a:moveTo>
                        <a:lnTo>
                          <a:pt x="7" y="81"/>
                        </a:lnTo>
                        <a:lnTo>
                          <a:pt x="81" y="9"/>
                        </a:lnTo>
                        <a:lnTo>
                          <a:pt x="74" y="0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0" name="íśḻïḋè">
                    <a:extLst>
                      <a:ext uri="{FF2B5EF4-FFF2-40B4-BE49-F238E27FC236}">
                        <a16:creationId xmlns="" xmlns:a16="http://schemas.microsoft.com/office/drawing/2014/main" id="{9CE2F361-7E36-479E-9292-41FB0144A2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55725" y="3203576"/>
                    <a:ext cx="39688" cy="38100"/>
                  </a:xfrm>
                  <a:custGeom>
                    <a:avLst/>
                    <a:gdLst>
                      <a:gd name="T0" fmla="*/ 14 w 21"/>
                      <a:gd name="T1" fmla="*/ 6 h 20"/>
                      <a:gd name="T2" fmla="*/ 0 w 21"/>
                      <a:gd name="T3" fmla="*/ 6 h 20"/>
                      <a:gd name="T4" fmla="*/ 15 w 21"/>
                      <a:gd name="T5" fmla="*/ 20 h 20"/>
                      <a:gd name="T6" fmla="*/ 14 w 21"/>
                      <a:gd name="T7" fmla="*/ 6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" h="20">
                        <a:moveTo>
                          <a:pt x="14" y="6"/>
                        </a:moveTo>
                        <a:cubicBezTo>
                          <a:pt x="8" y="0"/>
                          <a:pt x="0" y="6"/>
                          <a:pt x="0" y="6"/>
                        </a:cubicBezTo>
                        <a:cubicBezTo>
                          <a:pt x="15" y="20"/>
                          <a:pt x="15" y="20"/>
                          <a:pt x="15" y="20"/>
                        </a:cubicBezTo>
                        <a:cubicBezTo>
                          <a:pt x="15" y="20"/>
                          <a:pt x="21" y="14"/>
                          <a:pt x="1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71" name="íṥľíḋê">
                    <a:extLst>
                      <a:ext uri="{FF2B5EF4-FFF2-40B4-BE49-F238E27FC236}">
                        <a16:creationId xmlns="" xmlns:a16="http://schemas.microsoft.com/office/drawing/2014/main" id="{5283DDFE-6A25-446F-9F47-E16CF4FF05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12838" y="3208338"/>
                    <a:ext cx="238125" cy="234950"/>
                  </a:xfrm>
                  <a:custGeom>
                    <a:avLst/>
                    <a:gdLst>
                      <a:gd name="T0" fmla="*/ 132 w 150"/>
                      <a:gd name="T1" fmla="*/ 131 h 148"/>
                      <a:gd name="T2" fmla="*/ 18 w 150"/>
                      <a:gd name="T3" fmla="*/ 131 h 148"/>
                      <a:gd name="T4" fmla="*/ 18 w 150"/>
                      <a:gd name="T5" fmla="*/ 18 h 148"/>
                      <a:gd name="T6" fmla="*/ 124 w 150"/>
                      <a:gd name="T7" fmla="*/ 18 h 148"/>
                      <a:gd name="T8" fmla="*/ 144 w 150"/>
                      <a:gd name="T9" fmla="*/ 0 h 148"/>
                      <a:gd name="T10" fmla="*/ 0 w 150"/>
                      <a:gd name="T11" fmla="*/ 0 h 148"/>
                      <a:gd name="T12" fmla="*/ 0 w 150"/>
                      <a:gd name="T13" fmla="*/ 148 h 148"/>
                      <a:gd name="T14" fmla="*/ 150 w 150"/>
                      <a:gd name="T15" fmla="*/ 148 h 148"/>
                      <a:gd name="T16" fmla="*/ 150 w 150"/>
                      <a:gd name="T17" fmla="*/ 55 h 148"/>
                      <a:gd name="T18" fmla="*/ 132 w 150"/>
                      <a:gd name="T19" fmla="*/ 73 h 148"/>
                      <a:gd name="T20" fmla="*/ 132 w 150"/>
                      <a:gd name="T21" fmla="*/ 131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0" h="148">
                        <a:moveTo>
                          <a:pt x="132" y="131"/>
                        </a:moveTo>
                        <a:lnTo>
                          <a:pt x="18" y="131"/>
                        </a:lnTo>
                        <a:lnTo>
                          <a:pt x="18" y="18"/>
                        </a:lnTo>
                        <a:lnTo>
                          <a:pt x="124" y="18"/>
                        </a:lnTo>
                        <a:lnTo>
                          <a:pt x="144" y="0"/>
                        </a:lnTo>
                        <a:lnTo>
                          <a:pt x="0" y="0"/>
                        </a:lnTo>
                        <a:lnTo>
                          <a:pt x="0" y="148"/>
                        </a:lnTo>
                        <a:lnTo>
                          <a:pt x="150" y="148"/>
                        </a:lnTo>
                        <a:lnTo>
                          <a:pt x="150" y="55"/>
                        </a:lnTo>
                        <a:lnTo>
                          <a:pt x="132" y="73"/>
                        </a:lnTo>
                        <a:lnTo>
                          <a:pt x="132" y="13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8" name="íśľiḑe">
                  <a:extLst>
                    <a:ext uri="{FF2B5EF4-FFF2-40B4-BE49-F238E27FC236}">
                      <a16:creationId xmlns="" xmlns:a16="http://schemas.microsoft.com/office/drawing/2014/main" id="{C3E25E62-3244-4A98-ABD1-07005A656241}"/>
                    </a:ext>
                  </a:extLst>
                </p:cNvPr>
                <p:cNvGrpSpPr/>
                <p:nvPr/>
              </p:nvGrpSpPr>
              <p:grpSpPr>
                <a:xfrm>
                  <a:off x="5498891" y="1383833"/>
                  <a:ext cx="287142" cy="433527"/>
                  <a:chOff x="549275" y="4406901"/>
                  <a:chExt cx="161926" cy="244475"/>
                </a:xfrm>
                <a:grpFill/>
              </p:grpSpPr>
              <p:sp>
                <p:nvSpPr>
                  <p:cNvPr id="264" name="îṥľïḍé">
                    <a:extLst>
                      <a:ext uri="{FF2B5EF4-FFF2-40B4-BE49-F238E27FC236}">
                        <a16:creationId xmlns="" xmlns:a16="http://schemas.microsoft.com/office/drawing/2014/main" id="{60CC4C25-8C46-45B4-A773-6A1E304343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275" y="4406901"/>
                    <a:ext cx="138113" cy="244475"/>
                  </a:xfrm>
                  <a:custGeom>
                    <a:avLst/>
                    <a:gdLst>
                      <a:gd name="T0" fmla="*/ 66 w 73"/>
                      <a:gd name="T1" fmla="*/ 105 h 129"/>
                      <a:gd name="T2" fmla="*/ 7 w 73"/>
                      <a:gd name="T3" fmla="*/ 105 h 129"/>
                      <a:gd name="T4" fmla="*/ 7 w 73"/>
                      <a:gd name="T5" fmla="*/ 16 h 129"/>
                      <a:gd name="T6" fmla="*/ 66 w 73"/>
                      <a:gd name="T7" fmla="*/ 16 h 129"/>
                      <a:gd name="T8" fmla="*/ 66 w 73"/>
                      <a:gd name="T9" fmla="*/ 35 h 129"/>
                      <a:gd name="T10" fmla="*/ 73 w 73"/>
                      <a:gd name="T11" fmla="*/ 35 h 129"/>
                      <a:gd name="T12" fmla="*/ 73 w 73"/>
                      <a:gd name="T13" fmla="*/ 10 h 129"/>
                      <a:gd name="T14" fmla="*/ 63 w 73"/>
                      <a:gd name="T15" fmla="*/ 0 h 129"/>
                      <a:gd name="T16" fmla="*/ 9 w 73"/>
                      <a:gd name="T17" fmla="*/ 0 h 129"/>
                      <a:gd name="T18" fmla="*/ 0 w 73"/>
                      <a:gd name="T19" fmla="*/ 10 h 129"/>
                      <a:gd name="T20" fmla="*/ 0 w 73"/>
                      <a:gd name="T21" fmla="*/ 120 h 129"/>
                      <a:gd name="T22" fmla="*/ 9 w 73"/>
                      <a:gd name="T23" fmla="*/ 129 h 129"/>
                      <a:gd name="T24" fmla="*/ 63 w 73"/>
                      <a:gd name="T25" fmla="*/ 129 h 129"/>
                      <a:gd name="T26" fmla="*/ 73 w 73"/>
                      <a:gd name="T27" fmla="*/ 120 h 129"/>
                      <a:gd name="T28" fmla="*/ 73 w 73"/>
                      <a:gd name="T29" fmla="*/ 79 h 129"/>
                      <a:gd name="T30" fmla="*/ 66 w 73"/>
                      <a:gd name="T31" fmla="*/ 79 h 129"/>
                      <a:gd name="T32" fmla="*/ 66 w 73"/>
                      <a:gd name="T33" fmla="*/ 105 h 129"/>
                      <a:gd name="T34" fmla="*/ 57 w 73"/>
                      <a:gd name="T35" fmla="*/ 6 h 129"/>
                      <a:gd name="T36" fmla="*/ 60 w 73"/>
                      <a:gd name="T37" fmla="*/ 9 h 129"/>
                      <a:gd name="T38" fmla="*/ 57 w 73"/>
                      <a:gd name="T39" fmla="*/ 11 h 129"/>
                      <a:gd name="T40" fmla="*/ 55 w 73"/>
                      <a:gd name="T41" fmla="*/ 9 h 129"/>
                      <a:gd name="T42" fmla="*/ 57 w 73"/>
                      <a:gd name="T43" fmla="*/ 6 h 129"/>
                      <a:gd name="T44" fmla="*/ 24 w 73"/>
                      <a:gd name="T45" fmla="*/ 7 h 129"/>
                      <a:gd name="T46" fmla="*/ 49 w 73"/>
                      <a:gd name="T47" fmla="*/ 7 h 129"/>
                      <a:gd name="T48" fmla="*/ 49 w 73"/>
                      <a:gd name="T49" fmla="*/ 10 h 129"/>
                      <a:gd name="T50" fmla="*/ 24 w 73"/>
                      <a:gd name="T51" fmla="*/ 10 h 129"/>
                      <a:gd name="T52" fmla="*/ 24 w 73"/>
                      <a:gd name="T53" fmla="*/ 7 h 129"/>
                      <a:gd name="T54" fmla="*/ 48 w 73"/>
                      <a:gd name="T55" fmla="*/ 119 h 129"/>
                      <a:gd name="T56" fmla="*/ 25 w 73"/>
                      <a:gd name="T57" fmla="*/ 119 h 129"/>
                      <a:gd name="T58" fmla="*/ 25 w 73"/>
                      <a:gd name="T59" fmla="*/ 112 h 129"/>
                      <a:gd name="T60" fmla="*/ 48 w 73"/>
                      <a:gd name="T61" fmla="*/ 112 h 129"/>
                      <a:gd name="T62" fmla="*/ 48 w 73"/>
                      <a:gd name="T63" fmla="*/ 119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3" h="129">
                        <a:moveTo>
                          <a:pt x="66" y="105"/>
                        </a:moveTo>
                        <a:cubicBezTo>
                          <a:pt x="7" y="105"/>
                          <a:pt x="7" y="105"/>
                          <a:pt x="7" y="10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66" y="16"/>
                          <a:pt x="66" y="16"/>
                          <a:pt x="66" y="16"/>
                        </a:cubicBezTo>
                        <a:cubicBezTo>
                          <a:pt x="66" y="35"/>
                          <a:pt x="66" y="35"/>
                          <a:pt x="66" y="35"/>
                        </a:cubicBezTo>
                        <a:cubicBezTo>
                          <a:pt x="73" y="35"/>
                          <a:pt x="73" y="35"/>
                          <a:pt x="73" y="35"/>
                        </a:cubicBezTo>
                        <a:cubicBezTo>
                          <a:pt x="73" y="10"/>
                          <a:pt x="73" y="10"/>
                          <a:pt x="73" y="10"/>
                        </a:cubicBezTo>
                        <a:cubicBezTo>
                          <a:pt x="73" y="5"/>
                          <a:pt x="68" y="0"/>
                          <a:pt x="63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5"/>
                          <a:pt x="0" y="10"/>
                        </a:cubicBezTo>
                        <a:cubicBezTo>
                          <a:pt x="0" y="120"/>
                          <a:pt x="0" y="120"/>
                          <a:pt x="0" y="120"/>
                        </a:cubicBezTo>
                        <a:cubicBezTo>
                          <a:pt x="0" y="125"/>
                          <a:pt x="4" y="129"/>
                          <a:pt x="9" y="129"/>
                        </a:cubicBezTo>
                        <a:cubicBezTo>
                          <a:pt x="63" y="129"/>
                          <a:pt x="63" y="129"/>
                          <a:pt x="63" y="129"/>
                        </a:cubicBezTo>
                        <a:cubicBezTo>
                          <a:pt x="68" y="129"/>
                          <a:pt x="73" y="125"/>
                          <a:pt x="73" y="120"/>
                        </a:cubicBezTo>
                        <a:cubicBezTo>
                          <a:pt x="73" y="79"/>
                          <a:pt x="73" y="79"/>
                          <a:pt x="73" y="79"/>
                        </a:cubicBezTo>
                        <a:cubicBezTo>
                          <a:pt x="66" y="79"/>
                          <a:pt x="66" y="79"/>
                          <a:pt x="66" y="79"/>
                        </a:cubicBezTo>
                        <a:lnTo>
                          <a:pt x="66" y="105"/>
                        </a:lnTo>
                        <a:close/>
                        <a:moveTo>
                          <a:pt x="57" y="6"/>
                        </a:moveTo>
                        <a:cubicBezTo>
                          <a:pt x="58" y="6"/>
                          <a:pt x="60" y="7"/>
                          <a:pt x="60" y="9"/>
                        </a:cubicBezTo>
                        <a:cubicBezTo>
                          <a:pt x="60" y="10"/>
                          <a:pt x="58" y="11"/>
                          <a:pt x="57" y="11"/>
                        </a:cubicBezTo>
                        <a:cubicBezTo>
                          <a:pt x="56" y="11"/>
                          <a:pt x="55" y="10"/>
                          <a:pt x="55" y="9"/>
                        </a:cubicBezTo>
                        <a:cubicBezTo>
                          <a:pt x="55" y="7"/>
                          <a:pt x="56" y="6"/>
                          <a:pt x="57" y="6"/>
                        </a:cubicBezTo>
                        <a:close/>
                        <a:moveTo>
                          <a:pt x="24" y="7"/>
                        </a:moveTo>
                        <a:cubicBezTo>
                          <a:pt x="49" y="7"/>
                          <a:pt x="49" y="7"/>
                          <a:pt x="49" y="7"/>
                        </a:cubicBezTo>
                        <a:cubicBezTo>
                          <a:pt x="49" y="10"/>
                          <a:pt x="49" y="10"/>
                          <a:pt x="49" y="10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lnTo>
                          <a:pt x="24" y="7"/>
                        </a:lnTo>
                        <a:close/>
                        <a:moveTo>
                          <a:pt x="48" y="119"/>
                        </a:moveTo>
                        <a:cubicBezTo>
                          <a:pt x="25" y="119"/>
                          <a:pt x="25" y="119"/>
                          <a:pt x="25" y="119"/>
                        </a:cubicBezTo>
                        <a:cubicBezTo>
                          <a:pt x="25" y="112"/>
                          <a:pt x="25" y="112"/>
                          <a:pt x="25" y="112"/>
                        </a:cubicBezTo>
                        <a:cubicBezTo>
                          <a:pt x="48" y="112"/>
                          <a:pt x="48" y="112"/>
                          <a:pt x="48" y="112"/>
                        </a:cubicBezTo>
                        <a:lnTo>
                          <a:pt x="48" y="11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5" name="íşļïḓe">
                    <a:extLst>
                      <a:ext uri="{FF2B5EF4-FFF2-40B4-BE49-F238E27FC236}">
                        <a16:creationId xmlns="" xmlns:a16="http://schemas.microsoft.com/office/drawing/2014/main" id="{338C30B5-70A3-4A16-939E-94A3F3A1B9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013" y="4478338"/>
                    <a:ext cx="103188" cy="98425"/>
                  </a:xfrm>
                  <a:custGeom>
                    <a:avLst/>
                    <a:gdLst>
                      <a:gd name="T0" fmla="*/ 0 w 65"/>
                      <a:gd name="T1" fmla="*/ 44 h 62"/>
                      <a:gd name="T2" fmla="*/ 8 w 65"/>
                      <a:gd name="T3" fmla="*/ 44 h 62"/>
                      <a:gd name="T4" fmla="*/ 0 w 65"/>
                      <a:gd name="T5" fmla="*/ 62 h 62"/>
                      <a:gd name="T6" fmla="*/ 22 w 65"/>
                      <a:gd name="T7" fmla="*/ 44 h 62"/>
                      <a:gd name="T8" fmla="*/ 65 w 65"/>
                      <a:gd name="T9" fmla="*/ 44 h 62"/>
                      <a:gd name="T10" fmla="*/ 65 w 65"/>
                      <a:gd name="T11" fmla="*/ 0 h 62"/>
                      <a:gd name="T12" fmla="*/ 0 w 65"/>
                      <a:gd name="T13" fmla="*/ 0 h 62"/>
                      <a:gd name="T14" fmla="*/ 0 w 65"/>
                      <a:gd name="T15" fmla="*/ 44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5" h="62">
                        <a:moveTo>
                          <a:pt x="0" y="44"/>
                        </a:moveTo>
                        <a:lnTo>
                          <a:pt x="8" y="44"/>
                        </a:lnTo>
                        <a:lnTo>
                          <a:pt x="0" y="62"/>
                        </a:lnTo>
                        <a:lnTo>
                          <a:pt x="22" y="44"/>
                        </a:lnTo>
                        <a:lnTo>
                          <a:pt x="65" y="44"/>
                        </a:lnTo>
                        <a:lnTo>
                          <a:pt x="65" y="0"/>
                        </a:lnTo>
                        <a:lnTo>
                          <a:pt x="0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59" name="îṧľïde">
                  <a:extLst>
                    <a:ext uri="{FF2B5EF4-FFF2-40B4-BE49-F238E27FC236}">
                      <a16:creationId xmlns="" xmlns:a16="http://schemas.microsoft.com/office/drawing/2014/main" id="{D3AC58A6-7D13-4B0E-8F27-9E9D5F3615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8895" y="2456309"/>
                  <a:ext cx="458863" cy="405375"/>
                </a:xfrm>
                <a:custGeom>
                  <a:avLst/>
                  <a:gdLst>
                    <a:gd name="T0" fmla="*/ 136 w 136"/>
                    <a:gd name="T1" fmla="*/ 48 h 120"/>
                    <a:gd name="T2" fmla="*/ 68 w 136"/>
                    <a:gd name="T3" fmla="*/ 0 h 120"/>
                    <a:gd name="T4" fmla="*/ 0 w 136"/>
                    <a:gd name="T5" fmla="*/ 48 h 120"/>
                    <a:gd name="T6" fmla="*/ 37 w 136"/>
                    <a:gd name="T7" fmla="*/ 91 h 120"/>
                    <a:gd name="T8" fmla="*/ 21 w 136"/>
                    <a:gd name="T9" fmla="*/ 120 h 120"/>
                    <a:gd name="T10" fmla="*/ 72 w 136"/>
                    <a:gd name="T11" fmla="*/ 96 h 120"/>
                    <a:gd name="T12" fmla="*/ 136 w 136"/>
                    <a:gd name="T13" fmla="*/ 48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20">
                      <a:moveTo>
                        <a:pt x="136" y="48"/>
                      </a:moveTo>
                      <a:cubicBezTo>
                        <a:pt x="136" y="22"/>
                        <a:pt x="105" y="0"/>
                        <a:pt x="68" y="0"/>
                      </a:cubicBezTo>
                      <a:cubicBezTo>
                        <a:pt x="30" y="0"/>
                        <a:pt x="0" y="22"/>
                        <a:pt x="0" y="48"/>
                      </a:cubicBezTo>
                      <a:cubicBezTo>
                        <a:pt x="0" y="67"/>
                        <a:pt x="15" y="83"/>
                        <a:pt x="37" y="91"/>
                      </a:cubicBezTo>
                      <a:cubicBezTo>
                        <a:pt x="38" y="96"/>
                        <a:pt x="36" y="106"/>
                        <a:pt x="21" y="120"/>
                      </a:cubicBezTo>
                      <a:cubicBezTo>
                        <a:pt x="21" y="120"/>
                        <a:pt x="54" y="111"/>
                        <a:pt x="72" y="96"/>
                      </a:cubicBezTo>
                      <a:cubicBezTo>
                        <a:pt x="108" y="94"/>
                        <a:pt x="136" y="73"/>
                        <a:pt x="136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60" name="ïṥľïde">
                  <a:extLst>
                    <a:ext uri="{FF2B5EF4-FFF2-40B4-BE49-F238E27FC236}">
                      <a16:creationId xmlns="" xmlns:a16="http://schemas.microsoft.com/office/drawing/2014/main" id="{2709F8B3-0E99-4B2F-8FFC-DDE5E465EA61}"/>
                    </a:ext>
                  </a:extLst>
                </p:cNvPr>
                <p:cNvGrpSpPr/>
                <p:nvPr/>
              </p:nvGrpSpPr>
              <p:grpSpPr>
                <a:xfrm>
                  <a:off x="10380854" y="3181562"/>
                  <a:ext cx="287142" cy="433527"/>
                  <a:chOff x="549275" y="4406901"/>
                  <a:chExt cx="161926" cy="244475"/>
                </a:xfrm>
                <a:grpFill/>
              </p:grpSpPr>
              <p:sp>
                <p:nvSpPr>
                  <p:cNvPr id="262" name="îs1ïḓe">
                    <a:extLst>
                      <a:ext uri="{FF2B5EF4-FFF2-40B4-BE49-F238E27FC236}">
                        <a16:creationId xmlns="" xmlns:a16="http://schemas.microsoft.com/office/drawing/2014/main" id="{8E8A281C-E74D-4418-8329-B303D840D3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275" y="4406901"/>
                    <a:ext cx="138113" cy="244475"/>
                  </a:xfrm>
                  <a:custGeom>
                    <a:avLst/>
                    <a:gdLst>
                      <a:gd name="T0" fmla="*/ 66 w 73"/>
                      <a:gd name="T1" fmla="*/ 105 h 129"/>
                      <a:gd name="T2" fmla="*/ 7 w 73"/>
                      <a:gd name="T3" fmla="*/ 105 h 129"/>
                      <a:gd name="T4" fmla="*/ 7 w 73"/>
                      <a:gd name="T5" fmla="*/ 16 h 129"/>
                      <a:gd name="T6" fmla="*/ 66 w 73"/>
                      <a:gd name="T7" fmla="*/ 16 h 129"/>
                      <a:gd name="T8" fmla="*/ 66 w 73"/>
                      <a:gd name="T9" fmla="*/ 35 h 129"/>
                      <a:gd name="T10" fmla="*/ 73 w 73"/>
                      <a:gd name="T11" fmla="*/ 35 h 129"/>
                      <a:gd name="T12" fmla="*/ 73 w 73"/>
                      <a:gd name="T13" fmla="*/ 10 h 129"/>
                      <a:gd name="T14" fmla="*/ 63 w 73"/>
                      <a:gd name="T15" fmla="*/ 0 h 129"/>
                      <a:gd name="T16" fmla="*/ 9 w 73"/>
                      <a:gd name="T17" fmla="*/ 0 h 129"/>
                      <a:gd name="T18" fmla="*/ 0 w 73"/>
                      <a:gd name="T19" fmla="*/ 10 h 129"/>
                      <a:gd name="T20" fmla="*/ 0 w 73"/>
                      <a:gd name="T21" fmla="*/ 120 h 129"/>
                      <a:gd name="T22" fmla="*/ 9 w 73"/>
                      <a:gd name="T23" fmla="*/ 129 h 129"/>
                      <a:gd name="T24" fmla="*/ 63 w 73"/>
                      <a:gd name="T25" fmla="*/ 129 h 129"/>
                      <a:gd name="T26" fmla="*/ 73 w 73"/>
                      <a:gd name="T27" fmla="*/ 120 h 129"/>
                      <a:gd name="T28" fmla="*/ 73 w 73"/>
                      <a:gd name="T29" fmla="*/ 79 h 129"/>
                      <a:gd name="T30" fmla="*/ 66 w 73"/>
                      <a:gd name="T31" fmla="*/ 79 h 129"/>
                      <a:gd name="T32" fmla="*/ 66 w 73"/>
                      <a:gd name="T33" fmla="*/ 105 h 129"/>
                      <a:gd name="T34" fmla="*/ 57 w 73"/>
                      <a:gd name="T35" fmla="*/ 6 h 129"/>
                      <a:gd name="T36" fmla="*/ 60 w 73"/>
                      <a:gd name="T37" fmla="*/ 9 h 129"/>
                      <a:gd name="T38" fmla="*/ 57 w 73"/>
                      <a:gd name="T39" fmla="*/ 11 h 129"/>
                      <a:gd name="T40" fmla="*/ 55 w 73"/>
                      <a:gd name="T41" fmla="*/ 9 h 129"/>
                      <a:gd name="T42" fmla="*/ 57 w 73"/>
                      <a:gd name="T43" fmla="*/ 6 h 129"/>
                      <a:gd name="T44" fmla="*/ 24 w 73"/>
                      <a:gd name="T45" fmla="*/ 7 h 129"/>
                      <a:gd name="T46" fmla="*/ 49 w 73"/>
                      <a:gd name="T47" fmla="*/ 7 h 129"/>
                      <a:gd name="T48" fmla="*/ 49 w 73"/>
                      <a:gd name="T49" fmla="*/ 10 h 129"/>
                      <a:gd name="T50" fmla="*/ 24 w 73"/>
                      <a:gd name="T51" fmla="*/ 10 h 129"/>
                      <a:gd name="T52" fmla="*/ 24 w 73"/>
                      <a:gd name="T53" fmla="*/ 7 h 129"/>
                      <a:gd name="T54" fmla="*/ 48 w 73"/>
                      <a:gd name="T55" fmla="*/ 119 h 129"/>
                      <a:gd name="T56" fmla="*/ 25 w 73"/>
                      <a:gd name="T57" fmla="*/ 119 h 129"/>
                      <a:gd name="T58" fmla="*/ 25 w 73"/>
                      <a:gd name="T59" fmla="*/ 112 h 129"/>
                      <a:gd name="T60" fmla="*/ 48 w 73"/>
                      <a:gd name="T61" fmla="*/ 112 h 129"/>
                      <a:gd name="T62" fmla="*/ 48 w 73"/>
                      <a:gd name="T63" fmla="*/ 119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3" h="129">
                        <a:moveTo>
                          <a:pt x="66" y="105"/>
                        </a:moveTo>
                        <a:cubicBezTo>
                          <a:pt x="7" y="105"/>
                          <a:pt x="7" y="105"/>
                          <a:pt x="7" y="10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66" y="16"/>
                          <a:pt x="66" y="16"/>
                          <a:pt x="66" y="16"/>
                        </a:cubicBezTo>
                        <a:cubicBezTo>
                          <a:pt x="66" y="35"/>
                          <a:pt x="66" y="35"/>
                          <a:pt x="66" y="35"/>
                        </a:cubicBezTo>
                        <a:cubicBezTo>
                          <a:pt x="73" y="35"/>
                          <a:pt x="73" y="35"/>
                          <a:pt x="73" y="35"/>
                        </a:cubicBezTo>
                        <a:cubicBezTo>
                          <a:pt x="73" y="10"/>
                          <a:pt x="73" y="10"/>
                          <a:pt x="73" y="10"/>
                        </a:cubicBezTo>
                        <a:cubicBezTo>
                          <a:pt x="73" y="5"/>
                          <a:pt x="68" y="0"/>
                          <a:pt x="63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5"/>
                          <a:pt x="0" y="10"/>
                        </a:cubicBezTo>
                        <a:cubicBezTo>
                          <a:pt x="0" y="120"/>
                          <a:pt x="0" y="120"/>
                          <a:pt x="0" y="120"/>
                        </a:cubicBezTo>
                        <a:cubicBezTo>
                          <a:pt x="0" y="125"/>
                          <a:pt x="4" y="129"/>
                          <a:pt x="9" y="129"/>
                        </a:cubicBezTo>
                        <a:cubicBezTo>
                          <a:pt x="63" y="129"/>
                          <a:pt x="63" y="129"/>
                          <a:pt x="63" y="129"/>
                        </a:cubicBezTo>
                        <a:cubicBezTo>
                          <a:pt x="68" y="129"/>
                          <a:pt x="73" y="125"/>
                          <a:pt x="73" y="120"/>
                        </a:cubicBezTo>
                        <a:cubicBezTo>
                          <a:pt x="73" y="79"/>
                          <a:pt x="73" y="79"/>
                          <a:pt x="73" y="79"/>
                        </a:cubicBezTo>
                        <a:cubicBezTo>
                          <a:pt x="66" y="79"/>
                          <a:pt x="66" y="79"/>
                          <a:pt x="66" y="79"/>
                        </a:cubicBezTo>
                        <a:lnTo>
                          <a:pt x="66" y="105"/>
                        </a:lnTo>
                        <a:close/>
                        <a:moveTo>
                          <a:pt x="57" y="6"/>
                        </a:moveTo>
                        <a:cubicBezTo>
                          <a:pt x="58" y="6"/>
                          <a:pt x="60" y="7"/>
                          <a:pt x="60" y="9"/>
                        </a:cubicBezTo>
                        <a:cubicBezTo>
                          <a:pt x="60" y="10"/>
                          <a:pt x="58" y="11"/>
                          <a:pt x="57" y="11"/>
                        </a:cubicBezTo>
                        <a:cubicBezTo>
                          <a:pt x="56" y="11"/>
                          <a:pt x="55" y="10"/>
                          <a:pt x="55" y="9"/>
                        </a:cubicBezTo>
                        <a:cubicBezTo>
                          <a:pt x="55" y="7"/>
                          <a:pt x="56" y="6"/>
                          <a:pt x="57" y="6"/>
                        </a:cubicBezTo>
                        <a:close/>
                        <a:moveTo>
                          <a:pt x="24" y="7"/>
                        </a:moveTo>
                        <a:cubicBezTo>
                          <a:pt x="49" y="7"/>
                          <a:pt x="49" y="7"/>
                          <a:pt x="49" y="7"/>
                        </a:cubicBezTo>
                        <a:cubicBezTo>
                          <a:pt x="49" y="10"/>
                          <a:pt x="49" y="10"/>
                          <a:pt x="49" y="10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lnTo>
                          <a:pt x="24" y="7"/>
                        </a:lnTo>
                        <a:close/>
                        <a:moveTo>
                          <a:pt x="48" y="119"/>
                        </a:moveTo>
                        <a:cubicBezTo>
                          <a:pt x="25" y="119"/>
                          <a:pt x="25" y="119"/>
                          <a:pt x="25" y="119"/>
                        </a:cubicBezTo>
                        <a:cubicBezTo>
                          <a:pt x="25" y="112"/>
                          <a:pt x="25" y="112"/>
                          <a:pt x="25" y="112"/>
                        </a:cubicBezTo>
                        <a:cubicBezTo>
                          <a:pt x="48" y="112"/>
                          <a:pt x="48" y="112"/>
                          <a:pt x="48" y="112"/>
                        </a:cubicBezTo>
                        <a:lnTo>
                          <a:pt x="48" y="11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3" name="îṩ1îdè">
                    <a:extLst>
                      <a:ext uri="{FF2B5EF4-FFF2-40B4-BE49-F238E27FC236}">
                        <a16:creationId xmlns="" xmlns:a16="http://schemas.microsoft.com/office/drawing/2014/main" id="{43A98280-16D9-4F2C-8CC4-FE8DE70D1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013" y="4478338"/>
                    <a:ext cx="103188" cy="98425"/>
                  </a:xfrm>
                  <a:custGeom>
                    <a:avLst/>
                    <a:gdLst>
                      <a:gd name="T0" fmla="*/ 0 w 65"/>
                      <a:gd name="T1" fmla="*/ 44 h 62"/>
                      <a:gd name="T2" fmla="*/ 8 w 65"/>
                      <a:gd name="T3" fmla="*/ 44 h 62"/>
                      <a:gd name="T4" fmla="*/ 0 w 65"/>
                      <a:gd name="T5" fmla="*/ 62 h 62"/>
                      <a:gd name="T6" fmla="*/ 22 w 65"/>
                      <a:gd name="T7" fmla="*/ 44 h 62"/>
                      <a:gd name="T8" fmla="*/ 65 w 65"/>
                      <a:gd name="T9" fmla="*/ 44 h 62"/>
                      <a:gd name="T10" fmla="*/ 65 w 65"/>
                      <a:gd name="T11" fmla="*/ 0 h 62"/>
                      <a:gd name="T12" fmla="*/ 0 w 65"/>
                      <a:gd name="T13" fmla="*/ 0 h 62"/>
                      <a:gd name="T14" fmla="*/ 0 w 65"/>
                      <a:gd name="T15" fmla="*/ 44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5" h="62">
                        <a:moveTo>
                          <a:pt x="0" y="44"/>
                        </a:moveTo>
                        <a:lnTo>
                          <a:pt x="8" y="44"/>
                        </a:lnTo>
                        <a:lnTo>
                          <a:pt x="0" y="62"/>
                        </a:lnTo>
                        <a:lnTo>
                          <a:pt x="22" y="44"/>
                        </a:lnTo>
                        <a:lnTo>
                          <a:pt x="65" y="44"/>
                        </a:lnTo>
                        <a:lnTo>
                          <a:pt x="65" y="0"/>
                        </a:lnTo>
                        <a:lnTo>
                          <a:pt x="0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1" name="ïṥļiḓé">
                  <a:extLst>
                    <a:ext uri="{FF2B5EF4-FFF2-40B4-BE49-F238E27FC236}">
                      <a16:creationId xmlns="" xmlns:a16="http://schemas.microsoft.com/office/drawing/2014/main" id="{AE3CB9D4-800F-444B-91E8-E28E273C9F83}"/>
                    </a:ext>
                  </a:extLst>
                </p:cNvPr>
                <p:cNvGrpSpPr/>
                <p:nvPr/>
              </p:nvGrpSpPr>
              <p:grpSpPr>
                <a:xfrm>
                  <a:off x="4604602" y="362061"/>
                  <a:ext cx="472937" cy="323739"/>
                  <a:chOff x="2324100" y="1814513"/>
                  <a:chExt cx="266700" cy="182563"/>
                </a:xfrm>
                <a:grpFill/>
              </p:grpSpPr>
              <p:sp>
                <p:nvSpPr>
                  <p:cNvPr id="260" name="íşļîḑe">
                    <a:extLst>
                      <a:ext uri="{FF2B5EF4-FFF2-40B4-BE49-F238E27FC236}">
                        <a16:creationId xmlns="" xmlns:a16="http://schemas.microsoft.com/office/drawing/2014/main" id="{BA329CDA-45A8-4490-BA78-EEF1B5E7CC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4100" y="1814513"/>
                    <a:ext cx="188913" cy="182563"/>
                  </a:xfrm>
                  <a:custGeom>
                    <a:avLst/>
                    <a:gdLst>
                      <a:gd name="T0" fmla="*/ 86 w 99"/>
                      <a:gd name="T1" fmla="*/ 60 h 97"/>
                      <a:gd name="T2" fmla="*/ 99 w 99"/>
                      <a:gd name="T3" fmla="*/ 54 h 97"/>
                      <a:gd name="T4" fmla="*/ 99 w 99"/>
                      <a:gd name="T5" fmla="*/ 43 h 97"/>
                      <a:gd name="T6" fmla="*/ 86 w 99"/>
                      <a:gd name="T7" fmla="*/ 37 h 97"/>
                      <a:gd name="T8" fmla="*/ 83 w 99"/>
                      <a:gd name="T9" fmla="*/ 31 h 97"/>
                      <a:gd name="T10" fmla="*/ 88 w 99"/>
                      <a:gd name="T11" fmla="*/ 18 h 97"/>
                      <a:gd name="T12" fmla="*/ 81 w 99"/>
                      <a:gd name="T13" fmla="*/ 10 h 97"/>
                      <a:gd name="T14" fmla="*/ 67 w 99"/>
                      <a:gd name="T15" fmla="*/ 16 h 97"/>
                      <a:gd name="T16" fmla="*/ 61 w 99"/>
                      <a:gd name="T17" fmla="*/ 13 h 97"/>
                      <a:gd name="T18" fmla="*/ 55 w 99"/>
                      <a:gd name="T19" fmla="*/ 0 h 97"/>
                      <a:gd name="T20" fmla="*/ 44 w 99"/>
                      <a:gd name="T21" fmla="*/ 0 h 97"/>
                      <a:gd name="T22" fmla="*/ 38 w 99"/>
                      <a:gd name="T23" fmla="*/ 13 h 97"/>
                      <a:gd name="T24" fmla="*/ 32 w 99"/>
                      <a:gd name="T25" fmla="*/ 16 h 97"/>
                      <a:gd name="T26" fmla="*/ 18 w 99"/>
                      <a:gd name="T27" fmla="*/ 11 h 97"/>
                      <a:gd name="T28" fmla="*/ 11 w 99"/>
                      <a:gd name="T29" fmla="*/ 18 h 97"/>
                      <a:gd name="T30" fmla="*/ 16 w 99"/>
                      <a:gd name="T31" fmla="*/ 32 h 97"/>
                      <a:gd name="T32" fmla="*/ 14 w 99"/>
                      <a:gd name="T33" fmla="*/ 37 h 97"/>
                      <a:gd name="T34" fmla="*/ 0 w 99"/>
                      <a:gd name="T35" fmla="*/ 43 h 97"/>
                      <a:gd name="T36" fmla="*/ 0 w 99"/>
                      <a:gd name="T37" fmla="*/ 54 h 97"/>
                      <a:gd name="T38" fmla="*/ 14 w 99"/>
                      <a:gd name="T39" fmla="*/ 60 h 97"/>
                      <a:gd name="T40" fmla="*/ 16 w 99"/>
                      <a:gd name="T41" fmla="*/ 66 h 97"/>
                      <a:gd name="T42" fmla="*/ 11 w 99"/>
                      <a:gd name="T43" fmla="*/ 79 h 97"/>
                      <a:gd name="T44" fmla="*/ 19 w 99"/>
                      <a:gd name="T45" fmla="*/ 87 h 97"/>
                      <a:gd name="T46" fmla="*/ 32 w 99"/>
                      <a:gd name="T47" fmla="*/ 81 h 97"/>
                      <a:gd name="T48" fmla="*/ 38 w 99"/>
                      <a:gd name="T49" fmla="*/ 84 h 97"/>
                      <a:gd name="T50" fmla="*/ 45 w 99"/>
                      <a:gd name="T51" fmla="*/ 97 h 97"/>
                      <a:gd name="T52" fmla="*/ 55 w 99"/>
                      <a:gd name="T53" fmla="*/ 97 h 97"/>
                      <a:gd name="T54" fmla="*/ 61 w 99"/>
                      <a:gd name="T55" fmla="*/ 84 h 97"/>
                      <a:gd name="T56" fmla="*/ 67 w 99"/>
                      <a:gd name="T57" fmla="*/ 81 h 97"/>
                      <a:gd name="T58" fmla="*/ 81 w 99"/>
                      <a:gd name="T59" fmla="*/ 86 h 97"/>
                      <a:gd name="T60" fmla="*/ 89 w 99"/>
                      <a:gd name="T61" fmla="*/ 79 h 97"/>
                      <a:gd name="T62" fmla="*/ 83 w 99"/>
                      <a:gd name="T63" fmla="*/ 66 h 97"/>
                      <a:gd name="T64" fmla="*/ 86 w 99"/>
                      <a:gd name="T65" fmla="*/ 60 h 97"/>
                      <a:gd name="T66" fmla="*/ 50 w 99"/>
                      <a:gd name="T67" fmla="*/ 64 h 97"/>
                      <a:gd name="T68" fmla="*/ 34 w 99"/>
                      <a:gd name="T69" fmla="*/ 49 h 97"/>
                      <a:gd name="T70" fmla="*/ 50 w 99"/>
                      <a:gd name="T71" fmla="*/ 33 h 97"/>
                      <a:gd name="T72" fmla="*/ 66 w 99"/>
                      <a:gd name="T73" fmla="*/ 49 h 97"/>
                      <a:gd name="T74" fmla="*/ 50 w 99"/>
                      <a:gd name="T75" fmla="*/ 64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99" h="97">
                        <a:moveTo>
                          <a:pt x="86" y="60"/>
                        </a:moveTo>
                        <a:cubicBezTo>
                          <a:pt x="86" y="60"/>
                          <a:pt x="99" y="54"/>
                          <a:pt x="99" y="54"/>
                        </a:cubicBezTo>
                        <a:cubicBezTo>
                          <a:pt x="99" y="43"/>
                          <a:pt x="99" y="43"/>
                          <a:pt x="99" y="43"/>
                        </a:cubicBezTo>
                        <a:cubicBezTo>
                          <a:pt x="99" y="42"/>
                          <a:pt x="86" y="37"/>
                          <a:pt x="86" y="37"/>
                        </a:cubicBezTo>
                        <a:cubicBezTo>
                          <a:pt x="83" y="31"/>
                          <a:pt x="83" y="31"/>
                          <a:pt x="83" y="31"/>
                        </a:cubicBezTo>
                        <a:cubicBezTo>
                          <a:pt x="83" y="31"/>
                          <a:pt x="89" y="18"/>
                          <a:pt x="88" y="18"/>
                        </a:cubicBezTo>
                        <a:cubicBezTo>
                          <a:pt x="81" y="10"/>
                          <a:pt x="81" y="10"/>
                          <a:pt x="81" y="10"/>
                        </a:cubicBezTo>
                        <a:cubicBezTo>
                          <a:pt x="80" y="10"/>
                          <a:pt x="67" y="16"/>
                          <a:pt x="67" y="16"/>
                        </a:cubicBezTo>
                        <a:cubicBezTo>
                          <a:pt x="61" y="13"/>
                          <a:pt x="61" y="13"/>
                          <a:pt x="61" y="13"/>
                        </a:cubicBezTo>
                        <a:cubicBezTo>
                          <a:pt x="61" y="13"/>
                          <a:pt x="56" y="0"/>
                          <a:pt x="55" y="0"/>
                        </a:cubicBezTo>
                        <a:cubicBezTo>
                          <a:pt x="44" y="0"/>
                          <a:pt x="44" y="0"/>
                          <a:pt x="44" y="0"/>
                        </a:cubicBezTo>
                        <a:cubicBezTo>
                          <a:pt x="43" y="0"/>
                          <a:pt x="38" y="13"/>
                          <a:pt x="38" y="13"/>
                        </a:cubicBezTo>
                        <a:cubicBezTo>
                          <a:pt x="32" y="16"/>
                          <a:pt x="32" y="16"/>
                          <a:pt x="32" y="16"/>
                        </a:cubicBezTo>
                        <a:cubicBezTo>
                          <a:pt x="32" y="16"/>
                          <a:pt x="19" y="10"/>
                          <a:pt x="18" y="11"/>
                        </a:cubicBezTo>
                        <a:cubicBezTo>
                          <a:pt x="11" y="18"/>
                          <a:pt x="11" y="18"/>
                          <a:pt x="11" y="18"/>
                        </a:cubicBezTo>
                        <a:cubicBezTo>
                          <a:pt x="10" y="19"/>
                          <a:pt x="16" y="32"/>
                          <a:pt x="16" y="32"/>
                        </a:cubicBezTo>
                        <a:cubicBezTo>
                          <a:pt x="14" y="37"/>
                          <a:pt x="14" y="37"/>
                          <a:pt x="14" y="37"/>
                        </a:cubicBezTo>
                        <a:cubicBezTo>
                          <a:pt x="14" y="37"/>
                          <a:pt x="0" y="43"/>
                          <a:pt x="0" y="43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0" y="55"/>
                          <a:pt x="14" y="60"/>
                          <a:pt x="14" y="60"/>
                        </a:cubicBezTo>
                        <a:cubicBezTo>
                          <a:pt x="16" y="66"/>
                          <a:pt x="16" y="66"/>
                          <a:pt x="16" y="66"/>
                        </a:cubicBezTo>
                        <a:cubicBezTo>
                          <a:pt x="16" y="66"/>
                          <a:pt x="10" y="79"/>
                          <a:pt x="11" y="79"/>
                        </a:cubicBezTo>
                        <a:cubicBezTo>
                          <a:pt x="19" y="87"/>
                          <a:pt x="19" y="87"/>
                          <a:pt x="19" y="87"/>
                        </a:cubicBezTo>
                        <a:cubicBezTo>
                          <a:pt x="19" y="87"/>
                          <a:pt x="32" y="81"/>
                          <a:pt x="32" y="81"/>
                        </a:cubicBezTo>
                        <a:cubicBezTo>
                          <a:pt x="38" y="84"/>
                          <a:pt x="38" y="84"/>
                          <a:pt x="38" y="84"/>
                        </a:cubicBezTo>
                        <a:cubicBezTo>
                          <a:pt x="38" y="84"/>
                          <a:pt x="44" y="97"/>
                          <a:pt x="45" y="97"/>
                        </a:cubicBezTo>
                        <a:cubicBezTo>
                          <a:pt x="55" y="97"/>
                          <a:pt x="55" y="97"/>
                          <a:pt x="55" y="97"/>
                        </a:cubicBezTo>
                        <a:cubicBezTo>
                          <a:pt x="56" y="97"/>
                          <a:pt x="61" y="84"/>
                          <a:pt x="61" y="84"/>
                        </a:cubicBezTo>
                        <a:cubicBezTo>
                          <a:pt x="67" y="81"/>
                          <a:pt x="67" y="81"/>
                          <a:pt x="67" y="81"/>
                        </a:cubicBezTo>
                        <a:cubicBezTo>
                          <a:pt x="67" y="81"/>
                          <a:pt x="81" y="87"/>
                          <a:pt x="81" y="86"/>
                        </a:cubicBezTo>
                        <a:cubicBezTo>
                          <a:pt x="89" y="79"/>
                          <a:pt x="89" y="79"/>
                          <a:pt x="89" y="79"/>
                        </a:cubicBezTo>
                        <a:cubicBezTo>
                          <a:pt x="89" y="78"/>
                          <a:pt x="83" y="66"/>
                          <a:pt x="83" y="66"/>
                        </a:cubicBezTo>
                        <a:lnTo>
                          <a:pt x="86" y="60"/>
                        </a:lnTo>
                        <a:close/>
                        <a:moveTo>
                          <a:pt x="50" y="64"/>
                        </a:moveTo>
                        <a:cubicBezTo>
                          <a:pt x="41" y="64"/>
                          <a:pt x="34" y="57"/>
                          <a:pt x="34" y="49"/>
                        </a:cubicBezTo>
                        <a:cubicBezTo>
                          <a:pt x="34" y="40"/>
                          <a:pt x="41" y="33"/>
                          <a:pt x="50" y="33"/>
                        </a:cubicBezTo>
                        <a:cubicBezTo>
                          <a:pt x="58" y="33"/>
                          <a:pt x="66" y="40"/>
                          <a:pt x="66" y="49"/>
                        </a:cubicBezTo>
                        <a:cubicBezTo>
                          <a:pt x="66" y="57"/>
                          <a:pt x="58" y="64"/>
                          <a:pt x="50" y="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1" name="iṡľïḋê">
                    <a:extLst>
                      <a:ext uri="{FF2B5EF4-FFF2-40B4-BE49-F238E27FC236}">
                        <a16:creationId xmlns="" xmlns:a16="http://schemas.microsoft.com/office/drawing/2014/main" id="{C950F75C-D171-44AB-AD84-CAB48023CA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1900" y="1905001"/>
                    <a:ext cx="88900" cy="90488"/>
                  </a:xfrm>
                  <a:custGeom>
                    <a:avLst/>
                    <a:gdLst>
                      <a:gd name="T0" fmla="*/ 41 w 47"/>
                      <a:gd name="T1" fmla="*/ 23 h 48"/>
                      <a:gd name="T2" fmla="*/ 41 w 47"/>
                      <a:gd name="T3" fmla="*/ 20 h 48"/>
                      <a:gd name="T4" fmla="*/ 45 w 47"/>
                      <a:gd name="T5" fmla="*/ 14 h 48"/>
                      <a:gd name="T6" fmla="*/ 42 w 47"/>
                      <a:gd name="T7" fmla="*/ 9 h 48"/>
                      <a:gd name="T8" fmla="*/ 35 w 47"/>
                      <a:gd name="T9" fmla="*/ 11 h 48"/>
                      <a:gd name="T10" fmla="*/ 33 w 47"/>
                      <a:gd name="T11" fmla="*/ 9 h 48"/>
                      <a:gd name="T12" fmla="*/ 31 w 47"/>
                      <a:gd name="T13" fmla="*/ 2 h 48"/>
                      <a:gd name="T14" fmla="*/ 26 w 47"/>
                      <a:gd name="T15" fmla="*/ 1 h 48"/>
                      <a:gd name="T16" fmla="*/ 22 w 47"/>
                      <a:gd name="T17" fmla="*/ 6 h 48"/>
                      <a:gd name="T18" fmla="*/ 19 w 47"/>
                      <a:gd name="T19" fmla="*/ 7 h 48"/>
                      <a:gd name="T20" fmla="*/ 14 w 47"/>
                      <a:gd name="T21" fmla="*/ 3 h 48"/>
                      <a:gd name="T22" fmla="*/ 9 w 47"/>
                      <a:gd name="T23" fmla="*/ 5 h 48"/>
                      <a:gd name="T24" fmla="*/ 10 w 47"/>
                      <a:gd name="T25" fmla="*/ 12 h 48"/>
                      <a:gd name="T26" fmla="*/ 8 w 47"/>
                      <a:gd name="T27" fmla="*/ 15 h 48"/>
                      <a:gd name="T28" fmla="*/ 1 w 47"/>
                      <a:gd name="T29" fmla="*/ 16 h 48"/>
                      <a:gd name="T30" fmla="*/ 0 w 47"/>
                      <a:gd name="T31" fmla="*/ 21 h 48"/>
                      <a:gd name="T32" fmla="*/ 6 w 47"/>
                      <a:gd name="T33" fmla="*/ 25 h 48"/>
                      <a:gd name="T34" fmla="*/ 6 w 47"/>
                      <a:gd name="T35" fmla="*/ 28 h 48"/>
                      <a:gd name="T36" fmla="*/ 2 w 47"/>
                      <a:gd name="T37" fmla="*/ 34 h 48"/>
                      <a:gd name="T38" fmla="*/ 5 w 47"/>
                      <a:gd name="T39" fmla="*/ 39 h 48"/>
                      <a:gd name="T40" fmla="*/ 12 w 47"/>
                      <a:gd name="T41" fmla="*/ 38 h 48"/>
                      <a:gd name="T42" fmla="*/ 14 w 47"/>
                      <a:gd name="T43" fmla="*/ 39 h 48"/>
                      <a:gd name="T44" fmla="*/ 15 w 47"/>
                      <a:gd name="T45" fmla="*/ 46 h 48"/>
                      <a:gd name="T46" fmla="*/ 20 w 47"/>
                      <a:gd name="T47" fmla="*/ 48 h 48"/>
                      <a:gd name="T48" fmla="*/ 24 w 47"/>
                      <a:gd name="T49" fmla="*/ 42 h 48"/>
                      <a:gd name="T50" fmla="*/ 27 w 47"/>
                      <a:gd name="T51" fmla="*/ 42 h 48"/>
                      <a:gd name="T52" fmla="*/ 33 w 47"/>
                      <a:gd name="T53" fmla="*/ 46 h 48"/>
                      <a:gd name="T54" fmla="*/ 38 w 47"/>
                      <a:gd name="T55" fmla="*/ 43 h 48"/>
                      <a:gd name="T56" fmla="*/ 37 w 47"/>
                      <a:gd name="T57" fmla="*/ 36 h 48"/>
                      <a:gd name="T58" fmla="*/ 38 w 47"/>
                      <a:gd name="T59" fmla="*/ 33 h 48"/>
                      <a:gd name="T60" fmla="*/ 45 w 47"/>
                      <a:gd name="T61" fmla="*/ 32 h 48"/>
                      <a:gd name="T62" fmla="*/ 46 w 47"/>
                      <a:gd name="T63" fmla="*/ 27 h 48"/>
                      <a:gd name="T64" fmla="*/ 41 w 47"/>
                      <a:gd name="T65" fmla="*/ 23 h 48"/>
                      <a:gd name="T66" fmla="*/ 31 w 47"/>
                      <a:gd name="T67" fmla="*/ 26 h 48"/>
                      <a:gd name="T68" fmla="*/ 22 w 47"/>
                      <a:gd name="T69" fmla="*/ 31 h 48"/>
                      <a:gd name="T70" fmla="*/ 16 w 47"/>
                      <a:gd name="T71" fmla="*/ 22 h 48"/>
                      <a:gd name="T72" fmla="*/ 25 w 47"/>
                      <a:gd name="T73" fmla="*/ 17 h 48"/>
                      <a:gd name="T74" fmla="*/ 31 w 47"/>
                      <a:gd name="T75" fmla="*/ 26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7" h="48">
                        <a:moveTo>
                          <a:pt x="41" y="23"/>
                        </a:moveTo>
                        <a:cubicBezTo>
                          <a:pt x="41" y="20"/>
                          <a:pt x="41" y="20"/>
                          <a:pt x="41" y="20"/>
                        </a:cubicBezTo>
                        <a:cubicBezTo>
                          <a:pt x="41" y="20"/>
                          <a:pt x="45" y="14"/>
                          <a:pt x="45" y="14"/>
                        </a:cubicBezTo>
                        <a:cubicBezTo>
                          <a:pt x="42" y="9"/>
                          <a:pt x="42" y="9"/>
                          <a:pt x="42" y="9"/>
                        </a:cubicBezTo>
                        <a:cubicBezTo>
                          <a:pt x="42" y="9"/>
                          <a:pt x="35" y="11"/>
                          <a:pt x="35" y="11"/>
                        </a:cubicBezTo>
                        <a:cubicBezTo>
                          <a:pt x="33" y="9"/>
                          <a:pt x="33" y="9"/>
                          <a:pt x="33" y="9"/>
                        </a:cubicBezTo>
                        <a:cubicBezTo>
                          <a:pt x="33" y="9"/>
                          <a:pt x="32" y="2"/>
                          <a:pt x="31" y="2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0"/>
                          <a:pt x="22" y="6"/>
                          <a:pt x="22" y="6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9" y="7"/>
                          <a:pt x="14" y="2"/>
                          <a:pt x="14" y="3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6"/>
                          <a:pt x="10" y="12"/>
                          <a:pt x="10" y="12"/>
                        </a:cubicBezTo>
                        <a:cubicBezTo>
                          <a:pt x="8" y="15"/>
                          <a:pt x="8" y="15"/>
                          <a:pt x="8" y="15"/>
                        </a:cubicBezTo>
                        <a:cubicBezTo>
                          <a:pt x="8" y="15"/>
                          <a:pt x="2" y="16"/>
                          <a:pt x="1" y="16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2"/>
                          <a:pt x="6" y="25"/>
                          <a:pt x="6" y="25"/>
                        </a:cubicBezTo>
                        <a:cubicBezTo>
                          <a:pt x="6" y="28"/>
                          <a:pt x="6" y="28"/>
                          <a:pt x="6" y="28"/>
                        </a:cubicBezTo>
                        <a:cubicBezTo>
                          <a:pt x="6" y="28"/>
                          <a:pt x="2" y="34"/>
                          <a:pt x="2" y="34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39"/>
                          <a:pt x="12" y="38"/>
                          <a:pt x="12" y="38"/>
                        </a:cubicBezTo>
                        <a:cubicBezTo>
                          <a:pt x="14" y="39"/>
                          <a:pt x="14" y="39"/>
                          <a:pt x="14" y="39"/>
                        </a:cubicBezTo>
                        <a:cubicBezTo>
                          <a:pt x="14" y="39"/>
                          <a:pt x="15" y="46"/>
                          <a:pt x="15" y="46"/>
                        </a:cubicBezTo>
                        <a:cubicBezTo>
                          <a:pt x="20" y="48"/>
                          <a:pt x="20" y="48"/>
                          <a:pt x="20" y="48"/>
                        </a:cubicBezTo>
                        <a:cubicBezTo>
                          <a:pt x="21" y="48"/>
                          <a:pt x="24" y="42"/>
                          <a:pt x="24" y="42"/>
                        </a:cubicBezTo>
                        <a:cubicBezTo>
                          <a:pt x="27" y="42"/>
                          <a:pt x="27" y="42"/>
                          <a:pt x="27" y="42"/>
                        </a:cubicBezTo>
                        <a:cubicBezTo>
                          <a:pt x="27" y="42"/>
                          <a:pt x="33" y="46"/>
                          <a:pt x="33" y="46"/>
                        </a:cubicBezTo>
                        <a:cubicBezTo>
                          <a:pt x="38" y="43"/>
                          <a:pt x="38" y="43"/>
                          <a:pt x="38" y="43"/>
                        </a:cubicBezTo>
                        <a:cubicBezTo>
                          <a:pt x="38" y="43"/>
                          <a:pt x="37" y="36"/>
                          <a:pt x="37" y="36"/>
                        </a:cubicBezTo>
                        <a:cubicBezTo>
                          <a:pt x="38" y="33"/>
                          <a:pt x="38" y="33"/>
                          <a:pt x="38" y="33"/>
                        </a:cubicBezTo>
                        <a:cubicBezTo>
                          <a:pt x="38" y="33"/>
                          <a:pt x="45" y="32"/>
                          <a:pt x="45" y="32"/>
                        </a:cubicBezTo>
                        <a:cubicBezTo>
                          <a:pt x="46" y="27"/>
                          <a:pt x="46" y="27"/>
                          <a:pt x="46" y="27"/>
                        </a:cubicBezTo>
                        <a:cubicBezTo>
                          <a:pt x="47" y="27"/>
                          <a:pt x="41" y="23"/>
                          <a:pt x="41" y="23"/>
                        </a:cubicBezTo>
                        <a:close/>
                        <a:moveTo>
                          <a:pt x="31" y="26"/>
                        </a:moveTo>
                        <a:cubicBezTo>
                          <a:pt x="30" y="30"/>
                          <a:pt x="26" y="32"/>
                          <a:pt x="22" y="31"/>
                        </a:cubicBezTo>
                        <a:cubicBezTo>
                          <a:pt x="18" y="30"/>
                          <a:pt x="15" y="26"/>
                          <a:pt x="16" y="22"/>
                        </a:cubicBezTo>
                        <a:cubicBezTo>
                          <a:pt x="17" y="18"/>
                          <a:pt x="21" y="16"/>
                          <a:pt x="25" y="17"/>
                        </a:cubicBezTo>
                        <a:cubicBezTo>
                          <a:pt x="29" y="18"/>
                          <a:pt x="32" y="22"/>
                          <a:pt x="31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2" name="îṣḻiďê">
                  <a:extLst>
                    <a:ext uri="{FF2B5EF4-FFF2-40B4-BE49-F238E27FC236}">
                      <a16:creationId xmlns="" xmlns:a16="http://schemas.microsoft.com/office/drawing/2014/main" id="{C5854999-3B9B-4B67-9C89-6759498D78FC}"/>
                    </a:ext>
                  </a:extLst>
                </p:cNvPr>
                <p:cNvGrpSpPr/>
                <p:nvPr/>
              </p:nvGrpSpPr>
              <p:grpSpPr>
                <a:xfrm>
                  <a:off x="8707575" y="3800858"/>
                  <a:ext cx="338483" cy="287140"/>
                  <a:chOff x="1112838" y="3203576"/>
                  <a:chExt cx="282575" cy="239712"/>
                </a:xfrm>
                <a:grpFill/>
              </p:grpSpPr>
              <p:sp>
                <p:nvSpPr>
                  <p:cNvPr id="254" name="îṩļîḍè">
                    <a:extLst>
                      <a:ext uri="{FF2B5EF4-FFF2-40B4-BE49-F238E27FC236}">
                        <a16:creationId xmlns="" xmlns:a16="http://schemas.microsoft.com/office/drawing/2014/main" id="{5C6173F4-4688-4027-8819-BD7A121525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01738" y="3343276"/>
                    <a:ext cx="50800" cy="50800"/>
                  </a:xfrm>
                  <a:custGeom>
                    <a:avLst/>
                    <a:gdLst>
                      <a:gd name="T0" fmla="*/ 32 w 32"/>
                      <a:gd name="T1" fmla="*/ 18 h 32"/>
                      <a:gd name="T2" fmla="*/ 15 w 32"/>
                      <a:gd name="T3" fmla="*/ 0 h 32"/>
                      <a:gd name="T4" fmla="*/ 15 w 32"/>
                      <a:gd name="T5" fmla="*/ 0 h 32"/>
                      <a:gd name="T6" fmla="*/ 0 w 32"/>
                      <a:gd name="T7" fmla="*/ 32 h 32"/>
                      <a:gd name="T8" fmla="*/ 32 w 32"/>
                      <a:gd name="T9" fmla="*/ 18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" h="32">
                        <a:moveTo>
                          <a:pt x="32" y="18"/>
                        </a:moveTo>
                        <a:lnTo>
                          <a:pt x="15" y="0"/>
                        </a:lnTo>
                        <a:lnTo>
                          <a:pt x="15" y="0"/>
                        </a:lnTo>
                        <a:lnTo>
                          <a:pt x="0" y="32"/>
                        </a:lnTo>
                        <a:lnTo>
                          <a:pt x="32" y="1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5" name="iṥľíďe">
                    <a:extLst>
                      <a:ext uri="{FF2B5EF4-FFF2-40B4-BE49-F238E27FC236}">
                        <a16:creationId xmlns="" xmlns:a16="http://schemas.microsoft.com/office/drawing/2014/main" id="{15BC6FC3-BB59-4FDB-B75B-D2EACBCC42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52538" y="3371851"/>
                    <a:ext cx="1588" cy="158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6" name="ïṧḷide">
                    <a:extLst>
                      <a:ext uri="{FF2B5EF4-FFF2-40B4-BE49-F238E27FC236}">
                        <a16:creationId xmlns="" xmlns:a16="http://schemas.microsoft.com/office/drawing/2014/main" id="{4919C1FA-C2EF-49CA-AA9E-51D23FD656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31900" y="3219451"/>
                    <a:ext cx="127000" cy="127000"/>
                  </a:xfrm>
                  <a:custGeom>
                    <a:avLst/>
                    <a:gdLst>
                      <a:gd name="T0" fmla="*/ 73 w 80"/>
                      <a:gd name="T1" fmla="*/ 0 h 80"/>
                      <a:gd name="T2" fmla="*/ 0 w 80"/>
                      <a:gd name="T3" fmla="*/ 73 h 80"/>
                      <a:gd name="T4" fmla="*/ 7 w 80"/>
                      <a:gd name="T5" fmla="*/ 80 h 80"/>
                      <a:gd name="T6" fmla="*/ 80 w 80"/>
                      <a:gd name="T7" fmla="*/ 8 h 80"/>
                      <a:gd name="T8" fmla="*/ 73 w 80"/>
                      <a:gd name="T9" fmla="*/ 0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80">
                        <a:moveTo>
                          <a:pt x="73" y="0"/>
                        </a:moveTo>
                        <a:lnTo>
                          <a:pt x="0" y="73"/>
                        </a:lnTo>
                        <a:lnTo>
                          <a:pt x="7" y="80"/>
                        </a:lnTo>
                        <a:lnTo>
                          <a:pt x="80" y="8"/>
                        </a:lnTo>
                        <a:lnTo>
                          <a:pt x="7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7" name="íṧḷíḍê">
                    <a:extLst>
                      <a:ext uri="{FF2B5EF4-FFF2-40B4-BE49-F238E27FC236}">
                        <a16:creationId xmlns="" xmlns:a16="http://schemas.microsoft.com/office/drawing/2014/main" id="{3433F609-B002-4D90-81D9-743256E4E8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49363" y="3236913"/>
                    <a:ext cx="128588" cy="128588"/>
                  </a:xfrm>
                  <a:custGeom>
                    <a:avLst/>
                    <a:gdLst>
                      <a:gd name="T0" fmla="*/ 0 w 81"/>
                      <a:gd name="T1" fmla="*/ 74 h 81"/>
                      <a:gd name="T2" fmla="*/ 7 w 81"/>
                      <a:gd name="T3" fmla="*/ 81 h 81"/>
                      <a:gd name="T4" fmla="*/ 81 w 81"/>
                      <a:gd name="T5" fmla="*/ 9 h 81"/>
                      <a:gd name="T6" fmla="*/ 74 w 81"/>
                      <a:gd name="T7" fmla="*/ 0 h 81"/>
                      <a:gd name="T8" fmla="*/ 0 w 81"/>
                      <a:gd name="T9" fmla="*/ 7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1">
                        <a:moveTo>
                          <a:pt x="0" y="74"/>
                        </a:moveTo>
                        <a:lnTo>
                          <a:pt x="7" y="81"/>
                        </a:lnTo>
                        <a:lnTo>
                          <a:pt x="81" y="9"/>
                        </a:lnTo>
                        <a:lnTo>
                          <a:pt x="74" y="0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8" name="îşliḑê">
                    <a:extLst>
                      <a:ext uri="{FF2B5EF4-FFF2-40B4-BE49-F238E27FC236}">
                        <a16:creationId xmlns="" xmlns:a16="http://schemas.microsoft.com/office/drawing/2014/main" id="{72A75040-AAC4-44F8-93E9-AAC6A97130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55725" y="3203576"/>
                    <a:ext cx="39688" cy="38100"/>
                  </a:xfrm>
                  <a:custGeom>
                    <a:avLst/>
                    <a:gdLst>
                      <a:gd name="T0" fmla="*/ 14 w 21"/>
                      <a:gd name="T1" fmla="*/ 6 h 20"/>
                      <a:gd name="T2" fmla="*/ 0 w 21"/>
                      <a:gd name="T3" fmla="*/ 6 h 20"/>
                      <a:gd name="T4" fmla="*/ 15 w 21"/>
                      <a:gd name="T5" fmla="*/ 20 h 20"/>
                      <a:gd name="T6" fmla="*/ 14 w 21"/>
                      <a:gd name="T7" fmla="*/ 6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" h="20">
                        <a:moveTo>
                          <a:pt x="14" y="6"/>
                        </a:moveTo>
                        <a:cubicBezTo>
                          <a:pt x="8" y="0"/>
                          <a:pt x="0" y="6"/>
                          <a:pt x="0" y="6"/>
                        </a:cubicBezTo>
                        <a:cubicBezTo>
                          <a:pt x="15" y="20"/>
                          <a:pt x="15" y="20"/>
                          <a:pt x="15" y="20"/>
                        </a:cubicBezTo>
                        <a:cubicBezTo>
                          <a:pt x="15" y="20"/>
                          <a:pt x="21" y="14"/>
                          <a:pt x="1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9" name="îŝḻídè">
                    <a:extLst>
                      <a:ext uri="{FF2B5EF4-FFF2-40B4-BE49-F238E27FC236}">
                        <a16:creationId xmlns="" xmlns:a16="http://schemas.microsoft.com/office/drawing/2014/main" id="{0ADA5777-C521-40F5-BE6D-7AF8E040BA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12838" y="3208338"/>
                    <a:ext cx="238125" cy="234950"/>
                  </a:xfrm>
                  <a:custGeom>
                    <a:avLst/>
                    <a:gdLst>
                      <a:gd name="T0" fmla="*/ 132 w 150"/>
                      <a:gd name="T1" fmla="*/ 131 h 148"/>
                      <a:gd name="T2" fmla="*/ 18 w 150"/>
                      <a:gd name="T3" fmla="*/ 131 h 148"/>
                      <a:gd name="T4" fmla="*/ 18 w 150"/>
                      <a:gd name="T5" fmla="*/ 18 h 148"/>
                      <a:gd name="T6" fmla="*/ 124 w 150"/>
                      <a:gd name="T7" fmla="*/ 18 h 148"/>
                      <a:gd name="T8" fmla="*/ 144 w 150"/>
                      <a:gd name="T9" fmla="*/ 0 h 148"/>
                      <a:gd name="T10" fmla="*/ 0 w 150"/>
                      <a:gd name="T11" fmla="*/ 0 h 148"/>
                      <a:gd name="T12" fmla="*/ 0 w 150"/>
                      <a:gd name="T13" fmla="*/ 148 h 148"/>
                      <a:gd name="T14" fmla="*/ 150 w 150"/>
                      <a:gd name="T15" fmla="*/ 148 h 148"/>
                      <a:gd name="T16" fmla="*/ 150 w 150"/>
                      <a:gd name="T17" fmla="*/ 55 h 148"/>
                      <a:gd name="T18" fmla="*/ 132 w 150"/>
                      <a:gd name="T19" fmla="*/ 73 h 148"/>
                      <a:gd name="T20" fmla="*/ 132 w 150"/>
                      <a:gd name="T21" fmla="*/ 131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0" h="148">
                        <a:moveTo>
                          <a:pt x="132" y="131"/>
                        </a:moveTo>
                        <a:lnTo>
                          <a:pt x="18" y="131"/>
                        </a:lnTo>
                        <a:lnTo>
                          <a:pt x="18" y="18"/>
                        </a:lnTo>
                        <a:lnTo>
                          <a:pt x="124" y="18"/>
                        </a:lnTo>
                        <a:lnTo>
                          <a:pt x="144" y="0"/>
                        </a:lnTo>
                        <a:lnTo>
                          <a:pt x="0" y="0"/>
                        </a:lnTo>
                        <a:lnTo>
                          <a:pt x="0" y="148"/>
                        </a:lnTo>
                        <a:lnTo>
                          <a:pt x="150" y="148"/>
                        </a:lnTo>
                        <a:lnTo>
                          <a:pt x="150" y="55"/>
                        </a:lnTo>
                        <a:lnTo>
                          <a:pt x="132" y="73"/>
                        </a:lnTo>
                        <a:lnTo>
                          <a:pt x="132" y="13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3" name="íṣḷîḍé">
                  <a:extLst>
                    <a:ext uri="{FF2B5EF4-FFF2-40B4-BE49-F238E27FC236}">
                      <a16:creationId xmlns="" xmlns:a16="http://schemas.microsoft.com/office/drawing/2014/main" id="{41225734-DB17-4142-BB3A-6474F8CE66EF}"/>
                    </a:ext>
                  </a:extLst>
                </p:cNvPr>
                <p:cNvGrpSpPr/>
                <p:nvPr/>
              </p:nvGrpSpPr>
              <p:grpSpPr>
                <a:xfrm>
                  <a:off x="2805963" y="1433058"/>
                  <a:ext cx="441973" cy="427898"/>
                  <a:chOff x="2339975" y="3200401"/>
                  <a:chExt cx="249238" cy="241300"/>
                </a:xfrm>
                <a:grpFill/>
              </p:grpSpPr>
              <p:sp>
                <p:nvSpPr>
                  <p:cNvPr id="240" name="îş1îḍé">
                    <a:extLst>
                      <a:ext uri="{FF2B5EF4-FFF2-40B4-BE49-F238E27FC236}">
                        <a16:creationId xmlns="" xmlns:a16="http://schemas.microsoft.com/office/drawing/2014/main" id="{19C1B24F-FD7F-4153-9BA2-ED7FD7D391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875" y="3297238"/>
                    <a:ext cx="28575" cy="254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1" name="ïs1îḓê">
                    <a:extLst>
                      <a:ext uri="{FF2B5EF4-FFF2-40B4-BE49-F238E27FC236}">
                        <a16:creationId xmlns="" xmlns:a16="http://schemas.microsoft.com/office/drawing/2014/main" id="{AA1CD0E5-60EA-4480-A72E-BFFF70D898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3325" y="3297238"/>
                    <a:ext cx="28575" cy="254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2" name="îşlíḍè">
                    <a:extLst>
                      <a:ext uri="{FF2B5EF4-FFF2-40B4-BE49-F238E27FC236}">
                        <a16:creationId xmlns="" xmlns:a16="http://schemas.microsoft.com/office/drawing/2014/main" id="{63254118-329D-497F-941D-46308DC076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188" y="3297238"/>
                    <a:ext cx="28575" cy="254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3" name="ïśḻîdè">
                    <a:extLst>
                      <a:ext uri="{FF2B5EF4-FFF2-40B4-BE49-F238E27FC236}">
                        <a16:creationId xmlns="" xmlns:a16="http://schemas.microsoft.com/office/drawing/2014/main" id="{D21E55BE-8CEC-4D85-A6D4-7EA758E92C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875" y="3338513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4" name="işḻîḓe">
                    <a:extLst>
                      <a:ext uri="{FF2B5EF4-FFF2-40B4-BE49-F238E27FC236}">
                        <a16:creationId xmlns="" xmlns:a16="http://schemas.microsoft.com/office/drawing/2014/main" id="{0B5A950B-8147-44B3-89E4-2455F233C3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3325" y="3338513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5" name="iṩļíḑe">
                    <a:extLst>
                      <a:ext uri="{FF2B5EF4-FFF2-40B4-BE49-F238E27FC236}">
                        <a16:creationId xmlns="" xmlns:a16="http://schemas.microsoft.com/office/drawing/2014/main" id="{6FE1D850-ED86-4187-9076-0DA9621667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188" y="3338513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6" name="ïŝľiḍè">
                    <a:extLst>
                      <a:ext uri="{FF2B5EF4-FFF2-40B4-BE49-F238E27FC236}">
                        <a16:creationId xmlns="" xmlns:a16="http://schemas.microsoft.com/office/drawing/2014/main" id="{DF7DE6E5-0866-499C-B637-2E5B0DC5D1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875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7" name="îSlíḑé">
                    <a:extLst>
                      <a:ext uri="{FF2B5EF4-FFF2-40B4-BE49-F238E27FC236}">
                        <a16:creationId xmlns="" xmlns:a16="http://schemas.microsoft.com/office/drawing/2014/main" id="{6CD20D27-0FF3-4395-AD14-034734683D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6013" y="3338513"/>
                    <a:ext cx="25400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8" name="î$lîḋê">
                    <a:extLst>
                      <a:ext uri="{FF2B5EF4-FFF2-40B4-BE49-F238E27FC236}">
                        <a16:creationId xmlns="" xmlns:a16="http://schemas.microsoft.com/office/drawing/2014/main" id="{34972D23-D886-4BF1-82EA-9D6025E924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6013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49" name="íşḻîḑé">
                    <a:extLst>
                      <a:ext uri="{FF2B5EF4-FFF2-40B4-BE49-F238E27FC236}">
                        <a16:creationId xmlns="" xmlns:a16="http://schemas.microsoft.com/office/drawing/2014/main" id="{D0277F2A-9FDA-4308-AFC0-B7697146C4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3325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0" name="îśľïḍè">
                    <a:extLst>
                      <a:ext uri="{FF2B5EF4-FFF2-40B4-BE49-F238E27FC236}">
                        <a16:creationId xmlns="" xmlns:a16="http://schemas.microsoft.com/office/drawing/2014/main" id="{13125973-0231-456A-A9D2-50D2F50336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188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1" name="i$ľiḍé">
                    <a:extLst>
                      <a:ext uri="{FF2B5EF4-FFF2-40B4-BE49-F238E27FC236}">
                        <a16:creationId xmlns="" xmlns:a16="http://schemas.microsoft.com/office/drawing/2014/main" id="{A68BE3FD-727D-45B3-B435-346FF10831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9975" y="3217863"/>
                    <a:ext cx="249238" cy="223838"/>
                  </a:xfrm>
                  <a:custGeom>
                    <a:avLst/>
                    <a:gdLst>
                      <a:gd name="T0" fmla="*/ 157 w 157"/>
                      <a:gd name="T1" fmla="*/ 0 h 141"/>
                      <a:gd name="T2" fmla="*/ 135 w 157"/>
                      <a:gd name="T3" fmla="*/ 0 h 141"/>
                      <a:gd name="T4" fmla="*/ 135 w 157"/>
                      <a:gd name="T5" fmla="*/ 15 h 141"/>
                      <a:gd name="T6" fmla="*/ 114 w 157"/>
                      <a:gd name="T7" fmla="*/ 15 h 141"/>
                      <a:gd name="T8" fmla="*/ 114 w 157"/>
                      <a:gd name="T9" fmla="*/ 0 h 141"/>
                      <a:gd name="T10" fmla="*/ 47 w 157"/>
                      <a:gd name="T11" fmla="*/ 0 h 141"/>
                      <a:gd name="T12" fmla="*/ 47 w 157"/>
                      <a:gd name="T13" fmla="*/ 15 h 141"/>
                      <a:gd name="T14" fmla="*/ 25 w 157"/>
                      <a:gd name="T15" fmla="*/ 15 h 141"/>
                      <a:gd name="T16" fmla="*/ 25 w 157"/>
                      <a:gd name="T17" fmla="*/ 0 h 141"/>
                      <a:gd name="T18" fmla="*/ 0 w 157"/>
                      <a:gd name="T19" fmla="*/ 0 h 141"/>
                      <a:gd name="T20" fmla="*/ 0 w 157"/>
                      <a:gd name="T21" fmla="*/ 141 h 141"/>
                      <a:gd name="T22" fmla="*/ 12 w 157"/>
                      <a:gd name="T23" fmla="*/ 141 h 141"/>
                      <a:gd name="T24" fmla="*/ 146 w 157"/>
                      <a:gd name="T25" fmla="*/ 141 h 141"/>
                      <a:gd name="T26" fmla="*/ 157 w 157"/>
                      <a:gd name="T27" fmla="*/ 141 h 141"/>
                      <a:gd name="T28" fmla="*/ 157 w 157"/>
                      <a:gd name="T29" fmla="*/ 0 h 141"/>
                      <a:gd name="T30" fmla="*/ 146 w 157"/>
                      <a:gd name="T31" fmla="*/ 129 h 141"/>
                      <a:gd name="T32" fmla="*/ 12 w 157"/>
                      <a:gd name="T33" fmla="*/ 129 h 141"/>
                      <a:gd name="T34" fmla="*/ 12 w 157"/>
                      <a:gd name="T35" fmla="*/ 40 h 141"/>
                      <a:gd name="T36" fmla="*/ 146 w 157"/>
                      <a:gd name="T37" fmla="*/ 40 h 141"/>
                      <a:gd name="T38" fmla="*/ 146 w 157"/>
                      <a:gd name="T39" fmla="*/ 129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57" h="141">
                        <a:moveTo>
                          <a:pt x="157" y="0"/>
                        </a:moveTo>
                        <a:lnTo>
                          <a:pt x="135" y="0"/>
                        </a:lnTo>
                        <a:lnTo>
                          <a:pt x="135" y="15"/>
                        </a:lnTo>
                        <a:lnTo>
                          <a:pt x="114" y="15"/>
                        </a:lnTo>
                        <a:lnTo>
                          <a:pt x="114" y="0"/>
                        </a:lnTo>
                        <a:lnTo>
                          <a:pt x="47" y="0"/>
                        </a:lnTo>
                        <a:lnTo>
                          <a:pt x="47" y="15"/>
                        </a:lnTo>
                        <a:lnTo>
                          <a:pt x="25" y="15"/>
                        </a:lnTo>
                        <a:lnTo>
                          <a:pt x="25" y="0"/>
                        </a:lnTo>
                        <a:lnTo>
                          <a:pt x="0" y="0"/>
                        </a:lnTo>
                        <a:lnTo>
                          <a:pt x="0" y="141"/>
                        </a:lnTo>
                        <a:lnTo>
                          <a:pt x="12" y="141"/>
                        </a:lnTo>
                        <a:lnTo>
                          <a:pt x="146" y="141"/>
                        </a:lnTo>
                        <a:lnTo>
                          <a:pt x="157" y="141"/>
                        </a:lnTo>
                        <a:lnTo>
                          <a:pt x="157" y="0"/>
                        </a:lnTo>
                        <a:close/>
                        <a:moveTo>
                          <a:pt x="146" y="129"/>
                        </a:moveTo>
                        <a:lnTo>
                          <a:pt x="12" y="129"/>
                        </a:lnTo>
                        <a:lnTo>
                          <a:pt x="12" y="40"/>
                        </a:lnTo>
                        <a:lnTo>
                          <a:pt x="146" y="40"/>
                        </a:lnTo>
                        <a:lnTo>
                          <a:pt x="146" y="12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2" name="ïšḻîďe">
                    <a:extLst>
                      <a:ext uri="{FF2B5EF4-FFF2-40B4-BE49-F238E27FC236}">
                        <a16:creationId xmlns="" xmlns:a16="http://schemas.microsoft.com/office/drawing/2014/main" id="{94CA941B-DCFC-437D-8AFB-A6F526EBD9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7600" y="3200401"/>
                    <a:ext cx="20638" cy="349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3" name="iŝľíďè">
                    <a:extLst>
                      <a:ext uri="{FF2B5EF4-FFF2-40B4-BE49-F238E27FC236}">
                        <a16:creationId xmlns="" xmlns:a16="http://schemas.microsoft.com/office/drawing/2014/main" id="{CE99AA85-71F5-421D-88B5-C90C3A4983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25713" y="3200401"/>
                    <a:ext cx="23813" cy="349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4" name="íṧḷïḋe">
                  <a:extLst>
                    <a:ext uri="{FF2B5EF4-FFF2-40B4-BE49-F238E27FC236}">
                      <a16:creationId xmlns="" xmlns:a16="http://schemas.microsoft.com/office/drawing/2014/main" id="{356617D3-B51E-4A67-8C97-348344136CFD}"/>
                    </a:ext>
                  </a:extLst>
                </p:cNvPr>
                <p:cNvGrpSpPr/>
                <p:nvPr/>
              </p:nvGrpSpPr>
              <p:grpSpPr>
                <a:xfrm>
                  <a:off x="7432707" y="1998306"/>
                  <a:ext cx="239835" cy="362101"/>
                  <a:chOff x="549275" y="4406901"/>
                  <a:chExt cx="161926" cy="244475"/>
                </a:xfrm>
                <a:grpFill/>
              </p:grpSpPr>
              <p:sp>
                <p:nvSpPr>
                  <p:cNvPr id="238" name="ïṥ1ïďé">
                    <a:extLst>
                      <a:ext uri="{FF2B5EF4-FFF2-40B4-BE49-F238E27FC236}">
                        <a16:creationId xmlns="" xmlns:a16="http://schemas.microsoft.com/office/drawing/2014/main" id="{72B97483-0492-416C-BEC4-53E5035579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275" y="4406901"/>
                    <a:ext cx="138113" cy="244475"/>
                  </a:xfrm>
                  <a:custGeom>
                    <a:avLst/>
                    <a:gdLst>
                      <a:gd name="T0" fmla="*/ 66 w 73"/>
                      <a:gd name="T1" fmla="*/ 105 h 129"/>
                      <a:gd name="T2" fmla="*/ 7 w 73"/>
                      <a:gd name="T3" fmla="*/ 105 h 129"/>
                      <a:gd name="T4" fmla="*/ 7 w 73"/>
                      <a:gd name="T5" fmla="*/ 16 h 129"/>
                      <a:gd name="T6" fmla="*/ 66 w 73"/>
                      <a:gd name="T7" fmla="*/ 16 h 129"/>
                      <a:gd name="T8" fmla="*/ 66 w 73"/>
                      <a:gd name="T9" fmla="*/ 35 h 129"/>
                      <a:gd name="T10" fmla="*/ 73 w 73"/>
                      <a:gd name="T11" fmla="*/ 35 h 129"/>
                      <a:gd name="T12" fmla="*/ 73 w 73"/>
                      <a:gd name="T13" fmla="*/ 10 h 129"/>
                      <a:gd name="T14" fmla="*/ 63 w 73"/>
                      <a:gd name="T15" fmla="*/ 0 h 129"/>
                      <a:gd name="T16" fmla="*/ 9 w 73"/>
                      <a:gd name="T17" fmla="*/ 0 h 129"/>
                      <a:gd name="T18" fmla="*/ 0 w 73"/>
                      <a:gd name="T19" fmla="*/ 10 h 129"/>
                      <a:gd name="T20" fmla="*/ 0 w 73"/>
                      <a:gd name="T21" fmla="*/ 120 h 129"/>
                      <a:gd name="T22" fmla="*/ 9 w 73"/>
                      <a:gd name="T23" fmla="*/ 129 h 129"/>
                      <a:gd name="T24" fmla="*/ 63 w 73"/>
                      <a:gd name="T25" fmla="*/ 129 h 129"/>
                      <a:gd name="T26" fmla="*/ 73 w 73"/>
                      <a:gd name="T27" fmla="*/ 120 h 129"/>
                      <a:gd name="T28" fmla="*/ 73 w 73"/>
                      <a:gd name="T29" fmla="*/ 79 h 129"/>
                      <a:gd name="T30" fmla="*/ 66 w 73"/>
                      <a:gd name="T31" fmla="*/ 79 h 129"/>
                      <a:gd name="T32" fmla="*/ 66 w 73"/>
                      <a:gd name="T33" fmla="*/ 105 h 129"/>
                      <a:gd name="T34" fmla="*/ 57 w 73"/>
                      <a:gd name="T35" fmla="*/ 6 h 129"/>
                      <a:gd name="T36" fmla="*/ 60 w 73"/>
                      <a:gd name="T37" fmla="*/ 9 h 129"/>
                      <a:gd name="T38" fmla="*/ 57 w 73"/>
                      <a:gd name="T39" fmla="*/ 11 h 129"/>
                      <a:gd name="T40" fmla="*/ 55 w 73"/>
                      <a:gd name="T41" fmla="*/ 9 h 129"/>
                      <a:gd name="T42" fmla="*/ 57 w 73"/>
                      <a:gd name="T43" fmla="*/ 6 h 129"/>
                      <a:gd name="T44" fmla="*/ 24 w 73"/>
                      <a:gd name="T45" fmla="*/ 7 h 129"/>
                      <a:gd name="T46" fmla="*/ 49 w 73"/>
                      <a:gd name="T47" fmla="*/ 7 h 129"/>
                      <a:gd name="T48" fmla="*/ 49 w 73"/>
                      <a:gd name="T49" fmla="*/ 10 h 129"/>
                      <a:gd name="T50" fmla="*/ 24 w 73"/>
                      <a:gd name="T51" fmla="*/ 10 h 129"/>
                      <a:gd name="T52" fmla="*/ 24 w 73"/>
                      <a:gd name="T53" fmla="*/ 7 h 129"/>
                      <a:gd name="T54" fmla="*/ 48 w 73"/>
                      <a:gd name="T55" fmla="*/ 119 h 129"/>
                      <a:gd name="T56" fmla="*/ 25 w 73"/>
                      <a:gd name="T57" fmla="*/ 119 h 129"/>
                      <a:gd name="T58" fmla="*/ 25 w 73"/>
                      <a:gd name="T59" fmla="*/ 112 h 129"/>
                      <a:gd name="T60" fmla="*/ 48 w 73"/>
                      <a:gd name="T61" fmla="*/ 112 h 129"/>
                      <a:gd name="T62" fmla="*/ 48 w 73"/>
                      <a:gd name="T63" fmla="*/ 119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3" h="129">
                        <a:moveTo>
                          <a:pt x="66" y="105"/>
                        </a:moveTo>
                        <a:cubicBezTo>
                          <a:pt x="7" y="105"/>
                          <a:pt x="7" y="105"/>
                          <a:pt x="7" y="10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66" y="16"/>
                          <a:pt x="66" y="16"/>
                          <a:pt x="66" y="16"/>
                        </a:cubicBezTo>
                        <a:cubicBezTo>
                          <a:pt x="66" y="35"/>
                          <a:pt x="66" y="35"/>
                          <a:pt x="66" y="35"/>
                        </a:cubicBezTo>
                        <a:cubicBezTo>
                          <a:pt x="73" y="35"/>
                          <a:pt x="73" y="35"/>
                          <a:pt x="73" y="35"/>
                        </a:cubicBezTo>
                        <a:cubicBezTo>
                          <a:pt x="73" y="10"/>
                          <a:pt x="73" y="10"/>
                          <a:pt x="73" y="10"/>
                        </a:cubicBezTo>
                        <a:cubicBezTo>
                          <a:pt x="73" y="5"/>
                          <a:pt x="68" y="0"/>
                          <a:pt x="63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5"/>
                          <a:pt x="0" y="10"/>
                        </a:cubicBezTo>
                        <a:cubicBezTo>
                          <a:pt x="0" y="120"/>
                          <a:pt x="0" y="120"/>
                          <a:pt x="0" y="120"/>
                        </a:cubicBezTo>
                        <a:cubicBezTo>
                          <a:pt x="0" y="125"/>
                          <a:pt x="4" y="129"/>
                          <a:pt x="9" y="129"/>
                        </a:cubicBezTo>
                        <a:cubicBezTo>
                          <a:pt x="63" y="129"/>
                          <a:pt x="63" y="129"/>
                          <a:pt x="63" y="129"/>
                        </a:cubicBezTo>
                        <a:cubicBezTo>
                          <a:pt x="68" y="129"/>
                          <a:pt x="73" y="125"/>
                          <a:pt x="73" y="120"/>
                        </a:cubicBezTo>
                        <a:cubicBezTo>
                          <a:pt x="73" y="79"/>
                          <a:pt x="73" y="79"/>
                          <a:pt x="73" y="79"/>
                        </a:cubicBezTo>
                        <a:cubicBezTo>
                          <a:pt x="66" y="79"/>
                          <a:pt x="66" y="79"/>
                          <a:pt x="66" y="79"/>
                        </a:cubicBezTo>
                        <a:lnTo>
                          <a:pt x="66" y="105"/>
                        </a:lnTo>
                        <a:close/>
                        <a:moveTo>
                          <a:pt x="57" y="6"/>
                        </a:moveTo>
                        <a:cubicBezTo>
                          <a:pt x="58" y="6"/>
                          <a:pt x="60" y="7"/>
                          <a:pt x="60" y="9"/>
                        </a:cubicBezTo>
                        <a:cubicBezTo>
                          <a:pt x="60" y="10"/>
                          <a:pt x="58" y="11"/>
                          <a:pt x="57" y="11"/>
                        </a:cubicBezTo>
                        <a:cubicBezTo>
                          <a:pt x="56" y="11"/>
                          <a:pt x="55" y="10"/>
                          <a:pt x="55" y="9"/>
                        </a:cubicBezTo>
                        <a:cubicBezTo>
                          <a:pt x="55" y="7"/>
                          <a:pt x="56" y="6"/>
                          <a:pt x="57" y="6"/>
                        </a:cubicBezTo>
                        <a:close/>
                        <a:moveTo>
                          <a:pt x="24" y="7"/>
                        </a:moveTo>
                        <a:cubicBezTo>
                          <a:pt x="49" y="7"/>
                          <a:pt x="49" y="7"/>
                          <a:pt x="49" y="7"/>
                        </a:cubicBezTo>
                        <a:cubicBezTo>
                          <a:pt x="49" y="10"/>
                          <a:pt x="49" y="10"/>
                          <a:pt x="49" y="10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lnTo>
                          <a:pt x="24" y="7"/>
                        </a:lnTo>
                        <a:close/>
                        <a:moveTo>
                          <a:pt x="48" y="119"/>
                        </a:moveTo>
                        <a:cubicBezTo>
                          <a:pt x="25" y="119"/>
                          <a:pt x="25" y="119"/>
                          <a:pt x="25" y="119"/>
                        </a:cubicBezTo>
                        <a:cubicBezTo>
                          <a:pt x="25" y="112"/>
                          <a:pt x="25" y="112"/>
                          <a:pt x="25" y="112"/>
                        </a:cubicBezTo>
                        <a:cubicBezTo>
                          <a:pt x="48" y="112"/>
                          <a:pt x="48" y="112"/>
                          <a:pt x="48" y="112"/>
                        </a:cubicBezTo>
                        <a:lnTo>
                          <a:pt x="48" y="11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9" name="íṡ1ïḍe">
                    <a:extLst>
                      <a:ext uri="{FF2B5EF4-FFF2-40B4-BE49-F238E27FC236}">
                        <a16:creationId xmlns="" xmlns:a16="http://schemas.microsoft.com/office/drawing/2014/main" id="{0E9F3DCA-37F1-4297-84C7-279E780234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013" y="4478338"/>
                    <a:ext cx="103188" cy="98425"/>
                  </a:xfrm>
                  <a:custGeom>
                    <a:avLst/>
                    <a:gdLst>
                      <a:gd name="T0" fmla="*/ 0 w 65"/>
                      <a:gd name="T1" fmla="*/ 44 h 62"/>
                      <a:gd name="T2" fmla="*/ 8 w 65"/>
                      <a:gd name="T3" fmla="*/ 44 h 62"/>
                      <a:gd name="T4" fmla="*/ 0 w 65"/>
                      <a:gd name="T5" fmla="*/ 62 h 62"/>
                      <a:gd name="T6" fmla="*/ 22 w 65"/>
                      <a:gd name="T7" fmla="*/ 44 h 62"/>
                      <a:gd name="T8" fmla="*/ 65 w 65"/>
                      <a:gd name="T9" fmla="*/ 44 h 62"/>
                      <a:gd name="T10" fmla="*/ 65 w 65"/>
                      <a:gd name="T11" fmla="*/ 0 h 62"/>
                      <a:gd name="T12" fmla="*/ 0 w 65"/>
                      <a:gd name="T13" fmla="*/ 0 h 62"/>
                      <a:gd name="T14" fmla="*/ 0 w 65"/>
                      <a:gd name="T15" fmla="*/ 44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5" h="62">
                        <a:moveTo>
                          <a:pt x="0" y="44"/>
                        </a:moveTo>
                        <a:lnTo>
                          <a:pt x="8" y="44"/>
                        </a:lnTo>
                        <a:lnTo>
                          <a:pt x="0" y="62"/>
                        </a:lnTo>
                        <a:lnTo>
                          <a:pt x="22" y="44"/>
                        </a:lnTo>
                        <a:lnTo>
                          <a:pt x="65" y="44"/>
                        </a:lnTo>
                        <a:lnTo>
                          <a:pt x="65" y="0"/>
                        </a:lnTo>
                        <a:lnTo>
                          <a:pt x="0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5" name="îṧlîďè">
                  <a:extLst>
                    <a:ext uri="{FF2B5EF4-FFF2-40B4-BE49-F238E27FC236}">
                      <a16:creationId xmlns="" xmlns:a16="http://schemas.microsoft.com/office/drawing/2014/main" id="{25655905-D9AC-4BB3-BA30-8ABE6B113864}"/>
                    </a:ext>
                  </a:extLst>
                </p:cNvPr>
                <p:cNvGrpSpPr/>
                <p:nvPr/>
              </p:nvGrpSpPr>
              <p:grpSpPr>
                <a:xfrm>
                  <a:off x="4476270" y="2053774"/>
                  <a:ext cx="287142" cy="433527"/>
                  <a:chOff x="549275" y="4406901"/>
                  <a:chExt cx="161926" cy="244475"/>
                </a:xfrm>
                <a:grpFill/>
              </p:grpSpPr>
              <p:sp>
                <p:nvSpPr>
                  <p:cNvPr id="236" name="ïṧḷïḍè">
                    <a:extLst>
                      <a:ext uri="{FF2B5EF4-FFF2-40B4-BE49-F238E27FC236}">
                        <a16:creationId xmlns="" xmlns:a16="http://schemas.microsoft.com/office/drawing/2014/main" id="{0034E5FB-D6D9-4B77-9CB3-BFB86DE87F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275" y="4406901"/>
                    <a:ext cx="138113" cy="244475"/>
                  </a:xfrm>
                  <a:custGeom>
                    <a:avLst/>
                    <a:gdLst>
                      <a:gd name="T0" fmla="*/ 66 w 73"/>
                      <a:gd name="T1" fmla="*/ 105 h 129"/>
                      <a:gd name="T2" fmla="*/ 7 w 73"/>
                      <a:gd name="T3" fmla="*/ 105 h 129"/>
                      <a:gd name="T4" fmla="*/ 7 w 73"/>
                      <a:gd name="T5" fmla="*/ 16 h 129"/>
                      <a:gd name="T6" fmla="*/ 66 w 73"/>
                      <a:gd name="T7" fmla="*/ 16 h 129"/>
                      <a:gd name="T8" fmla="*/ 66 w 73"/>
                      <a:gd name="T9" fmla="*/ 35 h 129"/>
                      <a:gd name="T10" fmla="*/ 73 w 73"/>
                      <a:gd name="T11" fmla="*/ 35 h 129"/>
                      <a:gd name="T12" fmla="*/ 73 w 73"/>
                      <a:gd name="T13" fmla="*/ 10 h 129"/>
                      <a:gd name="T14" fmla="*/ 63 w 73"/>
                      <a:gd name="T15" fmla="*/ 0 h 129"/>
                      <a:gd name="T16" fmla="*/ 9 w 73"/>
                      <a:gd name="T17" fmla="*/ 0 h 129"/>
                      <a:gd name="T18" fmla="*/ 0 w 73"/>
                      <a:gd name="T19" fmla="*/ 10 h 129"/>
                      <a:gd name="T20" fmla="*/ 0 w 73"/>
                      <a:gd name="T21" fmla="*/ 120 h 129"/>
                      <a:gd name="T22" fmla="*/ 9 w 73"/>
                      <a:gd name="T23" fmla="*/ 129 h 129"/>
                      <a:gd name="T24" fmla="*/ 63 w 73"/>
                      <a:gd name="T25" fmla="*/ 129 h 129"/>
                      <a:gd name="T26" fmla="*/ 73 w 73"/>
                      <a:gd name="T27" fmla="*/ 120 h 129"/>
                      <a:gd name="T28" fmla="*/ 73 w 73"/>
                      <a:gd name="T29" fmla="*/ 79 h 129"/>
                      <a:gd name="T30" fmla="*/ 66 w 73"/>
                      <a:gd name="T31" fmla="*/ 79 h 129"/>
                      <a:gd name="T32" fmla="*/ 66 w 73"/>
                      <a:gd name="T33" fmla="*/ 105 h 129"/>
                      <a:gd name="T34" fmla="*/ 57 w 73"/>
                      <a:gd name="T35" fmla="*/ 6 h 129"/>
                      <a:gd name="T36" fmla="*/ 60 w 73"/>
                      <a:gd name="T37" fmla="*/ 9 h 129"/>
                      <a:gd name="T38" fmla="*/ 57 w 73"/>
                      <a:gd name="T39" fmla="*/ 11 h 129"/>
                      <a:gd name="T40" fmla="*/ 55 w 73"/>
                      <a:gd name="T41" fmla="*/ 9 h 129"/>
                      <a:gd name="T42" fmla="*/ 57 w 73"/>
                      <a:gd name="T43" fmla="*/ 6 h 129"/>
                      <a:gd name="T44" fmla="*/ 24 w 73"/>
                      <a:gd name="T45" fmla="*/ 7 h 129"/>
                      <a:gd name="T46" fmla="*/ 49 w 73"/>
                      <a:gd name="T47" fmla="*/ 7 h 129"/>
                      <a:gd name="T48" fmla="*/ 49 w 73"/>
                      <a:gd name="T49" fmla="*/ 10 h 129"/>
                      <a:gd name="T50" fmla="*/ 24 w 73"/>
                      <a:gd name="T51" fmla="*/ 10 h 129"/>
                      <a:gd name="T52" fmla="*/ 24 w 73"/>
                      <a:gd name="T53" fmla="*/ 7 h 129"/>
                      <a:gd name="T54" fmla="*/ 48 w 73"/>
                      <a:gd name="T55" fmla="*/ 119 h 129"/>
                      <a:gd name="T56" fmla="*/ 25 w 73"/>
                      <a:gd name="T57" fmla="*/ 119 h 129"/>
                      <a:gd name="T58" fmla="*/ 25 w 73"/>
                      <a:gd name="T59" fmla="*/ 112 h 129"/>
                      <a:gd name="T60" fmla="*/ 48 w 73"/>
                      <a:gd name="T61" fmla="*/ 112 h 129"/>
                      <a:gd name="T62" fmla="*/ 48 w 73"/>
                      <a:gd name="T63" fmla="*/ 119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3" h="129">
                        <a:moveTo>
                          <a:pt x="66" y="105"/>
                        </a:moveTo>
                        <a:cubicBezTo>
                          <a:pt x="7" y="105"/>
                          <a:pt x="7" y="105"/>
                          <a:pt x="7" y="10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66" y="16"/>
                          <a:pt x="66" y="16"/>
                          <a:pt x="66" y="16"/>
                        </a:cubicBezTo>
                        <a:cubicBezTo>
                          <a:pt x="66" y="35"/>
                          <a:pt x="66" y="35"/>
                          <a:pt x="66" y="35"/>
                        </a:cubicBezTo>
                        <a:cubicBezTo>
                          <a:pt x="73" y="35"/>
                          <a:pt x="73" y="35"/>
                          <a:pt x="73" y="35"/>
                        </a:cubicBezTo>
                        <a:cubicBezTo>
                          <a:pt x="73" y="10"/>
                          <a:pt x="73" y="10"/>
                          <a:pt x="73" y="10"/>
                        </a:cubicBezTo>
                        <a:cubicBezTo>
                          <a:pt x="73" y="5"/>
                          <a:pt x="68" y="0"/>
                          <a:pt x="63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5"/>
                          <a:pt x="0" y="10"/>
                        </a:cubicBezTo>
                        <a:cubicBezTo>
                          <a:pt x="0" y="120"/>
                          <a:pt x="0" y="120"/>
                          <a:pt x="0" y="120"/>
                        </a:cubicBezTo>
                        <a:cubicBezTo>
                          <a:pt x="0" y="125"/>
                          <a:pt x="4" y="129"/>
                          <a:pt x="9" y="129"/>
                        </a:cubicBezTo>
                        <a:cubicBezTo>
                          <a:pt x="63" y="129"/>
                          <a:pt x="63" y="129"/>
                          <a:pt x="63" y="129"/>
                        </a:cubicBezTo>
                        <a:cubicBezTo>
                          <a:pt x="68" y="129"/>
                          <a:pt x="73" y="125"/>
                          <a:pt x="73" y="120"/>
                        </a:cubicBezTo>
                        <a:cubicBezTo>
                          <a:pt x="73" y="79"/>
                          <a:pt x="73" y="79"/>
                          <a:pt x="73" y="79"/>
                        </a:cubicBezTo>
                        <a:cubicBezTo>
                          <a:pt x="66" y="79"/>
                          <a:pt x="66" y="79"/>
                          <a:pt x="66" y="79"/>
                        </a:cubicBezTo>
                        <a:lnTo>
                          <a:pt x="66" y="105"/>
                        </a:lnTo>
                        <a:close/>
                        <a:moveTo>
                          <a:pt x="57" y="6"/>
                        </a:moveTo>
                        <a:cubicBezTo>
                          <a:pt x="58" y="6"/>
                          <a:pt x="60" y="7"/>
                          <a:pt x="60" y="9"/>
                        </a:cubicBezTo>
                        <a:cubicBezTo>
                          <a:pt x="60" y="10"/>
                          <a:pt x="58" y="11"/>
                          <a:pt x="57" y="11"/>
                        </a:cubicBezTo>
                        <a:cubicBezTo>
                          <a:pt x="56" y="11"/>
                          <a:pt x="55" y="10"/>
                          <a:pt x="55" y="9"/>
                        </a:cubicBezTo>
                        <a:cubicBezTo>
                          <a:pt x="55" y="7"/>
                          <a:pt x="56" y="6"/>
                          <a:pt x="57" y="6"/>
                        </a:cubicBezTo>
                        <a:close/>
                        <a:moveTo>
                          <a:pt x="24" y="7"/>
                        </a:moveTo>
                        <a:cubicBezTo>
                          <a:pt x="49" y="7"/>
                          <a:pt x="49" y="7"/>
                          <a:pt x="49" y="7"/>
                        </a:cubicBezTo>
                        <a:cubicBezTo>
                          <a:pt x="49" y="10"/>
                          <a:pt x="49" y="10"/>
                          <a:pt x="49" y="10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lnTo>
                          <a:pt x="24" y="7"/>
                        </a:lnTo>
                        <a:close/>
                        <a:moveTo>
                          <a:pt x="48" y="119"/>
                        </a:moveTo>
                        <a:cubicBezTo>
                          <a:pt x="25" y="119"/>
                          <a:pt x="25" y="119"/>
                          <a:pt x="25" y="119"/>
                        </a:cubicBezTo>
                        <a:cubicBezTo>
                          <a:pt x="25" y="112"/>
                          <a:pt x="25" y="112"/>
                          <a:pt x="25" y="112"/>
                        </a:cubicBezTo>
                        <a:cubicBezTo>
                          <a:pt x="48" y="112"/>
                          <a:pt x="48" y="112"/>
                          <a:pt x="48" y="112"/>
                        </a:cubicBezTo>
                        <a:lnTo>
                          <a:pt x="48" y="11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7" name="iṥḷîḑè">
                    <a:extLst>
                      <a:ext uri="{FF2B5EF4-FFF2-40B4-BE49-F238E27FC236}">
                        <a16:creationId xmlns="" xmlns:a16="http://schemas.microsoft.com/office/drawing/2014/main" id="{0D55EADE-89EC-4784-8BB8-5F1351CBDB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013" y="4478338"/>
                    <a:ext cx="103188" cy="98425"/>
                  </a:xfrm>
                  <a:custGeom>
                    <a:avLst/>
                    <a:gdLst>
                      <a:gd name="T0" fmla="*/ 0 w 65"/>
                      <a:gd name="T1" fmla="*/ 44 h 62"/>
                      <a:gd name="T2" fmla="*/ 8 w 65"/>
                      <a:gd name="T3" fmla="*/ 44 h 62"/>
                      <a:gd name="T4" fmla="*/ 0 w 65"/>
                      <a:gd name="T5" fmla="*/ 62 h 62"/>
                      <a:gd name="T6" fmla="*/ 22 w 65"/>
                      <a:gd name="T7" fmla="*/ 44 h 62"/>
                      <a:gd name="T8" fmla="*/ 65 w 65"/>
                      <a:gd name="T9" fmla="*/ 44 h 62"/>
                      <a:gd name="T10" fmla="*/ 65 w 65"/>
                      <a:gd name="T11" fmla="*/ 0 h 62"/>
                      <a:gd name="T12" fmla="*/ 0 w 65"/>
                      <a:gd name="T13" fmla="*/ 0 h 62"/>
                      <a:gd name="T14" fmla="*/ 0 w 65"/>
                      <a:gd name="T15" fmla="*/ 44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5" h="62">
                        <a:moveTo>
                          <a:pt x="0" y="44"/>
                        </a:moveTo>
                        <a:lnTo>
                          <a:pt x="8" y="44"/>
                        </a:lnTo>
                        <a:lnTo>
                          <a:pt x="0" y="62"/>
                        </a:lnTo>
                        <a:lnTo>
                          <a:pt x="22" y="44"/>
                        </a:lnTo>
                        <a:lnTo>
                          <a:pt x="65" y="44"/>
                        </a:lnTo>
                        <a:lnTo>
                          <a:pt x="65" y="0"/>
                        </a:lnTo>
                        <a:lnTo>
                          <a:pt x="0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66" name="ïṧḻïḍê">
                  <a:extLst>
                    <a:ext uri="{FF2B5EF4-FFF2-40B4-BE49-F238E27FC236}">
                      <a16:creationId xmlns="" xmlns:a16="http://schemas.microsoft.com/office/drawing/2014/main" id="{6EBE26B5-2C84-47F7-A977-704B423A9A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4945" y="1226834"/>
                  <a:ext cx="458863" cy="405375"/>
                </a:xfrm>
                <a:custGeom>
                  <a:avLst/>
                  <a:gdLst>
                    <a:gd name="T0" fmla="*/ 136 w 136"/>
                    <a:gd name="T1" fmla="*/ 48 h 120"/>
                    <a:gd name="T2" fmla="*/ 68 w 136"/>
                    <a:gd name="T3" fmla="*/ 0 h 120"/>
                    <a:gd name="T4" fmla="*/ 0 w 136"/>
                    <a:gd name="T5" fmla="*/ 48 h 120"/>
                    <a:gd name="T6" fmla="*/ 37 w 136"/>
                    <a:gd name="T7" fmla="*/ 91 h 120"/>
                    <a:gd name="T8" fmla="*/ 21 w 136"/>
                    <a:gd name="T9" fmla="*/ 120 h 120"/>
                    <a:gd name="T10" fmla="*/ 72 w 136"/>
                    <a:gd name="T11" fmla="*/ 96 h 120"/>
                    <a:gd name="T12" fmla="*/ 136 w 136"/>
                    <a:gd name="T13" fmla="*/ 48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20">
                      <a:moveTo>
                        <a:pt x="136" y="48"/>
                      </a:moveTo>
                      <a:cubicBezTo>
                        <a:pt x="136" y="22"/>
                        <a:pt x="105" y="0"/>
                        <a:pt x="68" y="0"/>
                      </a:cubicBezTo>
                      <a:cubicBezTo>
                        <a:pt x="30" y="0"/>
                        <a:pt x="0" y="22"/>
                        <a:pt x="0" y="48"/>
                      </a:cubicBezTo>
                      <a:cubicBezTo>
                        <a:pt x="0" y="67"/>
                        <a:pt x="15" y="83"/>
                        <a:pt x="37" y="91"/>
                      </a:cubicBezTo>
                      <a:cubicBezTo>
                        <a:pt x="38" y="96"/>
                        <a:pt x="36" y="106"/>
                        <a:pt x="21" y="120"/>
                      </a:cubicBezTo>
                      <a:cubicBezTo>
                        <a:pt x="21" y="120"/>
                        <a:pt x="54" y="111"/>
                        <a:pt x="72" y="96"/>
                      </a:cubicBezTo>
                      <a:cubicBezTo>
                        <a:pt x="108" y="94"/>
                        <a:pt x="136" y="73"/>
                        <a:pt x="136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67" name="îşļïḓè">
                  <a:extLst>
                    <a:ext uri="{FF2B5EF4-FFF2-40B4-BE49-F238E27FC236}">
                      <a16:creationId xmlns="" xmlns:a16="http://schemas.microsoft.com/office/drawing/2014/main" id="{EE3FD571-0224-4CF3-94F7-B17BFE4B55BB}"/>
                    </a:ext>
                  </a:extLst>
                </p:cNvPr>
                <p:cNvGrpSpPr/>
                <p:nvPr/>
              </p:nvGrpSpPr>
              <p:grpSpPr>
                <a:xfrm>
                  <a:off x="7125176" y="2890003"/>
                  <a:ext cx="590792" cy="404412"/>
                  <a:chOff x="2324100" y="1814513"/>
                  <a:chExt cx="266700" cy="182563"/>
                </a:xfrm>
                <a:grpFill/>
              </p:grpSpPr>
              <p:sp>
                <p:nvSpPr>
                  <p:cNvPr id="234" name="iṩlïdê">
                    <a:extLst>
                      <a:ext uri="{FF2B5EF4-FFF2-40B4-BE49-F238E27FC236}">
                        <a16:creationId xmlns="" xmlns:a16="http://schemas.microsoft.com/office/drawing/2014/main" id="{9303C885-B951-4FF9-9BA0-C546EB96BD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4100" y="1814513"/>
                    <a:ext cx="188913" cy="182563"/>
                  </a:xfrm>
                  <a:custGeom>
                    <a:avLst/>
                    <a:gdLst>
                      <a:gd name="T0" fmla="*/ 86 w 99"/>
                      <a:gd name="T1" fmla="*/ 60 h 97"/>
                      <a:gd name="T2" fmla="*/ 99 w 99"/>
                      <a:gd name="T3" fmla="*/ 54 h 97"/>
                      <a:gd name="T4" fmla="*/ 99 w 99"/>
                      <a:gd name="T5" fmla="*/ 43 h 97"/>
                      <a:gd name="T6" fmla="*/ 86 w 99"/>
                      <a:gd name="T7" fmla="*/ 37 h 97"/>
                      <a:gd name="T8" fmla="*/ 83 w 99"/>
                      <a:gd name="T9" fmla="*/ 31 h 97"/>
                      <a:gd name="T10" fmla="*/ 88 w 99"/>
                      <a:gd name="T11" fmla="*/ 18 h 97"/>
                      <a:gd name="T12" fmla="*/ 81 w 99"/>
                      <a:gd name="T13" fmla="*/ 10 h 97"/>
                      <a:gd name="T14" fmla="*/ 67 w 99"/>
                      <a:gd name="T15" fmla="*/ 16 h 97"/>
                      <a:gd name="T16" fmla="*/ 61 w 99"/>
                      <a:gd name="T17" fmla="*/ 13 h 97"/>
                      <a:gd name="T18" fmla="*/ 55 w 99"/>
                      <a:gd name="T19" fmla="*/ 0 h 97"/>
                      <a:gd name="T20" fmla="*/ 44 w 99"/>
                      <a:gd name="T21" fmla="*/ 0 h 97"/>
                      <a:gd name="T22" fmla="*/ 38 w 99"/>
                      <a:gd name="T23" fmla="*/ 13 h 97"/>
                      <a:gd name="T24" fmla="*/ 32 w 99"/>
                      <a:gd name="T25" fmla="*/ 16 h 97"/>
                      <a:gd name="T26" fmla="*/ 18 w 99"/>
                      <a:gd name="T27" fmla="*/ 11 h 97"/>
                      <a:gd name="T28" fmla="*/ 11 w 99"/>
                      <a:gd name="T29" fmla="*/ 18 h 97"/>
                      <a:gd name="T30" fmla="*/ 16 w 99"/>
                      <a:gd name="T31" fmla="*/ 32 h 97"/>
                      <a:gd name="T32" fmla="*/ 14 w 99"/>
                      <a:gd name="T33" fmla="*/ 37 h 97"/>
                      <a:gd name="T34" fmla="*/ 0 w 99"/>
                      <a:gd name="T35" fmla="*/ 43 h 97"/>
                      <a:gd name="T36" fmla="*/ 0 w 99"/>
                      <a:gd name="T37" fmla="*/ 54 h 97"/>
                      <a:gd name="T38" fmla="*/ 14 w 99"/>
                      <a:gd name="T39" fmla="*/ 60 h 97"/>
                      <a:gd name="T40" fmla="*/ 16 w 99"/>
                      <a:gd name="T41" fmla="*/ 66 h 97"/>
                      <a:gd name="T42" fmla="*/ 11 w 99"/>
                      <a:gd name="T43" fmla="*/ 79 h 97"/>
                      <a:gd name="T44" fmla="*/ 19 w 99"/>
                      <a:gd name="T45" fmla="*/ 87 h 97"/>
                      <a:gd name="T46" fmla="*/ 32 w 99"/>
                      <a:gd name="T47" fmla="*/ 81 h 97"/>
                      <a:gd name="T48" fmla="*/ 38 w 99"/>
                      <a:gd name="T49" fmla="*/ 84 h 97"/>
                      <a:gd name="T50" fmla="*/ 45 w 99"/>
                      <a:gd name="T51" fmla="*/ 97 h 97"/>
                      <a:gd name="T52" fmla="*/ 55 w 99"/>
                      <a:gd name="T53" fmla="*/ 97 h 97"/>
                      <a:gd name="T54" fmla="*/ 61 w 99"/>
                      <a:gd name="T55" fmla="*/ 84 h 97"/>
                      <a:gd name="T56" fmla="*/ 67 w 99"/>
                      <a:gd name="T57" fmla="*/ 81 h 97"/>
                      <a:gd name="T58" fmla="*/ 81 w 99"/>
                      <a:gd name="T59" fmla="*/ 86 h 97"/>
                      <a:gd name="T60" fmla="*/ 89 w 99"/>
                      <a:gd name="T61" fmla="*/ 79 h 97"/>
                      <a:gd name="T62" fmla="*/ 83 w 99"/>
                      <a:gd name="T63" fmla="*/ 66 h 97"/>
                      <a:gd name="T64" fmla="*/ 86 w 99"/>
                      <a:gd name="T65" fmla="*/ 60 h 97"/>
                      <a:gd name="T66" fmla="*/ 50 w 99"/>
                      <a:gd name="T67" fmla="*/ 64 h 97"/>
                      <a:gd name="T68" fmla="*/ 34 w 99"/>
                      <a:gd name="T69" fmla="*/ 49 h 97"/>
                      <a:gd name="T70" fmla="*/ 50 w 99"/>
                      <a:gd name="T71" fmla="*/ 33 h 97"/>
                      <a:gd name="T72" fmla="*/ 66 w 99"/>
                      <a:gd name="T73" fmla="*/ 49 h 97"/>
                      <a:gd name="T74" fmla="*/ 50 w 99"/>
                      <a:gd name="T75" fmla="*/ 64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99" h="97">
                        <a:moveTo>
                          <a:pt x="86" y="60"/>
                        </a:moveTo>
                        <a:cubicBezTo>
                          <a:pt x="86" y="60"/>
                          <a:pt x="99" y="54"/>
                          <a:pt x="99" y="54"/>
                        </a:cubicBezTo>
                        <a:cubicBezTo>
                          <a:pt x="99" y="43"/>
                          <a:pt x="99" y="43"/>
                          <a:pt x="99" y="43"/>
                        </a:cubicBezTo>
                        <a:cubicBezTo>
                          <a:pt x="99" y="42"/>
                          <a:pt x="86" y="37"/>
                          <a:pt x="86" y="37"/>
                        </a:cubicBezTo>
                        <a:cubicBezTo>
                          <a:pt x="83" y="31"/>
                          <a:pt x="83" y="31"/>
                          <a:pt x="83" y="31"/>
                        </a:cubicBezTo>
                        <a:cubicBezTo>
                          <a:pt x="83" y="31"/>
                          <a:pt x="89" y="18"/>
                          <a:pt x="88" y="18"/>
                        </a:cubicBezTo>
                        <a:cubicBezTo>
                          <a:pt x="81" y="10"/>
                          <a:pt x="81" y="10"/>
                          <a:pt x="81" y="10"/>
                        </a:cubicBezTo>
                        <a:cubicBezTo>
                          <a:pt x="80" y="10"/>
                          <a:pt x="67" y="16"/>
                          <a:pt x="67" y="16"/>
                        </a:cubicBezTo>
                        <a:cubicBezTo>
                          <a:pt x="61" y="13"/>
                          <a:pt x="61" y="13"/>
                          <a:pt x="61" y="13"/>
                        </a:cubicBezTo>
                        <a:cubicBezTo>
                          <a:pt x="61" y="13"/>
                          <a:pt x="56" y="0"/>
                          <a:pt x="55" y="0"/>
                        </a:cubicBezTo>
                        <a:cubicBezTo>
                          <a:pt x="44" y="0"/>
                          <a:pt x="44" y="0"/>
                          <a:pt x="44" y="0"/>
                        </a:cubicBezTo>
                        <a:cubicBezTo>
                          <a:pt x="43" y="0"/>
                          <a:pt x="38" y="13"/>
                          <a:pt x="38" y="13"/>
                        </a:cubicBezTo>
                        <a:cubicBezTo>
                          <a:pt x="32" y="16"/>
                          <a:pt x="32" y="16"/>
                          <a:pt x="32" y="16"/>
                        </a:cubicBezTo>
                        <a:cubicBezTo>
                          <a:pt x="32" y="16"/>
                          <a:pt x="19" y="10"/>
                          <a:pt x="18" y="11"/>
                        </a:cubicBezTo>
                        <a:cubicBezTo>
                          <a:pt x="11" y="18"/>
                          <a:pt x="11" y="18"/>
                          <a:pt x="11" y="18"/>
                        </a:cubicBezTo>
                        <a:cubicBezTo>
                          <a:pt x="10" y="19"/>
                          <a:pt x="16" y="32"/>
                          <a:pt x="16" y="32"/>
                        </a:cubicBezTo>
                        <a:cubicBezTo>
                          <a:pt x="14" y="37"/>
                          <a:pt x="14" y="37"/>
                          <a:pt x="14" y="37"/>
                        </a:cubicBezTo>
                        <a:cubicBezTo>
                          <a:pt x="14" y="37"/>
                          <a:pt x="0" y="43"/>
                          <a:pt x="0" y="43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0" y="55"/>
                          <a:pt x="14" y="60"/>
                          <a:pt x="14" y="60"/>
                        </a:cubicBezTo>
                        <a:cubicBezTo>
                          <a:pt x="16" y="66"/>
                          <a:pt x="16" y="66"/>
                          <a:pt x="16" y="66"/>
                        </a:cubicBezTo>
                        <a:cubicBezTo>
                          <a:pt x="16" y="66"/>
                          <a:pt x="10" y="79"/>
                          <a:pt x="11" y="79"/>
                        </a:cubicBezTo>
                        <a:cubicBezTo>
                          <a:pt x="19" y="87"/>
                          <a:pt x="19" y="87"/>
                          <a:pt x="19" y="87"/>
                        </a:cubicBezTo>
                        <a:cubicBezTo>
                          <a:pt x="19" y="87"/>
                          <a:pt x="32" y="81"/>
                          <a:pt x="32" y="81"/>
                        </a:cubicBezTo>
                        <a:cubicBezTo>
                          <a:pt x="38" y="84"/>
                          <a:pt x="38" y="84"/>
                          <a:pt x="38" y="84"/>
                        </a:cubicBezTo>
                        <a:cubicBezTo>
                          <a:pt x="38" y="84"/>
                          <a:pt x="44" y="97"/>
                          <a:pt x="45" y="97"/>
                        </a:cubicBezTo>
                        <a:cubicBezTo>
                          <a:pt x="55" y="97"/>
                          <a:pt x="55" y="97"/>
                          <a:pt x="55" y="97"/>
                        </a:cubicBezTo>
                        <a:cubicBezTo>
                          <a:pt x="56" y="97"/>
                          <a:pt x="61" y="84"/>
                          <a:pt x="61" y="84"/>
                        </a:cubicBezTo>
                        <a:cubicBezTo>
                          <a:pt x="67" y="81"/>
                          <a:pt x="67" y="81"/>
                          <a:pt x="67" y="81"/>
                        </a:cubicBezTo>
                        <a:cubicBezTo>
                          <a:pt x="67" y="81"/>
                          <a:pt x="81" y="87"/>
                          <a:pt x="81" y="86"/>
                        </a:cubicBezTo>
                        <a:cubicBezTo>
                          <a:pt x="89" y="79"/>
                          <a:pt x="89" y="79"/>
                          <a:pt x="89" y="79"/>
                        </a:cubicBezTo>
                        <a:cubicBezTo>
                          <a:pt x="89" y="78"/>
                          <a:pt x="83" y="66"/>
                          <a:pt x="83" y="66"/>
                        </a:cubicBezTo>
                        <a:lnTo>
                          <a:pt x="86" y="60"/>
                        </a:lnTo>
                        <a:close/>
                        <a:moveTo>
                          <a:pt x="50" y="64"/>
                        </a:moveTo>
                        <a:cubicBezTo>
                          <a:pt x="41" y="64"/>
                          <a:pt x="34" y="57"/>
                          <a:pt x="34" y="49"/>
                        </a:cubicBezTo>
                        <a:cubicBezTo>
                          <a:pt x="34" y="40"/>
                          <a:pt x="41" y="33"/>
                          <a:pt x="50" y="33"/>
                        </a:cubicBezTo>
                        <a:cubicBezTo>
                          <a:pt x="58" y="33"/>
                          <a:pt x="66" y="40"/>
                          <a:pt x="66" y="49"/>
                        </a:cubicBezTo>
                        <a:cubicBezTo>
                          <a:pt x="66" y="57"/>
                          <a:pt x="58" y="64"/>
                          <a:pt x="50" y="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5" name="iśľïḓe">
                    <a:extLst>
                      <a:ext uri="{FF2B5EF4-FFF2-40B4-BE49-F238E27FC236}">
                        <a16:creationId xmlns="" xmlns:a16="http://schemas.microsoft.com/office/drawing/2014/main" id="{2792CD6C-CE27-4110-96FE-C5EC42B70B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1900" y="1905001"/>
                    <a:ext cx="88900" cy="90488"/>
                  </a:xfrm>
                  <a:custGeom>
                    <a:avLst/>
                    <a:gdLst>
                      <a:gd name="T0" fmla="*/ 41 w 47"/>
                      <a:gd name="T1" fmla="*/ 23 h 48"/>
                      <a:gd name="T2" fmla="*/ 41 w 47"/>
                      <a:gd name="T3" fmla="*/ 20 h 48"/>
                      <a:gd name="T4" fmla="*/ 45 w 47"/>
                      <a:gd name="T5" fmla="*/ 14 h 48"/>
                      <a:gd name="T6" fmla="*/ 42 w 47"/>
                      <a:gd name="T7" fmla="*/ 9 h 48"/>
                      <a:gd name="T8" fmla="*/ 35 w 47"/>
                      <a:gd name="T9" fmla="*/ 11 h 48"/>
                      <a:gd name="T10" fmla="*/ 33 w 47"/>
                      <a:gd name="T11" fmla="*/ 9 h 48"/>
                      <a:gd name="T12" fmla="*/ 31 w 47"/>
                      <a:gd name="T13" fmla="*/ 2 h 48"/>
                      <a:gd name="T14" fmla="*/ 26 w 47"/>
                      <a:gd name="T15" fmla="*/ 1 h 48"/>
                      <a:gd name="T16" fmla="*/ 22 w 47"/>
                      <a:gd name="T17" fmla="*/ 6 h 48"/>
                      <a:gd name="T18" fmla="*/ 19 w 47"/>
                      <a:gd name="T19" fmla="*/ 7 h 48"/>
                      <a:gd name="T20" fmla="*/ 14 w 47"/>
                      <a:gd name="T21" fmla="*/ 3 h 48"/>
                      <a:gd name="T22" fmla="*/ 9 w 47"/>
                      <a:gd name="T23" fmla="*/ 5 h 48"/>
                      <a:gd name="T24" fmla="*/ 10 w 47"/>
                      <a:gd name="T25" fmla="*/ 12 h 48"/>
                      <a:gd name="T26" fmla="*/ 8 w 47"/>
                      <a:gd name="T27" fmla="*/ 15 h 48"/>
                      <a:gd name="T28" fmla="*/ 1 w 47"/>
                      <a:gd name="T29" fmla="*/ 16 h 48"/>
                      <a:gd name="T30" fmla="*/ 0 w 47"/>
                      <a:gd name="T31" fmla="*/ 21 h 48"/>
                      <a:gd name="T32" fmla="*/ 6 w 47"/>
                      <a:gd name="T33" fmla="*/ 25 h 48"/>
                      <a:gd name="T34" fmla="*/ 6 w 47"/>
                      <a:gd name="T35" fmla="*/ 28 h 48"/>
                      <a:gd name="T36" fmla="*/ 2 w 47"/>
                      <a:gd name="T37" fmla="*/ 34 h 48"/>
                      <a:gd name="T38" fmla="*/ 5 w 47"/>
                      <a:gd name="T39" fmla="*/ 39 h 48"/>
                      <a:gd name="T40" fmla="*/ 12 w 47"/>
                      <a:gd name="T41" fmla="*/ 38 h 48"/>
                      <a:gd name="T42" fmla="*/ 14 w 47"/>
                      <a:gd name="T43" fmla="*/ 39 h 48"/>
                      <a:gd name="T44" fmla="*/ 15 w 47"/>
                      <a:gd name="T45" fmla="*/ 46 h 48"/>
                      <a:gd name="T46" fmla="*/ 20 w 47"/>
                      <a:gd name="T47" fmla="*/ 48 h 48"/>
                      <a:gd name="T48" fmla="*/ 24 w 47"/>
                      <a:gd name="T49" fmla="*/ 42 h 48"/>
                      <a:gd name="T50" fmla="*/ 27 w 47"/>
                      <a:gd name="T51" fmla="*/ 42 h 48"/>
                      <a:gd name="T52" fmla="*/ 33 w 47"/>
                      <a:gd name="T53" fmla="*/ 46 h 48"/>
                      <a:gd name="T54" fmla="*/ 38 w 47"/>
                      <a:gd name="T55" fmla="*/ 43 h 48"/>
                      <a:gd name="T56" fmla="*/ 37 w 47"/>
                      <a:gd name="T57" fmla="*/ 36 h 48"/>
                      <a:gd name="T58" fmla="*/ 38 w 47"/>
                      <a:gd name="T59" fmla="*/ 33 h 48"/>
                      <a:gd name="T60" fmla="*/ 45 w 47"/>
                      <a:gd name="T61" fmla="*/ 32 h 48"/>
                      <a:gd name="T62" fmla="*/ 46 w 47"/>
                      <a:gd name="T63" fmla="*/ 27 h 48"/>
                      <a:gd name="T64" fmla="*/ 41 w 47"/>
                      <a:gd name="T65" fmla="*/ 23 h 48"/>
                      <a:gd name="T66" fmla="*/ 31 w 47"/>
                      <a:gd name="T67" fmla="*/ 26 h 48"/>
                      <a:gd name="T68" fmla="*/ 22 w 47"/>
                      <a:gd name="T69" fmla="*/ 31 h 48"/>
                      <a:gd name="T70" fmla="*/ 16 w 47"/>
                      <a:gd name="T71" fmla="*/ 22 h 48"/>
                      <a:gd name="T72" fmla="*/ 25 w 47"/>
                      <a:gd name="T73" fmla="*/ 17 h 48"/>
                      <a:gd name="T74" fmla="*/ 31 w 47"/>
                      <a:gd name="T75" fmla="*/ 26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47" h="48">
                        <a:moveTo>
                          <a:pt x="41" y="23"/>
                        </a:moveTo>
                        <a:cubicBezTo>
                          <a:pt x="41" y="20"/>
                          <a:pt x="41" y="20"/>
                          <a:pt x="41" y="20"/>
                        </a:cubicBezTo>
                        <a:cubicBezTo>
                          <a:pt x="41" y="20"/>
                          <a:pt x="45" y="14"/>
                          <a:pt x="45" y="14"/>
                        </a:cubicBezTo>
                        <a:cubicBezTo>
                          <a:pt x="42" y="9"/>
                          <a:pt x="42" y="9"/>
                          <a:pt x="42" y="9"/>
                        </a:cubicBezTo>
                        <a:cubicBezTo>
                          <a:pt x="42" y="9"/>
                          <a:pt x="35" y="11"/>
                          <a:pt x="35" y="11"/>
                        </a:cubicBezTo>
                        <a:cubicBezTo>
                          <a:pt x="33" y="9"/>
                          <a:pt x="33" y="9"/>
                          <a:pt x="33" y="9"/>
                        </a:cubicBezTo>
                        <a:cubicBezTo>
                          <a:pt x="33" y="9"/>
                          <a:pt x="32" y="2"/>
                          <a:pt x="31" y="2"/>
                        </a:cubicBezTo>
                        <a:cubicBezTo>
                          <a:pt x="26" y="1"/>
                          <a:pt x="26" y="1"/>
                          <a:pt x="26" y="1"/>
                        </a:cubicBezTo>
                        <a:cubicBezTo>
                          <a:pt x="26" y="0"/>
                          <a:pt x="22" y="6"/>
                          <a:pt x="22" y="6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9" y="7"/>
                          <a:pt x="14" y="2"/>
                          <a:pt x="14" y="3"/>
                        </a:cubicBezTo>
                        <a:cubicBezTo>
                          <a:pt x="9" y="5"/>
                          <a:pt x="9" y="5"/>
                          <a:pt x="9" y="5"/>
                        </a:cubicBezTo>
                        <a:cubicBezTo>
                          <a:pt x="9" y="6"/>
                          <a:pt x="10" y="12"/>
                          <a:pt x="10" y="12"/>
                        </a:cubicBezTo>
                        <a:cubicBezTo>
                          <a:pt x="8" y="15"/>
                          <a:pt x="8" y="15"/>
                          <a:pt x="8" y="15"/>
                        </a:cubicBezTo>
                        <a:cubicBezTo>
                          <a:pt x="8" y="15"/>
                          <a:pt x="2" y="16"/>
                          <a:pt x="1" y="16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2"/>
                          <a:pt x="6" y="25"/>
                          <a:pt x="6" y="25"/>
                        </a:cubicBezTo>
                        <a:cubicBezTo>
                          <a:pt x="6" y="28"/>
                          <a:pt x="6" y="28"/>
                          <a:pt x="6" y="28"/>
                        </a:cubicBezTo>
                        <a:cubicBezTo>
                          <a:pt x="6" y="28"/>
                          <a:pt x="2" y="34"/>
                          <a:pt x="2" y="34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39"/>
                          <a:pt x="12" y="38"/>
                          <a:pt x="12" y="38"/>
                        </a:cubicBezTo>
                        <a:cubicBezTo>
                          <a:pt x="14" y="39"/>
                          <a:pt x="14" y="39"/>
                          <a:pt x="14" y="39"/>
                        </a:cubicBezTo>
                        <a:cubicBezTo>
                          <a:pt x="14" y="39"/>
                          <a:pt x="15" y="46"/>
                          <a:pt x="15" y="46"/>
                        </a:cubicBezTo>
                        <a:cubicBezTo>
                          <a:pt x="20" y="48"/>
                          <a:pt x="20" y="48"/>
                          <a:pt x="20" y="48"/>
                        </a:cubicBezTo>
                        <a:cubicBezTo>
                          <a:pt x="21" y="48"/>
                          <a:pt x="24" y="42"/>
                          <a:pt x="24" y="42"/>
                        </a:cubicBezTo>
                        <a:cubicBezTo>
                          <a:pt x="27" y="42"/>
                          <a:pt x="27" y="42"/>
                          <a:pt x="27" y="42"/>
                        </a:cubicBezTo>
                        <a:cubicBezTo>
                          <a:pt x="27" y="42"/>
                          <a:pt x="33" y="46"/>
                          <a:pt x="33" y="46"/>
                        </a:cubicBezTo>
                        <a:cubicBezTo>
                          <a:pt x="38" y="43"/>
                          <a:pt x="38" y="43"/>
                          <a:pt x="38" y="43"/>
                        </a:cubicBezTo>
                        <a:cubicBezTo>
                          <a:pt x="38" y="43"/>
                          <a:pt x="37" y="36"/>
                          <a:pt x="37" y="36"/>
                        </a:cubicBezTo>
                        <a:cubicBezTo>
                          <a:pt x="38" y="33"/>
                          <a:pt x="38" y="33"/>
                          <a:pt x="38" y="33"/>
                        </a:cubicBezTo>
                        <a:cubicBezTo>
                          <a:pt x="38" y="33"/>
                          <a:pt x="45" y="32"/>
                          <a:pt x="45" y="32"/>
                        </a:cubicBezTo>
                        <a:cubicBezTo>
                          <a:pt x="46" y="27"/>
                          <a:pt x="46" y="27"/>
                          <a:pt x="46" y="27"/>
                        </a:cubicBezTo>
                        <a:cubicBezTo>
                          <a:pt x="47" y="27"/>
                          <a:pt x="41" y="23"/>
                          <a:pt x="41" y="23"/>
                        </a:cubicBezTo>
                        <a:close/>
                        <a:moveTo>
                          <a:pt x="31" y="26"/>
                        </a:moveTo>
                        <a:cubicBezTo>
                          <a:pt x="30" y="30"/>
                          <a:pt x="26" y="32"/>
                          <a:pt x="22" y="31"/>
                        </a:cubicBezTo>
                        <a:cubicBezTo>
                          <a:pt x="18" y="30"/>
                          <a:pt x="15" y="26"/>
                          <a:pt x="16" y="22"/>
                        </a:cubicBezTo>
                        <a:cubicBezTo>
                          <a:pt x="17" y="18"/>
                          <a:pt x="21" y="16"/>
                          <a:pt x="25" y="17"/>
                        </a:cubicBezTo>
                        <a:cubicBezTo>
                          <a:pt x="29" y="18"/>
                          <a:pt x="32" y="22"/>
                          <a:pt x="31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8" name="ísḷíḋè">
                  <a:extLst>
                    <a:ext uri="{FF2B5EF4-FFF2-40B4-BE49-F238E27FC236}">
                      <a16:creationId xmlns="" xmlns:a16="http://schemas.microsoft.com/office/drawing/2014/main" id="{FF40687A-D397-409E-A228-C3F6503689FD}"/>
                    </a:ext>
                  </a:extLst>
                </p:cNvPr>
                <p:cNvGrpSpPr/>
                <p:nvPr/>
              </p:nvGrpSpPr>
              <p:grpSpPr>
                <a:xfrm>
                  <a:off x="7481033" y="3840765"/>
                  <a:ext cx="501086" cy="425078"/>
                  <a:chOff x="1112838" y="3203576"/>
                  <a:chExt cx="282575" cy="239712"/>
                </a:xfrm>
                <a:grpFill/>
              </p:grpSpPr>
              <p:sp>
                <p:nvSpPr>
                  <p:cNvPr id="228" name="îsļïḓe">
                    <a:extLst>
                      <a:ext uri="{FF2B5EF4-FFF2-40B4-BE49-F238E27FC236}">
                        <a16:creationId xmlns="" xmlns:a16="http://schemas.microsoft.com/office/drawing/2014/main" id="{006DA4EA-1E83-4793-AD1C-27A42CD814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01738" y="3343276"/>
                    <a:ext cx="50800" cy="50800"/>
                  </a:xfrm>
                  <a:custGeom>
                    <a:avLst/>
                    <a:gdLst>
                      <a:gd name="T0" fmla="*/ 32 w 32"/>
                      <a:gd name="T1" fmla="*/ 18 h 32"/>
                      <a:gd name="T2" fmla="*/ 15 w 32"/>
                      <a:gd name="T3" fmla="*/ 0 h 32"/>
                      <a:gd name="T4" fmla="*/ 15 w 32"/>
                      <a:gd name="T5" fmla="*/ 0 h 32"/>
                      <a:gd name="T6" fmla="*/ 0 w 32"/>
                      <a:gd name="T7" fmla="*/ 32 h 32"/>
                      <a:gd name="T8" fmla="*/ 32 w 32"/>
                      <a:gd name="T9" fmla="*/ 18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" h="32">
                        <a:moveTo>
                          <a:pt x="32" y="18"/>
                        </a:moveTo>
                        <a:lnTo>
                          <a:pt x="15" y="0"/>
                        </a:lnTo>
                        <a:lnTo>
                          <a:pt x="15" y="0"/>
                        </a:lnTo>
                        <a:lnTo>
                          <a:pt x="0" y="32"/>
                        </a:lnTo>
                        <a:lnTo>
                          <a:pt x="32" y="1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9" name="íślïdè">
                    <a:extLst>
                      <a:ext uri="{FF2B5EF4-FFF2-40B4-BE49-F238E27FC236}">
                        <a16:creationId xmlns="" xmlns:a16="http://schemas.microsoft.com/office/drawing/2014/main" id="{F1B519C5-1901-47EC-8951-35ED3E91AA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52538" y="3371851"/>
                    <a:ext cx="1588" cy="158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0" name="îśḻîďe">
                    <a:extLst>
                      <a:ext uri="{FF2B5EF4-FFF2-40B4-BE49-F238E27FC236}">
                        <a16:creationId xmlns="" xmlns:a16="http://schemas.microsoft.com/office/drawing/2014/main" id="{A59AF1D4-16B7-487C-BC54-FA408AA862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31900" y="3219451"/>
                    <a:ext cx="127000" cy="127000"/>
                  </a:xfrm>
                  <a:custGeom>
                    <a:avLst/>
                    <a:gdLst>
                      <a:gd name="T0" fmla="*/ 73 w 80"/>
                      <a:gd name="T1" fmla="*/ 0 h 80"/>
                      <a:gd name="T2" fmla="*/ 0 w 80"/>
                      <a:gd name="T3" fmla="*/ 73 h 80"/>
                      <a:gd name="T4" fmla="*/ 7 w 80"/>
                      <a:gd name="T5" fmla="*/ 80 h 80"/>
                      <a:gd name="T6" fmla="*/ 80 w 80"/>
                      <a:gd name="T7" fmla="*/ 8 h 80"/>
                      <a:gd name="T8" fmla="*/ 73 w 80"/>
                      <a:gd name="T9" fmla="*/ 0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80">
                        <a:moveTo>
                          <a:pt x="73" y="0"/>
                        </a:moveTo>
                        <a:lnTo>
                          <a:pt x="0" y="73"/>
                        </a:lnTo>
                        <a:lnTo>
                          <a:pt x="7" y="80"/>
                        </a:lnTo>
                        <a:lnTo>
                          <a:pt x="80" y="8"/>
                        </a:lnTo>
                        <a:lnTo>
                          <a:pt x="7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1" name="îṡ1íḓê">
                    <a:extLst>
                      <a:ext uri="{FF2B5EF4-FFF2-40B4-BE49-F238E27FC236}">
                        <a16:creationId xmlns="" xmlns:a16="http://schemas.microsoft.com/office/drawing/2014/main" id="{C0E7ECF0-A37D-452F-A3B3-188377250D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49363" y="3236913"/>
                    <a:ext cx="128588" cy="128588"/>
                  </a:xfrm>
                  <a:custGeom>
                    <a:avLst/>
                    <a:gdLst>
                      <a:gd name="T0" fmla="*/ 0 w 81"/>
                      <a:gd name="T1" fmla="*/ 74 h 81"/>
                      <a:gd name="T2" fmla="*/ 7 w 81"/>
                      <a:gd name="T3" fmla="*/ 81 h 81"/>
                      <a:gd name="T4" fmla="*/ 81 w 81"/>
                      <a:gd name="T5" fmla="*/ 9 h 81"/>
                      <a:gd name="T6" fmla="*/ 74 w 81"/>
                      <a:gd name="T7" fmla="*/ 0 h 81"/>
                      <a:gd name="T8" fmla="*/ 0 w 81"/>
                      <a:gd name="T9" fmla="*/ 7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1">
                        <a:moveTo>
                          <a:pt x="0" y="74"/>
                        </a:moveTo>
                        <a:lnTo>
                          <a:pt x="7" y="81"/>
                        </a:lnTo>
                        <a:lnTo>
                          <a:pt x="81" y="9"/>
                        </a:lnTo>
                        <a:lnTo>
                          <a:pt x="74" y="0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2" name="ïşḷïḓe">
                    <a:extLst>
                      <a:ext uri="{FF2B5EF4-FFF2-40B4-BE49-F238E27FC236}">
                        <a16:creationId xmlns="" xmlns:a16="http://schemas.microsoft.com/office/drawing/2014/main" id="{2232A284-7A0E-4DFB-B448-C92C5B163E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55725" y="3203576"/>
                    <a:ext cx="39688" cy="38100"/>
                  </a:xfrm>
                  <a:custGeom>
                    <a:avLst/>
                    <a:gdLst>
                      <a:gd name="T0" fmla="*/ 14 w 21"/>
                      <a:gd name="T1" fmla="*/ 6 h 20"/>
                      <a:gd name="T2" fmla="*/ 0 w 21"/>
                      <a:gd name="T3" fmla="*/ 6 h 20"/>
                      <a:gd name="T4" fmla="*/ 15 w 21"/>
                      <a:gd name="T5" fmla="*/ 20 h 20"/>
                      <a:gd name="T6" fmla="*/ 14 w 21"/>
                      <a:gd name="T7" fmla="*/ 6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" h="20">
                        <a:moveTo>
                          <a:pt x="14" y="6"/>
                        </a:moveTo>
                        <a:cubicBezTo>
                          <a:pt x="8" y="0"/>
                          <a:pt x="0" y="6"/>
                          <a:pt x="0" y="6"/>
                        </a:cubicBezTo>
                        <a:cubicBezTo>
                          <a:pt x="15" y="20"/>
                          <a:pt x="15" y="20"/>
                          <a:pt x="15" y="20"/>
                        </a:cubicBezTo>
                        <a:cubicBezTo>
                          <a:pt x="15" y="20"/>
                          <a:pt x="21" y="14"/>
                          <a:pt x="1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3" name="iṡḷïdé">
                    <a:extLst>
                      <a:ext uri="{FF2B5EF4-FFF2-40B4-BE49-F238E27FC236}">
                        <a16:creationId xmlns="" xmlns:a16="http://schemas.microsoft.com/office/drawing/2014/main" id="{F5187E3D-38D8-489F-9D0A-4EEEED58F3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12838" y="3208338"/>
                    <a:ext cx="238125" cy="234950"/>
                  </a:xfrm>
                  <a:custGeom>
                    <a:avLst/>
                    <a:gdLst>
                      <a:gd name="T0" fmla="*/ 132 w 150"/>
                      <a:gd name="T1" fmla="*/ 131 h 148"/>
                      <a:gd name="T2" fmla="*/ 18 w 150"/>
                      <a:gd name="T3" fmla="*/ 131 h 148"/>
                      <a:gd name="T4" fmla="*/ 18 w 150"/>
                      <a:gd name="T5" fmla="*/ 18 h 148"/>
                      <a:gd name="T6" fmla="*/ 124 w 150"/>
                      <a:gd name="T7" fmla="*/ 18 h 148"/>
                      <a:gd name="T8" fmla="*/ 144 w 150"/>
                      <a:gd name="T9" fmla="*/ 0 h 148"/>
                      <a:gd name="T10" fmla="*/ 0 w 150"/>
                      <a:gd name="T11" fmla="*/ 0 h 148"/>
                      <a:gd name="T12" fmla="*/ 0 w 150"/>
                      <a:gd name="T13" fmla="*/ 148 h 148"/>
                      <a:gd name="T14" fmla="*/ 150 w 150"/>
                      <a:gd name="T15" fmla="*/ 148 h 148"/>
                      <a:gd name="T16" fmla="*/ 150 w 150"/>
                      <a:gd name="T17" fmla="*/ 55 h 148"/>
                      <a:gd name="T18" fmla="*/ 132 w 150"/>
                      <a:gd name="T19" fmla="*/ 73 h 148"/>
                      <a:gd name="T20" fmla="*/ 132 w 150"/>
                      <a:gd name="T21" fmla="*/ 131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0" h="148">
                        <a:moveTo>
                          <a:pt x="132" y="131"/>
                        </a:moveTo>
                        <a:lnTo>
                          <a:pt x="18" y="131"/>
                        </a:lnTo>
                        <a:lnTo>
                          <a:pt x="18" y="18"/>
                        </a:lnTo>
                        <a:lnTo>
                          <a:pt x="124" y="18"/>
                        </a:lnTo>
                        <a:lnTo>
                          <a:pt x="144" y="0"/>
                        </a:lnTo>
                        <a:lnTo>
                          <a:pt x="0" y="0"/>
                        </a:lnTo>
                        <a:lnTo>
                          <a:pt x="0" y="148"/>
                        </a:lnTo>
                        <a:lnTo>
                          <a:pt x="150" y="148"/>
                        </a:lnTo>
                        <a:lnTo>
                          <a:pt x="150" y="55"/>
                        </a:lnTo>
                        <a:lnTo>
                          <a:pt x="132" y="73"/>
                        </a:lnTo>
                        <a:lnTo>
                          <a:pt x="132" y="13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9" name="íslîḓê">
                  <a:extLst>
                    <a:ext uri="{FF2B5EF4-FFF2-40B4-BE49-F238E27FC236}">
                      <a16:creationId xmlns="" xmlns:a16="http://schemas.microsoft.com/office/drawing/2014/main" id="{DAC11DB7-AB65-46E4-97A5-024ED959052F}"/>
                    </a:ext>
                  </a:extLst>
                </p:cNvPr>
                <p:cNvGrpSpPr/>
                <p:nvPr/>
              </p:nvGrpSpPr>
              <p:grpSpPr>
                <a:xfrm>
                  <a:off x="7320646" y="1250762"/>
                  <a:ext cx="287142" cy="433527"/>
                  <a:chOff x="549275" y="4406901"/>
                  <a:chExt cx="161926" cy="244475"/>
                </a:xfrm>
                <a:grpFill/>
              </p:grpSpPr>
              <p:sp>
                <p:nvSpPr>
                  <p:cNvPr id="226" name="ïs1ïḍe">
                    <a:extLst>
                      <a:ext uri="{FF2B5EF4-FFF2-40B4-BE49-F238E27FC236}">
                        <a16:creationId xmlns="" xmlns:a16="http://schemas.microsoft.com/office/drawing/2014/main" id="{7A3F238F-3B39-4BF9-81EB-DB51A55162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275" y="4406901"/>
                    <a:ext cx="138113" cy="244475"/>
                  </a:xfrm>
                  <a:custGeom>
                    <a:avLst/>
                    <a:gdLst>
                      <a:gd name="T0" fmla="*/ 66 w 73"/>
                      <a:gd name="T1" fmla="*/ 105 h 129"/>
                      <a:gd name="T2" fmla="*/ 7 w 73"/>
                      <a:gd name="T3" fmla="*/ 105 h 129"/>
                      <a:gd name="T4" fmla="*/ 7 w 73"/>
                      <a:gd name="T5" fmla="*/ 16 h 129"/>
                      <a:gd name="T6" fmla="*/ 66 w 73"/>
                      <a:gd name="T7" fmla="*/ 16 h 129"/>
                      <a:gd name="T8" fmla="*/ 66 w 73"/>
                      <a:gd name="T9" fmla="*/ 35 h 129"/>
                      <a:gd name="T10" fmla="*/ 73 w 73"/>
                      <a:gd name="T11" fmla="*/ 35 h 129"/>
                      <a:gd name="T12" fmla="*/ 73 w 73"/>
                      <a:gd name="T13" fmla="*/ 10 h 129"/>
                      <a:gd name="T14" fmla="*/ 63 w 73"/>
                      <a:gd name="T15" fmla="*/ 0 h 129"/>
                      <a:gd name="T16" fmla="*/ 9 w 73"/>
                      <a:gd name="T17" fmla="*/ 0 h 129"/>
                      <a:gd name="T18" fmla="*/ 0 w 73"/>
                      <a:gd name="T19" fmla="*/ 10 h 129"/>
                      <a:gd name="T20" fmla="*/ 0 w 73"/>
                      <a:gd name="T21" fmla="*/ 120 h 129"/>
                      <a:gd name="T22" fmla="*/ 9 w 73"/>
                      <a:gd name="T23" fmla="*/ 129 h 129"/>
                      <a:gd name="T24" fmla="*/ 63 w 73"/>
                      <a:gd name="T25" fmla="*/ 129 h 129"/>
                      <a:gd name="T26" fmla="*/ 73 w 73"/>
                      <a:gd name="T27" fmla="*/ 120 h 129"/>
                      <a:gd name="T28" fmla="*/ 73 w 73"/>
                      <a:gd name="T29" fmla="*/ 79 h 129"/>
                      <a:gd name="T30" fmla="*/ 66 w 73"/>
                      <a:gd name="T31" fmla="*/ 79 h 129"/>
                      <a:gd name="T32" fmla="*/ 66 w 73"/>
                      <a:gd name="T33" fmla="*/ 105 h 129"/>
                      <a:gd name="T34" fmla="*/ 57 w 73"/>
                      <a:gd name="T35" fmla="*/ 6 h 129"/>
                      <a:gd name="T36" fmla="*/ 60 w 73"/>
                      <a:gd name="T37" fmla="*/ 9 h 129"/>
                      <a:gd name="T38" fmla="*/ 57 w 73"/>
                      <a:gd name="T39" fmla="*/ 11 h 129"/>
                      <a:gd name="T40" fmla="*/ 55 w 73"/>
                      <a:gd name="T41" fmla="*/ 9 h 129"/>
                      <a:gd name="T42" fmla="*/ 57 w 73"/>
                      <a:gd name="T43" fmla="*/ 6 h 129"/>
                      <a:gd name="T44" fmla="*/ 24 w 73"/>
                      <a:gd name="T45" fmla="*/ 7 h 129"/>
                      <a:gd name="T46" fmla="*/ 49 w 73"/>
                      <a:gd name="T47" fmla="*/ 7 h 129"/>
                      <a:gd name="T48" fmla="*/ 49 w 73"/>
                      <a:gd name="T49" fmla="*/ 10 h 129"/>
                      <a:gd name="T50" fmla="*/ 24 w 73"/>
                      <a:gd name="T51" fmla="*/ 10 h 129"/>
                      <a:gd name="T52" fmla="*/ 24 w 73"/>
                      <a:gd name="T53" fmla="*/ 7 h 129"/>
                      <a:gd name="T54" fmla="*/ 48 w 73"/>
                      <a:gd name="T55" fmla="*/ 119 h 129"/>
                      <a:gd name="T56" fmla="*/ 25 w 73"/>
                      <a:gd name="T57" fmla="*/ 119 h 129"/>
                      <a:gd name="T58" fmla="*/ 25 w 73"/>
                      <a:gd name="T59" fmla="*/ 112 h 129"/>
                      <a:gd name="T60" fmla="*/ 48 w 73"/>
                      <a:gd name="T61" fmla="*/ 112 h 129"/>
                      <a:gd name="T62" fmla="*/ 48 w 73"/>
                      <a:gd name="T63" fmla="*/ 119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3" h="129">
                        <a:moveTo>
                          <a:pt x="66" y="105"/>
                        </a:moveTo>
                        <a:cubicBezTo>
                          <a:pt x="7" y="105"/>
                          <a:pt x="7" y="105"/>
                          <a:pt x="7" y="10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66" y="16"/>
                          <a:pt x="66" y="16"/>
                          <a:pt x="66" y="16"/>
                        </a:cubicBezTo>
                        <a:cubicBezTo>
                          <a:pt x="66" y="35"/>
                          <a:pt x="66" y="35"/>
                          <a:pt x="66" y="35"/>
                        </a:cubicBezTo>
                        <a:cubicBezTo>
                          <a:pt x="73" y="35"/>
                          <a:pt x="73" y="35"/>
                          <a:pt x="73" y="35"/>
                        </a:cubicBezTo>
                        <a:cubicBezTo>
                          <a:pt x="73" y="10"/>
                          <a:pt x="73" y="10"/>
                          <a:pt x="73" y="10"/>
                        </a:cubicBezTo>
                        <a:cubicBezTo>
                          <a:pt x="73" y="5"/>
                          <a:pt x="68" y="0"/>
                          <a:pt x="63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5"/>
                          <a:pt x="0" y="10"/>
                        </a:cubicBezTo>
                        <a:cubicBezTo>
                          <a:pt x="0" y="120"/>
                          <a:pt x="0" y="120"/>
                          <a:pt x="0" y="120"/>
                        </a:cubicBezTo>
                        <a:cubicBezTo>
                          <a:pt x="0" y="125"/>
                          <a:pt x="4" y="129"/>
                          <a:pt x="9" y="129"/>
                        </a:cubicBezTo>
                        <a:cubicBezTo>
                          <a:pt x="63" y="129"/>
                          <a:pt x="63" y="129"/>
                          <a:pt x="63" y="129"/>
                        </a:cubicBezTo>
                        <a:cubicBezTo>
                          <a:pt x="68" y="129"/>
                          <a:pt x="73" y="125"/>
                          <a:pt x="73" y="120"/>
                        </a:cubicBezTo>
                        <a:cubicBezTo>
                          <a:pt x="73" y="79"/>
                          <a:pt x="73" y="79"/>
                          <a:pt x="73" y="79"/>
                        </a:cubicBezTo>
                        <a:cubicBezTo>
                          <a:pt x="66" y="79"/>
                          <a:pt x="66" y="79"/>
                          <a:pt x="66" y="79"/>
                        </a:cubicBezTo>
                        <a:lnTo>
                          <a:pt x="66" y="105"/>
                        </a:lnTo>
                        <a:close/>
                        <a:moveTo>
                          <a:pt x="57" y="6"/>
                        </a:moveTo>
                        <a:cubicBezTo>
                          <a:pt x="58" y="6"/>
                          <a:pt x="60" y="7"/>
                          <a:pt x="60" y="9"/>
                        </a:cubicBezTo>
                        <a:cubicBezTo>
                          <a:pt x="60" y="10"/>
                          <a:pt x="58" y="11"/>
                          <a:pt x="57" y="11"/>
                        </a:cubicBezTo>
                        <a:cubicBezTo>
                          <a:pt x="56" y="11"/>
                          <a:pt x="55" y="10"/>
                          <a:pt x="55" y="9"/>
                        </a:cubicBezTo>
                        <a:cubicBezTo>
                          <a:pt x="55" y="7"/>
                          <a:pt x="56" y="6"/>
                          <a:pt x="57" y="6"/>
                        </a:cubicBezTo>
                        <a:close/>
                        <a:moveTo>
                          <a:pt x="24" y="7"/>
                        </a:moveTo>
                        <a:cubicBezTo>
                          <a:pt x="49" y="7"/>
                          <a:pt x="49" y="7"/>
                          <a:pt x="49" y="7"/>
                        </a:cubicBezTo>
                        <a:cubicBezTo>
                          <a:pt x="49" y="10"/>
                          <a:pt x="49" y="10"/>
                          <a:pt x="49" y="10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lnTo>
                          <a:pt x="24" y="7"/>
                        </a:lnTo>
                        <a:close/>
                        <a:moveTo>
                          <a:pt x="48" y="119"/>
                        </a:moveTo>
                        <a:cubicBezTo>
                          <a:pt x="25" y="119"/>
                          <a:pt x="25" y="119"/>
                          <a:pt x="25" y="119"/>
                        </a:cubicBezTo>
                        <a:cubicBezTo>
                          <a:pt x="25" y="112"/>
                          <a:pt x="25" y="112"/>
                          <a:pt x="25" y="112"/>
                        </a:cubicBezTo>
                        <a:cubicBezTo>
                          <a:pt x="48" y="112"/>
                          <a:pt x="48" y="112"/>
                          <a:pt x="48" y="112"/>
                        </a:cubicBezTo>
                        <a:lnTo>
                          <a:pt x="48" y="11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7" name="î$ľïḍé">
                    <a:extLst>
                      <a:ext uri="{FF2B5EF4-FFF2-40B4-BE49-F238E27FC236}">
                        <a16:creationId xmlns="" xmlns:a16="http://schemas.microsoft.com/office/drawing/2014/main" id="{343EA2ED-2F8F-40DE-AEEB-57399E2CED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013" y="4478338"/>
                    <a:ext cx="103188" cy="98425"/>
                  </a:xfrm>
                  <a:custGeom>
                    <a:avLst/>
                    <a:gdLst>
                      <a:gd name="T0" fmla="*/ 0 w 65"/>
                      <a:gd name="T1" fmla="*/ 44 h 62"/>
                      <a:gd name="T2" fmla="*/ 8 w 65"/>
                      <a:gd name="T3" fmla="*/ 44 h 62"/>
                      <a:gd name="T4" fmla="*/ 0 w 65"/>
                      <a:gd name="T5" fmla="*/ 62 h 62"/>
                      <a:gd name="T6" fmla="*/ 22 w 65"/>
                      <a:gd name="T7" fmla="*/ 44 h 62"/>
                      <a:gd name="T8" fmla="*/ 65 w 65"/>
                      <a:gd name="T9" fmla="*/ 44 h 62"/>
                      <a:gd name="T10" fmla="*/ 65 w 65"/>
                      <a:gd name="T11" fmla="*/ 0 h 62"/>
                      <a:gd name="T12" fmla="*/ 0 w 65"/>
                      <a:gd name="T13" fmla="*/ 0 h 62"/>
                      <a:gd name="T14" fmla="*/ 0 w 65"/>
                      <a:gd name="T15" fmla="*/ 44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5" h="62">
                        <a:moveTo>
                          <a:pt x="0" y="44"/>
                        </a:moveTo>
                        <a:lnTo>
                          <a:pt x="8" y="44"/>
                        </a:lnTo>
                        <a:lnTo>
                          <a:pt x="0" y="62"/>
                        </a:lnTo>
                        <a:lnTo>
                          <a:pt x="22" y="44"/>
                        </a:lnTo>
                        <a:lnTo>
                          <a:pt x="65" y="44"/>
                        </a:lnTo>
                        <a:lnTo>
                          <a:pt x="65" y="0"/>
                        </a:lnTo>
                        <a:lnTo>
                          <a:pt x="0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70" name="í$1îḓè">
                  <a:extLst>
                    <a:ext uri="{FF2B5EF4-FFF2-40B4-BE49-F238E27FC236}">
                      <a16:creationId xmlns="" xmlns:a16="http://schemas.microsoft.com/office/drawing/2014/main" id="{A4632B33-6E66-4D54-AF71-94CC21022696}"/>
                    </a:ext>
                  </a:extLst>
                </p:cNvPr>
                <p:cNvGrpSpPr/>
                <p:nvPr/>
              </p:nvGrpSpPr>
              <p:grpSpPr>
                <a:xfrm>
                  <a:off x="3864191" y="1438661"/>
                  <a:ext cx="408191" cy="396931"/>
                  <a:chOff x="390525" y="2455863"/>
                  <a:chExt cx="230188" cy="223838"/>
                </a:xfrm>
                <a:grpFill/>
              </p:grpSpPr>
              <p:sp>
                <p:nvSpPr>
                  <p:cNvPr id="220" name="ïṩlíḋè">
                    <a:extLst>
                      <a:ext uri="{FF2B5EF4-FFF2-40B4-BE49-F238E27FC236}">
                        <a16:creationId xmlns="" xmlns:a16="http://schemas.microsoft.com/office/drawing/2014/main" id="{AA0E75AD-6A77-4411-A12F-7DE9216C74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475" y="2559051"/>
                    <a:ext cx="122238" cy="120650"/>
                  </a:xfrm>
                  <a:custGeom>
                    <a:avLst/>
                    <a:gdLst>
                      <a:gd name="T0" fmla="*/ 57 w 64"/>
                      <a:gd name="T1" fmla="*/ 34 h 63"/>
                      <a:gd name="T2" fmla="*/ 30 w 64"/>
                      <a:gd name="T3" fmla="*/ 7 h 63"/>
                      <a:gd name="T4" fmla="*/ 14 w 64"/>
                      <a:gd name="T5" fmla="*/ 3 h 63"/>
                      <a:gd name="T6" fmla="*/ 11 w 64"/>
                      <a:gd name="T7" fmla="*/ 0 h 63"/>
                      <a:gd name="T8" fmla="*/ 8 w 64"/>
                      <a:gd name="T9" fmla="*/ 4 h 63"/>
                      <a:gd name="T10" fmla="*/ 3 w 64"/>
                      <a:gd name="T11" fmla="*/ 5 h 63"/>
                      <a:gd name="T12" fmla="*/ 2 w 64"/>
                      <a:gd name="T13" fmla="*/ 9 h 63"/>
                      <a:gd name="T14" fmla="*/ 0 w 64"/>
                      <a:gd name="T15" fmla="*/ 11 h 63"/>
                      <a:gd name="T16" fmla="*/ 3 w 64"/>
                      <a:gd name="T17" fmla="*/ 15 h 63"/>
                      <a:gd name="T18" fmla="*/ 7 w 64"/>
                      <a:gd name="T19" fmla="*/ 30 h 63"/>
                      <a:gd name="T20" fmla="*/ 34 w 64"/>
                      <a:gd name="T21" fmla="*/ 57 h 63"/>
                      <a:gd name="T22" fmla="*/ 57 w 64"/>
                      <a:gd name="T23" fmla="*/ 57 h 63"/>
                      <a:gd name="T24" fmla="*/ 57 w 64"/>
                      <a:gd name="T25" fmla="*/ 34 h 63"/>
                      <a:gd name="T26" fmla="*/ 52 w 64"/>
                      <a:gd name="T27" fmla="*/ 52 h 63"/>
                      <a:gd name="T28" fmla="*/ 37 w 64"/>
                      <a:gd name="T29" fmla="*/ 52 h 63"/>
                      <a:gd name="T30" fmla="*/ 13 w 64"/>
                      <a:gd name="T31" fmla="*/ 28 h 63"/>
                      <a:gd name="T32" fmla="*/ 9 w 64"/>
                      <a:gd name="T33" fmla="*/ 21 h 63"/>
                      <a:gd name="T34" fmla="*/ 14 w 64"/>
                      <a:gd name="T35" fmla="*/ 25 h 63"/>
                      <a:gd name="T36" fmla="*/ 25 w 64"/>
                      <a:gd name="T37" fmla="*/ 25 h 63"/>
                      <a:gd name="T38" fmla="*/ 25 w 64"/>
                      <a:gd name="T39" fmla="*/ 14 h 63"/>
                      <a:gd name="T40" fmla="*/ 20 w 64"/>
                      <a:gd name="T41" fmla="*/ 9 h 63"/>
                      <a:gd name="T42" fmla="*/ 28 w 64"/>
                      <a:gd name="T43" fmla="*/ 12 h 63"/>
                      <a:gd name="T44" fmla="*/ 52 w 64"/>
                      <a:gd name="T45" fmla="*/ 36 h 63"/>
                      <a:gd name="T46" fmla="*/ 52 w 64"/>
                      <a:gd name="T47" fmla="*/ 52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64" h="63">
                        <a:moveTo>
                          <a:pt x="57" y="34"/>
                        </a:moveTo>
                        <a:cubicBezTo>
                          <a:pt x="30" y="7"/>
                          <a:pt x="30" y="7"/>
                          <a:pt x="30" y="7"/>
                        </a:cubicBezTo>
                        <a:cubicBezTo>
                          <a:pt x="26" y="3"/>
                          <a:pt x="20" y="1"/>
                          <a:pt x="14" y="3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cubicBezTo>
                          <a:pt x="2" y="20"/>
                          <a:pt x="3" y="26"/>
                          <a:pt x="7" y="30"/>
                        </a:cubicBezTo>
                        <a:cubicBezTo>
                          <a:pt x="34" y="57"/>
                          <a:pt x="34" y="57"/>
                          <a:pt x="34" y="57"/>
                        </a:cubicBezTo>
                        <a:cubicBezTo>
                          <a:pt x="41" y="63"/>
                          <a:pt x="51" y="63"/>
                          <a:pt x="57" y="57"/>
                        </a:cubicBezTo>
                        <a:cubicBezTo>
                          <a:pt x="64" y="51"/>
                          <a:pt x="64" y="40"/>
                          <a:pt x="57" y="34"/>
                        </a:cubicBezTo>
                        <a:close/>
                        <a:moveTo>
                          <a:pt x="52" y="52"/>
                        </a:moveTo>
                        <a:cubicBezTo>
                          <a:pt x="48" y="56"/>
                          <a:pt x="41" y="56"/>
                          <a:pt x="37" y="52"/>
                        </a:cubicBezTo>
                        <a:cubicBezTo>
                          <a:pt x="13" y="28"/>
                          <a:pt x="13" y="28"/>
                          <a:pt x="13" y="28"/>
                        </a:cubicBezTo>
                        <a:cubicBezTo>
                          <a:pt x="11" y="26"/>
                          <a:pt x="10" y="23"/>
                          <a:pt x="9" y="21"/>
                        </a:cubicBezTo>
                        <a:cubicBezTo>
                          <a:pt x="14" y="25"/>
                          <a:pt x="14" y="25"/>
                          <a:pt x="14" y="25"/>
                        </a:cubicBezTo>
                        <a:cubicBezTo>
                          <a:pt x="17" y="28"/>
                          <a:pt x="22" y="28"/>
                          <a:pt x="25" y="25"/>
                        </a:cubicBezTo>
                        <a:cubicBezTo>
                          <a:pt x="28" y="22"/>
                          <a:pt x="28" y="17"/>
                          <a:pt x="25" y="14"/>
                        </a:cubicBezTo>
                        <a:cubicBezTo>
                          <a:pt x="20" y="9"/>
                          <a:pt x="20" y="9"/>
                          <a:pt x="20" y="9"/>
                        </a:cubicBezTo>
                        <a:cubicBezTo>
                          <a:pt x="23" y="9"/>
                          <a:pt x="26" y="10"/>
                          <a:pt x="28" y="12"/>
                        </a:cubicBezTo>
                        <a:cubicBezTo>
                          <a:pt x="52" y="36"/>
                          <a:pt x="52" y="36"/>
                          <a:pt x="52" y="36"/>
                        </a:cubicBezTo>
                        <a:cubicBezTo>
                          <a:pt x="56" y="41"/>
                          <a:pt x="57" y="48"/>
                          <a:pt x="52" y="5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1" name="ïśľîďê">
                    <a:extLst>
                      <a:ext uri="{FF2B5EF4-FFF2-40B4-BE49-F238E27FC236}">
                        <a16:creationId xmlns="" xmlns:a16="http://schemas.microsoft.com/office/drawing/2014/main" id="{7B547565-893E-4254-8693-4CC885A462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0525" y="2455863"/>
                    <a:ext cx="123825" cy="117475"/>
                  </a:xfrm>
                  <a:custGeom>
                    <a:avLst/>
                    <a:gdLst>
                      <a:gd name="T0" fmla="*/ 50 w 65"/>
                      <a:gd name="T1" fmla="*/ 60 h 62"/>
                      <a:gd name="T2" fmla="*/ 53 w 65"/>
                      <a:gd name="T3" fmla="*/ 62 h 62"/>
                      <a:gd name="T4" fmla="*/ 58 w 65"/>
                      <a:gd name="T5" fmla="*/ 60 h 62"/>
                      <a:gd name="T6" fmla="*/ 60 w 65"/>
                      <a:gd name="T7" fmla="*/ 57 h 62"/>
                      <a:gd name="T8" fmla="*/ 63 w 65"/>
                      <a:gd name="T9" fmla="*/ 57 h 62"/>
                      <a:gd name="T10" fmla="*/ 65 w 65"/>
                      <a:gd name="T11" fmla="*/ 52 h 62"/>
                      <a:gd name="T12" fmla="*/ 61 w 65"/>
                      <a:gd name="T13" fmla="*/ 48 h 62"/>
                      <a:gd name="T14" fmla="*/ 56 w 65"/>
                      <a:gd name="T15" fmla="*/ 33 h 62"/>
                      <a:gd name="T16" fmla="*/ 29 w 65"/>
                      <a:gd name="T17" fmla="*/ 6 h 62"/>
                      <a:gd name="T18" fmla="*/ 6 w 65"/>
                      <a:gd name="T19" fmla="*/ 6 h 62"/>
                      <a:gd name="T20" fmla="*/ 6 w 65"/>
                      <a:gd name="T21" fmla="*/ 29 h 62"/>
                      <a:gd name="T22" fmla="*/ 33 w 65"/>
                      <a:gd name="T23" fmla="*/ 56 h 62"/>
                      <a:gd name="T24" fmla="*/ 50 w 65"/>
                      <a:gd name="T25" fmla="*/ 60 h 62"/>
                      <a:gd name="T26" fmla="*/ 12 w 65"/>
                      <a:gd name="T27" fmla="*/ 27 h 62"/>
                      <a:gd name="T28" fmla="*/ 11 w 65"/>
                      <a:gd name="T29" fmla="*/ 11 h 62"/>
                      <a:gd name="T30" fmla="*/ 27 w 65"/>
                      <a:gd name="T31" fmla="*/ 12 h 62"/>
                      <a:gd name="T32" fmla="*/ 51 w 65"/>
                      <a:gd name="T33" fmla="*/ 36 h 62"/>
                      <a:gd name="T34" fmla="*/ 54 w 65"/>
                      <a:gd name="T35" fmla="*/ 41 h 62"/>
                      <a:gd name="T36" fmla="*/ 43 w 65"/>
                      <a:gd name="T37" fmla="*/ 42 h 62"/>
                      <a:gd name="T38" fmla="*/ 43 w 65"/>
                      <a:gd name="T39" fmla="*/ 53 h 62"/>
                      <a:gd name="T40" fmla="*/ 45 w 65"/>
                      <a:gd name="T41" fmla="*/ 54 h 62"/>
                      <a:gd name="T42" fmla="*/ 36 w 65"/>
                      <a:gd name="T43" fmla="*/ 51 h 62"/>
                      <a:gd name="T44" fmla="*/ 12 w 65"/>
                      <a:gd name="T45" fmla="*/ 27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65" h="62">
                        <a:moveTo>
                          <a:pt x="50" y="60"/>
                        </a:moveTo>
                        <a:cubicBezTo>
                          <a:pt x="53" y="62"/>
                          <a:pt x="53" y="62"/>
                          <a:pt x="53" y="62"/>
                        </a:cubicBezTo>
                        <a:cubicBezTo>
                          <a:pt x="58" y="60"/>
                          <a:pt x="58" y="60"/>
                          <a:pt x="58" y="60"/>
                        </a:cubicBezTo>
                        <a:cubicBezTo>
                          <a:pt x="60" y="57"/>
                          <a:pt x="60" y="57"/>
                          <a:pt x="60" y="57"/>
                        </a:cubicBezTo>
                        <a:cubicBezTo>
                          <a:pt x="63" y="57"/>
                          <a:pt x="63" y="57"/>
                          <a:pt x="63" y="57"/>
                        </a:cubicBezTo>
                        <a:cubicBezTo>
                          <a:pt x="65" y="52"/>
                          <a:pt x="65" y="52"/>
                          <a:pt x="65" y="52"/>
                        </a:cubicBezTo>
                        <a:cubicBezTo>
                          <a:pt x="61" y="48"/>
                          <a:pt x="61" y="48"/>
                          <a:pt x="61" y="48"/>
                        </a:cubicBezTo>
                        <a:cubicBezTo>
                          <a:pt x="62" y="43"/>
                          <a:pt x="60" y="37"/>
                          <a:pt x="56" y="33"/>
                        </a:cubicBezTo>
                        <a:cubicBezTo>
                          <a:pt x="29" y="6"/>
                          <a:pt x="29" y="6"/>
                          <a:pt x="29" y="6"/>
                        </a:cubicBezTo>
                        <a:cubicBezTo>
                          <a:pt x="23" y="0"/>
                          <a:pt x="13" y="0"/>
                          <a:pt x="6" y="6"/>
                        </a:cubicBezTo>
                        <a:cubicBezTo>
                          <a:pt x="0" y="13"/>
                          <a:pt x="0" y="23"/>
                          <a:pt x="6" y="29"/>
                        </a:cubicBezTo>
                        <a:cubicBezTo>
                          <a:pt x="33" y="56"/>
                          <a:pt x="33" y="56"/>
                          <a:pt x="33" y="56"/>
                        </a:cubicBezTo>
                        <a:cubicBezTo>
                          <a:pt x="38" y="61"/>
                          <a:pt x="45" y="62"/>
                          <a:pt x="50" y="60"/>
                        </a:cubicBezTo>
                        <a:close/>
                        <a:moveTo>
                          <a:pt x="12" y="27"/>
                        </a:moveTo>
                        <a:cubicBezTo>
                          <a:pt x="7" y="22"/>
                          <a:pt x="7" y="15"/>
                          <a:pt x="11" y="11"/>
                        </a:cubicBezTo>
                        <a:cubicBezTo>
                          <a:pt x="15" y="7"/>
                          <a:pt x="22" y="7"/>
                          <a:pt x="27" y="12"/>
                        </a:cubicBezTo>
                        <a:cubicBezTo>
                          <a:pt x="51" y="36"/>
                          <a:pt x="51" y="36"/>
                          <a:pt x="51" y="36"/>
                        </a:cubicBezTo>
                        <a:cubicBezTo>
                          <a:pt x="53" y="37"/>
                          <a:pt x="54" y="39"/>
                          <a:pt x="54" y="41"/>
                        </a:cubicBezTo>
                        <a:cubicBezTo>
                          <a:pt x="51" y="39"/>
                          <a:pt x="46" y="39"/>
                          <a:pt x="43" y="42"/>
                        </a:cubicBezTo>
                        <a:cubicBezTo>
                          <a:pt x="40" y="45"/>
                          <a:pt x="40" y="50"/>
                          <a:pt x="43" y="53"/>
                        </a:cubicBezTo>
                        <a:cubicBezTo>
                          <a:pt x="45" y="54"/>
                          <a:pt x="45" y="54"/>
                          <a:pt x="45" y="54"/>
                        </a:cubicBezTo>
                        <a:cubicBezTo>
                          <a:pt x="42" y="54"/>
                          <a:pt x="38" y="53"/>
                          <a:pt x="36" y="51"/>
                        </a:cubicBezTo>
                        <a:lnTo>
                          <a:pt x="12" y="2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2" name="íṩľiďé">
                    <a:extLst>
                      <a:ext uri="{FF2B5EF4-FFF2-40B4-BE49-F238E27FC236}">
                        <a16:creationId xmlns="" xmlns:a16="http://schemas.microsoft.com/office/drawing/2014/main" id="{ED78E76A-6DE7-4D15-94BC-F34C8D4376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7525" y="2525713"/>
                    <a:ext cx="6350" cy="222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3" name="îṧlíḓê">
                    <a:extLst>
                      <a:ext uri="{FF2B5EF4-FFF2-40B4-BE49-F238E27FC236}">
                        <a16:creationId xmlns="" xmlns:a16="http://schemas.microsoft.com/office/drawing/2014/main" id="{09E22A4E-6D82-4581-9AB3-AAF1331DE6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5463" y="2549526"/>
                    <a:ext cx="23813" cy="476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4" name="ïŝḻïḓé">
                    <a:extLst>
                      <a:ext uri="{FF2B5EF4-FFF2-40B4-BE49-F238E27FC236}">
                        <a16:creationId xmlns="" xmlns:a16="http://schemas.microsoft.com/office/drawing/2014/main" id="{DE629E81-68CD-43BC-9165-ED6C13B340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8950" y="2584451"/>
                    <a:ext cx="6350" cy="222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5" name="íşļiďè">
                    <a:extLst>
                      <a:ext uri="{FF2B5EF4-FFF2-40B4-BE49-F238E27FC236}">
                        <a16:creationId xmlns="" xmlns:a16="http://schemas.microsoft.com/office/drawing/2014/main" id="{8A8648EA-4998-47EC-A8FB-620DB689D8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5138" y="2578101"/>
                    <a:ext cx="22225" cy="635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1" name="îŝ1íďé">
                  <a:extLst>
                    <a:ext uri="{FF2B5EF4-FFF2-40B4-BE49-F238E27FC236}">
                      <a16:creationId xmlns="" xmlns:a16="http://schemas.microsoft.com/office/drawing/2014/main" id="{999C4F88-5508-4E36-BEBC-05F4E439B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3270" y="3530020"/>
                  <a:ext cx="461677" cy="478568"/>
                </a:xfrm>
                <a:custGeom>
                  <a:avLst/>
                  <a:gdLst>
                    <a:gd name="T0" fmla="*/ 99 w 137"/>
                    <a:gd name="T1" fmla="*/ 57 h 142"/>
                    <a:gd name="T2" fmla="*/ 137 w 137"/>
                    <a:gd name="T3" fmla="*/ 57 h 142"/>
                    <a:gd name="T4" fmla="*/ 76 w 137"/>
                    <a:gd name="T5" fmla="*/ 4 h 142"/>
                    <a:gd name="T6" fmla="*/ 69 w 137"/>
                    <a:gd name="T7" fmla="*/ 0 h 142"/>
                    <a:gd name="T8" fmla="*/ 62 w 137"/>
                    <a:gd name="T9" fmla="*/ 4 h 142"/>
                    <a:gd name="T10" fmla="*/ 0 w 137"/>
                    <a:gd name="T11" fmla="*/ 57 h 142"/>
                    <a:gd name="T12" fmla="*/ 39 w 137"/>
                    <a:gd name="T13" fmla="*/ 57 h 142"/>
                    <a:gd name="T14" fmla="*/ 62 w 137"/>
                    <a:gd name="T15" fmla="*/ 5 h 142"/>
                    <a:gd name="T16" fmla="*/ 62 w 137"/>
                    <a:gd name="T17" fmla="*/ 6 h 142"/>
                    <a:gd name="T18" fmla="*/ 44 w 137"/>
                    <a:gd name="T19" fmla="*/ 57 h 142"/>
                    <a:gd name="T20" fmla="*/ 64 w 137"/>
                    <a:gd name="T21" fmla="*/ 57 h 142"/>
                    <a:gd name="T22" fmla="*/ 64 w 137"/>
                    <a:gd name="T23" fmla="*/ 123 h 142"/>
                    <a:gd name="T24" fmla="*/ 64 w 137"/>
                    <a:gd name="T25" fmla="*/ 125 h 142"/>
                    <a:gd name="T26" fmla="*/ 64 w 137"/>
                    <a:gd name="T27" fmla="*/ 130 h 142"/>
                    <a:gd name="T28" fmla="*/ 76 w 137"/>
                    <a:gd name="T29" fmla="*/ 142 h 142"/>
                    <a:gd name="T30" fmla="*/ 88 w 137"/>
                    <a:gd name="T31" fmla="*/ 130 h 142"/>
                    <a:gd name="T32" fmla="*/ 88 w 137"/>
                    <a:gd name="T33" fmla="*/ 125 h 142"/>
                    <a:gd name="T34" fmla="*/ 79 w 137"/>
                    <a:gd name="T35" fmla="*/ 125 h 142"/>
                    <a:gd name="T36" fmla="*/ 79 w 137"/>
                    <a:gd name="T37" fmla="*/ 127 h 142"/>
                    <a:gd name="T38" fmla="*/ 79 w 137"/>
                    <a:gd name="T39" fmla="*/ 130 h 142"/>
                    <a:gd name="T40" fmla="*/ 76 w 137"/>
                    <a:gd name="T41" fmla="*/ 134 h 142"/>
                    <a:gd name="T42" fmla="*/ 72 w 137"/>
                    <a:gd name="T43" fmla="*/ 130 h 142"/>
                    <a:gd name="T44" fmla="*/ 72 w 137"/>
                    <a:gd name="T45" fmla="*/ 127 h 142"/>
                    <a:gd name="T46" fmla="*/ 72 w 137"/>
                    <a:gd name="T47" fmla="*/ 125 h 142"/>
                    <a:gd name="T48" fmla="*/ 72 w 137"/>
                    <a:gd name="T49" fmla="*/ 112 h 142"/>
                    <a:gd name="T50" fmla="*/ 72 w 137"/>
                    <a:gd name="T51" fmla="*/ 57 h 142"/>
                    <a:gd name="T52" fmla="*/ 94 w 137"/>
                    <a:gd name="T53" fmla="*/ 57 h 142"/>
                    <a:gd name="T54" fmla="*/ 76 w 137"/>
                    <a:gd name="T55" fmla="*/ 6 h 142"/>
                    <a:gd name="T56" fmla="*/ 76 w 137"/>
                    <a:gd name="T57" fmla="*/ 5 h 142"/>
                    <a:gd name="T58" fmla="*/ 99 w 137"/>
                    <a:gd name="T59" fmla="*/ 57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37" h="142">
                      <a:moveTo>
                        <a:pt x="99" y="57"/>
                      </a:moveTo>
                      <a:cubicBezTo>
                        <a:pt x="137" y="57"/>
                        <a:pt x="137" y="57"/>
                        <a:pt x="137" y="57"/>
                      </a:cubicBezTo>
                      <a:cubicBezTo>
                        <a:pt x="130" y="29"/>
                        <a:pt x="105" y="7"/>
                        <a:pt x="76" y="4"/>
                      </a:cubicBezTo>
                      <a:cubicBezTo>
                        <a:pt x="74" y="2"/>
                        <a:pt x="72" y="0"/>
                        <a:pt x="69" y="0"/>
                      </a:cubicBezTo>
                      <a:cubicBezTo>
                        <a:pt x="66" y="0"/>
                        <a:pt x="64" y="2"/>
                        <a:pt x="62" y="4"/>
                      </a:cubicBezTo>
                      <a:cubicBezTo>
                        <a:pt x="32" y="7"/>
                        <a:pt x="7" y="28"/>
                        <a:pt x="0" y="57"/>
                      </a:cubicBezTo>
                      <a:cubicBezTo>
                        <a:pt x="39" y="57"/>
                        <a:pt x="39" y="57"/>
                        <a:pt x="39" y="57"/>
                      </a:cubicBezTo>
                      <a:cubicBezTo>
                        <a:pt x="39" y="24"/>
                        <a:pt x="58" y="8"/>
                        <a:pt x="62" y="5"/>
                      </a:cubicBezTo>
                      <a:cubicBezTo>
                        <a:pt x="62" y="5"/>
                        <a:pt x="62" y="5"/>
                        <a:pt x="62" y="6"/>
                      </a:cubicBezTo>
                      <a:cubicBezTo>
                        <a:pt x="41" y="32"/>
                        <a:pt x="44" y="57"/>
                        <a:pt x="44" y="57"/>
                      </a:cubicBezTo>
                      <a:cubicBezTo>
                        <a:pt x="64" y="57"/>
                        <a:pt x="64" y="57"/>
                        <a:pt x="64" y="57"/>
                      </a:cubicBezTo>
                      <a:cubicBezTo>
                        <a:pt x="64" y="123"/>
                        <a:pt x="64" y="123"/>
                        <a:pt x="64" y="123"/>
                      </a:cubicBezTo>
                      <a:cubicBezTo>
                        <a:pt x="64" y="125"/>
                        <a:pt x="64" y="125"/>
                        <a:pt x="64" y="125"/>
                      </a:cubicBezTo>
                      <a:cubicBezTo>
                        <a:pt x="64" y="130"/>
                        <a:pt x="64" y="130"/>
                        <a:pt x="64" y="130"/>
                      </a:cubicBezTo>
                      <a:cubicBezTo>
                        <a:pt x="64" y="137"/>
                        <a:pt x="69" y="142"/>
                        <a:pt x="76" y="142"/>
                      </a:cubicBezTo>
                      <a:cubicBezTo>
                        <a:pt x="82" y="142"/>
                        <a:pt x="88" y="137"/>
                        <a:pt x="88" y="130"/>
                      </a:cubicBezTo>
                      <a:cubicBezTo>
                        <a:pt x="88" y="125"/>
                        <a:pt x="88" y="125"/>
                        <a:pt x="88" y="125"/>
                      </a:cubicBezTo>
                      <a:cubicBezTo>
                        <a:pt x="79" y="125"/>
                        <a:pt x="79" y="125"/>
                        <a:pt x="79" y="125"/>
                      </a:cubicBezTo>
                      <a:cubicBezTo>
                        <a:pt x="79" y="127"/>
                        <a:pt x="79" y="127"/>
                        <a:pt x="79" y="127"/>
                      </a:cubicBezTo>
                      <a:cubicBezTo>
                        <a:pt x="79" y="130"/>
                        <a:pt x="79" y="130"/>
                        <a:pt x="79" y="130"/>
                      </a:cubicBezTo>
                      <a:cubicBezTo>
                        <a:pt x="79" y="132"/>
                        <a:pt x="78" y="134"/>
                        <a:pt x="76" y="134"/>
                      </a:cubicBezTo>
                      <a:cubicBezTo>
                        <a:pt x="74" y="134"/>
                        <a:pt x="72" y="132"/>
                        <a:pt x="72" y="130"/>
                      </a:cubicBezTo>
                      <a:cubicBezTo>
                        <a:pt x="72" y="127"/>
                        <a:pt x="72" y="127"/>
                        <a:pt x="72" y="127"/>
                      </a:cubicBezTo>
                      <a:cubicBezTo>
                        <a:pt x="72" y="125"/>
                        <a:pt x="72" y="125"/>
                        <a:pt x="72" y="125"/>
                      </a:cubicBezTo>
                      <a:cubicBezTo>
                        <a:pt x="72" y="112"/>
                        <a:pt x="72" y="112"/>
                        <a:pt x="72" y="112"/>
                      </a:cubicBezTo>
                      <a:cubicBezTo>
                        <a:pt x="72" y="57"/>
                        <a:pt x="72" y="57"/>
                        <a:pt x="72" y="57"/>
                      </a:cubicBezTo>
                      <a:cubicBezTo>
                        <a:pt x="94" y="57"/>
                        <a:pt x="94" y="57"/>
                        <a:pt x="94" y="57"/>
                      </a:cubicBezTo>
                      <a:cubicBezTo>
                        <a:pt x="94" y="57"/>
                        <a:pt x="97" y="32"/>
                        <a:pt x="76" y="6"/>
                      </a:cubicBezTo>
                      <a:cubicBezTo>
                        <a:pt x="76" y="5"/>
                        <a:pt x="76" y="5"/>
                        <a:pt x="76" y="5"/>
                      </a:cubicBezTo>
                      <a:cubicBezTo>
                        <a:pt x="80" y="8"/>
                        <a:pt x="99" y="24"/>
                        <a:pt x="99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iś1íḍe">
                  <a:extLst>
                    <a:ext uri="{FF2B5EF4-FFF2-40B4-BE49-F238E27FC236}">
                      <a16:creationId xmlns="" xmlns:a16="http://schemas.microsoft.com/office/drawing/2014/main" id="{AC0B69A1-F29B-484A-936D-E259F6AE3C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19907" y="2131823"/>
                  <a:ext cx="363149" cy="487015"/>
                </a:xfrm>
                <a:custGeom>
                  <a:avLst/>
                  <a:gdLst>
                    <a:gd name="T0" fmla="*/ 108 w 108"/>
                    <a:gd name="T1" fmla="*/ 145 h 145"/>
                    <a:gd name="T2" fmla="*/ 0 w 108"/>
                    <a:gd name="T3" fmla="*/ 145 h 145"/>
                    <a:gd name="T4" fmla="*/ 0 w 108"/>
                    <a:gd name="T5" fmla="*/ 135 h 145"/>
                    <a:gd name="T6" fmla="*/ 13 w 108"/>
                    <a:gd name="T7" fmla="*/ 124 h 145"/>
                    <a:gd name="T8" fmla="*/ 96 w 108"/>
                    <a:gd name="T9" fmla="*/ 124 h 145"/>
                    <a:gd name="T10" fmla="*/ 108 w 108"/>
                    <a:gd name="T11" fmla="*/ 135 h 145"/>
                    <a:gd name="T12" fmla="*/ 108 w 108"/>
                    <a:gd name="T13" fmla="*/ 145 h 145"/>
                    <a:gd name="T14" fmla="*/ 16 w 108"/>
                    <a:gd name="T15" fmla="*/ 116 h 145"/>
                    <a:gd name="T16" fmla="*/ 24 w 108"/>
                    <a:gd name="T17" fmla="*/ 91 h 145"/>
                    <a:gd name="T18" fmla="*/ 85 w 108"/>
                    <a:gd name="T19" fmla="*/ 91 h 145"/>
                    <a:gd name="T20" fmla="*/ 93 w 108"/>
                    <a:gd name="T21" fmla="*/ 116 h 145"/>
                    <a:gd name="T22" fmla="*/ 16 w 108"/>
                    <a:gd name="T23" fmla="*/ 116 h 145"/>
                    <a:gd name="T24" fmla="*/ 28 w 108"/>
                    <a:gd name="T25" fmla="*/ 76 h 145"/>
                    <a:gd name="T26" fmla="*/ 36 w 108"/>
                    <a:gd name="T27" fmla="*/ 51 h 145"/>
                    <a:gd name="T28" fmla="*/ 72 w 108"/>
                    <a:gd name="T29" fmla="*/ 51 h 145"/>
                    <a:gd name="T30" fmla="*/ 80 w 108"/>
                    <a:gd name="T31" fmla="*/ 76 h 145"/>
                    <a:gd name="T32" fmla="*/ 28 w 108"/>
                    <a:gd name="T33" fmla="*/ 76 h 145"/>
                    <a:gd name="T34" fmla="*/ 49 w 108"/>
                    <a:gd name="T35" fmla="*/ 12 h 145"/>
                    <a:gd name="T36" fmla="*/ 60 w 108"/>
                    <a:gd name="T37" fmla="*/ 12 h 145"/>
                    <a:gd name="T38" fmla="*/ 68 w 108"/>
                    <a:gd name="T39" fmla="*/ 36 h 145"/>
                    <a:gd name="T40" fmla="*/ 41 w 108"/>
                    <a:gd name="T41" fmla="*/ 36 h 145"/>
                    <a:gd name="T42" fmla="*/ 49 w 108"/>
                    <a:gd name="T43" fmla="*/ 12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8" h="145">
                      <a:moveTo>
                        <a:pt x="108" y="145"/>
                      </a:moveTo>
                      <a:cubicBezTo>
                        <a:pt x="0" y="145"/>
                        <a:pt x="0" y="145"/>
                        <a:pt x="0" y="145"/>
                      </a:cubicBezTo>
                      <a:cubicBezTo>
                        <a:pt x="0" y="135"/>
                        <a:pt x="0" y="135"/>
                        <a:pt x="0" y="135"/>
                      </a:cubicBezTo>
                      <a:cubicBezTo>
                        <a:pt x="13" y="124"/>
                        <a:pt x="13" y="124"/>
                        <a:pt x="13" y="124"/>
                      </a:cubicBezTo>
                      <a:cubicBezTo>
                        <a:pt x="96" y="124"/>
                        <a:pt x="96" y="124"/>
                        <a:pt x="96" y="124"/>
                      </a:cubicBezTo>
                      <a:cubicBezTo>
                        <a:pt x="108" y="135"/>
                        <a:pt x="108" y="135"/>
                        <a:pt x="108" y="135"/>
                      </a:cubicBezTo>
                      <a:lnTo>
                        <a:pt x="108" y="145"/>
                      </a:lnTo>
                      <a:close/>
                      <a:moveTo>
                        <a:pt x="16" y="116"/>
                      </a:moveTo>
                      <a:cubicBezTo>
                        <a:pt x="24" y="91"/>
                        <a:pt x="24" y="91"/>
                        <a:pt x="24" y="91"/>
                      </a:cubicBezTo>
                      <a:cubicBezTo>
                        <a:pt x="85" y="91"/>
                        <a:pt x="85" y="91"/>
                        <a:pt x="85" y="91"/>
                      </a:cubicBezTo>
                      <a:cubicBezTo>
                        <a:pt x="93" y="116"/>
                        <a:pt x="93" y="116"/>
                        <a:pt x="93" y="116"/>
                      </a:cubicBezTo>
                      <a:lnTo>
                        <a:pt x="16" y="116"/>
                      </a:lnTo>
                      <a:close/>
                      <a:moveTo>
                        <a:pt x="28" y="76"/>
                      </a:moveTo>
                      <a:cubicBezTo>
                        <a:pt x="36" y="51"/>
                        <a:pt x="36" y="51"/>
                        <a:pt x="36" y="51"/>
                      </a:cubicBezTo>
                      <a:cubicBezTo>
                        <a:pt x="72" y="51"/>
                        <a:pt x="72" y="51"/>
                        <a:pt x="72" y="51"/>
                      </a:cubicBezTo>
                      <a:cubicBezTo>
                        <a:pt x="80" y="76"/>
                        <a:pt x="80" y="76"/>
                        <a:pt x="80" y="76"/>
                      </a:cubicBezTo>
                      <a:lnTo>
                        <a:pt x="28" y="76"/>
                      </a:lnTo>
                      <a:close/>
                      <a:moveTo>
                        <a:pt x="49" y="12"/>
                      </a:moveTo>
                      <a:cubicBezTo>
                        <a:pt x="49" y="12"/>
                        <a:pt x="54" y="0"/>
                        <a:pt x="60" y="12"/>
                      </a:cubicBezTo>
                      <a:cubicBezTo>
                        <a:pt x="68" y="36"/>
                        <a:pt x="68" y="36"/>
                        <a:pt x="68" y="36"/>
                      </a:cubicBezTo>
                      <a:cubicBezTo>
                        <a:pt x="41" y="36"/>
                        <a:pt x="41" y="36"/>
                        <a:pt x="41" y="36"/>
                      </a:cubicBezTo>
                      <a:lnTo>
                        <a:pt x="49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îṡlïḋé">
                  <a:extLst>
                    <a:ext uri="{FF2B5EF4-FFF2-40B4-BE49-F238E27FC236}">
                      <a16:creationId xmlns="" xmlns:a16="http://schemas.microsoft.com/office/drawing/2014/main" id="{4284C65E-3376-4F55-BDEC-4D1DD9B8D1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8008" y="3677320"/>
                  <a:ext cx="244915" cy="430712"/>
                </a:xfrm>
                <a:custGeom>
                  <a:avLst/>
                  <a:gdLst>
                    <a:gd name="T0" fmla="*/ 64 w 73"/>
                    <a:gd name="T1" fmla="*/ 0 h 128"/>
                    <a:gd name="T2" fmla="*/ 10 w 73"/>
                    <a:gd name="T3" fmla="*/ 0 h 128"/>
                    <a:gd name="T4" fmla="*/ 0 w 73"/>
                    <a:gd name="T5" fmla="*/ 9 h 128"/>
                    <a:gd name="T6" fmla="*/ 0 w 73"/>
                    <a:gd name="T7" fmla="*/ 119 h 128"/>
                    <a:gd name="T8" fmla="*/ 10 w 73"/>
                    <a:gd name="T9" fmla="*/ 128 h 128"/>
                    <a:gd name="T10" fmla="*/ 64 w 73"/>
                    <a:gd name="T11" fmla="*/ 128 h 128"/>
                    <a:gd name="T12" fmla="*/ 73 w 73"/>
                    <a:gd name="T13" fmla="*/ 119 h 128"/>
                    <a:gd name="T14" fmla="*/ 73 w 73"/>
                    <a:gd name="T15" fmla="*/ 9 h 128"/>
                    <a:gd name="T16" fmla="*/ 64 w 73"/>
                    <a:gd name="T17" fmla="*/ 0 h 128"/>
                    <a:gd name="T18" fmla="*/ 37 w 73"/>
                    <a:gd name="T19" fmla="*/ 119 h 128"/>
                    <a:gd name="T20" fmla="*/ 31 w 73"/>
                    <a:gd name="T21" fmla="*/ 113 h 128"/>
                    <a:gd name="T22" fmla="*/ 37 w 73"/>
                    <a:gd name="T23" fmla="*/ 107 h 128"/>
                    <a:gd name="T24" fmla="*/ 43 w 73"/>
                    <a:gd name="T25" fmla="*/ 113 h 128"/>
                    <a:gd name="T26" fmla="*/ 37 w 73"/>
                    <a:gd name="T27" fmla="*/ 119 h 128"/>
                    <a:gd name="T28" fmla="*/ 66 w 73"/>
                    <a:gd name="T29" fmla="*/ 99 h 128"/>
                    <a:gd name="T30" fmla="*/ 7 w 73"/>
                    <a:gd name="T31" fmla="*/ 99 h 128"/>
                    <a:gd name="T32" fmla="*/ 7 w 73"/>
                    <a:gd name="T33" fmla="*/ 16 h 128"/>
                    <a:gd name="T34" fmla="*/ 66 w 73"/>
                    <a:gd name="T35" fmla="*/ 16 h 128"/>
                    <a:gd name="T36" fmla="*/ 66 w 73"/>
                    <a:gd name="T37" fmla="*/ 99 h 128"/>
                    <a:gd name="T38" fmla="*/ 49 w 73"/>
                    <a:gd name="T39" fmla="*/ 9 h 128"/>
                    <a:gd name="T40" fmla="*/ 24 w 73"/>
                    <a:gd name="T41" fmla="*/ 9 h 128"/>
                    <a:gd name="T42" fmla="*/ 24 w 73"/>
                    <a:gd name="T43" fmla="*/ 6 h 128"/>
                    <a:gd name="T44" fmla="*/ 49 w 73"/>
                    <a:gd name="T45" fmla="*/ 6 h 128"/>
                    <a:gd name="T46" fmla="*/ 49 w 73"/>
                    <a:gd name="T47" fmla="*/ 9 h 128"/>
                    <a:gd name="T48" fmla="*/ 60 w 73"/>
                    <a:gd name="T49" fmla="*/ 8 h 128"/>
                    <a:gd name="T50" fmla="*/ 58 w 73"/>
                    <a:gd name="T51" fmla="*/ 10 h 128"/>
                    <a:gd name="T52" fmla="*/ 55 w 73"/>
                    <a:gd name="T53" fmla="*/ 8 h 128"/>
                    <a:gd name="T54" fmla="*/ 58 w 73"/>
                    <a:gd name="T55" fmla="*/ 6 h 128"/>
                    <a:gd name="T56" fmla="*/ 60 w 73"/>
                    <a:gd name="T57" fmla="*/ 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3" h="128">
                      <a:moveTo>
                        <a:pt x="64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5" y="0"/>
                        <a:pt x="0" y="4"/>
                        <a:pt x="0" y="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24"/>
                        <a:pt x="5" y="128"/>
                        <a:pt x="10" y="128"/>
                      </a:cubicBezTo>
                      <a:cubicBezTo>
                        <a:pt x="64" y="128"/>
                        <a:pt x="64" y="128"/>
                        <a:pt x="64" y="128"/>
                      </a:cubicBezTo>
                      <a:cubicBezTo>
                        <a:pt x="69" y="128"/>
                        <a:pt x="73" y="124"/>
                        <a:pt x="73" y="119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3" y="4"/>
                        <a:pt x="69" y="0"/>
                        <a:pt x="64" y="0"/>
                      </a:cubicBezTo>
                      <a:close/>
                      <a:moveTo>
                        <a:pt x="37" y="119"/>
                      </a:moveTo>
                      <a:cubicBezTo>
                        <a:pt x="34" y="119"/>
                        <a:pt x="31" y="116"/>
                        <a:pt x="31" y="113"/>
                      </a:cubicBezTo>
                      <a:cubicBezTo>
                        <a:pt x="31" y="110"/>
                        <a:pt x="34" y="107"/>
                        <a:pt x="37" y="107"/>
                      </a:cubicBezTo>
                      <a:cubicBezTo>
                        <a:pt x="40" y="107"/>
                        <a:pt x="43" y="110"/>
                        <a:pt x="43" y="113"/>
                      </a:cubicBezTo>
                      <a:cubicBezTo>
                        <a:pt x="43" y="116"/>
                        <a:pt x="40" y="119"/>
                        <a:pt x="37" y="119"/>
                      </a:cubicBezTo>
                      <a:close/>
                      <a:moveTo>
                        <a:pt x="66" y="99"/>
                      </a:moveTo>
                      <a:cubicBezTo>
                        <a:pt x="7" y="99"/>
                        <a:pt x="7" y="99"/>
                        <a:pt x="7" y="99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66" y="16"/>
                        <a:pt x="66" y="16"/>
                        <a:pt x="66" y="16"/>
                      </a:cubicBezTo>
                      <a:lnTo>
                        <a:pt x="66" y="99"/>
                      </a:lnTo>
                      <a:close/>
                      <a:moveTo>
                        <a:pt x="49" y="9"/>
                      </a:moveTo>
                      <a:cubicBezTo>
                        <a:pt x="24" y="9"/>
                        <a:pt x="24" y="9"/>
                        <a:pt x="24" y="9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49" y="6"/>
                        <a:pt x="49" y="6"/>
                        <a:pt x="49" y="6"/>
                      </a:cubicBezTo>
                      <a:lnTo>
                        <a:pt x="49" y="9"/>
                      </a:lnTo>
                      <a:close/>
                      <a:moveTo>
                        <a:pt x="60" y="8"/>
                      </a:moveTo>
                      <a:cubicBezTo>
                        <a:pt x="60" y="9"/>
                        <a:pt x="59" y="10"/>
                        <a:pt x="58" y="10"/>
                      </a:cubicBezTo>
                      <a:cubicBezTo>
                        <a:pt x="56" y="10"/>
                        <a:pt x="55" y="9"/>
                        <a:pt x="55" y="8"/>
                      </a:cubicBezTo>
                      <a:cubicBezTo>
                        <a:pt x="55" y="7"/>
                        <a:pt x="56" y="6"/>
                        <a:pt x="58" y="6"/>
                      </a:cubicBezTo>
                      <a:cubicBezTo>
                        <a:pt x="59" y="6"/>
                        <a:pt x="60" y="7"/>
                        <a:pt x="6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74" name="í$ľíḓê">
                  <a:extLst>
                    <a:ext uri="{FF2B5EF4-FFF2-40B4-BE49-F238E27FC236}">
                      <a16:creationId xmlns="" xmlns:a16="http://schemas.microsoft.com/office/drawing/2014/main" id="{F5F8CCAB-BA15-42A3-A31B-EDCB16C09C30}"/>
                    </a:ext>
                  </a:extLst>
                </p:cNvPr>
                <p:cNvGrpSpPr/>
                <p:nvPr/>
              </p:nvGrpSpPr>
              <p:grpSpPr>
                <a:xfrm>
                  <a:off x="6790284" y="2741296"/>
                  <a:ext cx="385670" cy="391299"/>
                  <a:chOff x="2360613" y="2686051"/>
                  <a:chExt cx="217488" cy="220662"/>
                </a:xfrm>
                <a:grpFill/>
              </p:grpSpPr>
              <p:sp>
                <p:nvSpPr>
                  <p:cNvPr id="217" name="íṥļíḋé">
                    <a:extLst>
                      <a:ext uri="{FF2B5EF4-FFF2-40B4-BE49-F238E27FC236}">
                        <a16:creationId xmlns="" xmlns:a16="http://schemas.microsoft.com/office/drawing/2014/main" id="{70B9BCE1-E6F7-4589-880D-F2D4539EFD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7288" y="2686051"/>
                    <a:ext cx="150813" cy="150813"/>
                  </a:xfrm>
                  <a:custGeom>
                    <a:avLst/>
                    <a:gdLst>
                      <a:gd name="T0" fmla="*/ 65 w 79"/>
                      <a:gd name="T1" fmla="*/ 14 h 79"/>
                      <a:gd name="T2" fmla="*/ 14 w 79"/>
                      <a:gd name="T3" fmla="*/ 14 h 79"/>
                      <a:gd name="T4" fmla="*/ 12 w 79"/>
                      <a:gd name="T5" fmla="*/ 63 h 79"/>
                      <a:gd name="T6" fmla="*/ 12 w 79"/>
                      <a:gd name="T7" fmla="*/ 63 h 79"/>
                      <a:gd name="T8" fmla="*/ 17 w 79"/>
                      <a:gd name="T9" fmla="*/ 68 h 79"/>
                      <a:gd name="T10" fmla="*/ 65 w 79"/>
                      <a:gd name="T11" fmla="*/ 65 h 79"/>
                      <a:gd name="T12" fmla="*/ 65 w 79"/>
                      <a:gd name="T13" fmla="*/ 14 h 79"/>
                      <a:gd name="T14" fmla="*/ 58 w 79"/>
                      <a:gd name="T15" fmla="*/ 59 h 79"/>
                      <a:gd name="T16" fmla="*/ 20 w 79"/>
                      <a:gd name="T17" fmla="*/ 59 h 79"/>
                      <a:gd name="T18" fmla="*/ 20 w 79"/>
                      <a:gd name="T19" fmla="*/ 21 h 79"/>
                      <a:gd name="T20" fmla="*/ 59 w 79"/>
                      <a:gd name="T21" fmla="*/ 21 h 79"/>
                      <a:gd name="T22" fmla="*/ 58 w 79"/>
                      <a:gd name="T23" fmla="*/ 5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9" h="79">
                        <a:moveTo>
                          <a:pt x="65" y="14"/>
                        </a:moveTo>
                        <a:cubicBezTo>
                          <a:pt x="51" y="0"/>
                          <a:pt x="28" y="0"/>
                          <a:pt x="14" y="14"/>
                        </a:cubicBezTo>
                        <a:cubicBezTo>
                          <a:pt x="1" y="27"/>
                          <a:pt x="0" y="48"/>
                          <a:pt x="12" y="63"/>
                        </a:cubicBezTo>
                        <a:cubicBezTo>
                          <a:pt x="12" y="63"/>
                          <a:pt x="12" y="63"/>
                          <a:pt x="12" y="63"/>
                        </a:cubicBezTo>
                        <a:cubicBezTo>
                          <a:pt x="14" y="65"/>
                          <a:pt x="15" y="66"/>
                          <a:pt x="17" y="68"/>
                        </a:cubicBezTo>
                        <a:cubicBezTo>
                          <a:pt x="31" y="79"/>
                          <a:pt x="52" y="78"/>
                          <a:pt x="65" y="65"/>
                        </a:cubicBezTo>
                        <a:cubicBezTo>
                          <a:pt x="79" y="51"/>
                          <a:pt x="79" y="28"/>
                          <a:pt x="65" y="14"/>
                        </a:cubicBezTo>
                        <a:close/>
                        <a:moveTo>
                          <a:pt x="58" y="59"/>
                        </a:moveTo>
                        <a:cubicBezTo>
                          <a:pt x="48" y="69"/>
                          <a:pt x="31" y="69"/>
                          <a:pt x="20" y="59"/>
                        </a:cubicBezTo>
                        <a:cubicBezTo>
                          <a:pt x="10" y="48"/>
                          <a:pt x="10" y="31"/>
                          <a:pt x="20" y="21"/>
                        </a:cubicBezTo>
                        <a:cubicBezTo>
                          <a:pt x="31" y="10"/>
                          <a:pt x="48" y="10"/>
                          <a:pt x="59" y="21"/>
                        </a:cubicBezTo>
                        <a:cubicBezTo>
                          <a:pt x="69" y="31"/>
                          <a:pt x="69" y="48"/>
                          <a:pt x="58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8" name="íSļïḋê">
                    <a:extLst>
                      <a:ext uri="{FF2B5EF4-FFF2-40B4-BE49-F238E27FC236}">
                        <a16:creationId xmlns="" xmlns:a16="http://schemas.microsoft.com/office/drawing/2014/main" id="{E7822AD3-7207-4CE8-A303-89BA88B114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0613" y="2814638"/>
                    <a:ext cx="92075" cy="92075"/>
                  </a:xfrm>
                  <a:custGeom>
                    <a:avLst/>
                    <a:gdLst>
                      <a:gd name="T0" fmla="*/ 0 w 58"/>
                      <a:gd name="T1" fmla="*/ 46 h 58"/>
                      <a:gd name="T2" fmla="*/ 11 w 58"/>
                      <a:gd name="T3" fmla="*/ 58 h 58"/>
                      <a:gd name="T4" fmla="*/ 58 w 58"/>
                      <a:gd name="T5" fmla="*/ 7 h 58"/>
                      <a:gd name="T6" fmla="*/ 50 w 58"/>
                      <a:gd name="T7" fmla="*/ 0 h 58"/>
                      <a:gd name="T8" fmla="*/ 0 w 58"/>
                      <a:gd name="T9" fmla="*/ 46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58">
                        <a:moveTo>
                          <a:pt x="0" y="46"/>
                        </a:moveTo>
                        <a:lnTo>
                          <a:pt x="11" y="58"/>
                        </a:lnTo>
                        <a:lnTo>
                          <a:pt x="58" y="7"/>
                        </a:lnTo>
                        <a:lnTo>
                          <a:pt x="5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9" name="i$ľiḍe">
                    <a:extLst>
                      <a:ext uri="{FF2B5EF4-FFF2-40B4-BE49-F238E27FC236}">
                        <a16:creationId xmlns="" xmlns:a16="http://schemas.microsoft.com/office/drawing/2014/main" id="{08D52ADD-86D0-4D65-BECA-AFA92A8D48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075" y="2736851"/>
                    <a:ext cx="57150" cy="68263"/>
                  </a:xfrm>
                  <a:custGeom>
                    <a:avLst/>
                    <a:gdLst>
                      <a:gd name="T0" fmla="*/ 16 w 30"/>
                      <a:gd name="T1" fmla="*/ 0 h 36"/>
                      <a:gd name="T2" fmla="*/ 0 w 30"/>
                      <a:gd name="T3" fmla="*/ 34 h 36"/>
                      <a:gd name="T4" fmla="*/ 6 w 30"/>
                      <a:gd name="T5" fmla="*/ 36 h 36"/>
                      <a:gd name="T6" fmla="*/ 16 w 30"/>
                      <a:gd name="T7" fmla="*/ 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0" h="36">
                        <a:moveTo>
                          <a:pt x="16" y="0"/>
                        </a:moveTo>
                        <a:cubicBezTo>
                          <a:pt x="21" y="26"/>
                          <a:pt x="0" y="34"/>
                          <a:pt x="0" y="34"/>
                        </a:cubicBezTo>
                        <a:cubicBezTo>
                          <a:pt x="6" y="36"/>
                          <a:pt x="6" y="36"/>
                          <a:pt x="6" y="36"/>
                        </a:cubicBezTo>
                        <a:cubicBezTo>
                          <a:pt x="30" y="21"/>
                          <a:pt x="16" y="0"/>
                          <a:pt x="1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75" name="íSļîḍe">
                  <a:extLst>
                    <a:ext uri="{FF2B5EF4-FFF2-40B4-BE49-F238E27FC236}">
                      <a16:creationId xmlns="" xmlns:a16="http://schemas.microsoft.com/office/drawing/2014/main" id="{1A707679-72A2-4D2C-AF6D-F529D97CE7A4}"/>
                    </a:ext>
                  </a:extLst>
                </p:cNvPr>
                <p:cNvGrpSpPr/>
                <p:nvPr/>
              </p:nvGrpSpPr>
              <p:grpSpPr>
                <a:xfrm>
                  <a:off x="2891662" y="2139479"/>
                  <a:ext cx="287142" cy="433527"/>
                  <a:chOff x="549275" y="4406901"/>
                  <a:chExt cx="161926" cy="244475"/>
                </a:xfrm>
                <a:grpFill/>
              </p:grpSpPr>
              <p:sp>
                <p:nvSpPr>
                  <p:cNvPr id="215" name="íśḻîḋé">
                    <a:extLst>
                      <a:ext uri="{FF2B5EF4-FFF2-40B4-BE49-F238E27FC236}">
                        <a16:creationId xmlns="" xmlns:a16="http://schemas.microsoft.com/office/drawing/2014/main" id="{719F2AEF-1A9B-4178-9925-9BC0C8AD4A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275" y="4406901"/>
                    <a:ext cx="138113" cy="244475"/>
                  </a:xfrm>
                  <a:custGeom>
                    <a:avLst/>
                    <a:gdLst>
                      <a:gd name="T0" fmla="*/ 66 w 73"/>
                      <a:gd name="T1" fmla="*/ 105 h 129"/>
                      <a:gd name="T2" fmla="*/ 7 w 73"/>
                      <a:gd name="T3" fmla="*/ 105 h 129"/>
                      <a:gd name="T4" fmla="*/ 7 w 73"/>
                      <a:gd name="T5" fmla="*/ 16 h 129"/>
                      <a:gd name="T6" fmla="*/ 66 w 73"/>
                      <a:gd name="T7" fmla="*/ 16 h 129"/>
                      <a:gd name="T8" fmla="*/ 66 w 73"/>
                      <a:gd name="T9" fmla="*/ 35 h 129"/>
                      <a:gd name="T10" fmla="*/ 73 w 73"/>
                      <a:gd name="T11" fmla="*/ 35 h 129"/>
                      <a:gd name="T12" fmla="*/ 73 w 73"/>
                      <a:gd name="T13" fmla="*/ 10 h 129"/>
                      <a:gd name="T14" fmla="*/ 63 w 73"/>
                      <a:gd name="T15" fmla="*/ 0 h 129"/>
                      <a:gd name="T16" fmla="*/ 9 w 73"/>
                      <a:gd name="T17" fmla="*/ 0 h 129"/>
                      <a:gd name="T18" fmla="*/ 0 w 73"/>
                      <a:gd name="T19" fmla="*/ 10 h 129"/>
                      <a:gd name="T20" fmla="*/ 0 w 73"/>
                      <a:gd name="T21" fmla="*/ 120 h 129"/>
                      <a:gd name="T22" fmla="*/ 9 w 73"/>
                      <a:gd name="T23" fmla="*/ 129 h 129"/>
                      <a:gd name="T24" fmla="*/ 63 w 73"/>
                      <a:gd name="T25" fmla="*/ 129 h 129"/>
                      <a:gd name="T26" fmla="*/ 73 w 73"/>
                      <a:gd name="T27" fmla="*/ 120 h 129"/>
                      <a:gd name="T28" fmla="*/ 73 w 73"/>
                      <a:gd name="T29" fmla="*/ 79 h 129"/>
                      <a:gd name="T30" fmla="*/ 66 w 73"/>
                      <a:gd name="T31" fmla="*/ 79 h 129"/>
                      <a:gd name="T32" fmla="*/ 66 w 73"/>
                      <a:gd name="T33" fmla="*/ 105 h 129"/>
                      <a:gd name="T34" fmla="*/ 57 w 73"/>
                      <a:gd name="T35" fmla="*/ 6 h 129"/>
                      <a:gd name="T36" fmla="*/ 60 w 73"/>
                      <a:gd name="T37" fmla="*/ 9 h 129"/>
                      <a:gd name="T38" fmla="*/ 57 w 73"/>
                      <a:gd name="T39" fmla="*/ 11 h 129"/>
                      <a:gd name="T40" fmla="*/ 55 w 73"/>
                      <a:gd name="T41" fmla="*/ 9 h 129"/>
                      <a:gd name="T42" fmla="*/ 57 w 73"/>
                      <a:gd name="T43" fmla="*/ 6 h 129"/>
                      <a:gd name="T44" fmla="*/ 24 w 73"/>
                      <a:gd name="T45" fmla="*/ 7 h 129"/>
                      <a:gd name="T46" fmla="*/ 49 w 73"/>
                      <a:gd name="T47" fmla="*/ 7 h 129"/>
                      <a:gd name="T48" fmla="*/ 49 w 73"/>
                      <a:gd name="T49" fmla="*/ 10 h 129"/>
                      <a:gd name="T50" fmla="*/ 24 w 73"/>
                      <a:gd name="T51" fmla="*/ 10 h 129"/>
                      <a:gd name="T52" fmla="*/ 24 w 73"/>
                      <a:gd name="T53" fmla="*/ 7 h 129"/>
                      <a:gd name="T54" fmla="*/ 48 w 73"/>
                      <a:gd name="T55" fmla="*/ 119 h 129"/>
                      <a:gd name="T56" fmla="*/ 25 w 73"/>
                      <a:gd name="T57" fmla="*/ 119 h 129"/>
                      <a:gd name="T58" fmla="*/ 25 w 73"/>
                      <a:gd name="T59" fmla="*/ 112 h 129"/>
                      <a:gd name="T60" fmla="*/ 48 w 73"/>
                      <a:gd name="T61" fmla="*/ 112 h 129"/>
                      <a:gd name="T62" fmla="*/ 48 w 73"/>
                      <a:gd name="T63" fmla="*/ 119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3" h="129">
                        <a:moveTo>
                          <a:pt x="66" y="105"/>
                        </a:moveTo>
                        <a:cubicBezTo>
                          <a:pt x="7" y="105"/>
                          <a:pt x="7" y="105"/>
                          <a:pt x="7" y="10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66" y="16"/>
                          <a:pt x="66" y="16"/>
                          <a:pt x="66" y="16"/>
                        </a:cubicBezTo>
                        <a:cubicBezTo>
                          <a:pt x="66" y="35"/>
                          <a:pt x="66" y="35"/>
                          <a:pt x="66" y="35"/>
                        </a:cubicBezTo>
                        <a:cubicBezTo>
                          <a:pt x="73" y="35"/>
                          <a:pt x="73" y="35"/>
                          <a:pt x="73" y="35"/>
                        </a:cubicBezTo>
                        <a:cubicBezTo>
                          <a:pt x="73" y="10"/>
                          <a:pt x="73" y="10"/>
                          <a:pt x="73" y="10"/>
                        </a:cubicBezTo>
                        <a:cubicBezTo>
                          <a:pt x="73" y="5"/>
                          <a:pt x="68" y="0"/>
                          <a:pt x="63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5"/>
                          <a:pt x="0" y="10"/>
                        </a:cubicBezTo>
                        <a:cubicBezTo>
                          <a:pt x="0" y="120"/>
                          <a:pt x="0" y="120"/>
                          <a:pt x="0" y="120"/>
                        </a:cubicBezTo>
                        <a:cubicBezTo>
                          <a:pt x="0" y="125"/>
                          <a:pt x="4" y="129"/>
                          <a:pt x="9" y="129"/>
                        </a:cubicBezTo>
                        <a:cubicBezTo>
                          <a:pt x="63" y="129"/>
                          <a:pt x="63" y="129"/>
                          <a:pt x="63" y="129"/>
                        </a:cubicBezTo>
                        <a:cubicBezTo>
                          <a:pt x="68" y="129"/>
                          <a:pt x="73" y="125"/>
                          <a:pt x="73" y="120"/>
                        </a:cubicBezTo>
                        <a:cubicBezTo>
                          <a:pt x="73" y="79"/>
                          <a:pt x="73" y="79"/>
                          <a:pt x="73" y="79"/>
                        </a:cubicBezTo>
                        <a:cubicBezTo>
                          <a:pt x="66" y="79"/>
                          <a:pt x="66" y="79"/>
                          <a:pt x="66" y="79"/>
                        </a:cubicBezTo>
                        <a:lnTo>
                          <a:pt x="66" y="105"/>
                        </a:lnTo>
                        <a:close/>
                        <a:moveTo>
                          <a:pt x="57" y="6"/>
                        </a:moveTo>
                        <a:cubicBezTo>
                          <a:pt x="58" y="6"/>
                          <a:pt x="60" y="7"/>
                          <a:pt x="60" y="9"/>
                        </a:cubicBezTo>
                        <a:cubicBezTo>
                          <a:pt x="60" y="10"/>
                          <a:pt x="58" y="11"/>
                          <a:pt x="57" y="11"/>
                        </a:cubicBezTo>
                        <a:cubicBezTo>
                          <a:pt x="56" y="11"/>
                          <a:pt x="55" y="10"/>
                          <a:pt x="55" y="9"/>
                        </a:cubicBezTo>
                        <a:cubicBezTo>
                          <a:pt x="55" y="7"/>
                          <a:pt x="56" y="6"/>
                          <a:pt x="57" y="6"/>
                        </a:cubicBezTo>
                        <a:close/>
                        <a:moveTo>
                          <a:pt x="24" y="7"/>
                        </a:moveTo>
                        <a:cubicBezTo>
                          <a:pt x="49" y="7"/>
                          <a:pt x="49" y="7"/>
                          <a:pt x="49" y="7"/>
                        </a:cubicBezTo>
                        <a:cubicBezTo>
                          <a:pt x="49" y="10"/>
                          <a:pt x="49" y="10"/>
                          <a:pt x="49" y="10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lnTo>
                          <a:pt x="24" y="7"/>
                        </a:lnTo>
                        <a:close/>
                        <a:moveTo>
                          <a:pt x="48" y="119"/>
                        </a:moveTo>
                        <a:cubicBezTo>
                          <a:pt x="25" y="119"/>
                          <a:pt x="25" y="119"/>
                          <a:pt x="25" y="119"/>
                        </a:cubicBezTo>
                        <a:cubicBezTo>
                          <a:pt x="25" y="112"/>
                          <a:pt x="25" y="112"/>
                          <a:pt x="25" y="112"/>
                        </a:cubicBezTo>
                        <a:cubicBezTo>
                          <a:pt x="48" y="112"/>
                          <a:pt x="48" y="112"/>
                          <a:pt x="48" y="112"/>
                        </a:cubicBezTo>
                        <a:lnTo>
                          <a:pt x="48" y="11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6" name="îŝlïḍè">
                    <a:extLst>
                      <a:ext uri="{FF2B5EF4-FFF2-40B4-BE49-F238E27FC236}">
                        <a16:creationId xmlns="" xmlns:a16="http://schemas.microsoft.com/office/drawing/2014/main" id="{16779326-012C-46AC-A706-E127C164F0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013" y="4478338"/>
                    <a:ext cx="103188" cy="98425"/>
                  </a:xfrm>
                  <a:custGeom>
                    <a:avLst/>
                    <a:gdLst>
                      <a:gd name="T0" fmla="*/ 0 w 65"/>
                      <a:gd name="T1" fmla="*/ 44 h 62"/>
                      <a:gd name="T2" fmla="*/ 8 w 65"/>
                      <a:gd name="T3" fmla="*/ 44 h 62"/>
                      <a:gd name="T4" fmla="*/ 0 w 65"/>
                      <a:gd name="T5" fmla="*/ 62 h 62"/>
                      <a:gd name="T6" fmla="*/ 22 w 65"/>
                      <a:gd name="T7" fmla="*/ 44 h 62"/>
                      <a:gd name="T8" fmla="*/ 65 w 65"/>
                      <a:gd name="T9" fmla="*/ 44 h 62"/>
                      <a:gd name="T10" fmla="*/ 65 w 65"/>
                      <a:gd name="T11" fmla="*/ 0 h 62"/>
                      <a:gd name="T12" fmla="*/ 0 w 65"/>
                      <a:gd name="T13" fmla="*/ 0 h 62"/>
                      <a:gd name="T14" fmla="*/ 0 w 65"/>
                      <a:gd name="T15" fmla="*/ 44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5" h="62">
                        <a:moveTo>
                          <a:pt x="0" y="44"/>
                        </a:moveTo>
                        <a:lnTo>
                          <a:pt x="8" y="44"/>
                        </a:lnTo>
                        <a:lnTo>
                          <a:pt x="0" y="62"/>
                        </a:lnTo>
                        <a:lnTo>
                          <a:pt x="22" y="44"/>
                        </a:lnTo>
                        <a:lnTo>
                          <a:pt x="65" y="44"/>
                        </a:lnTo>
                        <a:lnTo>
                          <a:pt x="65" y="0"/>
                        </a:lnTo>
                        <a:lnTo>
                          <a:pt x="0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76" name="iṡḻídè">
                  <a:extLst>
                    <a:ext uri="{FF2B5EF4-FFF2-40B4-BE49-F238E27FC236}">
                      <a16:creationId xmlns="" xmlns:a16="http://schemas.microsoft.com/office/drawing/2014/main" id="{2528FFCC-1FB6-44E1-AFF8-8BAC60223719}"/>
                    </a:ext>
                  </a:extLst>
                </p:cNvPr>
                <p:cNvGrpSpPr/>
                <p:nvPr/>
              </p:nvGrpSpPr>
              <p:grpSpPr>
                <a:xfrm>
                  <a:off x="5965668" y="842059"/>
                  <a:ext cx="321149" cy="419964"/>
                  <a:chOff x="812800" y="2401888"/>
                  <a:chExt cx="206375" cy="269875"/>
                </a:xfrm>
                <a:grpFill/>
              </p:grpSpPr>
              <p:sp>
                <p:nvSpPr>
                  <p:cNvPr id="213" name="íṣḷiḑè">
                    <a:extLst>
                      <a:ext uri="{FF2B5EF4-FFF2-40B4-BE49-F238E27FC236}">
                        <a16:creationId xmlns="" xmlns:a16="http://schemas.microsoft.com/office/drawing/2014/main" id="{7E77DF07-C427-432B-83DC-F9276C6B87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800" y="2401888"/>
                    <a:ext cx="206375" cy="269875"/>
                  </a:xfrm>
                  <a:custGeom>
                    <a:avLst/>
                    <a:gdLst>
                      <a:gd name="T0" fmla="*/ 104 w 109"/>
                      <a:gd name="T1" fmla="*/ 68 h 142"/>
                      <a:gd name="T2" fmla="*/ 96 w 109"/>
                      <a:gd name="T3" fmla="*/ 68 h 142"/>
                      <a:gd name="T4" fmla="*/ 96 w 109"/>
                      <a:gd name="T5" fmla="*/ 44 h 142"/>
                      <a:gd name="T6" fmla="*/ 84 w 109"/>
                      <a:gd name="T7" fmla="*/ 13 h 142"/>
                      <a:gd name="T8" fmla="*/ 55 w 109"/>
                      <a:gd name="T9" fmla="*/ 0 h 142"/>
                      <a:gd name="T10" fmla="*/ 25 w 109"/>
                      <a:gd name="T11" fmla="*/ 13 h 142"/>
                      <a:gd name="T12" fmla="*/ 13 w 109"/>
                      <a:gd name="T13" fmla="*/ 44 h 142"/>
                      <a:gd name="T14" fmla="*/ 13 w 109"/>
                      <a:gd name="T15" fmla="*/ 68 h 142"/>
                      <a:gd name="T16" fmla="*/ 6 w 109"/>
                      <a:gd name="T17" fmla="*/ 68 h 142"/>
                      <a:gd name="T18" fmla="*/ 0 w 109"/>
                      <a:gd name="T19" fmla="*/ 73 h 142"/>
                      <a:gd name="T20" fmla="*/ 0 w 109"/>
                      <a:gd name="T21" fmla="*/ 137 h 142"/>
                      <a:gd name="T22" fmla="*/ 6 w 109"/>
                      <a:gd name="T23" fmla="*/ 142 h 142"/>
                      <a:gd name="T24" fmla="*/ 104 w 109"/>
                      <a:gd name="T25" fmla="*/ 142 h 142"/>
                      <a:gd name="T26" fmla="*/ 109 w 109"/>
                      <a:gd name="T27" fmla="*/ 137 h 142"/>
                      <a:gd name="T28" fmla="*/ 109 w 109"/>
                      <a:gd name="T29" fmla="*/ 73 h 142"/>
                      <a:gd name="T30" fmla="*/ 104 w 109"/>
                      <a:gd name="T31" fmla="*/ 68 h 142"/>
                      <a:gd name="T32" fmla="*/ 66 w 109"/>
                      <a:gd name="T33" fmla="*/ 124 h 142"/>
                      <a:gd name="T34" fmla="*/ 55 w 109"/>
                      <a:gd name="T35" fmla="*/ 136 h 142"/>
                      <a:gd name="T36" fmla="*/ 43 w 109"/>
                      <a:gd name="T37" fmla="*/ 124 h 142"/>
                      <a:gd name="T38" fmla="*/ 43 w 109"/>
                      <a:gd name="T39" fmla="*/ 103 h 142"/>
                      <a:gd name="T40" fmla="*/ 55 w 109"/>
                      <a:gd name="T41" fmla="*/ 91 h 142"/>
                      <a:gd name="T42" fmla="*/ 66 w 109"/>
                      <a:gd name="T43" fmla="*/ 103 h 142"/>
                      <a:gd name="T44" fmla="*/ 66 w 109"/>
                      <a:gd name="T45" fmla="*/ 124 h 142"/>
                      <a:gd name="T46" fmla="*/ 77 w 109"/>
                      <a:gd name="T47" fmla="*/ 68 h 142"/>
                      <a:gd name="T48" fmla="*/ 33 w 109"/>
                      <a:gd name="T49" fmla="*/ 68 h 142"/>
                      <a:gd name="T50" fmla="*/ 33 w 109"/>
                      <a:gd name="T51" fmla="*/ 44 h 142"/>
                      <a:gd name="T52" fmla="*/ 39 w 109"/>
                      <a:gd name="T53" fmla="*/ 27 h 142"/>
                      <a:gd name="T54" fmla="*/ 55 w 109"/>
                      <a:gd name="T55" fmla="*/ 20 h 142"/>
                      <a:gd name="T56" fmla="*/ 70 w 109"/>
                      <a:gd name="T57" fmla="*/ 27 h 142"/>
                      <a:gd name="T58" fmla="*/ 77 w 109"/>
                      <a:gd name="T59" fmla="*/ 44 h 142"/>
                      <a:gd name="T60" fmla="*/ 77 w 109"/>
                      <a:gd name="T61" fmla="*/ 68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09" h="142">
                        <a:moveTo>
                          <a:pt x="104" y="68"/>
                        </a:moveTo>
                        <a:cubicBezTo>
                          <a:pt x="96" y="68"/>
                          <a:pt x="96" y="68"/>
                          <a:pt x="96" y="68"/>
                        </a:cubicBezTo>
                        <a:cubicBezTo>
                          <a:pt x="96" y="44"/>
                          <a:pt x="96" y="44"/>
                          <a:pt x="96" y="44"/>
                        </a:cubicBezTo>
                        <a:cubicBezTo>
                          <a:pt x="96" y="32"/>
                          <a:pt x="92" y="21"/>
                          <a:pt x="84" y="13"/>
                        </a:cubicBezTo>
                        <a:cubicBezTo>
                          <a:pt x="77" y="5"/>
                          <a:pt x="66" y="0"/>
                          <a:pt x="55" y="0"/>
                        </a:cubicBezTo>
                        <a:cubicBezTo>
                          <a:pt x="43" y="0"/>
                          <a:pt x="32" y="5"/>
                          <a:pt x="25" y="13"/>
                        </a:cubicBezTo>
                        <a:cubicBezTo>
                          <a:pt x="17" y="21"/>
                          <a:pt x="13" y="32"/>
                          <a:pt x="13" y="44"/>
                        </a:cubicBezTo>
                        <a:cubicBezTo>
                          <a:pt x="13" y="68"/>
                          <a:pt x="13" y="68"/>
                          <a:pt x="13" y="68"/>
                        </a:cubicBezTo>
                        <a:cubicBezTo>
                          <a:pt x="6" y="68"/>
                          <a:pt x="6" y="68"/>
                          <a:pt x="6" y="68"/>
                        </a:cubicBezTo>
                        <a:cubicBezTo>
                          <a:pt x="3" y="68"/>
                          <a:pt x="0" y="71"/>
                          <a:pt x="0" y="73"/>
                        </a:cubicBezTo>
                        <a:cubicBezTo>
                          <a:pt x="0" y="137"/>
                          <a:pt x="0" y="137"/>
                          <a:pt x="0" y="137"/>
                        </a:cubicBezTo>
                        <a:cubicBezTo>
                          <a:pt x="0" y="140"/>
                          <a:pt x="3" y="142"/>
                          <a:pt x="6" y="142"/>
                        </a:cubicBezTo>
                        <a:cubicBezTo>
                          <a:pt x="104" y="142"/>
                          <a:pt x="104" y="142"/>
                          <a:pt x="104" y="142"/>
                        </a:cubicBezTo>
                        <a:cubicBezTo>
                          <a:pt x="107" y="142"/>
                          <a:pt x="109" y="140"/>
                          <a:pt x="109" y="137"/>
                        </a:cubicBezTo>
                        <a:cubicBezTo>
                          <a:pt x="109" y="73"/>
                          <a:pt x="109" y="73"/>
                          <a:pt x="109" y="73"/>
                        </a:cubicBezTo>
                        <a:cubicBezTo>
                          <a:pt x="109" y="71"/>
                          <a:pt x="107" y="68"/>
                          <a:pt x="104" y="68"/>
                        </a:cubicBezTo>
                        <a:close/>
                        <a:moveTo>
                          <a:pt x="66" y="124"/>
                        </a:moveTo>
                        <a:cubicBezTo>
                          <a:pt x="66" y="131"/>
                          <a:pt x="61" y="136"/>
                          <a:pt x="55" y="136"/>
                        </a:cubicBezTo>
                        <a:cubicBezTo>
                          <a:pt x="48" y="136"/>
                          <a:pt x="43" y="131"/>
                          <a:pt x="43" y="124"/>
                        </a:cubicBezTo>
                        <a:cubicBezTo>
                          <a:pt x="43" y="103"/>
                          <a:pt x="43" y="103"/>
                          <a:pt x="43" y="103"/>
                        </a:cubicBezTo>
                        <a:cubicBezTo>
                          <a:pt x="43" y="96"/>
                          <a:pt x="48" y="91"/>
                          <a:pt x="55" y="91"/>
                        </a:cubicBezTo>
                        <a:cubicBezTo>
                          <a:pt x="61" y="91"/>
                          <a:pt x="66" y="96"/>
                          <a:pt x="66" y="103"/>
                        </a:cubicBezTo>
                        <a:lnTo>
                          <a:pt x="66" y="124"/>
                        </a:lnTo>
                        <a:close/>
                        <a:moveTo>
                          <a:pt x="77" y="68"/>
                        </a:moveTo>
                        <a:cubicBezTo>
                          <a:pt x="33" y="68"/>
                          <a:pt x="33" y="68"/>
                          <a:pt x="33" y="68"/>
                        </a:cubicBezTo>
                        <a:cubicBezTo>
                          <a:pt x="33" y="44"/>
                          <a:pt x="33" y="44"/>
                          <a:pt x="33" y="44"/>
                        </a:cubicBezTo>
                        <a:cubicBezTo>
                          <a:pt x="33" y="37"/>
                          <a:pt x="35" y="31"/>
                          <a:pt x="39" y="27"/>
                        </a:cubicBezTo>
                        <a:cubicBezTo>
                          <a:pt x="43" y="23"/>
                          <a:pt x="49" y="20"/>
                          <a:pt x="55" y="20"/>
                        </a:cubicBezTo>
                        <a:cubicBezTo>
                          <a:pt x="60" y="20"/>
                          <a:pt x="66" y="23"/>
                          <a:pt x="70" y="27"/>
                        </a:cubicBezTo>
                        <a:cubicBezTo>
                          <a:pt x="74" y="31"/>
                          <a:pt x="77" y="37"/>
                          <a:pt x="77" y="44"/>
                        </a:cubicBezTo>
                        <a:lnTo>
                          <a:pt x="77" y="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4" name="îśľîďê">
                    <a:extLst>
                      <a:ext uri="{FF2B5EF4-FFF2-40B4-BE49-F238E27FC236}">
                        <a16:creationId xmlns="" xmlns:a16="http://schemas.microsoft.com/office/drawing/2014/main" id="{2C2036CA-3A1D-4708-97C0-A3014C6028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3288" y="2586038"/>
                    <a:ext cx="25400" cy="60325"/>
                  </a:xfrm>
                  <a:custGeom>
                    <a:avLst/>
                    <a:gdLst>
                      <a:gd name="T0" fmla="*/ 7 w 13"/>
                      <a:gd name="T1" fmla="*/ 0 h 32"/>
                      <a:gd name="T2" fmla="*/ 0 w 13"/>
                      <a:gd name="T3" fmla="*/ 7 h 32"/>
                      <a:gd name="T4" fmla="*/ 0 w 13"/>
                      <a:gd name="T5" fmla="*/ 25 h 32"/>
                      <a:gd name="T6" fmla="*/ 7 w 13"/>
                      <a:gd name="T7" fmla="*/ 32 h 32"/>
                      <a:gd name="T8" fmla="*/ 13 w 13"/>
                      <a:gd name="T9" fmla="*/ 25 h 32"/>
                      <a:gd name="T10" fmla="*/ 13 w 13"/>
                      <a:gd name="T11" fmla="*/ 7 h 32"/>
                      <a:gd name="T12" fmla="*/ 7 w 13"/>
                      <a:gd name="T13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32">
                        <a:moveTo>
                          <a:pt x="7" y="0"/>
                        </a:move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29"/>
                          <a:pt x="3" y="32"/>
                          <a:pt x="7" y="32"/>
                        </a:cubicBezTo>
                        <a:cubicBezTo>
                          <a:pt x="10" y="32"/>
                          <a:pt x="13" y="29"/>
                          <a:pt x="13" y="25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3"/>
                          <a:pt x="10" y="0"/>
                          <a:pt x="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77" name="ïšļíḋe">
                  <a:extLst>
                    <a:ext uri="{FF2B5EF4-FFF2-40B4-BE49-F238E27FC236}">
                      <a16:creationId xmlns="" xmlns:a16="http://schemas.microsoft.com/office/drawing/2014/main" id="{495B2666-FC6C-4FDA-BA8A-BF2EAFC99FEA}"/>
                    </a:ext>
                  </a:extLst>
                </p:cNvPr>
                <p:cNvGrpSpPr/>
                <p:nvPr/>
              </p:nvGrpSpPr>
              <p:grpSpPr>
                <a:xfrm>
                  <a:off x="4318616" y="1600571"/>
                  <a:ext cx="501086" cy="425078"/>
                  <a:chOff x="1112838" y="3203576"/>
                  <a:chExt cx="282575" cy="239712"/>
                </a:xfrm>
                <a:grpFill/>
              </p:grpSpPr>
              <p:sp>
                <p:nvSpPr>
                  <p:cNvPr id="207" name="i$1ide">
                    <a:extLst>
                      <a:ext uri="{FF2B5EF4-FFF2-40B4-BE49-F238E27FC236}">
                        <a16:creationId xmlns="" xmlns:a16="http://schemas.microsoft.com/office/drawing/2014/main" id="{EDC9FE30-9FD0-471A-BBB9-1B48A90732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01738" y="3343276"/>
                    <a:ext cx="50800" cy="50800"/>
                  </a:xfrm>
                  <a:custGeom>
                    <a:avLst/>
                    <a:gdLst>
                      <a:gd name="T0" fmla="*/ 32 w 32"/>
                      <a:gd name="T1" fmla="*/ 18 h 32"/>
                      <a:gd name="T2" fmla="*/ 15 w 32"/>
                      <a:gd name="T3" fmla="*/ 0 h 32"/>
                      <a:gd name="T4" fmla="*/ 15 w 32"/>
                      <a:gd name="T5" fmla="*/ 0 h 32"/>
                      <a:gd name="T6" fmla="*/ 0 w 32"/>
                      <a:gd name="T7" fmla="*/ 32 h 32"/>
                      <a:gd name="T8" fmla="*/ 32 w 32"/>
                      <a:gd name="T9" fmla="*/ 18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" h="32">
                        <a:moveTo>
                          <a:pt x="32" y="18"/>
                        </a:moveTo>
                        <a:lnTo>
                          <a:pt x="15" y="0"/>
                        </a:lnTo>
                        <a:lnTo>
                          <a:pt x="15" y="0"/>
                        </a:lnTo>
                        <a:lnTo>
                          <a:pt x="0" y="32"/>
                        </a:lnTo>
                        <a:lnTo>
                          <a:pt x="32" y="1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8" name="îṩḻïḍê">
                    <a:extLst>
                      <a:ext uri="{FF2B5EF4-FFF2-40B4-BE49-F238E27FC236}">
                        <a16:creationId xmlns="" xmlns:a16="http://schemas.microsoft.com/office/drawing/2014/main" id="{E7FA7E7B-3CA6-4717-B7D5-EB020CA6BE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52538" y="3371851"/>
                    <a:ext cx="1588" cy="158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9" name="îšliḓé">
                    <a:extLst>
                      <a:ext uri="{FF2B5EF4-FFF2-40B4-BE49-F238E27FC236}">
                        <a16:creationId xmlns="" xmlns:a16="http://schemas.microsoft.com/office/drawing/2014/main" id="{FD6F7373-FCDE-40D1-8646-49887B2F0C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31900" y="3219451"/>
                    <a:ext cx="127000" cy="127000"/>
                  </a:xfrm>
                  <a:custGeom>
                    <a:avLst/>
                    <a:gdLst>
                      <a:gd name="T0" fmla="*/ 73 w 80"/>
                      <a:gd name="T1" fmla="*/ 0 h 80"/>
                      <a:gd name="T2" fmla="*/ 0 w 80"/>
                      <a:gd name="T3" fmla="*/ 73 h 80"/>
                      <a:gd name="T4" fmla="*/ 7 w 80"/>
                      <a:gd name="T5" fmla="*/ 80 h 80"/>
                      <a:gd name="T6" fmla="*/ 80 w 80"/>
                      <a:gd name="T7" fmla="*/ 8 h 80"/>
                      <a:gd name="T8" fmla="*/ 73 w 80"/>
                      <a:gd name="T9" fmla="*/ 0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80">
                        <a:moveTo>
                          <a:pt x="73" y="0"/>
                        </a:moveTo>
                        <a:lnTo>
                          <a:pt x="0" y="73"/>
                        </a:lnTo>
                        <a:lnTo>
                          <a:pt x="7" y="80"/>
                        </a:lnTo>
                        <a:lnTo>
                          <a:pt x="80" y="8"/>
                        </a:lnTo>
                        <a:lnTo>
                          <a:pt x="7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0" name="íṣḷíḑé">
                    <a:extLst>
                      <a:ext uri="{FF2B5EF4-FFF2-40B4-BE49-F238E27FC236}">
                        <a16:creationId xmlns="" xmlns:a16="http://schemas.microsoft.com/office/drawing/2014/main" id="{0D954202-3707-434C-8304-54C5703D83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49363" y="3236913"/>
                    <a:ext cx="128588" cy="128588"/>
                  </a:xfrm>
                  <a:custGeom>
                    <a:avLst/>
                    <a:gdLst>
                      <a:gd name="T0" fmla="*/ 0 w 81"/>
                      <a:gd name="T1" fmla="*/ 74 h 81"/>
                      <a:gd name="T2" fmla="*/ 7 w 81"/>
                      <a:gd name="T3" fmla="*/ 81 h 81"/>
                      <a:gd name="T4" fmla="*/ 81 w 81"/>
                      <a:gd name="T5" fmla="*/ 9 h 81"/>
                      <a:gd name="T6" fmla="*/ 74 w 81"/>
                      <a:gd name="T7" fmla="*/ 0 h 81"/>
                      <a:gd name="T8" fmla="*/ 0 w 81"/>
                      <a:gd name="T9" fmla="*/ 7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1">
                        <a:moveTo>
                          <a:pt x="0" y="74"/>
                        </a:moveTo>
                        <a:lnTo>
                          <a:pt x="7" y="81"/>
                        </a:lnTo>
                        <a:lnTo>
                          <a:pt x="81" y="9"/>
                        </a:lnTo>
                        <a:lnTo>
                          <a:pt x="74" y="0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1" name="isļiḍe">
                    <a:extLst>
                      <a:ext uri="{FF2B5EF4-FFF2-40B4-BE49-F238E27FC236}">
                        <a16:creationId xmlns="" xmlns:a16="http://schemas.microsoft.com/office/drawing/2014/main" id="{3C83C60C-B70B-4F79-8B57-251DE656E1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55725" y="3203576"/>
                    <a:ext cx="39688" cy="38100"/>
                  </a:xfrm>
                  <a:custGeom>
                    <a:avLst/>
                    <a:gdLst>
                      <a:gd name="T0" fmla="*/ 14 w 21"/>
                      <a:gd name="T1" fmla="*/ 6 h 20"/>
                      <a:gd name="T2" fmla="*/ 0 w 21"/>
                      <a:gd name="T3" fmla="*/ 6 h 20"/>
                      <a:gd name="T4" fmla="*/ 15 w 21"/>
                      <a:gd name="T5" fmla="*/ 20 h 20"/>
                      <a:gd name="T6" fmla="*/ 14 w 21"/>
                      <a:gd name="T7" fmla="*/ 6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" h="20">
                        <a:moveTo>
                          <a:pt x="14" y="6"/>
                        </a:moveTo>
                        <a:cubicBezTo>
                          <a:pt x="8" y="0"/>
                          <a:pt x="0" y="6"/>
                          <a:pt x="0" y="6"/>
                        </a:cubicBezTo>
                        <a:cubicBezTo>
                          <a:pt x="15" y="20"/>
                          <a:pt x="15" y="20"/>
                          <a:pt x="15" y="20"/>
                        </a:cubicBezTo>
                        <a:cubicBezTo>
                          <a:pt x="15" y="20"/>
                          <a:pt x="21" y="14"/>
                          <a:pt x="1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2" name="ïšľiḍe">
                    <a:extLst>
                      <a:ext uri="{FF2B5EF4-FFF2-40B4-BE49-F238E27FC236}">
                        <a16:creationId xmlns="" xmlns:a16="http://schemas.microsoft.com/office/drawing/2014/main" id="{CE42085C-8ADB-4177-8BF7-785A1D25C8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12838" y="3208338"/>
                    <a:ext cx="238125" cy="234950"/>
                  </a:xfrm>
                  <a:custGeom>
                    <a:avLst/>
                    <a:gdLst>
                      <a:gd name="T0" fmla="*/ 132 w 150"/>
                      <a:gd name="T1" fmla="*/ 131 h 148"/>
                      <a:gd name="T2" fmla="*/ 18 w 150"/>
                      <a:gd name="T3" fmla="*/ 131 h 148"/>
                      <a:gd name="T4" fmla="*/ 18 w 150"/>
                      <a:gd name="T5" fmla="*/ 18 h 148"/>
                      <a:gd name="T6" fmla="*/ 124 w 150"/>
                      <a:gd name="T7" fmla="*/ 18 h 148"/>
                      <a:gd name="T8" fmla="*/ 144 w 150"/>
                      <a:gd name="T9" fmla="*/ 0 h 148"/>
                      <a:gd name="T10" fmla="*/ 0 w 150"/>
                      <a:gd name="T11" fmla="*/ 0 h 148"/>
                      <a:gd name="T12" fmla="*/ 0 w 150"/>
                      <a:gd name="T13" fmla="*/ 148 h 148"/>
                      <a:gd name="T14" fmla="*/ 150 w 150"/>
                      <a:gd name="T15" fmla="*/ 148 h 148"/>
                      <a:gd name="T16" fmla="*/ 150 w 150"/>
                      <a:gd name="T17" fmla="*/ 55 h 148"/>
                      <a:gd name="T18" fmla="*/ 132 w 150"/>
                      <a:gd name="T19" fmla="*/ 73 h 148"/>
                      <a:gd name="T20" fmla="*/ 132 w 150"/>
                      <a:gd name="T21" fmla="*/ 131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0" h="148">
                        <a:moveTo>
                          <a:pt x="132" y="131"/>
                        </a:moveTo>
                        <a:lnTo>
                          <a:pt x="18" y="131"/>
                        </a:lnTo>
                        <a:lnTo>
                          <a:pt x="18" y="18"/>
                        </a:lnTo>
                        <a:lnTo>
                          <a:pt x="124" y="18"/>
                        </a:lnTo>
                        <a:lnTo>
                          <a:pt x="144" y="0"/>
                        </a:lnTo>
                        <a:lnTo>
                          <a:pt x="0" y="0"/>
                        </a:lnTo>
                        <a:lnTo>
                          <a:pt x="0" y="148"/>
                        </a:lnTo>
                        <a:lnTo>
                          <a:pt x="150" y="148"/>
                        </a:lnTo>
                        <a:lnTo>
                          <a:pt x="150" y="55"/>
                        </a:lnTo>
                        <a:lnTo>
                          <a:pt x="132" y="73"/>
                        </a:lnTo>
                        <a:lnTo>
                          <a:pt x="132" y="13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8" name="íṥļiḋê">
                  <a:extLst>
                    <a:ext uri="{FF2B5EF4-FFF2-40B4-BE49-F238E27FC236}">
                      <a16:creationId xmlns="" xmlns:a16="http://schemas.microsoft.com/office/drawing/2014/main" id="{93690584-EF75-40B0-951B-CE4E81C41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0255" y="1767326"/>
                  <a:ext cx="316605" cy="215561"/>
                </a:xfrm>
                <a:custGeom>
                  <a:avLst/>
                  <a:gdLst>
                    <a:gd name="T0" fmla="*/ 135 w 157"/>
                    <a:gd name="T1" fmla="*/ 47 h 107"/>
                    <a:gd name="T2" fmla="*/ 137 w 157"/>
                    <a:gd name="T3" fmla="*/ 37 h 107"/>
                    <a:gd name="T4" fmla="*/ 100 w 157"/>
                    <a:gd name="T5" fmla="*/ 0 h 107"/>
                    <a:gd name="T6" fmla="*/ 73 w 157"/>
                    <a:gd name="T7" fmla="*/ 18 h 107"/>
                    <a:gd name="T8" fmla="*/ 46 w 157"/>
                    <a:gd name="T9" fmla="*/ 8 h 107"/>
                    <a:gd name="T10" fmla="*/ 20 w 157"/>
                    <a:gd name="T11" fmla="*/ 40 h 107"/>
                    <a:gd name="T12" fmla="*/ 21 w 157"/>
                    <a:gd name="T13" fmla="*/ 47 h 107"/>
                    <a:gd name="T14" fmla="*/ 0 w 157"/>
                    <a:gd name="T15" fmla="*/ 76 h 107"/>
                    <a:gd name="T16" fmla="*/ 31 w 157"/>
                    <a:gd name="T17" fmla="*/ 107 h 107"/>
                    <a:gd name="T18" fmla="*/ 126 w 157"/>
                    <a:gd name="T19" fmla="*/ 107 h 107"/>
                    <a:gd name="T20" fmla="*/ 157 w 157"/>
                    <a:gd name="T21" fmla="*/ 76 h 107"/>
                    <a:gd name="T22" fmla="*/ 135 w 157"/>
                    <a:gd name="T23" fmla="*/ 47 h 107"/>
                    <a:gd name="T24" fmla="*/ 120 w 157"/>
                    <a:gd name="T25" fmla="*/ 101 h 107"/>
                    <a:gd name="T26" fmla="*/ 79 w 157"/>
                    <a:gd name="T27" fmla="*/ 101 h 107"/>
                    <a:gd name="T28" fmla="*/ 104 w 157"/>
                    <a:gd name="T29" fmla="*/ 76 h 107"/>
                    <a:gd name="T30" fmla="*/ 103 w 157"/>
                    <a:gd name="T31" fmla="*/ 73 h 107"/>
                    <a:gd name="T32" fmla="*/ 92 w 157"/>
                    <a:gd name="T33" fmla="*/ 73 h 107"/>
                    <a:gd name="T34" fmla="*/ 92 w 157"/>
                    <a:gd name="T35" fmla="*/ 68 h 107"/>
                    <a:gd name="T36" fmla="*/ 92 w 157"/>
                    <a:gd name="T37" fmla="*/ 37 h 107"/>
                    <a:gd name="T38" fmla="*/ 90 w 157"/>
                    <a:gd name="T39" fmla="*/ 36 h 107"/>
                    <a:gd name="T40" fmla="*/ 64 w 157"/>
                    <a:gd name="T41" fmla="*/ 36 h 107"/>
                    <a:gd name="T42" fmla="*/ 62 w 157"/>
                    <a:gd name="T43" fmla="*/ 38 h 107"/>
                    <a:gd name="T44" fmla="*/ 62 w 157"/>
                    <a:gd name="T45" fmla="*/ 68 h 107"/>
                    <a:gd name="T46" fmla="*/ 62 w 157"/>
                    <a:gd name="T47" fmla="*/ 73 h 107"/>
                    <a:gd name="T48" fmla="*/ 51 w 157"/>
                    <a:gd name="T49" fmla="*/ 73 h 107"/>
                    <a:gd name="T50" fmla="*/ 51 w 157"/>
                    <a:gd name="T51" fmla="*/ 76 h 107"/>
                    <a:gd name="T52" fmla="*/ 76 w 157"/>
                    <a:gd name="T53" fmla="*/ 101 h 107"/>
                    <a:gd name="T54" fmla="*/ 38 w 157"/>
                    <a:gd name="T55" fmla="*/ 101 h 107"/>
                    <a:gd name="T56" fmla="*/ 11 w 157"/>
                    <a:gd name="T57" fmla="*/ 75 h 107"/>
                    <a:gd name="T58" fmla="*/ 29 w 157"/>
                    <a:gd name="T59" fmla="*/ 50 h 107"/>
                    <a:gd name="T60" fmla="*/ 28 w 157"/>
                    <a:gd name="T61" fmla="*/ 44 h 107"/>
                    <a:gd name="T62" fmla="*/ 51 w 157"/>
                    <a:gd name="T63" fmla="*/ 17 h 107"/>
                    <a:gd name="T64" fmla="*/ 75 w 157"/>
                    <a:gd name="T65" fmla="*/ 30 h 107"/>
                    <a:gd name="T66" fmla="*/ 98 w 157"/>
                    <a:gd name="T67" fmla="*/ 11 h 107"/>
                    <a:gd name="T68" fmla="*/ 128 w 157"/>
                    <a:gd name="T69" fmla="*/ 42 h 107"/>
                    <a:gd name="T70" fmla="*/ 127 w 157"/>
                    <a:gd name="T71" fmla="*/ 50 h 107"/>
                    <a:gd name="T72" fmla="*/ 147 w 157"/>
                    <a:gd name="T73" fmla="*/ 75 h 107"/>
                    <a:gd name="T74" fmla="*/ 120 w 157"/>
                    <a:gd name="T75" fmla="*/ 10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7" h="107">
                      <a:moveTo>
                        <a:pt x="135" y="47"/>
                      </a:moveTo>
                      <a:cubicBezTo>
                        <a:pt x="136" y="44"/>
                        <a:pt x="137" y="40"/>
                        <a:pt x="137" y="37"/>
                      </a:cubicBezTo>
                      <a:cubicBezTo>
                        <a:pt x="137" y="17"/>
                        <a:pt x="120" y="0"/>
                        <a:pt x="100" y="0"/>
                      </a:cubicBezTo>
                      <a:cubicBezTo>
                        <a:pt x="76" y="0"/>
                        <a:pt x="73" y="18"/>
                        <a:pt x="73" y="18"/>
                      </a:cubicBezTo>
                      <a:cubicBezTo>
                        <a:pt x="73" y="18"/>
                        <a:pt x="63" y="6"/>
                        <a:pt x="46" y="8"/>
                      </a:cubicBezTo>
                      <a:cubicBezTo>
                        <a:pt x="30" y="11"/>
                        <a:pt x="20" y="25"/>
                        <a:pt x="20" y="40"/>
                      </a:cubicBezTo>
                      <a:cubicBezTo>
                        <a:pt x="20" y="42"/>
                        <a:pt x="20" y="45"/>
                        <a:pt x="21" y="47"/>
                      </a:cubicBezTo>
                      <a:cubicBezTo>
                        <a:pt x="9" y="51"/>
                        <a:pt x="0" y="63"/>
                        <a:pt x="0" y="76"/>
                      </a:cubicBezTo>
                      <a:cubicBezTo>
                        <a:pt x="0" y="93"/>
                        <a:pt x="14" y="107"/>
                        <a:pt x="31" y="107"/>
                      </a:cubicBezTo>
                      <a:cubicBezTo>
                        <a:pt x="126" y="107"/>
                        <a:pt x="126" y="107"/>
                        <a:pt x="126" y="107"/>
                      </a:cubicBezTo>
                      <a:cubicBezTo>
                        <a:pt x="143" y="107"/>
                        <a:pt x="157" y="93"/>
                        <a:pt x="157" y="76"/>
                      </a:cubicBezTo>
                      <a:cubicBezTo>
                        <a:pt x="157" y="62"/>
                        <a:pt x="148" y="51"/>
                        <a:pt x="135" y="47"/>
                      </a:cubicBezTo>
                      <a:close/>
                      <a:moveTo>
                        <a:pt x="120" y="101"/>
                      </a:moveTo>
                      <a:cubicBezTo>
                        <a:pt x="79" y="101"/>
                        <a:pt x="79" y="101"/>
                        <a:pt x="79" y="101"/>
                      </a:cubicBezTo>
                      <a:cubicBezTo>
                        <a:pt x="82" y="97"/>
                        <a:pt x="104" y="76"/>
                        <a:pt x="104" y="76"/>
                      </a:cubicBezTo>
                      <a:cubicBezTo>
                        <a:pt x="104" y="76"/>
                        <a:pt x="107" y="73"/>
                        <a:pt x="103" y="73"/>
                      </a:cubicBezTo>
                      <a:cubicBezTo>
                        <a:pt x="99" y="73"/>
                        <a:pt x="92" y="73"/>
                        <a:pt x="92" y="73"/>
                      </a:cubicBezTo>
                      <a:cubicBezTo>
                        <a:pt x="92" y="73"/>
                        <a:pt x="92" y="71"/>
                        <a:pt x="92" y="68"/>
                      </a:cubicBezTo>
                      <a:cubicBezTo>
                        <a:pt x="92" y="60"/>
                        <a:pt x="92" y="44"/>
                        <a:pt x="92" y="37"/>
                      </a:cubicBezTo>
                      <a:cubicBezTo>
                        <a:pt x="92" y="37"/>
                        <a:pt x="92" y="36"/>
                        <a:pt x="90" y="36"/>
                      </a:cubicBezTo>
                      <a:cubicBezTo>
                        <a:pt x="88" y="36"/>
                        <a:pt x="67" y="36"/>
                        <a:pt x="64" y="36"/>
                      </a:cubicBezTo>
                      <a:cubicBezTo>
                        <a:pt x="62" y="36"/>
                        <a:pt x="62" y="38"/>
                        <a:pt x="62" y="38"/>
                      </a:cubicBezTo>
                      <a:cubicBezTo>
                        <a:pt x="62" y="44"/>
                        <a:pt x="62" y="60"/>
                        <a:pt x="62" y="68"/>
                      </a:cubicBezTo>
                      <a:cubicBezTo>
                        <a:pt x="62" y="71"/>
                        <a:pt x="62" y="73"/>
                        <a:pt x="62" y="73"/>
                      </a:cubicBezTo>
                      <a:cubicBezTo>
                        <a:pt x="62" y="73"/>
                        <a:pt x="54" y="73"/>
                        <a:pt x="51" y="73"/>
                      </a:cubicBezTo>
                      <a:cubicBezTo>
                        <a:pt x="48" y="73"/>
                        <a:pt x="51" y="76"/>
                        <a:pt x="51" y="76"/>
                      </a:cubicBezTo>
                      <a:cubicBezTo>
                        <a:pt x="76" y="101"/>
                        <a:pt x="76" y="101"/>
                        <a:pt x="76" y="101"/>
                      </a:cubicBezTo>
                      <a:cubicBezTo>
                        <a:pt x="38" y="101"/>
                        <a:pt x="38" y="101"/>
                        <a:pt x="38" y="101"/>
                      </a:cubicBezTo>
                      <a:cubicBezTo>
                        <a:pt x="23" y="101"/>
                        <a:pt x="11" y="89"/>
                        <a:pt x="11" y="75"/>
                      </a:cubicBezTo>
                      <a:cubicBezTo>
                        <a:pt x="11" y="63"/>
                        <a:pt x="19" y="54"/>
                        <a:pt x="29" y="50"/>
                      </a:cubicBezTo>
                      <a:cubicBezTo>
                        <a:pt x="28" y="48"/>
                        <a:pt x="28" y="46"/>
                        <a:pt x="28" y="44"/>
                      </a:cubicBezTo>
                      <a:cubicBezTo>
                        <a:pt x="28" y="32"/>
                        <a:pt x="37" y="20"/>
                        <a:pt x="51" y="17"/>
                      </a:cubicBezTo>
                      <a:cubicBezTo>
                        <a:pt x="66" y="16"/>
                        <a:pt x="75" y="30"/>
                        <a:pt x="75" y="30"/>
                      </a:cubicBezTo>
                      <a:cubicBezTo>
                        <a:pt x="75" y="30"/>
                        <a:pt x="77" y="11"/>
                        <a:pt x="98" y="11"/>
                      </a:cubicBezTo>
                      <a:cubicBezTo>
                        <a:pt x="115" y="11"/>
                        <a:pt x="128" y="25"/>
                        <a:pt x="128" y="42"/>
                      </a:cubicBezTo>
                      <a:cubicBezTo>
                        <a:pt x="128" y="45"/>
                        <a:pt x="128" y="48"/>
                        <a:pt x="127" y="50"/>
                      </a:cubicBezTo>
                      <a:cubicBezTo>
                        <a:pt x="138" y="53"/>
                        <a:pt x="147" y="63"/>
                        <a:pt x="147" y="75"/>
                      </a:cubicBezTo>
                      <a:cubicBezTo>
                        <a:pt x="147" y="89"/>
                        <a:pt x="135" y="101"/>
                        <a:pt x="120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íślïḑê">
                  <a:extLst>
                    <a:ext uri="{FF2B5EF4-FFF2-40B4-BE49-F238E27FC236}">
                      <a16:creationId xmlns="" xmlns:a16="http://schemas.microsoft.com/office/drawing/2014/main" id="{E7BC0281-823B-473F-88DA-9127765D23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9388" y="2423298"/>
                  <a:ext cx="529240" cy="360333"/>
                </a:xfrm>
                <a:custGeom>
                  <a:avLst/>
                  <a:gdLst>
                    <a:gd name="T0" fmla="*/ 135 w 157"/>
                    <a:gd name="T1" fmla="*/ 47 h 107"/>
                    <a:gd name="T2" fmla="*/ 137 w 157"/>
                    <a:gd name="T3" fmla="*/ 37 h 107"/>
                    <a:gd name="T4" fmla="*/ 100 w 157"/>
                    <a:gd name="T5" fmla="*/ 0 h 107"/>
                    <a:gd name="T6" fmla="*/ 73 w 157"/>
                    <a:gd name="T7" fmla="*/ 18 h 107"/>
                    <a:gd name="T8" fmla="*/ 46 w 157"/>
                    <a:gd name="T9" fmla="*/ 8 h 107"/>
                    <a:gd name="T10" fmla="*/ 20 w 157"/>
                    <a:gd name="T11" fmla="*/ 40 h 107"/>
                    <a:gd name="T12" fmla="*/ 21 w 157"/>
                    <a:gd name="T13" fmla="*/ 47 h 107"/>
                    <a:gd name="T14" fmla="*/ 0 w 157"/>
                    <a:gd name="T15" fmla="*/ 76 h 107"/>
                    <a:gd name="T16" fmla="*/ 31 w 157"/>
                    <a:gd name="T17" fmla="*/ 107 h 107"/>
                    <a:gd name="T18" fmla="*/ 126 w 157"/>
                    <a:gd name="T19" fmla="*/ 107 h 107"/>
                    <a:gd name="T20" fmla="*/ 157 w 157"/>
                    <a:gd name="T21" fmla="*/ 76 h 107"/>
                    <a:gd name="T22" fmla="*/ 135 w 157"/>
                    <a:gd name="T23" fmla="*/ 47 h 107"/>
                    <a:gd name="T24" fmla="*/ 120 w 157"/>
                    <a:gd name="T25" fmla="*/ 101 h 107"/>
                    <a:gd name="T26" fmla="*/ 79 w 157"/>
                    <a:gd name="T27" fmla="*/ 101 h 107"/>
                    <a:gd name="T28" fmla="*/ 104 w 157"/>
                    <a:gd name="T29" fmla="*/ 76 h 107"/>
                    <a:gd name="T30" fmla="*/ 103 w 157"/>
                    <a:gd name="T31" fmla="*/ 73 h 107"/>
                    <a:gd name="T32" fmla="*/ 92 w 157"/>
                    <a:gd name="T33" fmla="*/ 73 h 107"/>
                    <a:gd name="T34" fmla="*/ 92 w 157"/>
                    <a:gd name="T35" fmla="*/ 68 h 107"/>
                    <a:gd name="T36" fmla="*/ 92 w 157"/>
                    <a:gd name="T37" fmla="*/ 37 h 107"/>
                    <a:gd name="T38" fmla="*/ 90 w 157"/>
                    <a:gd name="T39" fmla="*/ 36 h 107"/>
                    <a:gd name="T40" fmla="*/ 64 w 157"/>
                    <a:gd name="T41" fmla="*/ 36 h 107"/>
                    <a:gd name="T42" fmla="*/ 62 w 157"/>
                    <a:gd name="T43" fmla="*/ 38 h 107"/>
                    <a:gd name="T44" fmla="*/ 62 w 157"/>
                    <a:gd name="T45" fmla="*/ 68 h 107"/>
                    <a:gd name="T46" fmla="*/ 62 w 157"/>
                    <a:gd name="T47" fmla="*/ 73 h 107"/>
                    <a:gd name="T48" fmla="*/ 51 w 157"/>
                    <a:gd name="T49" fmla="*/ 73 h 107"/>
                    <a:gd name="T50" fmla="*/ 51 w 157"/>
                    <a:gd name="T51" fmla="*/ 76 h 107"/>
                    <a:gd name="T52" fmla="*/ 76 w 157"/>
                    <a:gd name="T53" fmla="*/ 101 h 107"/>
                    <a:gd name="T54" fmla="*/ 38 w 157"/>
                    <a:gd name="T55" fmla="*/ 101 h 107"/>
                    <a:gd name="T56" fmla="*/ 11 w 157"/>
                    <a:gd name="T57" fmla="*/ 75 h 107"/>
                    <a:gd name="T58" fmla="*/ 29 w 157"/>
                    <a:gd name="T59" fmla="*/ 50 h 107"/>
                    <a:gd name="T60" fmla="*/ 28 w 157"/>
                    <a:gd name="T61" fmla="*/ 44 h 107"/>
                    <a:gd name="T62" fmla="*/ 51 w 157"/>
                    <a:gd name="T63" fmla="*/ 17 h 107"/>
                    <a:gd name="T64" fmla="*/ 75 w 157"/>
                    <a:gd name="T65" fmla="*/ 30 h 107"/>
                    <a:gd name="T66" fmla="*/ 98 w 157"/>
                    <a:gd name="T67" fmla="*/ 11 h 107"/>
                    <a:gd name="T68" fmla="*/ 128 w 157"/>
                    <a:gd name="T69" fmla="*/ 42 h 107"/>
                    <a:gd name="T70" fmla="*/ 127 w 157"/>
                    <a:gd name="T71" fmla="*/ 50 h 107"/>
                    <a:gd name="T72" fmla="*/ 147 w 157"/>
                    <a:gd name="T73" fmla="*/ 75 h 107"/>
                    <a:gd name="T74" fmla="*/ 120 w 157"/>
                    <a:gd name="T75" fmla="*/ 10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7" h="107">
                      <a:moveTo>
                        <a:pt x="135" y="47"/>
                      </a:moveTo>
                      <a:cubicBezTo>
                        <a:pt x="136" y="44"/>
                        <a:pt x="137" y="40"/>
                        <a:pt x="137" y="37"/>
                      </a:cubicBezTo>
                      <a:cubicBezTo>
                        <a:pt x="137" y="17"/>
                        <a:pt x="120" y="0"/>
                        <a:pt x="100" y="0"/>
                      </a:cubicBezTo>
                      <a:cubicBezTo>
                        <a:pt x="76" y="0"/>
                        <a:pt x="73" y="18"/>
                        <a:pt x="73" y="18"/>
                      </a:cubicBezTo>
                      <a:cubicBezTo>
                        <a:pt x="73" y="18"/>
                        <a:pt x="63" y="6"/>
                        <a:pt x="46" y="8"/>
                      </a:cubicBezTo>
                      <a:cubicBezTo>
                        <a:pt x="30" y="11"/>
                        <a:pt x="20" y="25"/>
                        <a:pt x="20" y="40"/>
                      </a:cubicBezTo>
                      <a:cubicBezTo>
                        <a:pt x="20" y="42"/>
                        <a:pt x="20" y="45"/>
                        <a:pt x="21" y="47"/>
                      </a:cubicBezTo>
                      <a:cubicBezTo>
                        <a:pt x="9" y="51"/>
                        <a:pt x="0" y="63"/>
                        <a:pt x="0" y="76"/>
                      </a:cubicBezTo>
                      <a:cubicBezTo>
                        <a:pt x="0" y="93"/>
                        <a:pt x="14" y="107"/>
                        <a:pt x="31" y="107"/>
                      </a:cubicBezTo>
                      <a:cubicBezTo>
                        <a:pt x="126" y="107"/>
                        <a:pt x="126" y="107"/>
                        <a:pt x="126" y="107"/>
                      </a:cubicBezTo>
                      <a:cubicBezTo>
                        <a:pt x="143" y="107"/>
                        <a:pt x="157" y="93"/>
                        <a:pt x="157" y="76"/>
                      </a:cubicBezTo>
                      <a:cubicBezTo>
                        <a:pt x="157" y="62"/>
                        <a:pt x="148" y="51"/>
                        <a:pt x="135" y="47"/>
                      </a:cubicBezTo>
                      <a:close/>
                      <a:moveTo>
                        <a:pt x="120" y="101"/>
                      </a:moveTo>
                      <a:cubicBezTo>
                        <a:pt x="79" y="101"/>
                        <a:pt x="79" y="101"/>
                        <a:pt x="79" y="101"/>
                      </a:cubicBezTo>
                      <a:cubicBezTo>
                        <a:pt x="82" y="97"/>
                        <a:pt x="104" y="76"/>
                        <a:pt x="104" y="76"/>
                      </a:cubicBezTo>
                      <a:cubicBezTo>
                        <a:pt x="104" y="76"/>
                        <a:pt x="107" y="73"/>
                        <a:pt x="103" y="73"/>
                      </a:cubicBezTo>
                      <a:cubicBezTo>
                        <a:pt x="99" y="73"/>
                        <a:pt x="92" y="73"/>
                        <a:pt x="92" y="73"/>
                      </a:cubicBezTo>
                      <a:cubicBezTo>
                        <a:pt x="92" y="73"/>
                        <a:pt x="92" y="71"/>
                        <a:pt x="92" y="68"/>
                      </a:cubicBezTo>
                      <a:cubicBezTo>
                        <a:pt x="92" y="60"/>
                        <a:pt x="92" y="44"/>
                        <a:pt x="92" y="37"/>
                      </a:cubicBezTo>
                      <a:cubicBezTo>
                        <a:pt x="92" y="37"/>
                        <a:pt x="92" y="36"/>
                        <a:pt x="90" y="36"/>
                      </a:cubicBezTo>
                      <a:cubicBezTo>
                        <a:pt x="88" y="36"/>
                        <a:pt x="67" y="36"/>
                        <a:pt x="64" y="36"/>
                      </a:cubicBezTo>
                      <a:cubicBezTo>
                        <a:pt x="62" y="36"/>
                        <a:pt x="62" y="38"/>
                        <a:pt x="62" y="38"/>
                      </a:cubicBezTo>
                      <a:cubicBezTo>
                        <a:pt x="62" y="44"/>
                        <a:pt x="62" y="60"/>
                        <a:pt x="62" y="68"/>
                      </a:cubicBezTo>
                      <a:cubicBezTo>
                        <a:pt x="62" y="71"/>
                        <a:pt x="62" y="73"/>
                        <a:pt x="62" y="73"/>
                      </a:cubicBezTo>
                      <a:cubicBezTo>
                        <a:pt x="62" y="73"/>
                        <a:pt x="54" y="73"/>
                        <a:pt x="51" y="73"/>
                      </a:cubicBezTo>
                      <a:cubicBezTo>
                        <a:pt x="48" y="73"/>
                        <a:pt x="51" y="76"/>
                        <a:pt x="51" y="76"/>
                      </a:cubicBezTo>
                      <a:cubicBezTo>
                        <a:pt x="76" y="101"/>
                        <a:pt x="76" y="101"/>
                        <a:pt x="76" y="101"/>
                      </a:cubicBezTo>
                      <a:cubicBezTo>
                        <a:pt x="38" y="101"/>
                        <a:pt x="38" y="101"/>
                        <a:pt x="38" y="101"/>
                      </a:cubicBezTo>
                      <a:cubicBezTo>
                        <a:pt x="23" y="101"/>
                        <a:pt x="11" y="89"/>
                        <a:pt x="11" y="75"/>
                      </a:cubicBezTo>
                      <a:cubicBezTo>
                        <a:pt x="11" y="63"/>
                        <a:pt x="19" y="54"/>
                        <a:pt x="29" y="50"/>
                      </a:cubicBezTo>
                      <a:cubicBezTo>
                        <a:pt x="28" y="48"/>
                        <a:pt x="28" y="46"/>
                        <a:pt x="28" y="44"/>
                      </a:cubicBezTo>
                      <a:cubicBezTo>
                        <a:pt x="28" y="32"/>
                        <a:pt x="37" y="20"/>
                        <a:pt x="51" y="17"/>
                      </a:cubicBezTo>
                      <a:cubicBezTo>
                        <a:pt x="66" y="16"/>
                        <a:pt x="75" y="30"/>
                        <a:pt x="75" y="30"/>
                      </a:cubicBezTo>
                      <a:cubicBezTo>
                        <a:pt x="75" y="30"/>
                        <a:pt x="77" y="11"/>
                        <a:pt x="98" y="11"/>
                      </a:cubicBezTo>
                      <a:cubicBezTo>
                        <a:pt x="115" y="11"/>
                        <a:pt x="128" y="25"/>
                        <a:pt x="128" y="42"/>
                      </a:cubicBezTo>
                      <a:cubicBezTo>
                        <a:pt x="128" y="45"/>
                        <a:pt x="128" y="48"/>
                        <a:pt x="127" y="50"/>
                      </a:cubicBezTo>
                      <a:cubicBezTo>
                        <a:pt x="138" y="53"/>
                        <a:pt x="147" y="63"/>
                        <a:pt x="147" y="75"/>
                      </a:cubicBezTo>
                      <a:cubicBezTo>
                        <a:pt x="147" y="89"/>
                        <a:pt x="135" y="101"/>
                        <a:pt x="120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iṥľïḍè">
                  <a:extLst>
                    <a:ext uri="{FF2B5EF4-FFF2-40B4-BE49-F238E27FC236}">
                      <a16:creationId xmlns="" xmlns:a16="http://schemas.microsoft.com/office/drawing/2014/main" id="{71A4F608-10A9-4333-9361-FD0572E3F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65732" y="2198243"/>
                  <a:ext cx="529240" cy="360333"/>
                </a:xfrm>
                <a:custGeom>
                  <a:avLst/>
                  <a:gdLst>
                    <a:gd name="T0" fmla="*/ 135 w 157"/>
                    <a:gd name="T1" fmla="*/ 47 h 107"/>
                    <a:gd name="T2" fmla="*/ 137 w 157"/>
                    <a:gd name="T3" fmla="*/ 37 h 107"/>
                    <a:gd name="T4" fmla="*/ 100 w 157"/>
                    <a:gd name="T5" fmla="*/ 0 h 107"/>
                    <a:gd name="T6" fmla="*/ 73 w 157"/>
                    <a:gd name="T7" fmla="*/ 18 h 107"/>
                    <a:gd name="T8" fmla="*/ 46 w 157"/>
                    <a:gd name="T9" fmla="*/ 8 h 107"/>
                    <a:gd name="T10" fmla="*/ 20 w 157"/>
                    <a:gd name="T11" fmla="*/ 40 h 107"/>
                    <a:gd name="T12" fmla="*/ 21 w 157"/>
                    <a:gd name="T13" fmla="*/ 47 h 107"/>
                    <a:gd name="T14" fmla="*/ 0 w 157"/>
                    <a:gd name="T15" fmla="*/ 76 h 107"/>
                    <a:gd name="T16" fmla="*/ 31 w 157"/>
                    <a:gd name="T17" fmla="*/ 107 h 107"/>
                    <a:gd name="T18" fmla="*/ 126 w 157"/>
                    <a:gd name="T19" fmla="*/ 107 h 107"/>
                    <a:gd name="T20" fmla="*/ 157 w 157"/>
                    <a:gd name="T21" fmla="*/ 76 h 107"/>
                    <a:gd name="T22" fmla="*/ 135 w 157"/>
                    <a:gd name="T23" fmla="*/ 47 h 107"/>
                    <a:gd name="T24" fmla="*/ 120 w 157"/>
                    <a:gd name="T25" fmla="*/ 101 h 107"/>
                    <a:gd name="T26" fmla="*/ 79 w 157"/>
                    <a:gd name="T27" fmla="*/ 101 h 107"/>
                    <a:gd name="T28" fmla="*/ 104 w 157"/>
                    <a:gd name="T29" fmla="*/ 76 h 107"/>
                    <a:gd name="T30" fmla="*/ 103 w 157"/>
                    <a:gd name="T31" fmla="*/ 73 h 107"/>
                    <a:gd name="T32" fmla="*/ 92 w 157"/>
                    <a:gd name="T33" fmla="*/ 73 h 107"/>
                    <a:gd name="T34" fmla="*/ 92 w 157"/>
                    <a:gd name="T35" fmla="*/ 68 h 107"/>
                    <a:gd name="T36" fmla="*/ 92 w 157"/>
                    <a:gd name="T37" fmla="*/ 37 h 107"/>
                    <a:gd name="T38" fmla="*/ 90 w 157"/>
                    <a:gd name="T39" fmla="*/ 36 h 107"/>
                    <a:gd name="T40" fmla="*/ 64 w 157"/>
                    <a:gd name="T41" fmla="*/ 36 h 107"/>
                    <a:gd name="T42" fmla="*/ 62 w 157"/>
                    <a:gd name="T43" fmla="*/ 38 h 107"/>
                    <a:gd name="T44" fmla="*/ 62 w 157"/>
                    <a:gd name="T45" fmla="*/ 68 h 107"/>
                    <a:gd name="T46" fmla="*/ 62 w 157"/>
                    <a:gd name="T47" fmla="*/ 73 h 107"/>
                    <a:gd name="T48" fmla="*/ 51 w 157"/>
                    <a:gd name="T49" fmla="*/ 73 h 107"/>
                    <a:gd name="T50" fmla="*/ 51 w 157"/>
                    <a:gd name="T51" fmla="*/ 76 h 107"/>
                    <a:gd name="T52" fmla="*/ 76 w 157"/>
                    <a:gd name="T53" fmla="*/ 101 h 107"/>
                    <a:gd name="T54" fmla="*/ 38 w 157"/>
                    <a:gd name="T55" fmla="*/ 101 h 107"/>
                    <a:gd name="T56" fmla="*/ 11 w 157"/>
                    <a:gd name="T57" fmla="*/ 75 h 107"/>
                    <a:gd name="T58" fmla="*/ 29 w 157"/>
                    <a:gd name="T59" fmla="*/ 50 h 107"/>
                    <a:gd name="T60" fmla="*/ 28 w 157"/>
                    <a:gd name="T61" fmla="*/ 44 h 107"/>
                    <a:gd name="T62" fmla="*/ 51 w 157"/>
                    <a:gd name="T63" fmla="*/ 17 h 107"/>
                    <a:gd name="T64" fmla="*/ 75 w 157"/>
                    <a:gd name="T65" fmla="*/ 30 h 107"/>
                    <a:gd name="T66" fmla="*/ 98 w 157"/>
                    <a:gd name="T67" fmla="*/ 11 h 107"/>
                    <a:gd name="T68" fmla="*/ 128 w 157"/>
                    <a:gd name="T69" fmla="*/ 42 h 107"/>
                    <a:gd name="T70" fmla="*/ 127 w 157"/>
                    <a:gd name="T71" fmla="*/ 50 h 107"/>
                    <a:gd name="T72" fmla="*/ 147 w 157"/>
                    <a:gd name="T73" fmla="*/ 75 h 107"/>
                    <a:gd name="T74" fmla="*/ 120 w 157"/>
                    <a:gd name="T75" fmla="*/ 10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7" h="107">
                      <a:moveTo>
                        <a:pt x="135" y="47"/>
                      </a:moveTo>
                      <a:cubicBezTo>
                        <a:pt x="136" y="44"/>
                        <a:pt x="137" y="40"/>
                        <a:pt x="137" y="37"/>
                      </a:cubicBezTo>
                      <a:cubicBezTo>
                        <a:pt x="137" y="17"/>
                        <a:pt x="120" y="0"/>
                        <a:pt x="100" y="0"/>
                      </a:cubicBezTo>
                      <a:cubicBezTo>
                        <a:pt x="76" y="0"/>
                        <a:pt x="73" y="18"/>
                        <a:pt x="73" y="18"/>
                      </a:cubicBezTo>
                      <a:cubicBezTo>
                        <a:pt x="73" y="18"/>
                        <a:pt x="63" y="6"/>
                        <a:pt x="46" y="8"/>
                      </a:cubicBezTo>
                      <a:cubicBezTo>
                        <a:pt x="30" y="11"/>
                        <a:pt x="20" y="25"/>
                        <a:pt x="20" y="40"/>
                      </a:cubicBezTo>
                      <a:cubicBezTo>
                        <a:pt x="20" y="42"/>
                        <a:pt x="20" y="45"/>
                        <a:pt x="21" y="47"/>
                      </a:cubicBezTo>
                      <a:cubicBezTo>
                        <a:pt x="9" y="51"/>
                        <a:pt x="0" y="63"/>
                        <a:pt x="0" y="76"/>
                      </a:cubicBezTo>
                      <a:cubicBezTo>
                        <a:pt x="0" y="93"/>
                        <a:pt x="14" y="107"/>
                        <a:pt x="31" y="107"/>
                      </a:cubicBezTo>
                      <a:cubicBezTo>
                        <a:pt x="126" y="107"/>
                        <a:pt x="126" y="107"/>
                        <a:pt x="126" y="107"/>
                      </a:cubicBezTo>
                      <a:cubicBezTo>
                        <a:pt x="143" y="107"/>
                        <a:pt x="157" y="93"/>
                        <a:pt x="157" y="76"/>
                      </a:cubicBezTo>
                      <a:cubicBezTo>
                        <a:pt x="157" y="62"/>
                        <a:pt x="148" y="51"/>
                        <a:pt x="135" y="47"/>
                      </a:cubicBezTo>
                      <a:close/>
                      <a:moveTo>
                        <a:pt x="120" y="101"/>
                      </a:moveTo>
                      <a:cubicBezTo>
                        <a:pt x="79" y="101"/>
                        <a:pt x="79" y="101"/>
                        <a:pt x="79" y="101"/>
                      </a:cubicBezTo>
                      <a:cubicBezTo>
                        <a:pt x="82" y="97"/>
                        <a:pt x="104" y="76"/>
                        <a:pt x="104" y="76"/>
                      </a:cubicBezTo>
                      <a:cubicBezTo>
                        <a:pt x="104" y="76"/>
                        <a:pt x="107" y="73"/>
                        <a:pt x="103" y="73"/>
                      </a:cubicBezTo>
                      <a:cubicBezTo>
                        <a:pt x="99" y="73"/>
                        <a:pt x="92" y="73"/>
                        <a:pt x="92" y="73"/>
                      </a:cubicBezTo>
                      <a:cubicBezTo>
                        <a:pt x="92" y="73"/>
                        <a:pt x="92" y="71"/>
                        <a:pt x="92" y="68"/>
                      </a:cubicBezTo>
                      <a:cubicBezTo>
                        <a:pt x="92" y="60"/>
                        <a:pt x="92" y="44"/>
                        <a:pt x="92" y="37"/>
                      </a:cubicBezTo>
                      <a:cubicBezTo>
                        <a:pt x="92" y="37"/>
                        <a:pt x="92" y="36"/>
                        <a:pt x="90" y="36"/>
                      </a:cubicBezTo>
                      <a:cubicBezTo>
                        <a:pt x="88" y="36"/>
                        <a:pt x="67" y="36"/>
                        <a:pt x="64" y="36"/>
                      </a:cubicBezTo>
                      <a:cubicBezTo>
                        <a:pt x="62" y="36"/>
                        <a:pt x="62" y="38"/>
                        <a:pt x="62" y="38"/>
                      </a:cubicBezTo>
                      <a:cubicBezTo>
                        <a:pt x="62" y="44"/>
                        <a:pt x="62" y="60"/>
                        <a:pt x="62" y="68"/>
                      </a:cubicBezTo>
                      <a:cubicBezTo>
                        <a:pt x="62" y="71"/>
                        <a:pt x="62" y="73"/>
                        <a:pt x="62" y="73"/>
                      </a:cubicBezTo>
                      <a:cubicBezTo>
                        <a:pt x="62" y="73"/>
                        <a:pt x="54" y="73"/>
                        <a:pt x="51" y="73"/>
                      </a:cubicBezTo>
                      <a:cubicBezTo>
                        <a:pt x="48" y="73"/>
                        <a:pt x="51" y="76"/>
                        <a:pt x="51" y="76"/>
                      </a:cubicBezTo>
                      <a:cubicBezTo>
                        <a:pt x="76" y="101"/>
                        <a:pt x="76" y="101"/>
                        <a:pt x="76" y="101"/>
                      </a:cubicBezTo>
                      <a:cubicBezTo>
                        <a:pt x="38" y="101"/>
                        <a:pt x="38" y="101"/>
                        <a:pt x="38" y="101"/>
                      </a:cubicBezTo>
                      <a:cubicBezTo>
                        <a:pt x="23" y="101"/>
                        <a:pt x="11" y="89"/>
                        <a:pt x="11" y="75"/>
                      </a:cubicBezTo>
                      <a:cubicBezTo>
                        <a:pt x="11" y="63"/>
                        <a:pt x="19" y="54"/>
                        <a:pt x="29" y="50"/>
                      </a:cubicBezTo>
                      <a:cubicBezTo>
                        <a:pt x="28" y="48"/>
                        <a:pt x="28" y="46"/>
                        <a:pt x="28" y="44"/>
                      </a:cubicBezTo>
                      <a:cubicBezTo>
                        <a:pt x="28" y="32"/>
                        <a:pt x="37" y="20"/>
                        <a:pt x="51" y="17"/>
                      </a:cubicBezTo>
                      <a:cubicBezTo>
                        <a:pt x="66" y="16"/>
                        <a:pt x="75" y="30"/>
                        <a:pt x="75" y="30"/>
                      </a:cubicBezTo>
                      <a:cubicBezTo>
                        <a:pt x="75" y="30"/>
                        <a:pt x="77" y="11"/>
                        <a:pt x="98" y="11"/>
                      </a:cubicBezTo>
                      <a:cubicBezTo>
                        <a:pt x="115" y="11"/>
                        <a:pt x="128" y="25"/>
                        <a:pt x="128" y="42"/>
                      </a:cubicBezTo>
                      <a:cubicBezTo>
                        <a:pt x="128" y="45"/>
                        <a:pt x="128" y="48"/>
                        <a:pt x="127" y="50"/>
                      </a:cubicBezTo>
                      <a:cubicBezTo>
                        <a:pt x="138" y="53"/>
                        <a:pt x="147" y="63"/>
                        <a:pt x="147" y="75"/>
                      </a:cubicBezTo>
                      <a:cubicBezTo>
                        <a:pt x="147" y="89"/>
                        <a:pt x="135" y="101"/>
                        <a:pt x="120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išḷîďe">
                  <a:extLst>
                    <a:ext uri="{FF2B5EF4-FFF2-40B4-BE49-F238E27FC236}">
                      <a16:creationId xmlns="" xmlns:a16="http://schemas.microsoft.com/office/drawing/2014/main" id="{A507328E-C9E9-47A0-B419-C5E5B53B50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08315" y="1746951"/>
                  <a:ext cx="529240" cy="360333"/>
                </a:xfrm>
                <a:custGeom>
                  <a:avLst/>
                  <a:gdLst>
                    <a:gd name="T0" fmla="*/ 135 w 157"/>
                    <a:gd name="T1" fmla="*/ 47 h 107"/>
                    <a:gd name="T2" fmla="*/ 137 w 157"/>
                    <a:gd name="T3" fmla="*/ 37 h 107"/>
                    <a:gd name="T4" fmla="*/ 100 w 157"/>
                    <a:gd name="T5" fmla="*/ 0 h 107"/>
                    <a:gd name="T6" fmla="*/ 73 w 157"/>
                    <a:gd name="T7" fmla="*/ 18 h 107"/>
                    <a:gd name="T8" fmla="*/ 46 w 157"/>
                    <a:gd name="T9" fmla="*/ 8 h 107"/>
                    <a:gd name="T10" fmla="*/ 20 w 157"/>
                    <a:gd name="T11" fmla="*/ 40 h 107"/>
                    <a:gd name="T12" fmla="*/ 21 w 157"/>
                    <a:gd name="T13" fmla="*/ 47 h 107"/>
                    <a:gd name="T14" fmla="*/ 0 w 157"/>
                    <a:gd name="T15" fmla="*/ 76 h 107"/>
                    <a:gd name="T16" fmla="*/ 31 w 157"/>
                    <a:gd name="T17" fmla="*/ 107 h 107"/>
                    <a:gd name="T18" fmla="*/ 126 w 157"/>
                    <a:gd name="T19" fmla="*/ 107 h 107"/>
                    <a:gd name="T20" fmla="*/ 157 w 157"/>
                    <a:gd name="T21" fmla="*/ 76 h 107"/>
                    <a:gd name="T22" fmla="*/ 135 w 157"/>
                    <a:gd name="T23" fmla="*/ 47 h 107"/>
                    <a:gd name="T24" fmla="*/ 120 w 157"/>
                    <a:gd name="T25" fmla="*/ 101 h 107"/>
                    <a:gd name="T26" fmla="*/ 79 w 157"/>
                    <a:gd name="T27" fmla="*/ 101 h 107"/>
                    <a:gd name="T28" fmla="*/ 104 w 157"/>
                    <a:gd name="T29" fmla="*/ 76 h 107"/>
                    <a:gd name="T30" fmla="*/ 103 w 157"/>
                    <a:gd name="T31" fmla="*/ 73 h 107"/>
                    <a:gd name="T32" fmla="*/ 92 w 157"/>
                    <a:gd name="T33" fmla="*/ 73 h 107"/>
                    <a:gd name="T34" fmla="*/ 92 w 157"/>
                    <a:gd name="T35" fmla="*/ 68 h 107"/>
                    <a:gd name="T36" fmla="*/ 92 w 157"/>
                    <a:gd name="T37" fmla="*/ 37 h 107"/>
                    <a:gd name="T38" fmla="*/ 90 w 157"/>
                    <a:gd name="T39" fmla="*/ 36 h 107"/>
                    <a:gd name="T40" fmla="*/ 64 w 157"/>
                    <a:gd name="T41" fmla="*/ 36 h 107"/>
                    <a:gd name="T42" fmla="*/ 62 w 157"/>
                    <a:gd name="T43" fmla="*/ 38 h 107"/>
                    <a:gd name="T44" fmla="*/ 62 w 157"/>
                    <a:gd name="T45" fmla="*/ 68 h 107"/>
                    <a:gd name="T46" fmla="*/ 62 w 157"/>
                    <a:gd name="T47" fmla="*/ 73 h 107"/>
                    <a:gd name="T48" fmla="*/ 51 w 157"/>
                    <a:gd name="T49" fmla="*/ 73 h 107"/>
                    <a:gd name="T50" fmla="*/ 51 w 157"/>
                    <a:gd name="T51" fmla="*/ 76 h 107"/>
                    <a:gd name="T52" fmla="*/ 76 w 157"/>
                    <a:gd name="T53" fmla="*/ 101 h 107"/>
                    <a:gd name="T54" fmla="*/ 38 w 157"/>
                    <a:gd name="T55" fmla="*/ 101 h 107"/>
                    <a:gd name="T56" fmla="*/ 11 w 157"/>
                    <a:gd name="T57" fmla="*/ 75 h 107"/>
                    <a:gd name="T58" fmla="*/ 29 w 157"/>
                    <a:gd name="T59" fmla="*/ 50 h 107"/>
                    <a:gd name="T60" fmla="*/ 28 w 157"/>
                    <a:gd name="T61" fmla="*/ 44 h 107"/>
                    <a:gd name="T62" fmla="*/ 51 w 157"/>
                    <a:gd name="T63" fmla="*/ 17 h 107"/>
                    <a:gd name="T64" fmla="*/ 75 w 157"/>
                    <a:gd name="T65" fmla="*/ 30 h 107"/>
                    <a:gd name="T66" fmla="*/ 98 w 157"/>
                    <a:gd name="T67" fmla="*/ 11 h 107"/>
                    <a:gd name="T68" fmla="*/ 128 w 157"/>
                    <a:gd name="T69" fmla="*/ 42 h 107"/>
                    <a:gd name="T70" fmla="*/ 127 w 157"/>
                    <a:gd name="T71" fmla="*/ 50 h 107"/>
                    <a:gd name="T72" fmla="*/ 147 w 157"/>
                    <a:gd name="T73" fmla="*/ 75 h 107"/>
                    <a:gd name="T74" fmla="*/ 120 w 157"/>
                    <a:gd name="T75" fmla="*/ 10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7" h="107">
                      <a:moveTo>
                        <a:pt x="135" y="47"/>
                      </a:moveTo>
                      <a:cubicBezTo>
                        <a:pt x="136" y="44"/>
                        <a:pt x="137" y="40"/>
                        <a:pt x="137" y="37"/>
                      </a:cubicBezTo>
                      <a:cubicBezTo>
                        <a:pt x="137" y="17"/>
                        <a:pt x="120" y="0"/>
                        <a:pt x="100" y="0"/>
                      </a:cubicBezTo>
                      <a:cubicBezTo>
                        <a:pt x="76" y="0"/>
                        <a:pt x="73" y="18"/>
                        <a:pt x="73" y="18"/>
                      </a:cubicBezTo>
                      <a:cubicBezTo>
                        <a:pt x="73" y="18"/>
                        <a:pt x="63" y="6"/>
                        <a:pt x="46" y="8"/>
                      </a:cubicBezTo>
                      <a:cubicBezTo>
                        <a:pt x="30" y="11"/>
                        <a:pt x="20" y="25"/>
                        <a:pt x="20" y="40"/>
                      </a:cubicBezTo>
                      <a:cubicBezTo>
                        <a:pt x="20" y="42"/>
                        <a:pt x="20" y="45"/>
                        <a:pt x="21" y="47"/>
                      </a:cubicBezTo>
                      <a:cubicBezTo>
                        <a:pt x="9" y="51"/>
                        <a:pt x="0" y="63"/>
                        <a:pt x="0" y="76"/>
                      </a:cubicBezTo>
                      <a:cubicBezTo>
                        <a:pt x="0" y="93"/>
                        <a:pt x="14" y="107"/>
                        <a:pt x="31" y="107"/>
                      </a:cubicBezTo>
                      <a:cubicBezTo>
                        <a:pt x="126" y="107"/>
                        <a:pt x="126" y="107"/>
                        <a:pt x="126" y="107"/>
                      </a:cubicBezTo>
                      <a:cubicBezTo>
                        <a:pt x="143" y="107"/>
                        <a:pt x="157" y="93"/>
                        <a:pt x="157" y="76"/>
                      </a:cubicBezTo>
                      <a:cubicBezTo>
                        <a:pt x="157" y="62"/>
                        <a:pt x="148" y="51"/>
                        <a:pt x="135" y="47"/>
                      </a:cubicBezTo>
                      <a:close/>
                      <a:moveTo>
                        <a:pt x="120" y="101"/>
                      </a:moveTo>
                      <a:cubicBezTo>
                        <a:pt x="79" y="101"/>
                        <a:pt x="79" y="101"/>
                        <a:pt x="79" y="101"/>
                      </a:cubicBezTo>
                      <a:cubicBezTo>
                        <a:pt x="82" y="97"/>
                        <a:pt x="104" y="76"/>
                        <a:pt x="104" y="76"/>
                      </a:cubicBezTo>
                      <a:cubicBezTo>
                        <a:pt x="104" y="76"/>
                        <a:pt x="107" y="73"/>
                        <a:pt x="103" y="73"/>
                      </a:cubicBezTo>
                      <a:cubicBezTo>
                        <a:pt x="99" y="73"/>
                        <a:pt x="92" y="73"/>
                        <a:pt x="92" y="73"/>
                      </a:cubicBezTo>
                      <a:cubicBezTo>
                        <a:pt x="92" y="73"/>
                        <a:pt x="92" y="71"/>
                        <a:pt x="92" y="68"/>
                      </a:cubicBezTo>
                      <a:cubicBezTo>
                        <a:pt x="92" y="60"/>
                        <a:pt x="92" y="44"/>
                        <a:pt x="92" y="37"/>
                      </a:cubicBezTo>
                      <a:cubicBezTo>
                        <a:pt x="92" y="37"/>
                        <a:pt x="92" y="36"/>
                        <a:pt x="90" y="36"/>
                      </a:cubicBezTo>
                      <a:cubicBezTo>
                        <a:pt x="88" y="36"/>
                        <a:pt x="67" y="36"/>
                        <a:pt x="64" y="36"/>
                      </a:cubicBezTo>
                      <a:cubicBezTo>
                        <a:pt x="62" y="36"/>
                        <a:pt x="62" y="38"/>
                        <a:pt x="62" y="38"/>
                      </a:cubicBezTo>
                      <a:cubicBezTo>
                        <a:pt x="62" y="44"/>
                        <a:pt x="62" y="60"/>
                        <a:pt x="62" y="68"/>
                      </a:cubicBezTo>
                      <a:cubicBezTo>
                        <a:pt x="62" y="71"/>
                        <a:pt x="62" y="73"/>
                        <a:pt x="62" y="73"/>
                      </a:cubicBezTo>
                      <a:cubicBezTo>
                        <a:pt x="62" y="73"/>
                        <a:pt x="54" y="73"/>
                        <a:pt x="51" y="73"/>
                      </a:cubicBezTo>
                      <a:cubicBezTo>
                        <a:pt x="48" y="73"/>
                        <a:pt x="51" y="76"/>
                        <a:pt x="51" y="76"/>
                      </a:cubicBezTo>
                      <a:cubicBezTo>
                        <a:pt x="76" y="101"/>
                        <a:pt x="76" y="101"/>
                        <a:pt x="76" y="101"/>
                      </a:cubicBezTo>
                      <a:cubicBezTo>
                        <a:pt x="38" y="101"/>
                        <a:pt x="38" y="101"/>
                        <a:pt x="38" y="101"/>
                      </a:cubicBezTo>
                      <a:cubicBezTo>
                        <a:pt x="23" y="101"/>
                        <a:pt x="11" y="89"/>
                        <a:pt x="11" y="75"/>
                      </a:cubicBezTo>
                      <a:cubicBezTo>
                        <a:pt x="11" y="63"/>
                        <a:pt x="19" y="54"/>
                        <a:pt x="29" y="50"/>
                      </a:cubicBezTo>
                      <a:cubicBezTo>
                        <a:pt x="28" y="48"/>
                        <a:pt x="28" y="46"/>
                        <a:pt x="28" y="44"/>
                      </a:cubicBezTo>
                      <a:cubicBezTo>
                        <a:pt x="28" y="32"/>
                        <a:pt x="37" y="20"/>
                        <a:pt x="51" y="17"/>
                      </a:cubicBezTo>
                      <a:cubicBezTo>
                        <a:pt x="66" y="16"/>
                        <a:pt x="75" y="30"/>
                        <a:pt x="75" y="30"/>
                      </a:cubicBezTo>
                      <a:cubicBezTo>
                        <a:pt x="75" y="30"/>
                        <a:pt x="77" y="11"/>
                        <a:pt x="98" y="11"/>
                      </a:cubicBezTo>
                      <a:cubicBezTo>
                        <a:pt x="115" y="11"/>
                        <a:pt x="128" y="25"/>
                        <a:pt x="128" y="42"/>
                      </a:cubicBezTo>
                      <a:cubicBezTo>
                        <a:pt x="128" y="45"/>
                        <a:pt x="128" y="48"/>
                        <a:pt x="127" y="50"/>
                      </a:cubicBezTo>
                      <a:cubicBezTo>
                        <a:pt x="138" y="53"/>
                        <a:pt x="147" y="63"/>
                        <a:pt x="147" y="75"/>
                      </a:cubicBezTo>
                      <a:cubicBezTo>
                        <a:pt x="147" y="89"/>
                        <a:pt x="135" y="101"/>
                        <a:pt x="120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îṩḻîḋé">
                  <a:extLst>
                    <a:ext uri="{FF2B5EF4-FFF2-40B4-BE49-F238E27FC236}">
                      <a16:creationId xmlns="" xmlns:a16="http://schemas.microsoft.com/office/drawing/2014/main" id="{42EA5D90-4DFF-4411-B412-AA2E2F931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3609" y="365886"/>
                  <a:ext cx="529240" cy="360333"/>
                </a:xfrm>
                <a:custGeom>
                  <a:avLst/>
                  <a:gdLst>
                    <a:gd name="T0" fmla="*/ 135 w 157"/>
                    <a:gd name="T1" fmla="*/ 47 h 107"/>
                    <a:gd name="T2" fmla="*/ 137 w 157"/>
                    <a:gd name="T3" fmla="*/ 37 h 107"/>
                    <a:gd name="T4" fmla="*/ 100 w 157"/>
                    <a:gd name="T5" fmla="*/ 0 h 107"/>
                    <a:gd name="T6" fmla="*/ 73 w 157"/>
                    <a:gd name="T7" fmla="*/ 18 h 107"/>
                    <a:gd name="T8" fmla="*/ 46 w 157"/>
                    <a:gd name="T9" fmla="*/ 8 h 107"/>
                    <a:gd name="T10" fmla="*/ 20 w 157"/>
                    <a:gd name="T11" fmla="*/ 40 h 107"/>
                    <a:gd name="T12" fmla="*/ 21 w 157"/>
                    <a:gd name="T13" fmla="*/ 47 h 107"/>
                    <a:gd name="T14" fmla="*/ 0 w 157"/>
                    <a:gd name="T15" fmla="*/ 76 h 107"/>
                    <a:gd name="T16" fmla="*/ 31 w 157"/>
                    <a:gd name="T17" fmla="*/ 107 h 107"/>
                    <a:gd name="T18" fmla="*/ 126 w 157"/>
                    <a:gd name="T19" fmla="*/ 107 h 107"/>
                    <a:gd name="T20" fmla="*/ 157 w 157"/>
                    <a:gd name="T21" fmla="*/ 76 h 107"/>
                    <a:gd name="T22" fmla="*/ 135 w 157"/>
                    <a:gd name="T23" fmla="*/ 47 h 107"/>
                    <a:gd name="T24" fmla="*/ 120 w 157"/>
                    <a:gd name="T25" fmla="*/ 101 h 107"/>
                    <a:gd name="T26" fmla="*/ 79 w 157"/>
                    <a:gd name="T27" fmla="*/ 101 h 107"/>
                    <a:gd name="T28" fmla="*/ 104 w 157"/>
                    <a:gd name="T29" fmla="*/ 76 h 107"/>
                    <a:gd name="T30" fmla="*/ 103 w 157"/>
                    <a:gd name="T31" fmla="*/ 73 h 107"/>
                    <a:gd name="T32" fmla="*/ 92 w 157"/>
                    <a:gd name="T33" fmla="*/ 73 h 107"/>
                    <a:gd name="T34" fmla="*/ 92 w 157"/>
                    <a:gd name="T35" fmla="*/ 68 h 107"/>
                    <a:gd name="T36" fmla="*/ 92 w 157"/>
                    <a:gd name="T37" fmla="*/ 37 h 107"/>
                    <a:gd name="T38" fmla="*/ 90 w 157"/>
                    <a:gd name="T39" fmla="*/ 36 h 107"/>
                    <a:gd name="T40" fmla="*/ 64 w 157"/>
                    <a:gd name="T41" fmla="*/ 36 h 107"/>
                    <a:gd name="T42" fmla="*/ 62 w 157"/>
                    <a:gd name="T43" fmla="*/ 38 h 107"/>
                    <a:gd name="T44" fmla="*/ 62 w 157"/>
                    <a:gd name="T45" fmla="*/ 68 h 107"/>
                    <a:gd name="T46" fmla="*/ 62 w 157"/>
                    <a:gd name="T47" fmla="*/ 73 h 107"/>
                    <a:gd name="T48" fmla="*/ 51 w 157"/>
                    <a:gd name="T49" fmla="*/ 73 h 107"/>
                    <a:gd name="T50" fmla="*/ 51 w 157"/>
                    <a:gd name="T51" fmla="*/ 76 h 107"/>
                    <a:gd name="T52" fmla="*/ 76 w 157"/>
                    <a:gd name="T53" fmla="*/ 101 h 107"/>
                    <a:gd name="T54" fmla="*/ 38 w 157"/>
                    <a:gd name="T55" fmla="*/ 101 h 107"/>
                    <a:gd name="T56" fmla="*/ 11 w 157"/>
                    <a:gd name="T57" fmla="*/ 75 h 107"/>
                    <a:gd name="T58" fmla="*/ 29 w 157"/>
                    <a:gd name="T59" fmla="*/ 50 h 107"/>
                    <a:gd name="T60" fmla="*/ 28 w 157"/>
                    <a:gd name="T61" fmla="*/ 44 h 107"/>
                    <a:gd name="T62" fmla="*/ 51 w 157"/>
                    <a:gd name="T63" fmla="*/ 17 h 107"/>
                    <a:gd name="T64" fmla="*/ 75 w 157"/>
                    <a:gd name="T65" fmla="*/ 30 h 107"/>
                    <a:gd name="T66" fmla="*/ 98 w 157"/>
                    <a:gd name="T67" fmla="*/ 11 h 107"/>
                    <a:gd name="T68" fmla="*/ 128 w 157"/>
                    <a:gd name="T69" fmla="*/ 42 h 107"/>
                    <a:gd name="T70" fmla="*/ 127 w 157"/>
                    <a:gd name="T71" fmla="*/ 50 h 107"/>
                    <a:gd name="T72" fmla="*/ 147 w 157"/>
                    <a:gd name="T73" fmla="*/ 75 h 107"/>
                    <a:gd name="T74" fmla="*/ 120 w 157"/>
                    <a:gd name="T75" fmla="*/ 10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7" h="107">
                      <a:moveTo>
                        <a:pt x="135" y="47"/>
                      </a:moveTo>
                      <a:cubicBezTo>
                        <a:pt x="136" y="44"/>
                        <a:pt x="137" y="40"/>
                        <a:pt x="137" y="37"/>
                      </a:cubicBezTo>
                      <a:cubicBezTo>
                        <a:pt x="137" y="17"/>
                        <a:pt x="120" y="0"/>
                        <a:pt x="100" y="0"/>
                      </a:cubicBezTo>
                      <a:cubicBezTo>
                        <a:pt x="76" y="0"/>
                        <a:pt x="73" y="18"/>
                        <a:pt x="73" y="18"/>
                      </a:cubicBezTo>
                      <a:cubicBezTo>
                        <a:pt x="73" y="18"/>
                        <a:pt x="63" y="6"/>
                        <a:pt x="46" y="8"/>
                      </a:cubicBezTo>
                      <a:cubicBezTo>
                        <a:pt x="30" y="11"/>
                        <a:pt x="20" y="25"/>
                        <a:pt x="20" y="40"/>
                      </a:cubicBezTo>
                      <a:cubicBezTo>
                        <a:pt x="20" y="42"/>
                        <a:pt x="20" y="45"/>
                        <a:pt x="21" y="47"/>
                      </a:cubicBezTo>
                      <a:cubicBezTo>
                        <a:pt x="9" y="51"/>
                        <a:pt x="0" y="63"/>
                        <a:pt x="0" y="76"/>
                      </a:cubicBezTo>
                      <a:cubicBezTo>
                        <a:pt x="0" y="93"/>
                        <a:pt x="14" y="107"/>
                        <a:pt x="31" y="107"/>
                      </a:cubicBezTo>
                      <a:cubicBezTo>
                        <a:pt x="126" y="107"/>
                        <a:pt x="126" y="107"/>
                        <a:pt x="126" y="107"/>
                      </a:cubicBezTo>
                      <a:cubicBezTo>
                        <a:pt x="143" y="107"/>
                        <a:pt x="157" y="93"/>
                        <a:pt x="157" y="76"/>
                      </a:cubicBezTo>
                      <a:cubicBezTo>
                        <a:pt x="157" y="62"/>
                        <a:pt x="148" y="51"/>
                        <a:pt x="135" y="47"/>
                      </a:cubicBezTo>
                      <a:close/>
                      <a:moveTo>
                        <a:pt x="120" y="101"/>
                      </a:moveTo>
                      <a:cubicBezTo>
                        <a:pt x="79" y="101"/>
                        <a:pt x="79" y="101"/>
                        <a:pt x="79" y="101"/>
                      </a:cubicBezTo>
                      <a:cubicBezTo>
                        <a:pt x="82" y="97"/>
                        <a:pt x="104" y="76"/>
                        <a:pt x="104" y="76"/>
                      </a:cubicBezTo>
                      <a:cubicBezTo>
                        <a:pt x="104" y="76"/>
                        <a:pt x="107" y="73"/>
                        <a:pt x="103" y="73"/>
                      </a:cubicBezTo>
                      <a:cubicBezTo>
                        <a:pt x="99" y="73"/>
                        <a:pt x="92" y="73"/>
                        <a:pt x="92" y="73"/>
                      </a:cubicBezTo>
                      <a:cubicBezTo>
                        <a:pt x="92" y="73"/>
                        <a:pt x="92" y="71"/>
                        <a:pt x="92" y="68"/>
                      </a:cubicBezTo>
                      <a:cubicBezTo>
                        <a:pt x="92" y="60"/>
                        <a:pt x="92" y="44"/>
                        <a:pt x="92" y="37"/>
                      </a:cubicBezTo>
                      <a:cubicBezTo>
                        <a:pt x="92" y="37"/>
                        <a:pt x="92" y="36"/>
                        <a:pt x="90" y="36"/>
                      </a:cubicBezTo>
                      <a:cubicBezTo>
                        <a:pt x="88" y="36"/>
                        <a:pt x="67" y="36"/>
                        <a:pt x="64" y="36"/>
                      </a:cubicBezTo>
                      <a:cubicBezTo>
                        <a:pt x="62" y="36"/>
                        <a:pt x="62" y="38"/>
                        <a:pt x="62" y="38"/>
                      </a:cubicBezTo>
                      <a:cubicBezTo>
                        <a:pt x="62" y="44"/>
                        <a:pt x="62" y="60"/>
                        <a:pt x="62" y="68"/>
                      </a:cubicBezTo>
                      <a:cubicBezTo>
                        <a:pt x="62" y="71"/>
                        <a:pt x="62" y="73"/>
                        <a:pt x="62" y="73"/>
                      </a:cubicBezTo>
                      <a:cubicBezTo>
                        <a:pt x="62" y="73"/>
                        <a:pt x="54" y="73"/>
                        <a:pt x="51" y="73"/>
                      </a:cubicBezTo>
                      <a:cubicBezTo>
                        <a:pt x="48" y="73"/>
                        <a:pt x="51" y="76"/>
                        <a:pt x="51" y="76"/>
                      </a:cubicBezTo>
                      <a:cubicBezTo>
                        <a:pt x="76" y="101"/>
                        <a:pt x="76" y="101"/>
                        <a:pt x="76" y="101"/>
                      </a:cubicBezTo>
                      <a:cubicBezTo>
                        <a:pt x="38" y="101"/>
                        <a:pt x="38" y="101"/>
                        <a:pt x="38" y="101"/>
                      </a:cubicBezTo>
                      <a:cubicBezTo>
                        <a:pt x="23" y="101"/>
                        <a:pt x="11" y="89"/>
                        <a:pt x="11" y="75"/>
                      </a:cubicBezTo>
                      <a:cubicBezTo>
                        <a:pt x="11" y="63"/>
                        <a:pt x="19" y="54"/>
                        <a:pt x="29" y="50"/>
                      </a:cubicBezTo>
                      <a:cubicBezTo>
                        <a:pt x="28" y="48"/>
                        <a:pt x="28" y="46"/>
                        <a:pt x="28" y="44"/>
                      </a:cubicBezTo>
                      <a:cubicBezTo>
                        <a:pt x="28" y="32"/>
                        <a:pt x="37" y="20"/>
                        <a:pt x="51" y="17"/>
                      </a:cubicBezTo>
                      <a:cubicBezTo>
                        <a:pt x="66" y="16"/>
                        <a:pt x="75" y="30"/>
                        <a:pt x="75" y="30"/>
                      </a:cubicBezTo>
                      <a:cubicBezTo>
                        <a:pt x="75" y="30"/>
                        <a:pt x="77" y="11"/>
                        <a:pt x="98" y="11"/>
                      </a:cubicBezTo>
                      <a:cubicBezTo>
                        <a:pt x="115" y="11"/>
                        <a:pt x="128" y="25"/>
                        <a:pt x="128" y="42"/>
                      </a:cubicBezTo>
                      <a:cubicBezTo>
                        <a:pt x="128" y="45"/>
                        <a:pt x="128" y="48"/>
                        <a:pt x="127" y="50"/>
                      </a:cubicBezTo>
                      <a:cubicBezTo>
                        <a:pt x="138" y="53"/>
                        <a:pt x="147" y="63"/>
                        <a:pt x="147" y="75"/>
                      </a:cubicBezTo>
                      <a:cubicBezTo>
                        <a:pt x="147" y="89"/>
                        <a:pt x="135" y="101"/>
                        <a:pt x="120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îṡļíḓe">
                  <a:extLst>
                    <a:ext uri="{FF2B5EF4-FFF2-40B4-BE49-F238E27FC236}">
                      <a16:creationId xmlns="" xmlns:a16="http://schemas.microsoft.com/office/drawing/2014/main" id="{9E843135-045D-453C-ACC9-A4B9ABBFDF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0580" y="3338875"/>
                  <a:ext cx="529240" cy="360333"/>
                </a:xfrm>
                <a:custGeom>
                  <a:avLst/>
                  <a:gdLst>
                    <a:gd name="T0" fmla="*/ 135 w 157"/>
                    <a:gd name="T1" fmla="*/ 47 h 107"/>
                    <a:gd name="T2" fmla="*/ 137 w 157"/>
                    <a:gd name="T3" fmla="*/ 37 h 107"/>
                    <a:gd name="T4" fmla="*/ 100 w 157"/>
                    <a:gd name="T5" fmla="*/ 0 h 107"/>
                    <a:gd name="T6" fmla="*/ 73 w 157"/>
                    <a:gd name="T7" fmla="*/ 18 h 107"/>
                    <a:gd name="T8" fmla="*/ 46 w 157"/>
                    <a:gd name="T9" fmla="*/ 8 h 107"/>
                    <a:gd name="T10" fmla="*/ 20 w 157"/>
                    <a:gd name="T11" fmla="*/ 40 h 107"/>
                    <a:gd name="T12" fmla="*/ 21 w 157"/>
                    <a:gd name="T13" fmla="*/ 47 h 107"/>
                    <a:gd name="T14" fmla="*/ 0 w 157"/>
                    <a:gd name="T15" fmla="*/ 76 h 107"/>
                    <a:gd name="T16" fmla="*/ 31 w 157"/>
                    <a:gd name="T17" fmla="*/ 107 h 107"/>
                    <a:gd name="T18" fmla="*/ 126 w 157"/>
                    <a:gd name="T19" fmla="*/ 107 h 107"/>
                    <a:gd name="T20" fmla="*/ 157 w 157"/>
                    <a:gd name="T21" fmla="*/ 76 h 107"/>
                    <a:gd name="T22" fmla="*/ 135 w 157"/>
                    <a:gd name="T23" fmla="*/ 47 h 107"/>
                    <a:gd name="T24" fmla="*/ 120 w 157"/>
                    <a:gd name="T25" fmla="*/ 101 h 107"/>
                    <a:gd name="T26" fmla="*/ 79 w 157"/>
                    <a:gd name="T27" fmla="*/ 101 h 107"/>
                    <a:gd name="T28" fmla="*/ 104 w 157"/>
                    <a:gd name="T29" fmla="*/ 76 h 107"/>
                    <a:gd name="T30" fmla="*/ 103 w 157"/>
                    <a:gd name="T31" fmla="*/ 73 h 107"/>
                    <a:gd name="T32" fmla="*/ 92 w 157"/>
                    <a:gd name="T33" fmla="*/ 73 h 107"/>
                    <a:gd name="T34" fmla="*/ 92 w 157"/>
                    <a:gd name="T35" fmla="*/ 68 h 107"/>
                    <a:gd name="T36" fmla="*/ 92 w 157"/>
                    <a:gd name="T37" fmla="*/ 37 h 107"/>
                    <a:gd name="T38" fmla="*/ 90 w 157"/>
                    <a:gd name="T39" fmla="*/ 36 h 107"/>
                    <a:gd name="T40" fmla="*/ 64 w 157"/>
                    <a:gd name="T41" fmla="*/ 36 h 107"/>
                    <a:gd name="T42" fmla="*/ 62 w 157"/>
                    <a:gd name="T43" fmla="*/ 38 h 107"/>
                    <a:gd name="T44" fmla="*/ 62 w 157"/>
                    <a:gd name="T45" fmla="*/ 68 h 107"/>
                    <a:gd name="T46" fmla="*/ 62 w 157"/>
                    <a:gd name="T47" fmla="*/ 73 h 107"/>
                    <a:gd name="T48" fmla="*/ 51 w 157"/>
                    <a:gd name="T49" fmla="*/ 73 h 107"/>
                    <a:gd name="T50" fmla="*/ 51 w 157"/>
                    <a:gd name="T51" fmla="*/ 76 h 107"/>
                    <a:gd name="T52" fmla="*/ 76 w 157"/>
                    <a:gd name="T53" fmla="*/ 101 h 107"/>
                    <a:gd name="T54" fmla="*/ 38 w 157"/>
                    <a:gd name="T55" fmla="*/ 101 h 107"/>
                    <a:gd name="T56" fmla="*/ 11 w 157"/>
                    <a:gd name="T57" fmla="*/ 75 h 107"/>
                    <a:gd name="T58" fmla="*/ 29 w 157"/>
                    <a:gd name="T59" fmla="*/ 50 h 107"/>
                    <a:gd name="T60" fmla="*/ 28 w 157"/>
                    <a:gd name="T61" fmla="*/ 44 h 107"/>
                    <a:gd name="T62" fmla="*/ 51 w 157"/>
                    <a:gd name="T63" fmla="*/ 17 h 107"/>
                    <a:gd name="T64" fmla="*/ 75 w 157"/>
                    <a:gd name="T65" fmla="*/ 30 h 107"/>
                    <a:gd name="T66" fmla="*/ 98 w 157"/>
                    <a:gd name="T67" fmla="*/ 11 h 107"/>
                    <a:gd name="T68" fmla="*/ 128 w 157"/>
                    <a:gd name="T69" fmla="*/ 42 h 107"/>
                    <a:gd name="T70" fmla="*/ 127 w 157"/>
                    <a:gd name="T71" fmla="*/ 50 h 107"/>
                    <a:gd name="T72" fmla="*/ 147 w 157"/>
                    <a:gd name="T73" fmla="*/ 75 h 107"/>
                    <a:gd name="T74" fmla="*/ 120 w 157"/>
                    <a:gd name="T75" fmla="*/ 10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7" h="107">
                      <a:moveTo>
                        <a:pt x="135" y="47"/>
                      </a:moveTo>
                      <a:cubicBezTo>
                        <a:pt x="136" y="44"/>
                        <a:pt x="137" y="40"/>
                        <a:pt x="137" y="37"/>
                      </a:cubicBezTo>
                      <a:cubicBezTo>
                        <a:pt x="137" y="17"/>
                        <a:pt x="120" y="0"/>
                        <a:pt x="100" y="0"/>
                      </a:cubicBezTo>
                      <a:cubicBezTo>
                        <a:pt x="76" y="0"/>
                        <a:pt x="73" y="18"/>
                        <a:pt x="73" y="18"/>
                      </a:cubicBezTo>
                      <a:cubicBezTo>
                        <a:pt x="73" y="18"/>
                        <a:pt x="63" y="6"/>
                        <a:pt x="46" y="8"/>
                      </a:cubicBezTo>
                      <a:cubicBezTo>
                        <a:pt x="30" y="11"/>
                        <a:pt x="20" y="25"/>
                        <a:pt x="20" y="40"/>
                      </a:cubicBezTo>
                      <a:cubicBezTo>
                        <a:pt x="20" y="42"/>
                        <a:pt x="20" y="45"/>
                        <a:pt x="21" y="47"/>
                      </a:cubicBezTo>
                      <a:cubicBezTo>
                        <a:pt x="9" y="51"/>
                        <a:pt x="0" y="63"/>
                        <a:pt x="0" y="76"/>
                      </a:cubicBezTo>
                      <a:cubicBezTo>
                        <a:pt x="0" y="93"/>
                        <a:pt x="14" y="107"/>
                        <a:pt x="31" y="107"/>
                      </a:cubicBezTo>
                      <a:cubicBezTo>
                        <a:pt x="126" y="107"/>
                        <a:pt x="126" y="107"/>
                        <a:pt x="126" y="107"/>
                      </a:cubicBezTo>
                      <a:cubicBezTo>
                        <a:pt x="143" y="107"/>
                        <a:pt x="157" y="93"/>
                        <a:pt x="157" y="76"/>
                      </a:cubicBezTo>
                      <a:cubicBezTo>
                        <a:pt x="157" y="62"/>
                        <a:pt x="148" y="51"/>
                        <a:pt x="135" y="47"/>
                      </a:cubicBezTo>
                      <a:close/>
                      <a:moveTo>
                        <a:pt x="120" y="101"/>
                      </a:moveTo>
                      <a:cubicBezTo>
                        <a:pt x="79" y="101"/>
                        <a:pt x="79" y="101"/>
                        <a:pt x="79" y="101"/>
                      </a:cubicBezTo>
                      <a:cubicBezTo>
                        <a:pt x="82" y="97"/>
                        <a:pt x="104" y="76"/>
                        <a:pt x="104" y="76"/>
                      </a:cubicBezTo>
                      <a:cubicBezTo>
                        <a:pt x="104" y="76"/>
                        <a:pt x="107" y="73"/>
                        <a:pt x="103" y="73"/>
                      </a:cubicBezTo>
                      <a:cubicBezTo>
                        <a:pt x="99" y="73"/>
                        <a:pt x="92" y="73"/>
                        <a:pt x="92" y="73"/>
                      </a:cubicBezTo>
                      <a:cubicBezTo>
                        <a:pt x="92" y="73"/>
                        <a:pt x="92" y="71"/>
                        <a:pt x="92" y="68"/>
                      </a:cubicBezTo>
                      <a:cubicBezTo>
                        <a:pt x="92" y="60"/>
                        <a:pt x="92" y="44"/>
                        <a:pt x="92" y="37"/>
                      </a:cubicBezTo>
                      <a:cubicBezTo>
                        <a:pt x="92" y="37"/>
                        <a:pt x="92" y="36"/>
                        <a:pt x="90" y="36"/>
                      </a:cubicBezTo>
                      <a:cubicBezTo>
                        <a:pt x="88" y="36"/>
                        <a:pt x="67" y="36"/>
                        <a:pt x="64" y="36"/>
                      </a:cubicBezTo>
                      <a:cubicBezTo>
                        <a:pt x="62" y="36"/>
                        <a:pt x="62" y="38"/>
                        <a:pt x="62" y="38"/>
                      </a:cubicBezTo>
                      <a:cubicBezTo>
                        <a:pt x="62" y="44"/>
                        <a:pt x="62" y="60"/>
                        <a:pt x="62" y="68"/>
                      </a:cubicBezTo>
                      <a:cubicBezTo>
                        <a:pt x="62" y="71"/>
                        <a:pt x="62" y="73"/>
                        <a:pt x="62" y="73"/>
                      </a:cubicBezTo>
                      <a:cubicBezTo>
                        <a:pt x="62" y="73"/>
                        <a:pt x="54" y="73"/>
                        <a:pt x="51" y="73"/>
                      </a:cubicBezTo>
                      <a:cubicBezTo>
                        <a:pt x="48" y="73"/>
                        <a:pt x="51" y="76"/>
                        <a:pt x="51" y="76"/>
                      </a:cubicBezTo>
                      <a:cubicBezTo>
                        <a:pt x="76" y="101"/>
                        <a:pt x="76" y="101"/>
                        <a:pt x="76" y="101"/>
                      </a:cubicBezTo>
                      <a:cubicBezTo>
                        <a:pt x="38" y="101"/>
                        <a:pt x="38" y="101"/>
                        <a:pt x="38" y="101"/>
                      </a:cubicBezTo>
                      <a:cubicBezTo>
                        <a:pt x="23" y="101"/>
                        <a:pt x="11" y="89"/>
                        <a:pt x="11" y="75"/>
                      </a:cubicBezTo>
                      <a:cubicBezTo>
                        <a:pt x="11" y="63"/>
                        <a:pt x="19" y="54"/>
                        <a:pt x="29" y="50"/>
                      </a:cubicBezTo>
                      <a:cubicBezTo>
                        <a:pt x="28" y="48"/>
                        <a:pt x="28" y="46"/>
                        <a:pt x="28" y="44"/>
                      </a:cubicBezTo>
                      <a:cubicBezTo>
                        <a:pt x="28" y="32"/>
                        <a:pt x="37" y="20"/>
                        <a:pt x="51" y="17"/>
                      </a:cubicBezTo>
                      <a:cubicBezTo>
                        <a:pt x="66" y="16"/>
                        <a:pt x="75" y="30"/>
                        <a:pt x="75" y="30"/>
                      </a:cubicBezTo>
                      <a:cubicBezTo>
                        <a:pt x="75" y="30"/>
                        <a:pt x="77" y="11"/>
                        <a:pt x="98" y="11"/>
                      </a:cubicBezTo>
                      <a:cubicBezTo>
                        <a:pt x="115" y="11"/>
                        <a:pt x="128" y="25"/>
                        <a:pt x="128" y="42"/>
                      </a:cubicBezTo>
                      <a:cubicBezTo>
                        <a:pt x="128" y="45"/>
                        <a:pt x="128" y="48"/>
                        <a:pt x="127" y="50"/>
                      </a:cubicBezTo>
                      <a:cubicBezTo>
                        <a:pt x="138" y="53"/>
                        <a:pt x="147" y="63"/>
                        <a:pt x="147" y="75"/>
                      </a:cubicBezTo>
                      <a:cubicBezTo>
                        <a:pt x="147" y="89"/>
                        <a:pt x="135" y="101"/>
                        <a:pt x="120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" name="ïšḻiḍê">
                  <a:extLst>
                    <a:ext uri="{FF2B5EF4-FFF2-40B4-BE49-F238E27FC236}">
                      <a16:creationId xmlns="" xmlns:a16="http://schemas.microsoft.com/office/drawing/2014/main" id="{9E956909-8852-48EE-90F5-43879A4B7FC0}"/>
                    </a:ext>
                  </a:extLst>
                </p:cNvPr>
                <p:cNvGrpSpPr/>
                <p:nvPr/>
              </p:nvGrpSpPr>
              <p:grpSpPr>
                <a:xfrm>
                  <a:off x="10098918" y="2120493"/>
                  <a:ext cx="321149" cy="419964"/>
                  <a:chOff x="812800" y="2401888"/>
                  <a:chExt cx="206375" cy="269875"/>
                </a:xfrm>
                <a:grpFill/>
              </p:grpSpPr>
              <p:sp>
                <p:nvSpPr>
                  <p:cNvPr id="205" name="i$lïḓe">
                    <a:extLst>
                      <a:ext uri="{FF2B5EF4-FFF2-40B4-BE49-F238E27FC236}">
                        <a16:creationId xmlns="" xmlns:a16="http://schemas.microsoft.com/office/drawing/2014/main" id="{A56717BE-6ADC-45BF-A260-3AC0FB6854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800" y="2401888"/>
                    <a:ext cx="206375" cy="269875"/>
                  </a:xfrm>
                  <a:custGeom>
                    <a:avLst/>
                    <a:gdLst>
                      <a:gd name="T0" fmla="*/ 104 w 109"/>
                      <a:gd name="T1" fmla="*/ 68 h 142"/>
                      <a:gd name="T2" fmla="*/ 96 w 109"/>
                      <a:gd name="T3" fmla="*/ 68 h 142"/>
                      <a:gd name="T4" fmla="*/ 96 w 109"/>
                      <a:gd name="T5" fmla="*/ 44 h 142"/>
                      <a:gd name="T6" fmla="*/ 84 w 109"/>
                      <a:gd name="T7" fmla="*/ 13 h 142"/>
                      <a:gd name="T8" fmla="*/ 55 w 109"/>
                      <a:gd name="T9" fmla="*/ 0 h 142"/>
                      <a:gd name="T10" fmla="*/ 25 w 109"/>
                      <a:gd name="T11" fmla="*/ 13 h 142"/>
                      <a:gd name="T12" fmla="*/ 13 w 109"/>
                      <a:gd name="T13" fmla="*/ 44 h 142"/>
                      <a:gd name="T14" fmla="*/ 13 w 109"/>
                      <a:gd name="T15" fmla="*/ 68 h 142"/>
                      <a:gd name="T16" fmla="*/ 6 w 109"/>
                      <a:gd name="T17" fmla="*/ 68 h 142"/>
                      <a:gd name="T18" fmla="*/ 0 w 109"/>
                      <a:gd name="T19" fmla="*/ 73 h 142"/>
                      <a:gd name="T20" fmla="*/ 0 w 109"/>
                      <a:gd name="T21" fmla="*/ 137 h 142"/>
                      <a:gd name="T22" fmla="*/ 6 w 109"/>
                      <a:gd name="T23" fmla="*/ 142 h 142"/>
                      <a:gd name="T24" fmla="*/ 104 w 109"/>
                      <a:gd name="T25" fmla="*/ 142 h 142"/>
                      <a:gd name="T26" fmla="*/ 109 w 109"/>
                      <a:gd name="T27" fmla="*/ 137 h 142"/>
                      <a:gd name="T28" fmla="*/ 109 w 109"/>
                      <a:gd name="T29" fmla="*/ 73 h 142"/>
                      <a:gd name="T30" fmla="*/ 104 w 109"/>
                      <a:gd name="T31" fmla="*/ 68 h 142"/>
                      <a:gd name="T32" fmla="*/ 66 w 109"/>
                      <a:gd name="T33" fmla="*/ 124 h 142"/>
                      <a:gd name="T34" fmla="*/ 55 w 109"/>
                      <a:gd name="T35" fmla="*/ 136 h 142"/>
                      <a:gd name="T36" fmla="*/ 43 w 109"/>
                      <a:gd name="T37" fmla="*/ 124 h 142"/>
                      <a:gd name="T38" fmla="*/ 43 w 109"/>
                      <a:gd name="T39" fmla="*/ 103 h 142"/>
                      <a:gd name="T40" fmla="*/ 55 w 109"/>
                      <a:gd name="T41" fmla="*/ 91 h 142"/>
                      <a:gd name="T42" fmla="*/ 66 w 109"/>
                      <a:gd name="T43" fmla="*/ 103 h 142"/>
                      <a:gd name="T44" fmla="*/ 66 w 109"/>
                      <a:gd name="T45" fmla="*/ 124 h 142"/>
                      <a:gd name="T46" fmla="*/ 77 w 109"/>
                      <a:gd name="T47" fmla="*/ 68 h 142"/>
                      <a:gd name="T48" fmla="*/ 33 w 109"/>
                      <a:gd name="T49" fmla="*/ 68 h 142"/>
                      <a:gd name="T50" fmla="*/ 33 w 109"/>
                      <a:gd name="T51" fmla="*/ 44 h 142"/>
                      <a:gd name="T52" fmla="*/ 39 w 109"/>
                      <a:gd name="T53" fmla="*/ 27 h 142"/>
                      <a:gd name="T54" fmla="*/ 55 w 109"/>
                      <a:gd name="T55" fmla="*/ 20 h 142"/>
                      <a:gd name="T56" fmla="*/ 70 w 109"/>
                      <a:gd name="T57" fmla="*/ 27 h 142"/>
                      <a:gd name="T58" fmla="*/ 77 w 109"/>
                      <a:gd name="T59" fmla="*/ 44 h 142"/>
                      <a:gd name="T60" fmla="*/ 77 w 109"/>
                      <a:gd name="T61" fmla="*/ 68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09" h="142">
                        <a:moveTo>
                          <a:pt x="104" y="68"/>
                        </a:moveTo>
                        <a:cubicBezTo>
                          <a:pt x="96" y="68"/>
                          <a:pt x="96" y="68"/>
                          <a:pt x="96" y="68"/>
                        </a:cubicBezTo>
                        <a:cubicBezTo>
                          <a:pt x="96" y="44"/>
                          <a:pt x="96" y="44"/>
                          <a:pt x="96" y="44"/>
                        </a:cubicBezTo>
                        <a:cubicBezTo>
                          <a:pt x="96" y="32"/>
                          <a:pt x="92" y="21"/>
                          <a:pt x="84" y="13"/>
                        </a:cubicBezTo>
                        <a:cubicBezTo>
                          <a:pt x="77" y="5"/>
                          <a:pt x="66" y="0"/>
                          <a:pt x="55" y="0"/>
                        </a:cubicBezTo>
                        <a:cubicBezTo>
                          <a:pt x="43" y="0"/>
                          <a:pt x="32" y="5"/>
                          <a:pt x="25" y="13"/>
                        </a:cubicBezTo>
                        <a:cubicBezTo>
                          <a:pt x="17" y="21"/>
                          <a:pt x="13" y="32"/>
                          <a:pt x="13" y="44"/>
                        </a:cubicBezTo>
                        <a:cubicBezTo>
                          <a:pt x="13" y="68"/>
                          <a:pt x="13" y="68"/>
                          <a:pt x="13" y="68"/>
                        </a:cubicBezTo>
                        <a:cubicBezTo>
                          <a:pt x="6" y="68"/>
                          <a:pt x="6" y="68"/>
                          <a:pt x="6" y="68"/>
                        </a:cubicBezTo>
                        <a:cubicBezTo>
                          <a:pt x="3" y="68"/>
                          <a:pt x="0" y="71"/>
                          <a:pt x="0" y="73"/>
                        </a:cubicBezTo>
                        <a:cubicBezTo>
                          <a:pt x="0" y="137"/>
                          <a:pt x="0" y="137"/>
                          <a:pt x="0" y="137"/>
                        </a:cubicBezTo>
                        <a:cubicBezTo>
                          <a:pt x="0" y="140"/>
                          <a:pt x="3" y="142"/>
                          <a:pt x="6" y="142"/>
                        </a:cubicBezTo>
                        <a:cubicBezTo>
                          <a:pt x="104" y="142"/>
                          <a:pt x="104" y="142"/>
                          <a:pt x="104" y="142"/>
                        </a:cubicBezTo>
                        <a:cubicBezTo>
                          <a:pt x="107" y="142"/>
                          <a:pt x="109" y="140"/>
                          <a:pt x="109" y="137"/>
                        </a:cubicBezTo>
                        <a:cubicBezTo>
                          <a:pt x="109" y="73"/>
                          <a:pt x="109" y="73"/>
                          <a:pt x="109" y="73"/>
                        </a:cubicBezTo>
                        <a:cubicBezTo>
                          <a:pt x="109" y="71"/>
                          <a:pt x="107" y="68"/>
                          <a:pt x="104" y="68"/>
                        </a:cubicBezTo>
                        <a:close/>
                        <a:moveTo>
                          <a:pt x="66" y="124"/>
                        </a:moveTo>
                        <a:cubicBezTo>
                          <a:pt x="66" y="131"/>
                          <a:pt x="61" y="136"/>
                          <a:pt x="55" y="136"/>
                        </a:cubicBezTo>
                        <a:cubicBezTo>
                          <a:pt x="48" y="136"/>
                          <a:pt x="43" y="131"/>
                          <a:pt x="43" y="124"/>
                        </a:cubicBezTo>
                        <a:cubicBezTo>
                          <a:pt x="43" y="103"/>
                          <a:pt x="43" y="103"/>
                          <a:pt x="43" y="103"/>
                        </a:cubicBezTo>
                        <a:cubicBezTo>
                          <a:pt x="43" y="96"/>
                          <a:pt x="48" y="91"/>
                          <a:pt x="55" y="91"/>
                        </a:cubicBezTo>
                        <a:cubicBezTo>
                          <a:pt x="61" y="91"/>
                          <a:pt x="66" y="96"/>
                          <a:pt x="66" y="103"/>
                        </a:cubicBezTo>
                        <a:lnTo>
                          <a:pt x="66" y="124"/>
                        </a:lnTo>
                        <a:close/>
                        <a:moveTo>
                          <a:pt x="77" y="68"/>
                        </a:moveTo>
                        <a:cubicBezTo>
                          <a:pt x="33" y="68"/>
                          <a:pt x="33" y="68"/>
                          <a:pt x="33" y="68"/>
                        </a:cubicBezTo>
                        <a:cubicBezTo>
                          <a:pt x="33" y="44"/>
                          <a:pt x="33" y="44"/>
                          <a:pt x="33" y="44"/>
                        </a:cubicBezTo>
                        <a:cubicBezTo>
                          <a:pt x="33" y="37"/>
                          <a:pt x="35" y="31"/>
                          <a:pt x="39" y="27"/>
                        </a:cubicBezTo>
                        <a:cubicBezTo>
                          <a:pt x="43" y="23"/>
                          <a:pt x="49" y="20"/>
                          <a:pt x="55" y="20"/>
                        </a:cubicBezTo>
                        <a:cubicBezTo>
                          <a:pt x="60" y="20"/>
                          <a:pt x="66" y="23"/>
                          <a:pt x="70" y="27"/>
                        </a:cubicBezTo>
                        <a:cubicBezTo>
                          <a:pt x="74" y="31"/>
                          <a:pt x="77" y="37"/>
                          <a:pt x="77" y="44"/>
                        </a:cubicBezTo>
                        <a:lnTo>
                          <a:pt x="77" y="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6" name="íṩļïdê">
                    <a:extLst>
                      <a:ext uri="{FF2B5EF4-FFF2-40B4-BE49-F238E27FC236}">
                        <a16:creationId xmlns="" xmlns:a16="http://schemas.microsoft.com/office/drawing/2014/main" id="{0301D599-4409-430B-8D2A-0FACB763BF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3288" y="2586038"/>
                    <a:ext cx="25400" cy="60325"/>
                  </a:xfrm>
                  <a:custGeom>
                    <a:avLst/>
                    <a:gdLst>
                      <a:gd name="T0" fmla="*/ 7 w 13"/>
                      <a:gd name="T1" fmla="*/ 0 h 32"/>
                      <a:gd name="T2" fmla="*/ 0 w 13"/>
                      <a:gd name="T3" fmla="*/ 7 h 32"/>
                      <a:gd name="T4" fmla="*/ 0 w 13"/>
                      <a:gd name="T5" fmla="*/ 25 h 32"/>
                      <a:gd name="T6" fmla="*/ 7 w 13"/>
                      <a:gd name="T7" fmla="*/ 32 h 32"/>
                      <a:gd name="T8" fmla="*/ 13 w 13"/>
                      <a:gd name="T9" fmla="*/ 25 h 32"/>
                      <a:gd name="T10" fmla="*/ 13 w 13"/>
                      <a:gd name="T11" fmla="*/ 7 h 32"/>
                      <a:gd name="T12" fmla="*/ 7 w 13"/>
                      <a:gd name="T13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32">
                        <a:moveTo>
                          <a:pt x="7" y="0"/>
                        </a:move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29"/>
                          <a:pt x="3" y="32"/>
                          <a:pt x="7" y="32"/>
                        </a:cubicBezTo>
                        <a:cubicBezTo>
                          <a:pt x="10" y="32"/>
                          <a:pt x="13" y="29"/>
                          <a:pt x="13" y="25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3"/>
                          <a:pt x="10" y="0"/>
                          <a:pt x="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5" name="íSlíḍé">
                  <a:extLst>
                    <a:ext uri="{FF2B5EF4-FFF2-40B4-BE49-F238E27FC236}">
                      <a16:creationId xmlns="" xmlns:a16="http://schemas.microsoft.com/office/drawing/2014/main" id="{E5E69E58-837A-44D4-AFBC-4948B006DBB4}"/>
                    </a:ext>
                  </a:extLst>
                </p:cNvPr>
                <p:cNvGrpSpPr/>
                <p:nvPr/>
              </p:nvGrpSpPr>
              <p:grpSpPr>
                <a:xfrm>
                  <a:off x="7576516" y="2627563"/>
                  <a:ext cx="321149" cy="419964"/>
                  <a:chOff x="812800" y="2401888"/>
                  <a:chExt cx="206375" cy="269875"/>
                </a:xfrm>
                <a:grpFill/>
              </p:grpSpPr>
              <p:sp>
                <p:nvSpPr>
                  <p:cNvPr id="203" name="îSľidé">
                    <a:extLst>
                      <a:ext uri="{FF2B5EF4-FFF2-40B4-BE49-F238E27FC236}">
                        <a16:creationId xmlns="" xmlns:a16="http://schemas.microsoft.com/office/drawing/2014/main" id="{3174C816-C604-4F52-90B5-326C306888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800" y="2401888"/>
                    <a:ext cx="206375" cy="269875"/>
                  </a:xfrm>
                  <a:custGeom>
                    <a:avLst/>
                    <a:gdLst>
                      <a:gd name="T0" fmla="*/ 104 w 109"/>
                      <a:gd name="T1" fmla="*/ 68 h 142"/>
                      <a:gd name="T2" fmla="*/ 96 w 109"/>
                      <a:gd name="T3" fmla="*/ 68 h 142"/>
                      <a:gd name="T4" fmla="*/ 96 w 109"/>
                      <a:gd name="T5" fmla="*/ 44 h 142"/>
                      <a:gd name="T6" fmla="*/ 84 w 109"/>
                      <a:gd name="T7" fmla="*/ 13 h 142"/>
                      <a:gd name="T8" fmla="*/ 55 w 109"/>
                      <a:gd name="T9" fmla="*/ 0 h 142"/>
                      <a:gd name="T10" fmla="*/ 25 w 109"/>
                      <a:gd name="T11" fmla="*/ 13 h 142"/>
                      <a:gd name="T12" fmla="*/ 13 w 109"/>
                      <a:gd name="T13" fmla="*/ 44 h 142"/>
                      <a:gd name="T14" fmla="*/ 13 w 109"/>
                      <a:gd name="T15" fmla="*/ 68 h 142"/>
                      <a:gd name="T16" fmla="*/ 6 w 109"/>
                      <a:gd name="T17" fmla="*/ 68 h 142"/>
                      <a:gd name="T18" fmla="*/ 0 w 109"/>
                      <a:gd name="T19" fmla="*/ 73 h 142"/>
                      <a:gd name="T20" fmla="*/ 0 w 109"/>
                      <a:gd name="T21" fmla="*/ 137 h 142"/>
                      <a:gd name="T22" fmla="*/ 6 w 109"/>
                      <a:gd name="T23" fmla="*/ 142 h 142"/>
                      <a:gd name="T24" fmla="*/ 104 w 109"/>
                      <a:gd name="T25" fmla="*/ 142 h 142"/>
                      <a:gd name="T26" fmla="*/ 109 w 109"/>
                      <a:gd name="T27" fmla="*/ 137 h 142"/>
                      <a:gd name="T28" fmla="*/ 109 w 109"/>
                      <a:gd name="T29" fmla="*/ 73 h 142"/>
                      <a:gd name="T30" fmla="*/ 104 w 109"/>
                      <a:gd name="T31" fmla="*/ 68 h 142"/>
                      <a:gd name="T32" fmla="*/ 66 w 109"/>
                      <a:gd name="T33" fmla="*/ 124 h 142"/>
                      <a:gd name="T34" fmla="*/ 55 w 109"/>
                      <a:gd name="T35" fmla="*/ 136 h 142"/>
                      <a:gd name="T36" fmla="*/ 43 w 109"/>
                      <a:gd name="T37" fmla="*/ 124 h 142"/>
                      <a:gd name="T38" fmla="*/ 43 w 109"/>
                      <a:gd name="T39" fmla="*/ 103 h 142"/>
                      <a:gd name="T40" fmla="*/ 55 w 109"/>
                      <a:gd name="T41" fmla="*/ 91 h 142"/>
                      <a:gd name="T42" fmla="*/ 66 w 109"/>
                      <a:gd name="T43" fmla="*/ 103 h 142"/>
                      <a:gd name="T44" fmla="*/ 66 w 109"/>
                      <a:gd name="T45" fmla="*/ 124 h 142"/>
                      <a:gd name="T46" fmla="*/ 77 w 109"/>
                      <a:gd name="T47" fmla="*/ 68 h 142"/>
                      <a:gd name="T48" fmla="*/ 33 w 109"/>
                      <a:gd name="T49" fmla="*/ 68 h 142"/>
                      <a:gd name="T50" fmla="*/ 33 w 109"/>
                      <a:gd name="T51" fmla="*/ 44 h 142"/>
                      <a:gd name="T52" fmla="*/ 39 w 109"/>
                      <a:gd name="T53" fmla="*/ 27 h 142"/>
                      <a:gd name="T54" fmla="*/ 55 w 109"/>
                      <a:gd name="T55" fmla="*/ 20 h 142"/>
                      <a:gd name="T56" fmla="*/ 70 w 109"/>
                      <a:gd name="T57" fmla="*/ 27 h 142"/>
                      <a:gd name="T58" fmla="*/ 77 w 109"/>
                      <a:gd name="T59" fmla="*/ 44 h 142"/>
                      <a:gd name="T60" fmla="*/ 77 w 109"/>
                      <a:gd name="T61" fmla="*/ 68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09" h="142">
                        <a:moveTo>
                          <a:pt x="104" y="68"/>
                        </a:moveTo>
                        <a:cubicBezTo>
                          <a:pt x="96" y="68"/>
                          <a:pt x="96" y="68"/>
                          <a:pt x="96" y="68"/>
                        </a:cubicBezTo>
                        <a:cubicBezTo>
                          <a:pt x="96" y="44"/>
                          <a:pt x="96" y="44"/>
                          <a:pt x="96" y="44"/>
                        </a:cubicBezTo>
                        <a:cubicBezTo>
                          <a:pt x="96" y="32"/>
                          <a:pt x="92" y="21"/>
                          <a:pt x="84" y="13"/>
                        </a:cubicBezTo>
                        <a:cubicBezTo>
                          <a:pt x="77" y="5"/>
                          <a:pt x="66" y="0"/>
                          <a:pt x="55" y="0"/>
                        </a:cubicBezTo>
                        <a:cubicBezTo>
                          <a:pt x="43" y="0"/>
                          <a:pt x="32" y="5"/>
                          <a:pt x="25" y="13"/>
                        </a:cubicBezTo>
                        <a:cubicBezTo>
                          <a:pt x="17" y="21"/>
                          <a:pt x="13" y="32"/>
                          <a:pt x="13" y="44"/>
                        </a:cubicBezTo>
                        <a:cubicBezTo>
                          <a:pt x="13" y="68"/>
                          <a:pt x="13" y="68"/>
                          <a:pt x="13" y="68"/>
                        </a:cubicBezTo>
                        <a:cubicBezTo>
                          <a:pt x="6" y="68"/>
                          <a:pt x="6" y="68"/>
                          <a:pt x="6" y="68"/>
                        </a:cubicBezTo>
                        <a:cubicBezTo>
                          <a:pt x="3" y="68"/>
                          <a:pt x="0" y="71"/>
                          <a:pt x="0" y="73"/>
                        </a:cubicBezTo>
                        <a:cubicBezTo>
                          <a:pt x="0" y="137"/>
                          <a:pt x="0" y="137"/>
                          <a:pt x="0" y="137"/>
                        </a:cubicBezTo>
                        <a:cubicBezTo>
                          <a:pt x="0" y="140"/>
                          <a:pt x="3" y="142"/>
                          <a:pt x="6" y="142"/>
                        </a:cubicBezTo>
                        <a:cubicBezTo>
                          <a:pt x="104" y="142"/>
                          <a:pt x="104" y="142"/>
                          <a:pt x="104" y="142"/>
                        </a:cubicBezTo>
                        <a:cubicBezTo>
                          <a:pt x="107" y="142"/>
                          <a:pt x="109" y="140"/>
                          <a:pt x="109" y="137"/>
                        </a:cubicBezTo>
                        <a:cubicBezTo>
                          <a:pt x="109" y="73"/>
                          <a:pt x="109" y="73"/>
                          <a:pt x="109" y="73"/>
                        </a:cubicBezTo>
                        <a:cubicBezTo>
                          <a:pt x="109" y="71"/>
                          <a:pt x="107" y="68"/>
                          <a:pt x="104" y="68"/>
                        </a:cubicBezTo>
                        <a:close/>
                        <a:moveTo>
                          <a:pt x="66" y="124"/>
                        </a:moveTo>
                        <a:cubicBezTo>
                          <a:pt x="66" y="131"/>
                          <a:pt x="61" y="136"/>
                          <a:pt x="55" y="136"/>
                        </a:cubicBezTo>
                        <a:cubicBezTo>
                          <a:pt x="48" y="136"/>
                          <a:pt x="43" y="131"/>
                          <a:pt x="43" y="124"/>
                        </a:cubicBezTo>
                        <a:cubicBezTo>
                          <a:pt x="43" y="103"/>
                          <a:pt x="43" y="103"/>
                          <a:pt x="43" y="103"/>
                        </a:cubicBezTo>
                        <a:cubicBezTo>
                          <a:pt x="43" y="96"/>
                          <a:pt x="48" y="91"/>
                          <a:pt x="55" y="91"/>
                        </a:cubicBezTo>
                        <a:cubicBezTo>
                          <a:pt x="61" y="91"/>
                          <a:pt x="66" y="96"/>
                          <a:pt x="66" y="103"/>
                        </a:cubicBezTo>
                        <a:lnTo>
                          <a:pt x="66" y="124"/>
                        </a:lnTo>
                        <a:close/>
                        <a:moveTo>
                          <a:pt x="77" y="68"/>
                        </a:moveTo>
                        <a:cubicBezTo>
                          <a:pt x="33" y="68"/>
                          <a:pt x="33" y="68"/>
                          <a:pt x="33" y="68"/>
                        </a:cubicBezTo>
                        <a:cubicBezTo>
                          <a:pt x="33" y="44"/>
                          <a:pt x="33" y="44"/>
                          <a:pt x="33" y="44"/>
                        </a:cubicBezTo>
                        <a:cubicBezTo>
                          <a:pt x="33" y="37"/>
                          <a:pt x="35" y="31"/>
                          <a:pt x="39" y="27"/>
                        </a:cubicBezTo>
                        <a:cubicBezTo>
                          <a:pt x="43" y="23"/>
                          <a:pt x="49" y="20"/>
                          <a:pt x="55" y="20"/>
                        </a:cubicBezTo>
                        <a:cubicBezTo>
                          <a:pt x="60" y="20"/>
                          <a:pt x="66" y="23"/>
                          <a:pt x="70" y="27"/>
                        </a:cubicBezTo>
                        <a:cubicBezTo>
                          <a:pt x="74" y="31"/>
                          <a:pt x="77" y="37"/>
                          <a:pt x="77" y="44"/>
                        </a:cubicBezTo>
                        <a:lnTo>
                          <a:pt x="77" y="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4" name="íšļîḍê">
                    <a:extLst>
                      <a:ext uri="{FF2B5EF4-FFF2-40B4-BE49-F238E27FC236}">
                        <a16:creationId xmlns="" xmlns:a16="http://schemas.microsoft.com/office/drawing/2014/main" id="{2ACCA516-B915-46AE-B8AB-ACEEC45182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3288" y="2586038"/>
                    <a:ext cx="25400" cy="60325"/>
                  </a:xfrm>
                  <a:custGeom>
                    <a:avLst/>
                    <a:gdLst>
                      <a:gd name="T0" fmla="*/ 7 w 13"/>
                      <a:gd name="T1" fmla="*/ 0 h 32"/>
                      <a:gd name="T2" fmla="*/ 0 w 13"/>
                      <a:gd name="T3" fmla="*/ 7 h 32"/>
                      <a:gd name="T4" fmla="*/ 0 w 13"/>
                      <a:gd name="T5" fmla="*/ 25 h 32"/>
                      <a:gd name="T6" fmla="*/ 7 w 13"/>
                      <a:gd name="T7" fmla="*/ 32 h 32"/>
                      <a:gd name="T8" fmla="*/ 13 w 13"/>
                      <a:gd name="T9" fmla="*/ 25 h 32"/>
                      <a:gd name="T10" fmla="*/ 13 w 13"/>
                      <a:gd name="T11" fmla="*/ 7 h 32"/>
                      <a:gd name="T12" fmla="*/ 7 w 13"/>
                      <a:gd name="T13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32">
                        <a:moveTo>
                          <a:pt x="7" y="0"/>
                        </a:move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29"/>
                          <a:pt x="3" y="32"/>
                          <a:pt x="7" y="32"/>
                        </a:cubicBezTo>
                        <a:cubicBezTo>
                          <a:pt x="10" y="32"/>
                          <a:pt x="13" y="29"/>
                          <a:pt x="13" y="25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3"/>
                          <a:pt x="10" y="0"/>
                          <a:pt x="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6" name="ïSľïďe">
                  <a:extLst>
                    <a:ext uri="{FF2B5EF4-FFF2-40B4-BE49-F238E27FC236}">
                      <a16:creationId xmlns="" xmlns:a16="http://schemas.microsoft.com/office/drawing/2014/main" id="{51F0F32D-0ECA-45FF-85D3-37418D17A013}"/>
                    </a:ext>
                  </a:extLst>
                </p:cNvPr>
                <p:cNvGrpSpPr/>
                <p:nvPr/>
              </p:nvGrpSpPr>
              <p:grpSpPr>
                <a:xfrm>
                  <a:off x="7042735" y="1855835"/>
                  <a:ext cx="321149" cy="419964"/>
                  <a:chOff x="812800" y="2401888"/>
                  <a:chExt cx="206375" cy="269875"/>
                </a:xfrm>
                <a:grpFill/>
              </p:grpSpPr>
              <p:sp>
                <p:nvSpPr>
                  <p:cNvPr id="201" name="ïṧ1ïḋe">
                    <a:extLst>
                      <a:ext uri="{FF2B5EF4-FFF2-40B4-BE49-F238E27FC236}">
                        <a16:creationId xmlns="" xmlns:a16="http://schemas.microsoft.com/office/drawing/2014/main" id="{ED3F6CA2-A92A-4FD8-95BF-4D866C219E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800" y="2401888"/>
                    <a:ext cx="206375" cy="269875"/>
                  </a:xfrm>
                  <a:custGeom>
                    <a:avLst/>
                    <a:gdLst>
                      <a:gd name="T0" fmla="*/ 104 w 109"/>
                      <a:gd name="T1" fmla="*/ 68 h 142"/>
                      <a:gd name="T2" fmla="*/ 96 w 109"/>
                      <a:gd name="T3" fmla="*/ 68 h 142"/>
                      <a:gd name="T4" fmla="*/ 96 w 109"/>
                      <a:gd name="T5" fmla="*/ 44 h 142"/>
                      <a:gd name="T6" fmla="*/ 84 w 109"/>
                      <a:gd name="T7" fmla="*/ 13 h 142"/>
                      <a:gd name="T8" fmla="*/ 55 w 109"/>
                      <a:gd name="T9" fmla="*/ 0 h 142"/>
                      <a:gd name="T10" fmla="*/ 25 w 109"/>
                      <a:gd name="T11" fmla="*/ 13 h 142"/>
                      <a:gd name="T12" fmla="*/ 13 w 109"/>
                      <a:gd name="T13" fmla="*/ 44 h 142"/>
                      <a:gd name="T14" fmla="*/ 13 w 109"/>
                      <a:gd name="T15" fmla="*/ 68 h 142"/>
                      <a:gd name="T16" fmla="*/ 6 w 109"/>
                      <a:gd name="T17" fmla="*/ 68 h 142"/>
                      <a:gd name="T18" fmla="*/ 0 w 109"/>
                      <a:gd name="T19" fmla="*/ 73 h 142"/>
                      <a:gd name="T20" fmla="*/ 0 w 109"/>
                      <a:gd name="T21" fmla="*/ 137 h 142"/>
                      <a:gd name="T22" fmla="*/ 6 w 109"/>
                      <a:gd name="T23" fmla="*/ 142 h 142"/>
                      <a:gd name="T24" fmla="*/ 104 w 109"/>
                      <a:gd name="T25" fmla="*/ 142 h 142"/>
                      <a:gd name="T26" fmla="*/ 109 w 109"/>
                      <a:gd name="T27" fmla="*/ 137 h 142"/>
                      <a:gd name="T28" fmla="*/ 109 w 109"/>
                      <a:gd name="T29" fmla="*/ 73 h 142"/>
                      <a:gd name="T30" fmla="*/ 104 w 109"/>
                      <a:gd name="T31" fmla="*/ 68 h 142"/>
                      <a:gd name="T32" fmla="*/ 66 w 109"/>
                      <a:gd name="T33" fmla="*/ 124 h 142"/>
                      <a:gd name="T34" fmla="*/ 55 w 109"/>
                      <a:gd name="T35" fmla="*/ 136 h 142"/>
                      <a:gd name="T36" fmla="*/ 43 w 109"/>
                      <a:gd name="T37" fmla="*/ 124 h 142"/>
                      <a:gd name="T38" fmla="*/ 43 w 109"/>
                      <a:gd name="T39" fmla="*/ 103 h 142"/>
                      <a:gd name="T40" fmla="*/ 55 w 109"/>
                      <a:gd name="T41" fmla="*/ 91 h 142"/>
                      <a:gd name="T42" fmla="*/ 66 w 109"/>
                      <a:gd name="T43" fmla="*/ 103 h 142"/>
                      <a:gd name="T44" fmla="*/ 66 w 109"/>
                      <a:gd name="T45" fmla="*/ 124 h 142"/>
                      <a:gd name="T46" fmla="*/ 77 w 109"/>
                      <a:gd name="T47" fmla="*/ 68 h 142"/>
                      <a:gd name="T48" fmla="*/ 33 w 109"/>
                      <a:gd name="T49" fmla="*/ 68 h 142"/>
                      <a:gd name="T50" fmla="*/ 33 w 109"/>
                      <a:gd name="T51" fmla="*/ 44 h 142"/>
                      <a:gd name="T52" fmla="*/ 39 w 109"/>
                      <a:gd name="T53" fmla="*/ 27 h 142"/>
                      <a:gd name="T54" fmla="*/ 55 w 109"/>
                      <a:gd name="T55" fmla="*/ 20 h 142"/>
                      <a:gd name="T56" fmla="*/ 70 w 109"/>
                      <a:gd name="T57" fmla="*/ 27 h 142"/>
                      <a:gd name="T58" fmla="*/ 77 w 109"/>
                      <a:gd name="T59" fmla="*/ 44 h 142"/>
                      <a:gd name="T60" fmla="*/ 77 w 109"/>
                      <a:gd name="T61" fmla="*/ 68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09" h="142">
                        <a:moveTo>
                          <a:pt x="104" y="68"/>
                        </a:moveTo>
                        <a:cubicBezTo>
                          <a:pt x="96" y="68"/>
                          <a:pt x="96" y="68"/>
                          <a:pt x="96" y="68"/>
                        </a:cubicBezTo>
                        <a:cubicBezTo>
                          <a:pt x="96" y="44"/>
                          <a:pt x="96" y="44"/>
                          <a:pt x="96" y="44"/>
                        </a:cubicBezTo>
                        <a:cubicBezTo>
                          <a:pt x="96" y="32"/>
                          <a:pt x="92" y="21"/>
                          <a:pt x="84" y="13"/>
                        </a:cubicBezTo>
                        <a:cubicBezTo>
                          <a:pt x="77" y="5"/>
                          <a:pt x="66" y="0"/>
                          <a:pt x="55" y="0"/>
                        </a:cubicBezTo>
                        <a:cubicBezTo>
                          <a:pt x="43" y="0"/>
                          <a:pt x="32" y="5"/>
                          <a:pt x="25" y="13"/>
                        </a:cubicBezTo>
                        <a:cubicBezTo>
                          <a:pt x="17" y="21"/>
                          <a:pt x="13" y="32"/>
                          <a:pt x="13" y="44"/>
                        </a:cubicBezTo>
                        <a:cubicBezTo>
                          <a:pt x="13" y="68"/>
                          <a:pt x="13" y="68"/>
                          <a:pt x="13" y="68"/>
                        </a:cubicBezTo>
                        <a:cubicBezTo>
                          <a:pt x="6" y="68"/>
                          <a:pt x="6" y="68"/>
                          <a:pt x="6" y="68"/>
                        </a:cubicBezTo>
                        <a:cubicBezTo>
                          <a:pt x="3" y="68"/>
                          <a:pt x="0" y="71"/>
                          <a:pt x="0" y="73"/>
                        </a:cubicBezTo>
                        <a:cubicBezTo>
                          <a:pt x="0" y="137"/>
                          <a:pt x="0" y="137"/>
                          <a:pt x="0" y="137"/>
                        </a:cubicBezTo>
                        <a:cubicBezTo>
                          <a:pt x="0" y="140"/>
                          <a:pt x="3" y="142"/>
                          <a:pt x="6" y="142"/>
                        </a:cubicBezTo>
                        <a:cubicBezTo>
                          <a:pt x="104" y="142"/>
                          <a:pt x="104" y="142"/>
                          <a:pt x="104" y="142"/>
                        </a:cubicBezTo>
                        <a:cubicBezTo>
                          <a:pt x="107" y="142"/>
                          <a:pt x="109" y="140"/>
                          <a:pt x="109" y="137"/>
                        </a:cubicBezTo>
                        <a:cubicBezTo>
                          <a:pt x="109" y="73"/>
                          <a:pt x="109" y="73"/>
                          <a:pt x="109" y="73"/>
                        </a:cubicBezTo>
                        <a:cubicBezTo>
                          <a:pt x="109" y="71"/>
                          <a:pt x="107" y="68"/>
                          <a:pt x="104" y="68"/>
                        </a:cubicBezTo>
                        <a:close/>
                        <a:moveTo>
                          <a:pt x="66" y="124"/>
                        </a:moveTo>
                        <a:cubicBezTo>
                          <a:pt x="66" y="131"/>
                          <a:pt x="61" y="136"/>
                          <a:pt x="55" y="136"/>
                        </a:cubicBezTo>
                        <a:cubicBezTo>
                          <a:pt x="48" y="136"/>
                          <a:pt x="43" y="131"/>
                          <a:pt x="43" y="124"/>
                        </a:cubicBezTo>
                        <a:cubicBezTo>
                          <a:pt x="43" y="103"/>
                          <a:pt x="43" y="103"/>
                          <a:pt x="43" y="103"/>
                        </a:cubicBezTo>
                        <a:cubicBezTo>
                          <a:pt x="43" y="96"/>
                          <a:pt x="48" y="91"/>
                          <a:pt x="55" y="91"/>
                        </a:cubicBezTo>
                        <a:cubicBezTo>
                          <a:pt x="61" y="91"/>
                          <a:pt x="66" y="96"/>
                          <a:pt x="66" y="103"/>
                        </a:cubicBezTo>
                        <a:lnTo>
                          <a:pt x="66" y="124"/>
                        </a:lnTo>
                        <a:close/>
                        <a:moveTo>
                          <a:pt x="77" y="68"/>
                        </a:moveTo>
                        <a:cubicBezTo>
                          <a:pt x="33" y="68"/>
                          <a:pt x="33" y="68"/>
                          <a:pt x="33" y="68"/>
                        </a:cubicBezTo>
                        <a:cubicBezTo>
                          <a:pt x="33" y="44"/>
                          <a:pt x="33" y="44"/>
                          <a:pt x="33" y="44"/>
                        </a:cubicBezTo>
                        <a:cubicBezTo>
                          <a:pt x="33" y="37"/>
                          <a:pt x="35" y="31"/>
                          <a:pt x="39" y="27"/>
                        </a:cubicBezTo>
                        <a:cubicBezTo>
                          <a:pt x="43" y="23"/>
                          <a:pt x="49" y="20"/>
                          <a:pt x="55" y="20"/>
                        </a:cubicBezTo>
                        <a:cubicBezTo>
                          <a:pt x="60" y="20"/>
                          <a:pt x="66" y="23"/>
                          <a:pt x="70" y="27"/>
                        </a:cubicBezTo>
                        <a:cubicBezTo>
                          <a:pt x="74" y="31"/>
                          <a:pt x="77" y="37"/>
                          <a:pt x="77" y="44"/>
                        </a:cubicBezTo>
                        <a:lnTo>
                          <a:pt x="77" y="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2" name="íṧḻiḓe">
                    <a:extLst>
                      <a:ext uri="{FF2B5EF4-FFF2-40B4-BE49-F238E27FC236}">
                        <a16:creationId xmlns="" xmlns:a16="http://schemas.microsoft.com/office/drawing/2014/main" id="{CA440249-38D0-47E0-9888-3BE12370A1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3288" y="2586038"/>
                    <a:ext cx="25400" cy="60325"/>
                  </a:xfrm>
                  <a:custGeom>
                    <a:avLst/>
                    <a:gdLst>
                      <a:gd name="T0" fmla="*/ 7 w 13"/>
                      <a:gd name="T1" fmla="*/ 0 h 32"/>
                      <a:gd name="T2" fmla="*/ 0 w 13"/>
                      <a:gd name="T3" fmla="*/ 7 h 32"/>
                      <a:gd name="T4" fmla="*/ 0 w 13"/>
                      <a:gd name="T5" fmla="*/ 25 h 32"/>
                      <a:gd name="T6" fmla="*/ 7 w 13"/>
                      <a:gd name="T7" fmla="*/ 32 h 32"/>
                      <a:gd name="T8" fmla="*/ 13 w 13"/>
                      <a:gd name="T9" fmla="*/ 25 h 32"/>
                      <a:gd name="T10" fmla="*/ 13 w 13"/>
                      <a:gd name="T11" fmla="*/ 7 h 32"/>
                      <a:gd name="T12" fmla="*/ 7 w 13"/>
                      <a:gd name="T13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32">
                        <a:moveTo>
                          <a:pt x="7" y="0"/>
                        </a:move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29"/>
                          <a:pt x="3" y="32"/>
                          <a:pt x="7" y="32"/>
                        </a:cubicBezTo>
                        <a:cubicBezTo>
                          <a:pt x="10" y="32"/>
                          <a:pt x="13" y="29"/>
                          <a:pt x="13" y="25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3"/>
                          <a:pt x="10" y="0"/>
                          <a:pt x="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87" name="iś1íḋè">
                  <a:extLst>
                    <a:ext uri="{FF2B5EF4-FFF2-40B4-BE49-F238E27FC236}">
                      <a16:creationId xmlns="" xmlns:a16="http://schemas.microsoft.com/office/drawing/2014/main" id="{D5893D45-6FF2-4CDE-8491-6D0769ECE7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1155" y="2811001"/>
                  <a:ext cx="458863" cy="405375"/>
                </a:xfrm>
                <a:custGeom>
                  <a:avLst/>
                  <a:gdLst>
                    <a:gd name="T0" fmla="*/ 136 w 136"/>
                    <a:gd name="T1" fmla="*/ 48 h 120"/>
                    <a:gd name="T2" fmla="*/ 68 w 136"/>
                    <a:gd name="T3" fmla="*/ 0 h 120"/>
                    <a:gd name="T4" fmla="*/ 0 w 136"/>
                    <a:gd name="T5" fmla="*/ 48 h 120"/>
                    <a:gd name="T6" fmla="*/ 37 w 136"/>
                    <a:gd name="T7" fmla="*/ 91 h 120"/>
                    <a:gd name="T8" fmla="*/ 21 w 136"/>
                    <a:gd name="T9" fmla="*/ 120 h 120"/>
                    <a:gd name="T10" fmla="*/ 72 w 136"/>
                    <a:gd name="T11" fmla="*/ 96 h 120"/>
                    <a:gd name="T12" fmla="*/ 136 w 136"/>
                    <a:gd name="T13" fmla="*/ 48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20">
                      <a:moveTo>
                        <a:pt x="136" y="48"/>
                      </a:moveTo>
                      <a:cubicBezTo>
                        <a:pt x="136" y="22"/>
                        <a:pt x="105" y="0"/>
                        <a:pt x="68" y="0"/>
                      </a:cubicBezTo>
                      <a:cubicBezTo>
                        <a:pt x="30" y="0"/>
                        <a:pt x="0" y="22"/>
                        <a:pt x="0" y="48"/>
                      </a:cubicBezTo>
                      <a:cubicBezTo>
                        <a:pt x="0" y="67"/>
                        <a:pt x="15" y="83"/>
                        <a:pt x="37" y="91"/>
                      </a:cubicBezTo>
                      <a:cubicBezTo>
                        <a:pt x="38" y="96"/>
                        <a:pt x="36" y="106"/>
                        <a:pt x="21" y="120"/>
                      </a:cubicBezTo>
                      <a:cubicBezTo>
                        <a:pt x="21" y="120"/>
                        <a:pt x="54" y="111"/>
                        <a:pt x="72" y="96"/>
                      </a:cubicBezTo>
                      <a:cubicBezTo>
                        <a:pt x="108" y="94"/>
                        <a:pt x="136" y="73"/>
                        <a:pt x="136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íṧľiďe">
                  <a:extLst>
                    <a:ext uri="{FF2B5EF4-FFF2-40B4-BE49-F238E27FC236}">
                      <a16:creationId xmlns="" xmlns:a16="http://schemas.microsoft.com/office/drawing/2014/main" id="{57B716E5-B6A5-4605-9832-EFDEE247AE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9902" y="1300723"/>
                  <a:ext cx="458863" cy="405375"/>
                </a:xfrm>
                <a:custGeom>
                  <a:avLst/>
                  <a:gdLst>
                    <a:gd name="T0" fmla="*/ 136 w 136"/>
                    <a:gd name="T1" fmla="*/ 48 h 120"/>
                    <a:gd name="T2" fmla="*/ 68 w 136"/>
                    <a:gd name="T3" fmla="*/ 0 h 120"/>
                    <a:gd name="T4" fmla="*/ 0 w 136"/>
                    <a:gd name="T5" fmla="*/ 48 h 120"/>
                    <a:gd name="T6" fmla="*/ 37 w 136"/>
                    <a:gd name="T7" fmla="*/ 91 h 120"/>
                    <a:gd name="T8" fmla="*/ 21 w 136"/>
                    <a:gd name="T9" fmla="*/ 120 h 120"/>
                    <a:gd name="T10" fmla="*/ 72 w 136"/>
                    <a:gd name="T11" fmla="*/ 96 h 120"/>
                    <a:gd name="T12" fmla="*/ 136 w 136"/>
                    <a:gd name="T13" fmla="*/ 48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20">
                      <a:moveTo>
                        <a:pt x="136" y="48"/>
                      </a:moveTo>
                      <a:cubicBezTo>
                        <a:pt x="136" y="22"/>
                        <a:pt x="105" y="0"/>
                        <a:pt x="68" y="0"/>
                      </a:cubicBezTo>
                      <a:cubicBezTo>
                        <a:pt x="30" y="0"/>
                        <a:pt x="0" y="22"/>
                        <a:pt x="0" y="48"/>
                      </a:cubicBezTo>
                      <a:cubicBezTo>
                        <a:pt x="0" y="67"/>
                        <a:pt x="15" y="83"/>
                        <a:pt x="37" y="91"/>
                      </a:cubicBezTo>
                      <a:cubicBezTo>
                        <a:pt x="38" y="96"/>
                        <a:pt x="36" y="106"/>
                        <a:pt x="21" y="120"/>
                      </a:cubicBezTo>
                      <a:cubicBezTo>
                        <a:pt x="21" y="120"/>
                        <a:pt x="54" y="111"/>
                        <a:pt x="72" y="96"/>
                      </a:cubicBezTo>
                      <a:cubicBezTo>
                        <a:pt x="108" y="94"/>
                        <a:pt x="136" y="73"/>
                        <a:pt x="136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9" name="îşļíḑè">
                  <a:extLst>
                    <a:ext uri="{FF2B5EF4-FFF2-40B4-BE49-F238E27FC236}">
                      <a16:creationId xmlns="" xmlns:a16="http://schemas.microsoft.com/office/drawing/2014/main" id="{37EDD071-9BC0-4484-A7A0-67DDA4FB0926}"/>
                    </a:ext>
                  </a:extLst>
                </p:cNvPr>
                <p:cNvGrpSpPr/>
                <p:nvPr/>
              </p:nvGrpSpPr>
              <p:grpSpPr>
                <a:xfrm>
                  <a:off x="7864568" y="2276464"/>
                  <a:ext cx="385670" cy="391299"/>
                  <a:chOff x="2360613" y="2686051"/>
                  <a:chExt cx="217488" cy="220662"/>
                </a:xfrm>
                <a:grpFill/>
              </p:grpSpPr>
              <p:sp>
                <p:nvSpPr>
                  <p:cNvPr id="198" name="iṣľïďê">
                    <a:extLst>
                      <a:ext uri="{FF2B5EF4-FFF2-40B4-BE49-F238E27FC236}">
                        <a16:creationId xmlns="" xmlns:a16="http://schemas.microsoft.com/office/drawing/2014/main" id="{7BBE50AA-CCA1-4CE2-93E8-EC46B83708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7288" y="2686051"/>
                    <a:ext cx="150813" cy="150813"/>
                  </a:xfrm>
                  <a:custGeom>
                    <a:avLst/>
                    <a:gdLst>
                      <a:gd name="T0" fmla="*/ 65 w 79"/>
                      <a:gd name="T1" fmla="*/ 14 h 79"/>
                      <a:gd name="T2" fmla="*/ 14 w 79"/>
                      <a:gd name="T3" fmla="*/ 14 h 79"/>
                      <a:gd name="T4" fmla="*/ 12 w 79"/>
                      <a:gd name="T5" fmla="*/ 63 h 79"/>
                      <a:gd name="T6" fmla="*/ 12 w 79"/>
                      <a:gd name="T7" fmla="*/ 63 h 79"/>
                      <a:gd name="T8" fmla="*/ 17 w 79"/>
                      <a:gd name="T9" fmla="*/ 68 h 79"/>
                      <a:gd name="T10" fmla="*/ 65 w 79"/>
                      <a:gd name="T11" fmla="*/ 65 h 79"/>
                      <a:gd name="T12" fmla="*/ 65 w 79"/>
                      <a:gd name="T13" fmla="*/ 14 h 79"/>
                      <a:gd name="T14" fmla="*/ 58 w 79"/>
                      <a:gd name="T15" fmla="*/ 59 h 79"/>
                      <a:gd name="T16" fmla="*/ 20 w 79"/>
                      <a:gd name="T17" fmla="*/ 59 h 79"/>
                      <a:gd name="T18" fmla="*/ 20 w 79"/>
                      <a:gd name="T19" fmla="*/ 21 h 79"/>
                      <a:gd name="T20" fmla="*/ 59 w 79"/>
                      <a:gd name="T21" fmla="*/ 21 h 79"/>
                      <a:gd name="T22" fmla="*/ 58 w 79"/>
                      <a:gd name="T23" fmla="*/ 5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9" h="79">
                        <a:moveTo>
                          <a:pt x="65" y="14"/>
                        </a:moveTo>
                        <a:cubicBezTo>
                          <a:pt x="51" y="0"/>
                          <a:pt x="28" y="0"/>
                          <a:pt x="14" y="14"/>
                        </a:cubicBezTo>
                        <a:cubicBezTo>
                          <a:pt x="1" y="27"/>
                          <a:pt x="0" y="48"/>
                          <a:pt x="12" y="63"/>
                        </a:cubicBezTo>
                        <a:cubicBezTo>
                          <a:pt x="12" y="63"/>
                          <a:pt x="12" y="63"/>
                          <a:pt x="12" y="63"/>
                        </a:cubicBezTo>
                        <a:cubicBezTo>
                          <a:pt x="14" y="65"/>
                          <a:pt x="15" y="66"/>
                          <a:pt x="17" y="68"/>
                        </a:cubicBezTo>
                        <a:cubicBezTo>
                          <a:pt x="31" y="79"/>
                          <a:pt x="52" y="78"/>
                          <a:pt x="65" y="65"/>
                        </a:cubicBezTo>
                        <a:cubicBezTo>
                          <a:pt x="79" y="51"/>
                          <a:pt x="79" y="28"/>
                          <a:pt x="65" y="14"/>
                        </a:cubicBezTo>
                        <a:close/>
                        <a:moveTo>
                          <a:pt x="58" y="59"/>
                        </a:moveTo>
                        <a:cubicBezTo>
                          <a:pt x="48" y="69"/>
                          <a:pt x="31" y="69"/>
                          <a:pt x="20" y="59"/>
                        </a:cubicBezTo>
                        <a:cubicBezTo>
                          <a:pt x="10" y="48"/>
                          <a:pt x="10" y="31"/>
                          <a:pt x="20" y="21"/>
                        </a:cubicBezTo>
                        <a:cubicBezTo>
                          <a:pt x="31" y="10"/>
                          <a:pt x="48" y="10"/>
                          <a:pt x="59" y="21"/>
                        </a:cubicBezTo>
                        <a:cubicBezTo>
                          <a:pt x="69" y="31"/>
                          <a:pt x="69" y="48"/>
                          <a:pt x="58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9" name="îṥḻíďe">
                    <a:extLst>
                      <a:ext uri="{FF2B5EF4-FFF2-40B4-BE49-F238E27FC236}">
                        <a16:creationId xmlns="" xmlns:a16="http://schemas.microsoft.com/office/drawing/2014/main" id="{40611BA8-AE17-4F31-A514-F87D632814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0613" y="2814638"/>
                    <a:ext cx="92075" cy="92075"/>
                  </a:xfrm>
                  <a:custGeom>
                    <a:avLst/>
                    <a:gdLst>
                      <a:gd name="T0" fmla="*/ 0 w 58"/>
                      <a:gd name="T1" fmla="*/ 46 h 58"/>
                      <a:gd name="T2" fmla="*/ 11 w 58"/>
                      <a:gd name="T3" fmla="*/ 58 h 58"/>
                      <a:gd name="T4" fmla="*/ 58 w 58"/>
                      <a:gd name="T5" fmla="*/ 7 h 58"/>
                      <a:gd name="T6" fmla="*/ 50 w 58"/>
                      <a:gd name="T7" fmla="*/ 0 h 58"/>
                      <a:gd name="T8" fmla="*/ 0 w 58"/>
                      <a:gd name="T9" fmla="*/ 46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58">
                        <a:moveTo>
                          <a:pt x="0" y="46"/>
                        </a:moveTo>
                        <a:lnTo>
                          <a:pt x="11" y="58"/>
                        </a:lnTo>
                        <a:lnTo>
                          <a:pt x="58" y="7"/>
                        </a:lnTo>
                        <a:lnTo>
                          <a:pt x="5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0" name="iṩlíḑe">
                    <a:extLst>
                      <a:ext uri="{FF2B5EF4-FFF2-40B4-BE49-F238E27FC236}">
                        <a16:creationId xmlns="" xmlns:a16="http://schemas.microsoft.com/office/drawing/2014/main" id="{58790EAA-AE2A-4132-95A9-2C4B5949D0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075" y="2736851"/>
                    <a:ext cx="57150" cy="68263"/>
                  </a:xfrm>
                  <a:custGeom>
                    <a:avLst/>
                    <a:gdLst>
                      <a:gd name="T0" fmla="*/ 16 w 30"/>
                      <a:gd name="T1" fmla="*/ 0 h 36"/>
                      <a:gd name="T2" fmla="*/ 0 w 30"/>
                      <a:gd name="T3" fmla="*/ 34 h 36"/>
                      <a:gd name="T4" fmla="*/ 6 w 30"/>
                      <a:gd name="T5" fmla="*/ 36 h 36"/>
                      <a:gd name="T6" fmla="*/ 16 w 30"/>
                      <a:gd name="T7" fmla="*/ 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0" h="36">
                        <a:moveTo>
                          <a:pt x="16" y="0"/>
                        </a:moveTo>
                        <a:cubicBezTo>
                          <a:pt x="21" y="26"/>
                          <a:pt x="0" y="34"/>
                          <a:pt x="0" y="34"/>
                        </a:cubicBezTo>
                        <a:cubicBezTo>
                          <a:pt x="6" y="36"/>
                          <a:pt x="6" y="36"/>
                          <a:pt x="6" y="36"/>
                        </a:cubicBezTo>
                        <a:cubicBezTo>
                          <a:pt x="30" y="21"/>
                          <a:pt x="16" y="0"/>
                          <a:pt x="1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90" name="iš1ïḑê">
                  <a:extLst>
                    <a:ext uri="{FF2B5EF4-FFF2-40B4-BE49-F238E27FC236}">
                      <a16:creationId xmlns="" xmlns:a16="http://schemas.microsoft.com/office/drawing/2014/main" id="{555CE829-E6F9-4588-B424-0809AC8A9FB8}"/>
                    </a:ext>
                  </a:extLst>
                </p:cNvPr>
                <p:cNvGrpSpPr/>
                <p:nvPr/>
              </p:nvGrpSpPr>
              <p:grpSpPr>
                <a:xfrm>
                  <a:off x="7542835" y="2241613"/>
                  <a:ext cx="385670" cy="391299"/>
                  <a:chOff x="2360613" y="2686051"/>
                  <a:chExt cx="217488" cy="220662"/>
                </a:xfrm>
                <a:grpFill/>
              </p:grpSpPr>
              <p:sp>
                <p:nvSpPr>
                  <p:cNvPr id="195" name="iṩlíďé">
                    <a:extLst>
                      <a:ext uri="{FF2B5EF4-FFF2-40B4-BE49-F238E27FC236}">
                        <a16:creationId xmlns="" xmlns:a16="http://schemas.microsoft.com/office/drawing/2014/main" id="{E185BD4F-1046-40FD-9D73-2DD1E12083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7288" y="2686051"/>
                    <a:ext cx="150813" cy="150813"/>
                  </a:xfrm>
                  <a:custGeom>
                    <a:avLst/>
                    <a:gdLst>
                      <a:gd name="T0" fmla="*/ 65 w 79"/>
                      <a:gd name="T1" fmla="*/ 14 h 79"/>
                      <a:gd name="T2" fmla="*/ 14 w 79"/>
                      <a:gd name="T3" fmla="*/ 14 h 79"/>
                      <a:gd name="T4" fmla="*/ 12 w 79"/>
                      <a:gd name="T5" fmla="*/ 63 h 79"/>
                      <a:gd name="T6" fmla="*/ 12 w 79"/>
                      <a:gd name="T7" fmla="*/ 63 h 79"/>
                      <a:gd name="T8" fmla="*/ 17 w 79"/>
                      <a:gd name="T9" fmla="*/ 68 h 79"/>
                      <a:gd name="T10" fmla="*/ 65 w 79"/>
                      <a:gd name="T11" fmla="*/ 65 h 79"/>
                      <a:gd name="T12" fmla="*/ 65 w 79"/>
                      <a:gd name="T13" fmla="*/ 14 h 79"/>
                      <a:gd name="T14" fmla="*/ 58 w 79"/>
                      <a:gd name="T15" fmla="*/ 59 h 79"/>
                      <a:gd name="T16" fmla="*/ 20 w 79"/>
                      <a:gd name="T17" fmla="*/ 59 h 79"/>
                      <a:gd name="T18" fmla="*/ 20 w 79"/>
                      <a:gd name="T19" fmla="*/ 21 h 79"/>
                      <a:gd name="T20" fmla="*/ 59 w 79"/>
                      <a:gd name="T21" fmla="*/ 21 h 79"/>
                      <a:gd name="T22" fmla="*/ 58 w 79"/>
                      <a:gd name="T23" fmla="*/ 5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9" h="79">
                        <a:moveTo>
                          <a:pt x="65" y="14"/>
                        </a:moveTo>
                        <a:cubicBezTo>
                          <a:pt x="51" y="0"/>
                          <a:pt x="28" y="0"/>
                          <a:pt x="14" y="14"/>
                        </a:cubicBezTo>
                        <a:cubicBezTo>
                          <a:pt x="1" y="27"/>
                          <a:pt x="0" y="48"/>
                          <a:pt x="12" y="63"/>
                        </a:cubicBezTo>
                        <a:cubicBezTo>
                          <a:pt x="12" y="63"/>
                          <a:pt x="12" y="63"/>
                          <a:pt x="12" y="63"/>
                        </a:cubicBezTo>
                        <a:cubicBezTo>
                          <a:pt x="14" y="65"/>
                          <a:pt x="15" y="66"/>
                          <a:pt x="17" y="68"/>
                        </a:cubicBezTo>
                        <a:cubicBezTo>
                          <a:pt x="31" y="79"/>
                          <a:pt x="52" y="78"/>
                          <a:pt x="65" y="65"/>
                        </a:cubicBezTo>
                        <a:cubicBezTo>
                          <a:pt x="79" y="51"/>
                          <a:pt x="79" y="28"/>
                          <a:pt x="65" y="14"/>
                        </a:cubicBezTo>
                        <a:close/>
                        <a:moveTo>
                          <a:pt x="58" y="59"/>
                        </a:moveTo>
                        <a:cubicBezTo>
                          <a:pt x="48" y="69"/>
                          <a:pt x="31" y="69"/>
                          <a:pt x="20" y="59"/>
                        </a:cubicBezTo>
                        <a:cubicBezTo>
                          <a:pt x="10" y="48"/>
                          <a:pt x="10" y="31"/>
                          <a:pt x="20" y="21"/>
                        </a:cubicBezTo>
                        <a:cubicBezTo>
                          <a:pt x="31" y="10"/>
                          <a:pt x="48" y="10"/>
                          <a:pt x="59" y="21"/>
                        </a:cubicBezTo>
                        <a:cubicBezTo>
                          <a:pt x="69" y="31"/>
                          <a:pt x="69" y="48"/>
                          <a:pt x="58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6" name="îşļidé">
                    <a:extLst>
                      <a:ext uri="{FF2B5EF4-FFF2-40B4-BE49-F238E27FC236}">
                        <a16:creationId xmlns="" xmlns:a16="http://schemas.microsoft.com/office/drawing/2014/main" id="{173BF4C4-A08E-4D17-A7F8-232715A0E6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0613" y="2814638"/>
                    <a:ext cx="92075" cy="92075"/>
                  </a:xfrm>
                  <a:custGeom>
                    <a:avLst/>
                    <a:gdLst>
                      <a:gd name="T0" fmla="*/ 0 w 58"/>
                      <a:gd name="T1" fmla="*/ 46 h 58"/>
                      <a:gd name="T2" fmla="*/ 11 w 58"/>
                      <a:gd name="T3" fmla="*/ 58 h 58"/>
                      <a:gd name="T4" fmla="*/ 58 w 58"/>
                      <a:gd name="T5" fmla="*/ 7 h 58"/>
                      <a:gd name="T6" fmla="*/ 50 w 58"/>
                      <a:gd name="T7" fmla="*/ 0 h 58"/>
                      <a:gd name="T8" fmla="*/ 0 w 58"/>
                      <a:gd name="T9" fmla="*/ 46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58">
                        <a:moveTo>
                          <a:pt x="0" y="46"/>
                        </a:moveTo>
                        <a:lnTo>
                          <a:pt x="11" y="58"/>
                        </a:lnTo>
                        <a:lnTo>
                          <a:pt x="58" y="7"/>
                        </a:lnTo>
                        <a:lnTo>
                          <a:pt x="5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7" name="íşḻiḓé">
                    <a:extLst>
                      <a:ext uri="{FF2B5EF4-FFF2-40B4-BE49-F238E27FC236}">
                        <a16:creationId xmlns="" xmlns:a16="http://schemas.microsoft.com/office/drawing/2014/main" id="{0B4D0CD6-221D-4C1A-976F-0CECABBA49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075" y="2736851"/>
                    <a:ext cx="57150" cy="68263"/>
                  </a:xfrm>
                  <a:custGeom>
                    <a:avLst/>
                    <a:gdLst>
                      <a:gd name="T0" fmla="*/ 16 w 30"/>
                      <a:gd name="T1" fmla="*/ 0 h 36"/>
                      <a:gd name="T2" fmla="*/ 0 w 30"/>
                      <a:gd name="T3" fmla="*/ 34 h 36"/>
                      <a:gd name="T4" fmla="*/ 6 w 30"/>
                      <a:gd name="T5" fmla="*/ 36 h 36"/>
                      <a:gd name="T6" fmla="*/ 16 w 30"/>
                      <a:gd name="T7" fmla="*/ 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0" h="36">
                        <a:moveTo>
                          <a:pt x="16" y="0"/>
                        </a:moveTo>
                        <a:cubicBezTo>
                          <a:pt x="21" y="26"/>
                          <a:pt x="0" y="34"/>
                          <a:pt x="0" y="34"/>
                        </a:cubicBezTo>
                        <a:cubicBezTo>
                          <a:pt x="6" y="36"/>
                          <a:pt x="6" y="36"/>
                          <a:pt x="6" y="36"/>
                        </a:cubicBezTo>
                        <a:cubicBezTo>
                          <a:pt x="30" y="21"/>
                          <a:pt x="16" y="0"/>
                          <a:pt x="1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91" name="ïSḻíḑê">
                  <a:extLst>
                    <a:ext uri="{FF2B5EF4-FFF2-40B4-BE49-F238E27FC236}">
                      <a16:creationId xmlns="" xmlns:a16="http://schemas.microsoft.com/office/drawing/2014/main" id="{0BC22661-691F-49CB-A408-3E401A4C219A}"/>
                    </a:ext>
                  </a:extLst>
                </p:cNvPr>
                <p:cNvGrpSpPr/>
                <p:nvPr/>
              </p:nvGrpSpPr>
              <p:grpSpPr>
                <a:xfrm>
                  <a:off x="5542832" y="911099"/>
                  <a:ext cx="385670" cy="391299"/>
                  <a:chOff x="2360613" y="2686051"/>
                  <a:chExt cx="217488" cy="220662"/>
                </a:xfrm>
                <a:grpFill/>
              </p:grpSpPr>
              <p:sp>
                <p:nvSpPr>
                  <p:cNvPr id="192" name="ïśḷiḑe">
                    <a:extLst>
                      <a:ext uri="{FF2B5EF4-FFF2-40B4-BE49-F238E27FC236}">
                        <a16:creationId xmlns="" xmlns:a16="http://schemas.microsoft.com/office/drawing/2014/main" id="{FE6600A6-0316-4881-835C-4BDF5B2636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7288" y="2686051"/>
                    <a:ext cx="150813" cy="150813"/>
                  </a:xfrm>
                  <a:custGeom>
                    <a:avLst/>
                    <a:gdLst>
                      <a:gd name="T0" fmla="*/ 65 w 79"/>
                      <a:gd name="T1" fmla="*/ 14 h 79"/>
                      <a:gd name="T2" fmla="*/ 14 w 79"/>
                      <a:gd name="T3" fmla="*/ 14 h 79"/>
                      <a:gd name="T4" fmla="*/ 12 w 79"/>
                      <a:gd name="T5" fmla="*/ 63 h 79"/>
                      <a:gd name="T6" fmla="*/ 12 w 79"/>
                      <a:gd name="T7" fmla="*/ 63 h 79"/>
                      <a:gd name="T8" fmla="*/ 17 w 79"/>
                      <a:gd name="T9" fmla="*/ 68 h 79"/>
                      <a:gd name="T10" fmla="*/ 65 w 79"/>
                      <a:gd name="T11" fmla="*/ 65 h 79"/>
                      <a:gd name="T12" fmla="*/ 65 w 79"/>
                      <a:gd name="T13" fmla="*/ 14 h 79"/>
                      <a:gd name="T14" fmla="*/ 58 w 79"/>
                      <a:gd name="T15" fmla="*/ 59 h 79"/>
                      <a:gd name="T16" fmla="*/ 20 w 79"/>
                      <a:gd name="T17" fmla="*/ 59 h 79"/>
                      <a:gd name="T18" fmla="*/ 20 w 79"/>
                      <a:gd name="T19" fmla="*/ 21 h 79"/>
                      <a:gd name="T20" fmla="*/ 59 w 79"/>
                      <a:gd name="T21" fmla="*/ 21 h 79"/>
                      <a:gd name="T22" fmla="*/ 58 w 79"/>
                      <a:gd name="T23" fmla="*/ 5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9" h="79">
                        <a:moveTo>
                          <a:pt x="65" y="14"/>
                        </a:moveTo>
                        <a:cubicBezTo>
                          <a:pt x="51" y="0"/>
                          <a:pt x="28" y="0"/>
                          <a:pt x="14" y="14"/>
                        </a:cubicBezTo>
                        <a:cubicBezTo>
                          <a:pt x="1" y="27"/>
                          <a:pt x="0" y="48"/>
                          <a:pt x="12" y="63"/>
                        </a:cubicBezTo>
                        <a:cubicBezTo>
                          <a:pt x="12" y="63"/>
                          <a:pt x="12" y="63"/>
                          <a:pt x="12" y="63"/>
                        </a:cubicBezTo>
                        <a:cubicBezTo>
                          <a:pt x="14" y="65"/>
                          <a:pt x="15" y="66"/>
                          <a:pt x="17" y="68"/>
                        </a:cubicBezTo>
                        <a:cubicBezTo>
                          <a:pt x="31" y="79"/>
                          <a:pt x="52" y="78"/>
                          <a:pt x="65" y="65"/>
                        </a:cubicBezTo>
                        <a:cubicBezTo>
                          <a:pt x="79" y="51"/>
                          <a:pt x="79" y="28"/>
                          <a:pt x="65" y="14"/>
                        </a:cubicBezTo>
                        <a:close/>
                        <a:moveTo>
                          <a:pt x="58" y="59"/>
                        </a:moveTo>
                        <a:cubicBezTo>
                          <a:pt x="48" y="69"/>
                          <a:pt x="31" y="69"/>
                          <a:pt x="20" y="59"/>
                        </a:cubicBezTo>
                        <a:cubicBezTo>
                          <a:pt x="10" y="48"/>
                          <a:pt x="10" y="31"/>
                          <a:pt x="20" y="21"/>
                        </a:cubicBezTo>
                        <a:cubicBezTo>
                          <a:pt x="31" y="10"/>
                          <a:pt x="48" y="10"/>
                          <a:pt x="59" y="21"/>
                        </a:cubicBezTo>
                        <a:cubicBezTo>
                          <a:pt x="69" y="31"/>
                          <a:pt x="69" y="48"/>
                          <a:pt x="58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3" name="iṣľiḋê">
                    <a:extLst>
                      <a:ext uri="{FF2B5EF4-FFF2-40B4-BE49-F238E27FC236}">
                        <a16:creationId xmlns="" xmlns:a16="http://schemas.microsoft.com/office/drawing/2014/main" id="{9B80338A-EB38-44EB-9336-2E523E4946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0613" y="2814638"/>
                    <a:ext cx="92075" cy="92075"/>
                  </a:xfrm>
                  <a:custGeom>
                    <a:avLst/>
                    <a:gdLst>
                      <a:gd name="T0" fmla="*/ 0 w 58"/>
                      <a:gd name="T1" fmla="*/ 46 h 58"/>
                      <a:gd name="T2" fmla="*/ 11 w 58"/>
                      <a:gd name="T3" fmla="*/ 58 h 58"/>
                      <a:gd name="T4" fmla="*/ 58 w 58"/>
                      <a:gd name="T5" fmla="*/ 7 h 58"/>
                      <a:gd name="T6" fmla="*/ 50 w 58"/>
                      <a:gd name="T7" fmla="*/ 0 h 58"/>
                      <a:gd name="T8" fmla="*/ 0 w 58"/>
                      <a:gd name="T9" fmla="*/ 46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58">
                        <a:moveTo>
                          <a:pt x="0" y="46"/>
                        </a:moveTo>
                        <a:lnTo>
                          <a:pt x="11" y="58"/>
                        </a:lnTo>
                        <a:lnTo>
                          <a:pt x="58" y="7"/>
                        </a:lnTo>
                        <a:lnTo>
                          <a:pt x="5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4" name="iSliďè">
                    <a:extLst>
                      <a:ext uri="{FF2B5EF4-FFF2-40B4-BE49-F238E27FC236}">
                        <a16:creationId xmlns="" xmlns:a16="http://schemas.microsoft.com/office/drawing/2014/main" id="{6E702D38-AB6E-414D-B5AC-F0FC753EE0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075" y="2736851"/>
                    <a:ext cx="57150" cy="68263"/>
                  </a:xfrm>
                  <a:custGeom>
                    <a:avLst/>
                    <a:gdLst>
                      <a:gd name="T0" fmla="*/ 16 w 30"/>
                      <a:gd name="T1" fmla="*/ 0 h 36"/>
                      <a:gd name="T2" fmla="*/ 0 w 30"/>
                      <a:gd name="T3" fmla="*/ 34 h 36"/>
                      <a:gd name="T4" fmla="*/ 6 w 30"/>
                      <a:gd name="T5" fmla="*/ 36 h 36"/>
                      <a:gd name="T6" fmla="*/ 16 w 30"/>
                      <a:gd name="T7" fmla="*/ 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0" h="36">
                        <a:moveTo>
                          <a:pt x="16" y="0"/>
                        </a:moveTo>
                        <a:cubicBezTo>
                          <a:pt x="21" y="26"/>
                          <a:pt x="0" y="34"/>
                          <a:pt x="0" y="34"/>
                        </a:cubicBezTo>
                        <a:cubicBezTo>
                          <a:pt x="6" y="36"/>
                          <a:pt x="6" y="36"/>
                          <a:pt x="6" y="36"/>
                        </a:cubicBezTo>
                        <a:cubicBezTo>
                          <a:pt x="30" y="21"/>
                          <a:pt x="16" y="0"/>
                          <a:pt x="1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92" name="ïṣļîḍe">
                  <a:extLst>
                    <a:ext uri="{FF2B5EF4-FFF2-40B4-BE49-F238E27FC236}">
                      <a16:creationId xmlns="" xmlns:a16="http://schemas.microsoft.com/office/drawing/2014/main" id="{F784D9A2-F095-4217-8F8D-8664CB1AF4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1048" y="2621734"/>
                  <a:ext cx="405579" cy="418663"/>
                </a:xfrm>
                <a:custGeom>
                  <a:avLst/>
                  <a:gdLst>
                    <a:gd name="T0" fmla="*/ 83 w 130"/>
                    <a:gd name="T1" fmla="*/ 92 h 134"/>
                    <a:gd name="T2" fmla="*/ 128 w 130"/>
                    <a:gd name="T3" fmla="*/ 26 h 134"/>
                    <a:gd name="T4" fmla="*/ 128 w 130"/>
                    <a:gd name="T5" fmla="*/ 21 h 134"/>
                    <a:gd name="T6" fmla="*/ 118 w 130"/>
                    <a:gd name="T7" fmla="*/ 10 h 134"/>
                    <a:gd name="T8" fmla="*/ 112 w 130"/>
                    <a:gd name="T9" fmla="*/ 10 h 134"/>
                    <a:gd name="T10" fmla="*/ 107 w 130"/>
                    <a:gd name="T11" fmla="*/ 15 h 134"/>
                    <a:gd name="T12" fmla="*/ 101 w 130"/>
                    <a:gd name="T13" fmla="*/ 16 h 134"/>
                    <a:gd name="T14" fmla="*/ 102 w 130"/>
                    <a:gd name="T15" fmla="*/ 0 h 134"/>
                    <a:gd name="T16" fmla="*/ 28 w 130"/>
                    <a:gd name="T17" fmla="*/ 0 h 134"/>
                    <a:gd name="T18" fmla="*/ 28 w 130"/>
                    <a:gd name="T19" fmla="*/ 16 h 134"/>
                    <a:gd name="T20" fmla="*/ 23 w 130"/>
                    <a:gd name="T21" fmla="*/ 15 h 134"/>
                    <a:gd name="T22" fmla="*/ 18 w 130"/>
                    <a:gd name="T23" fmla="*/ 10 h 134"/>
                    <a:gd name="T24" fmla="*/ 12 w 130"/>
                    <a:gd name="T25" fmla="*/ 10 h 134"/>
                    <a:gd name="T26" fmla="*/ 1 w 130"/>
                    <a:gd name="T27" fmla="*/ 21 h 134"/>
                    <a:gd name="T28" fmla="*/ 1 w 130"/>
                    <a:gd name="T29" fmla="*/ 26 h 134"/>
                    <a:gd name="T30" fmla="*/ 47 w 130"/>
                    <a:gd name="T31" fmla="*/ 92 h 134"/>
                    <a:gd name="T32" fmla="*/ 59 w 130"/>
                    <a:gd name="T33" fmla="*/ 97 h 134"/>
                    <a:gd name="T34" fmla="*/ 59 w 130"/>
                    <a:gd name="T35" fmla="*/ 103 h 134"/>
                    <a:gd name="T36" fmla="*/ 54 w 130"/>
                    <a:gd name="T37" fmla="*/ 105 h 134"/>
                    <a:gd name="T38" fmla="*/ 59 w 130"/>
                    <a:gd name="T39" fmla="*/ 108 h 134"/>
                    <a:gd name="T40" fmla="*/ 59 w 130"/>
                    <a:gd name="T41" fmla="*/ 114 h 134"/>
                    <a:gd name="T42" fmla="*/ 55 w 130"/>
                    <a:gd name="T43" fmla="*/ 119 h 134"/>
                    <a:gd name="T44" fmla="*/ 49 w 130"/>
                    <a:gd name="T45" fmla="*/ 124 h 134"/>
                    <a:gd name="T46" fmla="*/ 44 w 130"/>
                    <a:gd name="T47" fmla="*/ 129 h 134"/>
                    <a:gd name="T48" fmla="*/ 49 w 130"/>
                    <a:gd name="T49" fmla="*/ 134 h 134"/>
                    <a:gd name="T50" fmla="*/ 80 w 130"/>
                    <a:gd name="T51" fmla="*/ 134 h 134"/>
                    <a:gd name="T52" fmla="*/ 86 w 130"/>
                    <a:gd name="T53" fmla="*/ 129 h 134"/>
                    <a:gd name="T54" fmla="*/ 80 w 130"/>
                    <a:gd name="T55" fmla="*/ 124 h 134"/>
                    <a:gd name="T56" fmla="*/ 75 w 130"/>
                    <a:gd name="T57" fmla="*/ 118 h 134"/>
                    <a:gd name="T58" fmla="*/ 70 w 130"/>
                    <a:gd name="T59" fmla="*/ 114 h 134"/>
                    <a:gd name="T60" fmla="*/ 70 w 130"/>
                    <a:gd name="T61" fmla="*/ 108 h 134"/>
                    <a:gd name="T62" fmla="*/ 75 w 130"/>
                    <a:gd name="T63" fmla="*/ 105 h 134"/>
                    <a:gd name="T64" fmla="*/ 70 w 130"/>
                    <a:gd name="T65" fmla="*/ 103 h 134"/>
                    <a:gd name="T66" fmla="*/ 70 w 130"/>
                    <a:gd name="T67" fmla="*/ 97 h 134"/>
                    <a:gd name="T68" fmla="*/ 83 w 130"/>
                    <a:gd name="T69" fmla="*/ 92 h 134"/>
                    <a:gd name="T70" fmla="*/ 102 w 130"/>
                    <a:gd name="T71" fmla="*/ 21 h 134"/>
                    <a:gd name="T72" fmla="*/ 107 w 130"/>
                    <a:gd name="T73" fmla="*/ 21 h 134"/>
                    <a:gd name="T74" fmla="*/ 113 w 130"/>
                    <a:gd name="T75" fmla="*/ 16 h 134"/>
                    <a:gd name="T76" fmla="*/ 118 w 130"/>
                    <a:gd name="T77" fmla="*/ 21 h 134"/>
                    <a:gd name="T78" fmla="*/ 118 w 130"/>
                    <a:gd name="T79" fmla="*/ 26 h 134"/>
                    <a:gd name="T80" fmla="*/ 91 w 130"/>
                    <a:gd name="T81" fmla="*/ 71 h 134"/>
                    <a:gd name="T82" fmla="*/ 102 w 130"/>
                    <a:gd name="T83" fmla="*/ 21 h 134"/>
                    <a:gd name="T84" fmla="*/ 37 w 130"/>
                    <a:gd name="T85" fmla="*/ 72 h 134"/>
                    <a:gd name="T86" fmla="*/ 10 w 130"/>
                    <a:gd name="T87" fmla="*/ 27 h 134"/>
                    <a:gd name="T88" fmla="*/ 10 w 130"/>
                    <a:gd name="T89" fmla="*/ 22 h 134"/>
                    <a:gd name="T90" fmla="*/ 15 w 130"/>
                    <a:gd name="T91" fmla="*/ 16 h 134"/>
                    <a:gd name="T92" fmla="*/ 21 w 130"/>
                    <a:gd name="T93" fmla="*/ 22 h 134"/>
                    <a:gd name="T94" fmla="*/ 26 w 130"/>
                    <a:gd name="T95" fmla="*/ 22 h 134"/>
                    <a:gd name="T96" fmla="*/ 37 w 130"/>
                    <a:gd name="T97" fmla="*/ 72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30" h="134">
                      <a:moveTo>
                        <a:pt x="83" y="92"/>
                      </a:moveTo>
                      <a:cubicBezTo>
                        <a:pt x="130" y="63"/>
                        <a:pt x="128" y="26"/>
                        <a:pt x="128" y="26"/>
                      </a:cubicBezTo>
                      <a:cubicBezTo>
                        <a:pt x="128" y="21"/>
                        <a:pt x="128" y="21"/>
                        <a:pt x="128" y="21"/>
                      </a:cubicBezTo>
                      <a:cubicBezTo>
                        <a:pt x="128" y="21"/>
                        <a:pt x="128" y="10"/>
                        <a:pt x="118" y="10"/>
                      </a:cubicBezTo>
                      <a:cubicBezTo>
                        <a:pt x="115" y="10"/>
                        <a:pt x="112" y="10"/>
                        <a:pt x="112" y="10"/>
                      </a:cubicBezTo>
                      <a:cubicBezTo>
                        <a:pt x="107" y="10"/>
                        <a:pt x="107" y="15"/>
                        <a:pt x="107" y="15"/>
                      </a:cubicBezTo>
                      <a:cubicBezTo>
                        <a:pt x="107" y="15"/>
                        <a:pt x="105" y="16"/>
                        <a:pt x="101" y="16"/>
                      </a:cubicBezTo>
                      <a:cubicBezTo>
                        <a:pt x="101" y="12"/>
                        <a:pt x="102" y="0"/>
                        <a:pt x="102" y="0"/>
                      </a:cubicBezTo>
                      <a:cubicBezTo>
                        <a:pt x="56" y="6"/>
                        <a:pt x="28" y="0"/>
                        <a:pt x="28" y="0"/>
                      </a:cubicBezTo>
                      <a:cubicBezTo>
                        <a:pt x="28" y="16"/>
                        <a:pt x="28" y="16"/>
                        <a:pt x="28" y="16"/>
                      </a:cubicBezTo>
                      <a:cubicBezTo>
                        <a:pt x="24" y="16"/>
                        <a:pt x="23" y="15"/>
                        <a:pt x="23" y="15"/>
                      </a:cubicBezTo>
                      <a:cubicBezTo>
                        <a:pt x="23" y="15"/>
                        <a:pt x="22" y="10"/>
                        <a:pt x="18" y="10"/>
                      </a:cubicBezTo>
                      <a:cubicBezTo>
                        <a:pt x="18" y="10"/>
                        <a:pt x="15" y="10"/>
                        <a:pt x="12" y="10"/>
                      </a:cubicBezTo>
                      <a:cubicBezTo>
                        <a:pt x="2" y="10"/>
                        <a:pt x="1" y="21"/>
                        <a:pt x="1" y="21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1" y="26"/>
                        <a:pt x="0" y="63"/>
                        <a:pt x="47" y="92"/>
                      </a:cubicBezTo>
                      <a:cubicBezTo>
                        <a:pt x="47" y="92"/>
                        <a:pt x="52" y="97"/>
                        <a:pt x="59" y="97"/>
                      </a:cubicBezTo>
                      <a:cubicBezTo>
                        <a:pt x="59" y="103"/>
                        <a:pt x="59" y="103"/>
                        <a:pt x="59" y="103"/>
                      </a:cubicBezTo>
                      <a:cubicBezTo>
                        <a:pt x="59" y="103"/>
                        <a:pt x="54" y="102"/>
                        <a:pt x="54" y="105"/>
                      </a:cubicBezTo>
                      <a:cubicBezTo>
                        <a:pt x="54" y="109"/>
                        <a:pt x="59" y="108"/>
                        <a:pt x="59" y="108"/>
                      </a:cubicBezTo>
                      <a:cubicBezTo>
                        <a:pt x="59" y="114"/>
                        <a:pt x="59" y="114"/>
                        <a:pt x="59" y="114"/>
                      </a:cubicBezTo>
                      <a:cubicBezTo>
                        <a:pt x="59" y="114"/>
                        <a:pt x="58" y="119"/>
                        <a:pt x="55" y="119"/>
                      </a:cubicBezTo>
                      <a:cubicBezTo>
                        <a:pt x="55" y="124"/>
                        <a:pt x="49" y="124"/>
                        <a:pt x="49" y="124"/>
                      </a:cubicBezTo>
                      <a:cubicBezTo>
                        <a:pt x="49" y="124"/>
                        <a:pt x="44" y="125"/>
                        <a:pt x="44" y="129"/>
                      </a:cubicBezTo>
                      <a:cubicBezTo>
                        <a:pt x="44" y="129"/>
                        <a:pt x="43" y="134"/>
                        <a:pt x="49" y="134"/>
                      </a:cubicBezTo>
                      <a:cubicBezTo>
                        <a:pt x="57" y="134"/>
                        <a:pt x="80" y="134"/>
                        <a:pt x="80" y="134"/>
                      </a:cubicBezTo>
                      <a:cubicBezTo>
                        <a:pt x="85" y="134"/>
                        <a:pt x="86" y="129"/>
                        <a:pt x="86" y="129"/>
                      </a:cubicBezTo>
                      <a:cubicBezTo>
                        <a:pt x="86" y="129"/>
                        <a:pt x="86" y="124"/>
                        <a:pt x="80" y="124"/>
                      </a:cubicBezTo>
                      <a:cubicBezTo>
                        <a:pt x="75" y="124"/>
                        <a:pt x="75" y="118"/>
                        <a:pt x="75" y="118"/>
                      </a:cubicBezTo>
                      <a:cubicBezTo>
                        <a:pt x="75" y="118"/>
                        <a:pt x="70" y="119"/>
                        <a:pt x="70" y="114"/>
                      </a:cubicBezTo>
                      <a:cubicBezTo>
                        <a:pt x="70" y="108"/>
                        <a:pt x="70" y="108"/>
                        <a:pt x="70" y="108"/>
                      </a:cubicBezTo>
                      <a:cubicBezTo>
                        <a:pt x="70" y="108"/>
                        <a:pt x="75" y="109"/>
                        <a:pt x="75" y="105"/>
                      </a:cubicBezTo>
                      <a:cubicBezTo>
                        <a:pt x="75" y="102"/>
                        <a:pt x="70" y="103"/>
                        <a:pt x="70" y="103"/>
                      </a:cubicBezTo>
                      <a:cubicBezTo>
                        <a:pt x="70" y="97"/>
                        <a:pt x="70" y="97"/>
                        <a:pt x="70" y="97"/>
                      </a:cubicBezTo>
                      <a:cubicBezTo>
                        <a:pt x="75" y="97"/>
                        <a:pt x="79" y="95"/>
                        <a:pt x="83" y="92"/>
                      </a:cubicBezTo>
                      <a:close/>
                      <a:moveTo>
                        <a:pt x="102" y="21"/>
                      </a:moveTo>
                      <a:cubicBezTo>
                        <a:pt x="103" y="21"/>
                        <a:pt x="107" y="21"/>
                        <a:pt x="107" y="21"/>
                      </a:cubicBezTo>
                      <a:cubicBezTo>
                        <a:pt x="112" y="21"/>
                        <a:pt x="113" y="16"/>
                        <a:pt x="113" y="16"/>
                      </a:cubicBezTo>
                      <a:cubicBezTo>
                        <a:pt x="118" y="16"/>
                        <a:pt x="118" y="21"/>
                        <a:pt x="118" y="21"/>
                      </a:cubicBezTo>
                      <a:cubicBezTo>
                        <a:pt x="118" y="26"/>
                        <a:pt x="118" y="26"/>
                        <a:pt x="118" y="26"/>
                      </a:cubicBezTo>
                      <a:cubicBezTo>
                        <a:pt x="118" y="26"/>
                        <a:pt x="116" y="47"/>
                        <a:pt x="91" y="71"/>
                      </a:cubicBezTo>
                      <a:cubicBezTo>
                        <a:pt x="97" y="61"/>
                        <a:pt x="102" y="38"/>
                        <a:pt x="102" y="21"/>
                      </a:cubicBezTo>
                      <a:close/>
                      <a:moveTo>
                        <a:pt x="37" y="72"/>
                      </a:moveTo>
                      <a:cubicBezTo>
                        <a:pt x="11" y="48"/>
                        <a:pt x="10" y="27"/>
                        <a:pt x="10" y="27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0" y="22"/>
                        <a:pt x="10" y="16"/>
                        <a:pt x="15" y="16"/>
                      </a:cubicBezTo>
                      <a:cubicBezTo>
                        <a:pt x="15" y="16"/>
                        <a:pt x="15" y="22"/>
                        <a:pt x="21" y="22"/>
                      </a:cubicBezTo>
                      <a:cubicBezTo>
                        <a:pt x="21" y="22"/>
                        <a:pt x="25" y="22"/>
                        <a:pt x="26" y="22"/>
                      </a:cubicBezTo>
                      <a:cubicBezTo>
                        <a:pt x="26" y="39"/>
                        <a:pt x="31" y="62"/>
                        <a:pt x="37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iṥľídê">
                  <a:extLst>
                    <a:ext uri="{FF2B5EF4-FFF2-40B4-BE49-F238E27FC236}">
                      <a16:creationId xmlns="" xmlns:a16="http://schemas.microsoft.com/office/drawing/2014/main" id="{FC045AEF-EB69-496A-8FF9-7D10168C4B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7135" y="1831745"/>
                  <a:ext cx="405579" cy="418663"/>
                </a:xfrm>
                <a:custGeom>
                  <a:avLst/>
                  <a:gdLst>
                    <a:gd name="T0" fmla="*/ 83 w 130"/>
                    <a:gd name="T1" fmla="*/ 92 h 134"/>
                    <a:gd name="T2" fmla="*/ 128 w 130"/>
                    <a:gd name="T3" fmla="*/ 26 h 134"/>
                    <a:gd name="T4" fmla="*/ 128 w 130"/>
                    <a:gd name="T5" fmla="*/ 21 h 134"/>
                    <a:gd name="T6" fmla="*/ 118 w 130"/>
                    <a:gd name="T7" fmla="*/ 10 h 134"/>
                    <a:gd name="T8" fmla="*/ 112 w 130"/>
                    <a:gd name="T9" fmla="*/ 10 h 134"/>
                    <a:gd name="T10" fmla="*/ 107 w 130"/>
                    <a:gd name="T11" fmla="*/ 15 h 134"/>
                    <a:gd name="T12" fmla="*/ 101 w 130"/>
                    <a:gd name="T13" fmla="*/ 16 h 134"/>
                    <a:gd name="T14" fmla="*/ 102 w 130"/>
                    <a:gd name="T15" fmla="*/ 0 h 134"/>
                    <a:gd name="T16" fmla="*/ 28 w 130"/>
                    <a:gd name="T17" fmla="*/ 0 h 134"/>
                    <a:gd name="T18" fmla="*/ 28 w 130"/>
                    <a:gd name="T19" fmla="*/ 16 h 134"/>
                    <a:gd name="T20" fmla="*/ 23 w 130"/>
                    <a:gd name="T21" fmla="*/ 15 h 134"/>
                    <a:gd name="T22" fmla="*/ 18 w 130"/>
                    <a:gd name="T23" fmla="*/ 10 h 134"/>
                    <a:gd name="T24" fmla="*/ 12 w 130"/>
                    <a:gd name="T25" fmla="*/ 10 h 134"/>
                    <a:gd name="T26" fmla="*/ 1 w 130"/>
                    <a:gd name="T27" fmla="*/ 21 h 134"/>
                    <a:gd name="T28" fmla="*/ 1 w 130"/>
                    <a:gd name="T29" fmla="*/ 26 h 134"/>
                    <a:gd name="T30" fmla="*/ 47 w 130"/>
                    <a:gd name="T31" fmla="*/ 92 h 134"/>
                    <a:gd name="T32" fmla="*/ 59 w 130"/>
                    <a:gd name="T33" fmla="*/ 97 h 134"/>
                    <a:gd name="T34" fmla="*/ 59 w 130"/>
                    <a:gd name="T35" fmla="*/ 103 h 134"/>
                    <a:gd name="T36" fmla="*/ 54 w 130"/>
                    <a:gd name="T37" fmla="*/ 105 h 134"/>
                    <a:gd name="T38" fmla="*/ 59 w 130"/>
                    <a:gd name="T39" fmla="*/ 108 h 134"/>
                    <a:gd name="T40" fmla="*/ 59 w 130"/>
                    <a:gd name="T41" fmla="*/ 114 h 134"/>
                    <a:gd name="T42" fmla="*/ 55 w 130"/>
                    <a:gd name="T43" fmla="*/ 119 h 134"/>
                    <a:gd name="T44" fmla="*/ 49 w 130"/>
                    <a:gd name="T45" fmla="*/ 124 h 134"/>
                    <a:gd name="T46" fmla="*/ 44 w 130"/>
                    <a:gd name="T47" fmla="*/ 129 h 134"/>
                    <a:gd name="T48" fmla="*/ 49 w 130"/>
                    <a:gd name="T49" fmla="*/ 134 h 134"/>
                    <a:gd name="T50" fmla="*/ 80 w 130"/>
                    <a:gd name="T51" fmla="*/ 134 h 134"/>
                    <a:gd name="T52" fmla="*/ 86 w 130"/>
                    <a:gd name="T53" fmla="*/ 129 h 134"/>
                    <a:gd name="T54" fmla="*/ 80 w 130"/>
                    <a:gd name="T55" fmla="*/ 124 h 134"/>
                    <a:gd name="T56" fmla="*/ 75 w 130"/>
                    <a:gd name="T57" fmla="*/ 118 h 134"/>
                    <a:gd name="T58" fmla="*/ 70 w 130"/>
                    <a:gd name="T59" fmla="*/ 114 h 134"/>
                    <a:gd name="T60" fmla="*/ 70 w 130"/>
                    <a:gd name="T61" fmla="*/ 108 h 134"/>
                    <a:gd name="T62" fmla="*/ 75 w 130"/>
                    <a:gd name="T63" fmla="*/ 105 h 134"/>
                    <a:gd name="T64" fmla="*/ 70 w 130"/>
                    <a:gd name="T65" fmla="*/ 103 h 134"/>
                    <a:gd name="T66" fmla="*/ 70 w 130"/>
                    <a:gd name="T67" fmla="*/ 97 h 134"/>
                    <a:gd name="T68" fmla="*/ 83 w 130"/>
                    <a:gd name="T69" fmla="*/ 92 h 134"/>
                    <a:gd name="T70" fmla="*/ 102 w 130"/>
                    <a:gd name="T71" fmla="*/ 21 h 134"/>
                    <a:gd name="T72" fmla="*/ 107 w 130"/>
                    <a:gd name="T73" fmla="*/ 21 h 134"/>
                    <a:gd name="T74" fmla="*/ 113 w 130"/>
                    <a:gd name="T75" fmla="*/ 16 h 134"/>
                    <a:gd name="T76" fmla="*/ 118 w 130"/>
                    <a:gd name="T77" fmla="*/ 21 h 134"/>
                    <a:gd name="T78" fmla="*/ 118 w 130"/>
                    <a:gd name="T79" fmla="*/ 26 h 134"/>
                    <a:gd name="T80" fmla="*/ 91 w 130"/>
                    <a:gd name="T81" fmla="*/ 71 h 134"/>
                    <a:gd name="T82" fmla="*/ 102 w 130"/>
                    <a:gd name="T83" fmla="*/ 21 h 134"/>
                    <a:gd name="T84" fmla="*/ 37 w 130"/>
                    <a:gd name="T85" fmla="*/ 72 h 134"/>
                    <a:gd name="T86" fmla="*/ 10 w 130"/>
                    <a:gd name="T87" fmla="*/ 27 h 134"/>
                    <a:gd name="T88" fmla="*/ 10 w 130"/>
                    <a:gd name="T89" fmla="*/ 22 h 134"/>
                    <a:gd name="T90" fmla="*/ 15 w 130"/>
                    <a:gd name="T91" fmla="*/ 16 h 134"/>
                    <a:gd name="T92" fmla="*/ 21 w 130"/>
                    <a:gd name="T93" fmla="*/ 22 h 134"/>
                    <a:gd name="T94" fmla="*/ 26 w 130"/>
                    <a:gd name="T95" fmla="*/ 22 h 134"/>
                    <a:gd name="T96" fmla="*/ 37 w 130"/>
                    <a:gd name="T97" fmla="*/ 72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30" h="134">
                      <a:moveTo>
                        <a:pt x="83" y="92"/>
                      </a:moveTo>
                      <a:cubicBezTo>
                        <a:pt x="130" y="63"/>
                        <a:pt x="128" y="26"/>
                        <a:pt x="128" y="26"/>
                      </a:cubicBezTo>
                      <a:cubicBezTo>
                        <a:pt x="128" y="21"/>
                        <a:pt x="128" y="21"/>
                        <a:pt x="128" y="21"/>
                      </a:cubicBezTo>
                      <a:cubicBezTo>
                        <a:pt x="128" y="21"/>
                        <a:pt x="128" y="10"/>
                        <a:pt x="118" y="10"/>
                      </a:cubicBezTo>
                      <a:cubicBezTo>
                        <a:pt x="115" y="10"/>
                        <a:pt x="112" y="10"/>
                        <a:pt x="112" y="10"/>
                      </a:cubicBezTo>
                      <a:cubicBezTo>
                        <a:pt x="107" y="10"/>
                        <a:pt x="107" y="15"/>
                        <a:pt x="107" y="15"/>
                      </a:cubicBezTo>
                      <a:cubicBezTo>
                        <a:pt x="107" y="15"/>
                        <a:pt x="105" y="16"/>
                        <a:pt x="101" y="16"/>
                      </a:cubicBezTo>
                      <a:cubicBezTo>
                        <a:pt x="101" y="12"/>
                        <a:pt x="102" y="0"/>
                        <a:pt x="102" y="0"/>
                      </a:cubicBezTo>
                      <a:cubicBezTo>
                        <a:pt x="56" y="6"/>
                        <a:pt x="28" y="0"/>
                        <a:pt x="28" y="0"/>
                      </a:cubicBezTo>
                      <a:cubicBezTo>
                        <a:pt x="28" y="16"/>
                        <a:pt x="28" y="16"/>
                        <a:pt x="28" y="16"/>
                      </a:cubicBezTo>
                      <a:cubicBezTo>
                        <a:pt x="24" y="16"/>
                        <a:pt x="23" y="15"/>
                        <a:pt x="23" y="15"/>
                      </a:cubicBezTo>
                      <a:cubicBezTo>
                        <a:pt x="23" y="15"/>
                        <a:pt x="22" y="10"/>
                        <a:pt x="18" y="10"/>
                      </a:cubicBezTo>
                      <a:cubicBezTo>
                        <a:pt x="18" y="10"/>
                        <a:pt x="15" y="10"/>
                        <a:pt x="12" y="10"/>
                      </a:cubicBezTo>
                      <a:cubicBezTo>
                        <a:pt x="2" y="10"/>
                        <a:pt x="1" y="21"/>
                        <a:pt x="1" y="21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1" y="26"/>
                        <a:pt x="0" y="63"/>
                        <a:pt x="47" y="92"/>
                      </a:cubicBezTo>
                      <a:cubicBezTo>
                        <a:pt x="47" y="92"/>
                        <a:pt x="52" y="97"/>
                        <a:pt x="59" y="97"/>
                      </a:cubicBezTo>
                      <a:cubicBezTo>
                        <a:pt x="59" y="103"/>
                        <a:pt x="59" y="103"/>
                        <a:pt x="59" y="103"/>
                      </a:cubicBezTo>
                      <a:cubicBezTo>
                        <a:pt x="59" y="103"/>
                        <a:pt x="54" y="102"/>
                        <a:pt x="54" y="105"/>
                      </a:cubicBezTo>
                      <a:cubicBezTo>
                        <a:pt x="54" y="109"/>
                        <a:pt x="59" y="108"/>
                        <a:pt x="59" y="108"/>
                      </a:cubicBezTo>
                      <a:cubicBezTo>
                        <a:pt x="59" y="114"/>
                        <a:pt x="59" y="114"/>
                        <a:pt x="59" y="114"/>
                      </a:cubicBezTo>
                      <a:cubicBezTo>
                        <a:pt x="59" y="114"/>
                        <a:pt x="58" y="119"/>
                        <a:pt x="55" y="119"/>
                      </a:cubicBezTo>
                      <a:cubicBezTo>
                        <a:pt x="55" y="124"/>
                        <a:pt x="49" y="124"/>
                        <a:pt x="49" y="124"/>
                      </a:cubicBezTo>
                      <a:cubicBezTo>
                        <a:pt x="49" y="124"/>
                        <a:pt x="44" y="125"/>
                        <a:pt x="44" y="129"/>
                      </a:cubicBezTo>
                      <a:cubicBezTo>
                        <a:pt x="44" y="129"/>
                        <a:pt x="43" y="134"/>
                        <a:pt x="49" y="134"/>
                      </a:cubicBezTo>
                      <a:cubicBezTo>
                        <a:pt x="57" y="134"/>
                        <a:pt x="80" y="134"/>
                        <a:pt x="80" y="134"/>
                      </a:cubicBezTo>
                      <a:cubicBezTo>
                        <a:pt x="85" y="134"/>
                        <a:pt x="86" y="129"/>
                        <a:pt x="86" y="129"/>
                      </a:cubicBezTo>
                      <a:cubicBezTo>
                        <a:pt x="86" y="129"/>
                        <a:pt x="86" y="124"/>
                        <a:pt x="80" y="124"/>
                      </a:cubicBezTo>
                      <a:cubicBezTo>
                        <a:pt x="75" y="124"/>
                        <a:pt x="75" y="118"/>
                        <a:pt x="75" y="118"/>
                      </a:cubicBezTo>
                      <a:cubicBezTo>
                        <a:pt x="75" y="118"/>
                        <a:pt x="70" y="119"/>
                        <a:pt x="70" y="114"/>
                      </a:cubicBezTo>
                      <a:cubicBezTo>
                        <a:pt x="70" y="108"/>
                        <a:pt x="70" y="108"/>
                        <a:pt x="70" y="108"/>
                      </a:cubicBezTo>
                      <a:cubicBezTo>
                        <a:pt x="70" y="108"/>
                        <a:pt x="75" y="109"/>
                        <a:pt x="75" y="105"/>
                      </a:cubicBezTo>
                      <a:cubicBezTo>
                        <a:pt x="75" y="102"/>
                        <a:pt x="70" y="103"/>
                        <a:pt x="70" y="103"/>
                      </a:cubicBezTo>
                      <a:cubicBezTo>
                        <a:pt x="70" y="97"/>
                        <a:pt x="70" y="97"/>
                        <a:pt x="70" y="97"/>
                      </a:cubicBezTo>
                      <a:cubicBezTo>
                        <a:pt x="75" y="97"/>
                        <a:pt x="79" y="95"/>
                        <a:pt x="83" y="92"/>
                      </a:cubicBezTo>
                      <a:close/>
                      <a:moveTo>
                        <a:pt x="102" y="21"/>
                      </a:moveTo>
                      <a:cubicBezTo>
                        <a:pt x="103" y="21"/>
                        <a:pt x="107" y="21"/>
                        <a:pt x="107" y="21"/>
                      </a:cubicBezTo>
                      <a:cubicBezTo>
                        <a:pt x="112" y="21"/>
                        <a:pt x="113" y="16"/>
                        <a:pt x="113" y="16"/>
                      </a:cubicBezTo>
                      <a:cubicBezTo>
                        <a:pt x="118" y="16"/>
                        <a:pt x="118" y="21"/>
                        <a:pt x="118" y="21"/>
                      </a:cubicBezTo>
                      <a:cubicBezTo>
                        <a:pt x="118" y="26"/>
                        <a:pt x="118" y="26"/>
                        <a:pt x="118" y="26"/>
                      </a:cubicBezTo>
                      <a:cubicBezTo>
                        <a:pt x="118" y="26"/>
                        <a:pt x="116" y="47"/>
                        <a:pt x="91" y="71"/>
                      </a:cubicBezTo>
                      <a:cubicBezTo>
                        <a:pt x="97" y="61"/>
                        <a:pt x="102" y="38"/>
                        <a:pt x="102" y="21"/>
                      </a:cubicBezTo>
                      <a:close/>
                      <a:moveTo>
                        <a:pt x="37" y="72"/>
                      </a:moveTo>
                      <a:cubicBezTo>
                        <a:pt x="11" y="48"/>
                        <a:pt x="10" y="27"/>
                        <a:pt x="10" y="27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0" y="22"/>
                        <a:pt x="10" y="16"/>
                        <a:pt x="15" y="16"/>
                      </a:cubicBezTo>
                      <a:cubicBezTo>
                        <a:pt x="15" y="16"/>
                        <a:pt x="15" y="22"/>
                        <a:pt x="21" y="22"/>
                      </a:cubicBezTo>
                      <a:cubicBezTo>
                        <a:pt x="21" y="22"/>
                        <a:pt x="25" y="22"/>
                        <a:pt x="26" y="22"/>
                      </a:cubicBezTo>
                      <a:cubicBezTo>
                        <a:pt x="26" y="39"/>
                        <a:pt x="31" y="62"/>
                        <a:pt x="37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isḷîḑè">
                  <a:extLst>
                    <a:ext uri="{FF2B5EF4-FFF2-40B4-BE49-F238E27FC236}">
                      <a16:creationId xmlns="" xmlns:a16="http://schemas.microsoft.com/office/drawing/2014/main" id="{CA3AC9D8-B8B0-460C-AE10-15A36B024F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3887" y="2353601"/>
                  <a:ext cx="405579" cy="418663"/>
                </a:xfrm>
                <a:custGeom>
                  <a:avLst/>
                  <a:gdLst>
                    <a:gd name="T0" fmla="*/ 83 w 130"/>
                    <a:gd name="T1" fmla="*/ 92 h 134"/>
                    <a:gd name="T2" fmla="*/ 128 w 130"/>
                    <a:gd name="T3" fmla="*/ 26 h 134"/>
                    <a:gd name="T4" fmla="*/ 128 w 130"/>
                    <a:gd name="T5" fmla="*/ 21 h 134"/>
                    <a:gd name="T6" fmla="*/ 118 w 130"/>
                    <a:gd name="T7" fmla="*/ 10 h 134"/>
                    <a:gd name="T8" fmla="*/ 112 w 130"/>
                    <a:gd name="T9" fmla="*/ 10 h 134"/>
                    <a:gd name="T10" fmla="*/ 107 w 130"/>
                    <a:gd name="T11" fmla="*/ 15 h 134"/>
                    <a:gd name="T12" fmla="*/ 101 w 130"/>
                    <a:gd name="T13" fmla="*/ 16 h 134"/>
                    <a:gd name="T14" fmla="*/ 102 w 130"/>
                    <a:gd name="T15" fmla="*/ 0 h 134"/>
                    <a:gd name="T16" fmla="*/ 28 w 130"/>
                    <a:gd name="T17" fmla="*/ 0 h 134"/>
                    <a:gd name="T18" fmla="*/ 28 w 130"/>
                    <a:gd name="T19" fmla="*/ 16 h 134"/>
                    <a:gd name="T20" fmla="*/ 23 w 130"/>
                    <a:gd name="T21" fmla="*/ 15 h 134"/>
                    <a:gd name="T22" fmla="*/ 18 w 130"/>
                    <a:gd name="T23" fmla="*/ 10 h 134"/>
                    <a:gd name="T24" fmla="*/ 12 w 130"/>
                    <a:gd name="T25" fmla="*/ 10 h 134"/>
                    <a:gd name="T26" fmla="*/ 1 w 130"/>
                    <a:gd name="T27" fmla="*/ 21 h 134"/>
                    <a:gd name="T28" fmla="*/ 1 w 130"/>
                    <a:gd name="T29" fmla="*/ 26 h 134"/>
                    <a:gd name="T30" fmla="*/ 47 w 130"/>
                    <a:gd name="T31" fmla="*/ 92 h 134"/>
                    <a:gd name="T32" fmla="*/ 59 w 130"/>
                    <a:gd name="T33" fmla="*/ 97 h 134"/>
                    <a:gd name="T34" fmla="*/ 59 w 130"/>
                    <a:gd name="T35" fmla="*/ 103 h 134"/>
                    <a:gd name="T36" fmla="*/ 54 w 130"/>
                    <a:gd name="T37" fmla="*/ 105 h 134"/>
                    <a:gd name="T38" fmla="*/ 59 w 130"/>
                    <a:gd name="T39" fmla="*/ 108 h 134"/>
                    <a:gd name="T40" fmla="*/ 59 w 130"/>
                    <a:gd name="T41" fmla="*/ 114 h 134"/>
                    <a:gd name="T42" fmla="*/ 55 w 130"/>
                    <a:gd name="T43" fmla="*/ 119 h 134"/>
                    <a:gd name="T44" fmla="*/ 49 w 130"/>
                    <a:gd name="T45" fmla="*/ 124 h 134"/>
                    <a:gd name="T46" fmla="*/ 44 w 130"/>
                    <a:gd name="T47" fmla="*/ 129 h 134"/>
                    <a:gd name="T48" fmla="*/ 49 w 130"/>
                    <a:gd name="T49" fmla="*/ 134 h 134"/>
                    <a:gd name="T50" fmla="*/ 80 w 130"/>
                    <a:gd name="T51" fmla="*/ 134 h 134"/>
                    <a:gd name="T52" fmla="*/ 86 w 130"/>
                    <a:gd name="T53" fmla="*/ 129 h 134"/>
                    <a:gd name="T54" fmla="*/ 80 w 130"/>
                    <a:gd name="T55" fmla="*/ 124 h 134"/>
                    <a:gd name="T56" fmla="*/ 75 w 130"/>
                    <a:gd name="T57" fmla="*/ 118 h 134"/>
                    <a:gd name="T58" fmla="*/ 70 w 130"/>
                    <a:gd name="T59" fmla="*/ 114 h 134"/>
                    <a:gd name="T60" fmla="*/ 70 w 130"/>
                    <a:gd name="T61" fmla="*/ 108 h 134"/>
                    <a:gd name="T62" fmla="*/ 75 w 130"/>
                    <a:gd name="T63" fmla="*/ 105 h 134"/>
                    <a:gd name="T64" fmla="*/ 70 w 130"/>
                    <a:gd name="T65" fmla="*/ 103 h 134"/>
                    <a:gd name="T66" fmla="*/ 70 w 130"/>
                    <a:gd name="T67" fmla="*/ 97 h 134"/>
                    <a:gd name="T68" fmla="*/ 83 w 130"/>
                    <a:gd name="T69" fmla="*/ 92 h 134"/>
                    <a:gd name="T70" fmla="*/ 102 w 130"/>
                    <a:gd name="T71" fmla="*/ 21 h 134"/>
                    <a:gd name="T72" fmla="*/ 107 w 130"/>
                    <a:gd name="T73" fmla="*/ 21 h 134"/>
                    <a:gd name="T74" fmla="*/ 113 w 130"/>
                    <a:gd name="T75" fmla="*/ 16 h 134"/>
                    <a:gd name="T76" fmla="*/ 118 w 130"/>
                    <a:gd name="T77" fmla="*/ 21 h 134"/>
                    <a:gd name="T78" fmla="*/ 118 w 130"/>
                    <a:gd name="T79" fmla="*/ 26 h 134"/>
                    <a:gd name="T80" fmla="*/ 91 w 130"/>
                    <a:gd name="T81" fmla="*/ 71 h 134"/>
                    <a:gd name="T82" fmla="*/ 102 w 130"/>
                    <a:gd name="T83" fmla="*/ 21 h 134"/>
                    <a:gd name="T84" fmla="*/ 37 w 130"/>
                    <a:gd name="T85" fmla="*/ 72 h 134"/>
                    <a:gd name="T86" fmla="*/ 10 w 130"/>
                    <a:gd name="T87" fmla="*/ 27 h 134"/>
                    <a:gd name="T88" fmla="*/ 10 w 130"/>
                    <a:gd name="T89" fmla="*/ 22 h 134"/>
                    <a:gd name="T90" fmla="*/ 15 w 130"/>
                    <a:gd name="T91" fmla="*/ 16 h 134"/>
                    <a:gd name="T92" fmla="*/ 21 w 130"/>
                    <a:gd name="T93" fmla="*/ 22 h 134"/>
                    <a:gd name="T94" fmla="*/ 26 w 130"/>
                    <a:gd name="T95" fmla="*/ 22 h 134"/>
                    <a:gd name="T96" fmla="*/ 37 w 130"/>
                    <a:gd name="T97" fmla="*/ 72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30" h="134">
                      <a:moveTo>
                        <a:pt x="83" y="92"/>
                      </a:moveTo>
                      <a:cubicBezTo>
                        <a:pt x="130" y="63"/>
                        <a:pt x="128" y="26"/>
                        <a:pt x="128" y="26"/>
                      </a:cubicBezTo>
                      <a:cubicBezTo>
                        <a:pt x="128" y="21"/>
                        <a:pt x="128" y="21"/>
                        <a:pt x="128" y="21"/>
                      </a:cubicBezTo>
                      <a:cubicBezTo>
                        <a:pt x="128" y="21"/>
                        <a:pt x="128" y="10"/>
                        <a:pt x="118" y="10"/>
                      </a:cubicBezTo>
                      <a:cubicBezTo>
                        <a:pt x="115" y="10"/>
                        <a:pt x="112" y="10"/>
                        <a:pt x="112" y="10"/>
                      </a:cubicBezTo>
                      <a:cubicBezTo>
                        <a:pt x="107" y="10"/>
                        <a:pt x="107" y="15"/>
                        <a:pt x="107" y="15"/>
                      </a:cubicBezTo>
                      <a:cubicBezTo>
                        <a:pt x="107" y="15"/>
                        <a:pt x="105" y="16"/>
                        <a:pt x="101" y="16"/>
                      </a:cubicBezTo>
                      <a:cubicBezTo>
                        <a:pt x="101" y="12"/>
                        <a:pt x="102" y="0"/>
                        <a:pt x="102" y="0"/>
                      </a:cubicBezTo>
                      <a:cubicBezTo>
                        <a:pt x="56" y="6"/>
                        <a:pt x="28" y="0"/>
                        <a:pt x="28" y="0"/>
                      </a:cubicBezTo>
                      <a:cubicBezTo>
                        <a:pt x="28" y="16"/>
                        <a:pt x="28" y="16"/>
                        <a:pt x="28" y="16"/>
                      </a:cubicBezTo>
                      <a:cubicBezTo>
                        <a:pt x="24" y="16"/>
                        <a:pt x="23" y="15"/>
                        <a:pt x="23" y="15"/>
                      </a:cubicBezTo>
                      <a:cubicBezTo>
                        <a:pt x="23" y="15"/>
                        <a:pt x="22" y="10"/>
                        <a:pt x="18" y="10"/>
                      </a:cubicBezTo>
                      <a:cubicBezTo>
                        <a:pt x="18" y="10"/>
                        <a:pt x="15" y="10"/>
                        <a:pt x="12" y="10"/>
                      </a:cubicBezTo>
                      <a:cubicBezTo>
                        <a:pt x="2" y="10"/>
                        <a:pt x="1" y="21"/>
                        <a:pt x="1" y="21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1" y="26"/>
                        <a:pt x="0" y="63"/>
                        <a:pt x="47" y="92"/>
                      </a:cubicBezTo>
                      <a:cubicBezTo>
                        <a:pt x="47" y="92"/>
                        <a:pt x="52" y="97"/>
                        <a:pt x="59" y="97"/>
                      </a:cubicBezTo>
                      <a:cubicBezTo>
                        <a:pt x="59" y="103"/>
                        <a:pt x="59" y="103"/>
                        <a:pt x="59" y="103"/>
                      </a:cubicBezTo>
                      <a:cubicBezTo>
                        <a:pt x="59" y="103"/>
                        <a:pt x="54" y="102"/>
                        <a:pt x="54" y="105"/>
                      </a:cubicBezTo>
                      <a:cubicBezTo>
                        <a:pt x="54" y="109"/>
                        <a:pt x="59" y="108"/>
                        <a:pt x="59" y="108"/>
                      </a:cubicBezTo>
                      <a:cubicBezTo>
                        <a:pt x="59" y="114"/>
                        <a:pt x="59" y="114"/>
                        <a:pt x="59" y="114"/>
                      </a:cubicBezTo>
                      <a:cubicBezTo>
                        <a:pt x="59" y="114"/>
                        <a:pt x="58" y="119"/>
                        <a:pt x="55" y="119"/>
                      </a:cubicBezTo>
                      <a:cubicBezTo>
                        <a:pt x="55" y="124"/>
                        <a:pt x="49" y="124"/>
                        <a:pt x="49" y="124"/>
                      </a:cubicBezTo>
                      <a:cubicBezTo>
                        <a:pt x="49" y="124"/>
                        <a:pt x="44" y="125"/>
                        <a:pt x="44" y="129"/>
                      </a:cubicBezTo>
                      <a:cubicBezTo>
                        <a:pt x="44" y="129"/>
                        <a:pt x="43" y="134"/>
                        <a:pt x="49" y="134"/>
                      </a:cubicBezTo>
                      <a:cubicBezTo>
                        <a:pt x="57" y="134"/>
                        <a:pt x="80" y="134"/>
                        <a:pt x="80" y="134"/>
                      </a:cubicBezTo>
                      <a:cubicBezTo>
                        <a:pt x="85" y="134"/>
                        <a:pt x="86" y="129"/>
                        <a:pt x="86" y="129"/>
                      </a:cubicBezTo>
                      <a:cubicBezTo>
                        <a:pt x="86" y="129"/>
                        <a:pt x="86" y="124"/>
                        <a:pt x="80" y="124"/>
                      </a:cubicBezTo>
                      <a:cubicBezTo>
                        <a:pt x="75" y="124"/>
                        <a:pt x="75" y="118"/>
                        <a:pt x="75" y="118"/>
                      </a:cubicBezTo>
                      <a:cubicBezTo>
                        <a:pt x="75" y="118"/>
                        <a:pt x="70" y="119"/>
                        <a:pt x="70" y="114"/>
                      </a:cubicBezTo>
                      <a:cubicBezTo>
                        <a:pt x="70" y="108"/>
                        <a:pt x="70" y="108"/>
                        <a:pt x="70" y="108"/>
                      </a:cubicBezTo>
                      <a:cubicBezTo>
                        <a:pt x="70" y="108"/>
                        <a:pt x="75" y="109"/>
                        <a:pt x="75" y="105"/>
                      </a:cubicBezTo>
                      <a:cubicBezTo>
                        <a:pt x="75" y="102"/>
                        <a:pt x="70" y="103"/>
                        <a:pt x="70" y="103"/>
                      </a:cubicBezTo>
                      <a:cubicBezTo>
                        <a:pt x="70" y="97"/>
                        <a:pt x="70" y="97"/>
                        <a:pt x="70" y="97"/>
                      </a:cubicBezTo>
                      <a:cubicBezTo>
                        <a:pt x="75" y="97"/>
                        <a:pt x="79" y="95"/>
                        <a:pt x="83" y="92"/>
                      </a:cubicBezTo>
                      <a:close/>
                      <a:moveTo>
                        <a:pt x="102" y="21"/>
                      </a:moveTo>
                      <a:cubicBezTo>
                        <a:pt x="103" y="21"/>
                        <a:pt x="107" y="21"/>
                        <a:pt x="107" y="21"/>
                      </a:cubicBezTo>
                      <a:cubicBezTo>
                        <a:pt x="112" y="21"/>
                        <a:pt x="113" y="16"/>
                        <a:pt x="113" y="16"/>
                      </a:cubicBezTo>
                      <a:cubicBezTo>
                        <a:pt x="118" y="16"/>
                        <a:pt x="118" y="21"/>
                        <a:pt x="118" y="21"/>
                      </a:cubicBezTo>
                      <a:cubicBezTo>
                        <a:pt x="118" y="26"/>
                        <a:pt x="118" y="26"/>
                        <a:pt x="118" y="26"/>
                      </a:cubicBezTo>
                      <a:cubicBezTo>
                        <a:pt x="118" y="26"/>
                        <a:pt x="116" y="47"/>
                        <a:pt x="91" y="71"/>
                      </a:cubicBezTo>
                      <a:cubicBezTo>
                        <a:pt x="97" y="61"/>
                        <a:pt x="102" y="38"/>
                        <a:pt x="102" y="21"/>
                      </a:cubicBezTo>
                      <a:close/>
                      <a:moveTo>
                        <a:pt x="37" y="72"/>
                      </a:moveTo>
                      <a:cubicBezTo>
                        <a:pt x="11" y="48"/>
                        <a:pt x="10" y="27"/>
                        <a:pt x="10" y="27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0" y="22"/>
                        <a:pt x="10" y="16"/>
                        <a:pt x="15" y="16"/>
                      </a:cubicBezTo>
                      <a:cubicBezTo>
                        <a:pt x="15" y="16"/>
                        <a:pt x="15" y="22"/>
                        <a:pt x="21" y="22"/>
                      </a:cubicBezTo>
                      <a:cubicBezTo>
                        <a:pt x="21" y="22"/>
                        <a:pt x="25" y="22"/>
                        <a:pt x="26" y="22"/>
                      </a:cubicBezTo>
                      <a:cubicBezTo>
                        <a:pt x="26" y="39"/>
                        <a:pt x="31" y="62"/>
                        <a:pt x="37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íşḻidè">
                  <a:extLst>
                    <a:ext uri="{FF2B5EF4-FFF2-40B4-BE49-F238E27FC236}">
                      <a16:creationId xmlns="" xmlns:a16="http://schemas.microsoft.com/office/drawing/2014/main" id="{9BC686DA-13B1-4D59-AEBE-3ABB5026B4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7323" y="1897954"/>
                  <a:ext cx="405579" cy="418663"/>
                </a:xfrm>
                <a:custGeom>
                  <a:avLst/>
                  <a:gdLst>
                    <a:gd name="T0" fmla="*/ 83 w 130"/>
                    <a:gd name="T1" fmla="*/ 92 h 134"/>
                    <a:gd name="T2" fmla="*/ 128 w 130"/>
                    <a:gd name="T3" fmla="*/ 26 h 134"/>
                    <a:gd name="T4" fmla="*/ 128 w 130"/>
                    <a:gd name="T5" fmla="*/ 21 h 134"/>
                    <a:gd name="T6" fmla="*/ 118 w 130"/>
                    <a:gd name="T7" fmla="*/ 10 h 134"/>
                    <a:gd name="T8" fmla="*/ 112 w 130"/>
                    <a:gd name="T9" fmla="*/ 10 h 134"/>
                    <a:gd name="T10" fmla="*/ 107 w 130"/>
                    <a:gd name="T11" fmla="*/ 15 h 134"/>
                    <a:gd name="T12" fmla="*/ 101 w 130"/>
                    <a:gd name="T13" fmla="*/ 16 h 134"/>
                    <a:gd name="T14" fmla="*/ 102 w 130"/>
                    <a:gd name="T15" fmla="*/ 0 h 134"/>
                    <a:gd name="T16" fmla="*/ 28 w 130"/>
                    <a:gd name="T17" fmla="*/ 0 h 134"/>
                    <a:gd name="T18" fmla="*/ 28 w 130"/>
                    <a:gd name="T19" fmla="*/ 16 h 134"/>
                    <a:gd name="T20" fmla="*/ 23 w 130"/>
                    <a:gd name="T21" fmla="*/ 15 h 134"/>
                    <a:gd name="T22" fmla="*/ 18 w 130"/>
                    <a:gd name="T23" fmla="*/ 10 h 134"/>
                    <a:gd name="T24" fmla="*/ 12 w 130"/>
                    <a:gd name="T25" fmla="*/ 10 h 134"/>
                    <a:gd name="T26" fmla="*/ 1 w 130"/>
                    <a:gd name="T27" fmla="*/ 21 h 134"/>
                    <a:gd name="T28" fmla="*/ 1 w 130"/>
                    <a:gd name="T29" fmla="*/ 26 h 134"/>
                    <a:gd name="T30" fmla="*/ 47 w 130"/>
                    <a:gd name="T31" fmla="*/ 92 h 134"/>
                    <a:gd name="T32" fmla="*/ 59 w 130"/>
                    <a:gd name="T33" fmla="*/ 97 h 134"/>
                    <a:gd name="T34" fmla="*/ 59 w 130"/>
                    <a:gd name="T35" fmla="*/ 103 h 134"/>
                    <a:gd name="T36" fmla="*/ 54 w 130"/>
                    <a:gd name="T37" fmla="*/ 105 h 134"/>
                    <a:gd name="T38" fmla="*/ 59 w 130"/>
                    <a:gd name="T39" fmla="*/ 108 h 134"/>
                    <a:gd name="T40" fmla="*/ 59 w 130"/>
                    <a:gd name="T41" fmla="*/ 114 h 134"/>
                    <a:gd name="T42" fmla="*/ 55 w 130"/>
                    <a:gd name="T43" fmla="*/ 119 h 134"/>
                    <a:gd name="T44" fmla="*/ 49 w 130"/>
                    <a:gd name="T45" fmla="*/ 124 h 134"/>
                    <a:gd name="T46" fmla="*/ 44 w 130"/>
                    <a:gd name="T47" fmla="*/ 129 h 134"/>
                    <a:gd name="T48" fmla="*/ 49 w 130"/>
                    <a:gd name="T49" fmla="*/ 134 h 134"/>
                    <a:gd name="T50" fmla="*/ 80 w 130"/>
                    <a:gd name="T51" fmla="*/ 134 h 134"/>
                    <a:gd name="T52" fmla="*/ 86 w 130"/>
                    <a:gd name="T53" fmla="*/ 129 h 134"/>
                    <a:gd name="T54" fmla="*/ 80 w 130"/>
                    <a:gd name="T55" fmla="*/ 124 h 134"/>
                    <a:gd name="T56" fmla="*/ 75 w 130"/>
                    <a:gd name="T57" fmla="*/ 118 h 134"/>
                    <a:gd name="T58" fmla="*/ 70 w 130"/>
                    <a:gd name="T59" fmla="*/ 114 h 134"/>
                    <a:gd name="T60" fmla="*/ 70 w 130"/>
                    <a:gd name="T61" fmla="*/ 108 h 134"/>
                    <a:gd name="T62" fmla="*/ 75 w 130"/>
                    <a:gd name="T63" fmla="*/ 105 h 134"/>
                    <a:gd name="T64" fmla="*/ 70 w 130"/>
                    <a:gd name="T65" fmla="*/ 103 h 134"/>
                    <a:gd name="T66" fmla="*/ 70 w 130"/>
                    <a:gd name="T67" fmla="*/ 97 h 134"/>
                    <a:gd name="T68" fmla="*/ 83 w 130"/>
                    <a:gd name="T69" fmla="*/ 92 h 134"/>
                    <a:gd name="T70" fmla="*/ 102 w 130"/>
                    <a:gd name="T71" fmla="*/ 21 h 134"/>
                    <a:gd name="T72" fmla="*/ 107 w 130"/>
                    <a:gd name="T73" fmla="*/ 21 h 134"/>
                    <a:gd name="T74" fmla="*/ 113 w 130"/>
                    <a:gd name="T75" fmla="*/ 16 h 134"/>
                    <a:gd name="T76" fmla="*/ 118 w 130"/>
                    <a:gd name="T77" fmla="*/ 21 h 134"/>
                    <a:gd name="T78" fmla="*/ 118 w 130"/>
                    <a:gd name="T79" fmla="*/ 26 h 134"/>
                    <a:gd name="T80" fmla="*/ 91 w 130"/>
                    <a:gd name="T81" fmla="*/ 71 h 134"/>
                    <a:gd name="T82" fmla="*/ 102 w 130"/>
                    <a:gd name="T83" fmla="*/ 21 h 134"/>
                    <a:gd name="T84" fmla="*/ 37 w 130"/>
                    <a:gd name="T85" fmla="*/ 72 h 134"/>
                    <a:gd name="T86" fmla="*/ 10 w 130"/>
                    <a:gd name="T87" fmla="*/ 27 h 134"/>
                    <a:gd name="T88" fmla="*/ 10 w 130"/>
                    <a:gd name="T89" fmla="*/ 22 h 134"/>
                    <a:gd name="T90" fmla="*/ 15 w 130"/>
                    <a:gd name="T91" fmla="*/ 16 h 134"/>
                    <a:gd name="T92" fmla="*/ 21 w 130"/>
                    <a:gd name="T93" fmla="*/ 22 h 134"/>
                    <a:gd name="T94" fmla="*/ 26 w 130"/>
                    <a:gd name="T95" fmla="*/ 22 h 134"/>
                    <a:gd name="T96" fmla="*/ 37 w 130"/>
                    <a:gd name="T97" fmla="*/ 72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30" h="134">
                      <a:moveTo>
                        <a:pt x="83" y="92"/>
                      </a:moveTo>
                      <a:cubicBezTo>
                        <a:pt x="130" y="63"/>
                        <a:pt x="128" y="26"/>
                        <a:pt x="128" y="26"/>
                      </a:cubicBezTo>
                      <a:cubicBezTo>
                        <a:pt x="128" y="21"/>
                        <a:pt x="128" y="21"/>
                        <a:pt x="128" y="21"/>
                      </a:cubicBezTo>
                      <a:cubicBezTo>
                        <a:pt x="128" y="21"/>
                        <a:pt x="128" y="10"/>
                        <a:pt x="118" y="10"/>
                      </a:cubicBezTo>
                      <a:cubicBezTo>
                        <a:pt x="115" y="10"/>
                        <a:pt x="112" y="10"/>
                        <a:pt x="112" y="10"/>
                      </a:cubicBezTo>
                      <a:cubicBezTo>
                        <a:pt x="107" y="10"/>
                        <a:pt x="107" y="15"/>
                        <a:pt x="107" y="15"/>
                      </a:cubicBezTo>
                      <a:cubicBezTo>
                        <a:pt x="107" y="15"/>
                        <a:pt x="105" y="16"/>
                        <a:pt x="101" y="16"/>
                      </a:cubicBezTo>
                      <a:cubicBezTo>
                        <a:pt x="101" y="12"/>
                        <a:pt x="102" y="0"/>
                        <a:pt x="102" y="0"/>
                      </a:cubicBezTo>
                      <a:cubicBezTo>
                        <a:pt x="56" y="6"/>
                        <a:pt x="28" y="0"/>
                        <a:pt x="28" y="0"/>
                      </a:cubicBezTo>
                      <a:cubicBezTo>
                        <a:pt x="28" y="16"/>
                        <a:pt x="28" y="16"/>
                        <a:pt x="28" y="16"/>
                      </a:cubicBezTo>
                      <a:cubicBezTo>
                        <a:pt x="24" y="16"/>
                        <a:pt x="23" y="15"/>
                        <a:pt x="23" y="15"/>
                      </a:cubicBezTo>
                      <a:cubicBezTo>
                        <a:pt x="23" y="15"/>
                        <a:pt x="22" y="10"/>
                        <a:pt x="18" y="10"/>
                      </a:cubicBezTo>
                      <a:cubicBezTo>
                        <a:pt x="18" y="10"/>
                        <a:pt x="15" y="10"/>
                        <a:pt x="12" y="10"/>
                      </a:cubicBezTo>
                      <a:cubicBezTo>
                        <a:pt x="2" y="10"/>
                        <a:pt x="1" y="21"/>
                        <a:pt x="1" y="21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1" y="26"/>
                        <a:pt x="0" y="63"/>
                        <a:pt x="47" y="92"/>
                      </a:cubicBezTo>
                      <a:cubicBezTo>
                        <a:pt x="47" y="92"/>
                        <a:pt x="52" y="97"/>
                        <a:pt x="59" y="97"/>
                      </a:cubicBezTo>
                      <a:cubicBezTo>
                        <a:pt x="59" y="103"/>
                        <a:pt x="59" y="103"/>
                        <a:pt x="59" y="103"/>
                      </a:cubicBezTo>
                      <a:cubicBezTo>
                        <a:pt x="59" y="103"/>
                        <a:pt x="54" y="102"/>
                        <a:pt x="54" y="105"/>
                      </a:cubicBezTo>
                      <a:cubicBezTo>
                        <a:pt x="54" y="109"/>
                        <a:pt x="59" y="108"/>
                        <a:pt x="59" y="108"/>
                      </a:cubicBezTo>
                      <a:cubicBezTo>
                        <a:pt x="59" y="114"/>
                        <a:pt x="59" y="114"/>
                        <a:pt x="59" y="114"/>
                      </a:cubicBezTo>
                      <a:cubicBezTo>
                        <a:pt x="59" y="114"/>
                        <a:pt x="58" y="119"/>
                        <a:pt x="55" y="119"/>
                      </a:cubicBezTo>
                      <a:cubicBezTo>
                        <a:pt x="55" y="124"/>
                        <a:pt x="49" y="124"/>
                        <a:pt x="49" y="124"/>
                      </a:cubicBezTo>
                      <a:cubicBezTo>
                        <a:pt x="49" y="124"/>
                        <a:pt x="44" y="125"/>
                        <a:pt x="44" y="129"/>
                      </a:cubicBezTo>
                      <a:cubicBezTo>
                        <a:pt x="44" y="129"/>
                        <a:pt x="43" y="134"/>
                        <a:pt x="49" y="134"/>
                      </a:cubicBezTo>
                      <a:cubicBezTo>
                        <a:pt x="57" y="134"/>
                        <a:pt x="80" y="134"/>
                        <a:pt x="80" y="134"/>
                      </a:cubicBezTo>
                      <a:cubicBezTo>
                        <a:pt x="85" y="134"/>
                        <a:pt x="86" y="129"/>
                        <a:pt x="86" y="129"/>
                      </a:cubicBezTo>
                      <a:cubicBezTo>
                        <a:pt x="86" y="129"/>
                        <a:pt x="86" y="124"/>
                        <a:pt x="80" y="124"/>
                      </a:cubicBezTo>
                      <a:cubicBezTo>
                        <a:pt x="75" y="124"/>
                        <a:pt x="75" y="118"/>
                        <a:pt x="75" y="118"/>
                      </a:cubicBezTo>
                      <a:cubicBezTo>
                        <a:pt x="75" y="118"/>
                        <a:pt x="70" y="119"/>
                        <a:pt x="70" y="114"/>
                      </a:cubicBezTo>
                      <a:cubicBezTo>
                        <a:pt x="70" y="108"/>
                        <a:pt x="70" y="108"/>
                        <a:pt x="70" y="108"/>
                      </a:cubicBezTo>
                      <a:cubicBezTo>
                        <a:pt x="70" y="108"/>
                        <a:pt x="75" y="109"/>
                        <a:pt x="75" y="105"/>
                      </a:cubicBezTo>
                      <a:cubicBezTo>
                        <a:pt x="75" y="102"/>
                        <a:pt x="70" y="103"/>
                        <a:pt x="70" y="103"/>
                      </a:cubicBezTo>
                      <a:cubicBezTo>
                        <a:pt x="70" y="97"/>
                        <a:pt x="70" y="97"/>
                        <a:pt x="70" y="97"/>
                      </a:cubicBezTo>
                      <a:cubicBezTo>
                        <a:pt x="75" y="97"/>
                        <a:pt x="79" y="95"/>
                        <a:pt x="83" y="92"/>
                      </a:cubicBezTo>
                      <a:close/>
                      <a:moveTo>
                        <a:pt x="102" y="21"/>
                      </a:moveTo>
                      <a:cubicBezTo>
                        <a:pt x="103" y="21"/>
                        <a:pt x="107" y="21"/>
                        <a:pt x="107" y="21"/>
                      </a:cubicBezTo>
                      <a:cubicBezTo>
                        <a:pt x="112" y="21"/>
                        <a:pt x="113" y="16"/>
                        <a:pt x="113" y="16"/>
                      </a:cubicBezTo>
                      <a:cubicBezTo>
                        <a:pt x="118" y="16"/>
                        <a:pt x="118" y="21"/>
                        <a:pt x="118" y="21"/>
                      </a:cubicBezTo>
                      <a:cubicBezTo>
                        <a:pt x="118" y="26"/>
                        <a:pt x="118" y="26"/>
                        <a:pt x="118" y="26"/>
                      </a:cubicBezTo>
                      <a:cubicBezTo>
                        <a:pt x="118" y="26"/>
                        <a:pt x="116" y="47"/>
                        <a:pt x="91" y="71"/>
                      </a:cubicBezTo>
                      <a:cubicBezTo>
                        <a:pt x="97" y="61"/>
                        <a:pt x="102" y="38"/>
                        <a:pt x="102" y="21"/>
                      </a:cubicBezTo>
                      <a:close/>
                      <a:moveTo>
                        <a:pt x="37" y="72"/>
                      </a:moveTo>
                      <a:cubicBezTo>
                        <a:pt x="11" y="48"/>
                        <a:pt x="10" y="27"/>
                        <a:pt x="10" y="27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0" y="22"/>
                        <a:pt x="10" y="16"/>
                        <a:pt x="15" y="16"/>
                      </a:cubicBezTo>
                      <a:cubicBezTo>
                        <a:pt x="15" y="16"/>
                        <a:pt x="15" y="22"/>
                        <a:pt x="21" y="22"/>
                      </a:cubicBezTo>
                      <a:cubicBezTo>
                        <a:pt x="21" y="22"/>
                        <a:pt x="25" y="22"/>
                        <a:pt x="26" y="22"/>
                      </a:cubicBezTo>
                      <a:cubicBezTo>
                        <a:pt x="26" y="39"/>
                        <a:pt x="31" y="62"/>
                        <a:pt x="37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iṥļïďe">
                  <a:extLst>
                    <a:ext uri="{FF2B5EF4-FFF2-40B4-BE49-F238E27FC236}">
                      <a16:creationId xmlns="" xmlns:a16="http://schemas.microsoft.com/office/drawing/2014/main" id="{F3DD34AD-C8A1-43A6-86BB-213245457F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6940" y="2595119"/>
                  <a:ext cx="363149" cy="487015"/>
                </a:xfrm>
                <a:custGeom>
                  <a:avLst/>
                  <a:gdLst>
                    <a:gd name="T0" fmla="*/ 108 w 108"/>
                    <a:gd name="T1" fmla="*/ 145 h 145"/>
                    <a:gd name="T2" fmla="*/ 0 w 108"/>
                    <a:gd name="T3" fmla="*/ 145 h 145"/>
                    <a:gd name="T4" fmla="*/ 0 w 108"/>
                    <a:gd name="T5" fmla="*/ 135 h 145"/>
                    <a:gd name="T6" fmla="*/ 13 w 108"/>
                    <a:gd name="T7" fmla="*/ 124 h 145"/>
                    <a:gd name="T8" fmla="*/ 96 w 108"/>
                    <a:gd name="T9" fmla="*/ 124 h 145"/>
                    <a:gd name="T10" fmla="*/ 108 w 108"/>
                    <a:gd name="T11" fmla="*/ 135 h 145"/>
                    <a:gd name="T12" fmla="*/ 108 w 108"/>
                    <a:gd name="T13" fmla="*/ 145 h 145"/>
                    <a:gd name="T14" fmla="*/ 16 w 108"/>
                    <a:gd name="T15" fmla="*/ 116 h 145"/>
                    <a:gd name="T16" fmla="*/ 24 w 108"/>
                    <a:gd name="T17" fmla="*/ 91 h 145"/>
                    <a:gd name="T18" fmla="*/ 85 w 108"/>
                    <a:gd name="T19" fmla="*/ 91 h 145"/>
                    <a:gd name="T20" fmla="*/ 93 w 108"/>
                    <a:gd name="T21" fmla="*/ 116 h 145"/>
                    <a:gd name="T22" fmla="*/ 16 w 108"/>
                    <a:gd name="T23" fmla="*/ 116 h 145"/>
                    <a:gd name="T24" fmla="*/ 28 w 108"/>
                    <a:gd name="T25" fmla="*/ 76 h 145"/>
                    <a:gd name="T26" fmla="*/ 36 w 108"/>
                    <a:gd name="T27" fmla="*/ 51 h 145"/>
                    <a:gd name="T28" fmla="*/ 72 w 108"/>
                    <a:gd name="T29" fmla="*/ 51 h 145"/>
                    <a:gd name="T30" fmla="*/ 80 w 108"/>
                    <a:gd name="T31" fmla="*/ 76 h 145"/>
                    <a:gd name="T32" fmla="*/ 28 w 108"/>
                    <a:gd name="T33" fmla="*/ 76 h 145"/>
                    <a:gd name="T34" fmla="*/ 49 w 108"/>
                    <a:gd name="T35" fmla="*/ 12 h 145"/>
                    <a:gd name="T36" fmla="*/ 60 w 108"/>
                    <a:gd name="T37" fmla="*/ 12 h 145"/>
                    <a:gd name="T38" fmla="*/ 68 w 108"/>
                    <a:gd name="T39" fmla="*/ 36 h 145"/>
                    <a:gd name="T40" fmla="*/ 41 w 108"/>
                    <a:gd name="T41" fmla="*/ 36 h 145"/>
                    <a:gd name="T42" fmla="*/ 49 w 108"/>
                    <a:gd name="T43" fmla="*/ 12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8" h="145">
                      <a:moveTo>
                        <a:pt x="108" y="145"/>
                      </a:moveTo>
                      <a:cubicBezTo>
                        <a:pt x="0" y="145"/>
                        <a:pt x="0" y="145"/>
                        <a:pt x="0" y="145"/>
                      </a:cubicBezTo>
                      <a:cubicBezTo>
                        <a:pt x="0" y="135"/>
                        <a:pt x="0" y="135"/>
                        <a:pt x="0" y="135"/>
                      </a:cubicBezTo>
                      <a:cubicBezTo>
                        <a:pt x="13" y="124"/>
                        <a:pt x="13" y="124"/>
                        <a:pt x="13" y="124"/>
                      </a:cubicBezTo>
                      <a:cubicBezTo>
                        <a:pt x="96" y="124"/>
                        <a:pt x="96" y="124"/>
                        <a:pt x="96" y="124"/>
                      </a:cubicBezTo>
                      <a:cubicBezTo>
                        <a:pt x="108" y="135"/>
                        <a:pt x="108" y="135"/>
                        <a:pt x="108" y="135"/>
                      </a:cubicBezTo>
                      <a:lnTo>
                        <a:pt x="108" y="145"/>
                      </a:lnTo>
                      <a:close/>
                      <a:moveTo>
                        <a:pt x="16" y="116"/>
                      </a:moveTo>
                      <a:cubicBezTo>
                        <a:pt x="24" y="91"/>
                        <a:pt x="24" y="91"/>
                        <a:pt x="24" y="91"/>
                      </a:cubicBezTo>
                      <a:cubicBezTo>
                        <a:pt x="85" y="91"/>
                        <a:pt x="85" y="91"/>
                        <a:pt x="85" y="91"/>
                      </a:cubicBezTo>
                      <a:cubicBezTo>
                        <a:pt x="93" y="116"/>
                        <a:pt x="93" y="116"/>
                        <a:pt x="93" y="116"/>
                      </a:cubicBezTo>
                      <a:lnTo>
                        <a:pt x="16" y="116"/>
                      </a:lnTo>
                      <a:close/>
                      <a:moveTo>
                        <a:pt x="28" y="76"/>
                      </a:moveTo>
                      <a:cubicBezTo>
                        <a:pt x="36" y="51"/>
                        <a:pt x="36" y="51"/>
                        <a:pt x="36" y="51"/>
                      </a:cubicBezTo>
                      <a:cubicBezTo>
                        <a:pt x="72" y="51"/>
                        <a:pt x="72" y="51"/>
                        <a:pt x="72" y="51"/>
                      </a:cubicBezTo>
                      <a:cubicBezTo>
                        <a:pt x="80" y="76"/>
                        <a:pt x="80" y="76"/>
                        <a:pt x="80" y="76"/>
                      </a:cubicBezTo>
                      <a:lnTo>
                        <a:pt x="28" y="76"/>
                      </a:lnTo>
                      <a:close/>
                      <a:moveTo>
                        <a:pt x="49" y="12"/>
                      </a:moveTo>
                      <a:cubicBezTo>
                        <a:pt x="49" y="12"/>
                        <a:pt x="54" y="0"/>
                        <a:pt x="60" y="12"/>
                      </a:cubicBezTo>
                      <a:cubicBezTo>
                        <a:pt x="68" y="36"/>
                        <a:pt x="68" y="36"/>
                        <a:pt x="68" y="36"/>
                      </a:cubicBezTo>
                      <a:cubicBezTo>
                        <a:pt x="41" y="36"/>
                        <a:pt x="41" y="36"/>
                        <a:pt x="41" y="36"/>
                      </a:cubicBezTo>
                      <a:lnTo>
                        <a:pt x="49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ís1íḋe">
                  <a:extLst>
                    <a:ext uri="{FF2B5EF4-FFF2-40B4-BE49-F238E27FC236}">
                      <a16:creationId xmlns="" xmlns:a16="http://schemas.microsoft.com/office/drawing/2014/main" id="{5870FD79-7145-4E34-A916-5B73B4A340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33013" y="2658691"/>
                  <a:ext cx="318108" cy="312477"/>
                </a:xfrm>
                <a:custGeom>
                  <a:avLst/>
                  <a:gdLst>
                    <a:gd name="T0" fmla="*/ 82 w 95"/>
                    <a:gd name="T1" fmla="*/ 57 h 93"/>
                    <a:gd name="T2" fmla="*/ 95 w 95"/>
                    <a:gd name="T3" fmla="*/ 51 h 93"/>
                    <a:gd name="T4" fmla="*/ 95 w 95"/>
                    <a:gd name="T5" fmla="*/ 41 h 93"/>
                    <a:gd name="T6" fmla="*/ 82 w 95"/>
                    <a:gd name="T7" fmla="*/ 35 h 93"/>
                    <a:gd name="T8" fmla="*/ 80 w 95"/>
                    <a:gd name="T9" fmla="*/ 30 h 93"/>
                    <a:gd name="T10" fmla="*/ 85 w 95"/>
                    <a:gd name="T11" fmla="*/ 17 h 93"/>
                    <a:gd name="T12" fmla="*/ 77 w 95"/>
                    <a:gd name="T13" fmla="*/ 9 h 93"/>
                    <a:gd name="T14" fmla="*/ 64 w 95"/>
                    <a:gd name="T15" fmla="*/ 15 h 93"/>
                    <a:gd name="T16" fmla="*/ 58 w 95"/>
                    <a:gd name="T17" fmla="*/ 12 h 93"/>
                    <a:gd name="T18" fmla="*/ 53 w 95"/>
                    <a:gd name="T19" fmla="*/ 0 h 93"/>
                    <a:gd name="T20" fmla="*/ 42 w 95"/>
                    <a:gd name="T21" fmla="*/ 0 h 93"/>
                    <a:gd name="T22" fmla="*/ 37 w 95"/>
                    <a:gd name="T23" fmla="*/ 12 h 93"/>
                    <a:gd name="T24" fmla="*/ 31 w 95"/>
                    <a:gd name="T25" fmla="*/ 15 h 93"/>
                    <a:gd name="T26" fmla="*/ 18 w 95"/>
                    <a:gd name="T27" fmla="*/ 10 h 93"/>
                    <a:gd name="T28" fmla="*/ 10 w 95"/>
                    <a:gd name="T29" fmla="*/ 17 h 93"/>
                    <a:gd name="T30" fmla="*/ 15 w 95"/>
                    <a:gd name="T31" fmla="*/ 30 h 93"/>
                    <a:gd name="T32" fmla="*/ 13 w 95"/>
                    <a:gd name="T33" fmla="*/ 36 h 93"/>
                    <a:gd name="T34" fmla="*/ 0 w 95"/>
                    <a:gd name="T35" fmla="*/ 41 h 93"/>
                    <a:gd name="T36" fmla="*/ 0 w 95"/>
                    <a:gd name="T37" fmla="*/ 51 h 93"/>
                    <a:gd name="T38" fmla="*/ 13 w 95"/>
                    <a:gd name="T39" fmla="*/ 57 h 93"/>
                    <a:gd name="T40" fmla="*/ 16 w 95"/>
                    <a:gd name="T41" fmla="*/ 62 h 93"/>
                    <a:gd name="T42" fmla="*/ 10 w 95"/>
                    <a:gd name="T43" fmla="*/ 76 h 93"/>
                    <a:gd name="T44" fmla="*/ 18 w 95"/>
                    <a:gd name="T45" fmla="*/ 83 h 93"/>
                    <a:gd name="T46" fmla="*/ 31 w 95"/>
                    <a:gd name="T47" fmla="*/ 77 h 93"/>
                    <a:gd name="T48" fmla="*/ 37 w 95"/>
                    <a:gd name="T49" fmla="*/ 80 h 93"/>
                    <a:gd name="T50" fmla="*/ 43 w 95"/>
                    <a:gd name="T51" fmla="*/ 93 h 93"/>
                    <a:gd name="T52" fmla="*/ 53 w 95"/>
                    <a:gd name="T53" fmla="*/ 93 h 93"/>
                    <a:gd name="T54" fmla="*/ 58 w 95"/>
                    <a:gd name="T55" fmla="*/ 80 h 93"/>
                    <a:gd name="T56" fmla="*/ 64 w 95"/>
                    <a:gd name="T57" fmla="*/ 77 h 93"/>
                    <a:gd name="T58" fmla="*/ 78 w 95"/>
                    <a:gd name="T59" fmla="*/ 82 h 93"/>
                    <a:gd name="T60" fmla="*/ 85 w 95"/>
                    <a:gd name="T61" fmla="*/ 75 h 93"/>
                    <a:gd name="T62" fmla="*/ 80 w 95"/>
                    <a:gd name="T63" fmla="*/ 62 h 93"/>
                    <a:gd name="T64" fmla="*/ 82 w 95"/>
                    <a:gd name="T65" fmla="*/ 57 h 93"/>
                    <a:gd name="T66" fmla="*/ 48 w 95"/>
                    <a:gd name="T67" fmla="*/ 61 h 93"/>
                    <a:gd name="T68" fmla="*/ 32 w 95"/>
                    <a:gd name="T69" fmla="*/ 46 h 93"/>
                    <a:gd name="T70" fmla="*/ 48 w 95"/>
                    <a:gd name="T71" fmla="*/ 31 h 93"/>
                    <a:gd name="T72" fmla="*/ 63 w 95"/>
                    <a:gd name="T73" fmla="*/ 46 h 93"/>
                    <a:gd name="T74" fmla="*/ 48 w 95"/>
                    <a:gd name="T75" fmla="*/ 6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5" h="93">
                      <a:moveTo>
                        <a:pt x="82" y="57"/>
                      </a:moveTo>
                      <a:cubicBezTo>
                        <a:pt x="82" y="57"/>
                        <a:pt x="95" y="52"/>
                        <a:pt x="95" y="51"/>
                      </a:cubicBezTo>
                      <a:cubicBezTo>
                        <a:pt x="95" y="41"/>
                        <a:pt x="95" y="41"/>
                        <a:pt x="95" y="41"/>
                      </a:cubicBezTo>
                      <a:cubicBezTo>
                        <a:pt x="95" y="40"/>
                        <a:pt x="82" y="35"/>
                        <a:pt x="82" y="35"/>
                      </a:cubicBezTo>
                      <a:cubicBezTo>
                        <a:pt x="80" y="30"/>
                        <a:pt x="80" y="30"/>
                        <a:pt x="80" y="30"/>
                      </a:cubicBezTo>
                      <a:cubicBezTo>
                        <a:pt x="80" y="30"/>
                        <a:pt x="85" y="17"/>
                        <a:pt x="85" y="17"/>
                      </a:cubicBezTo>
                      <a:cubicBezTo>
                        <a:pt x="77" y="9"/>
                        <a:pt x="77" y="9"/>
                        <a:pt x="77" y="9"/>
                      </a:cubicBezTo>
                      <a:cubicBezTo>
                        <a:pt x="77" y="9"/>
                        <a:pt x="64" y="15"/>
                        <a:pt x="64" y="15"/>
                      </a:cubicBezTo>
                      <a:cubicBezTo>
                        <a:pt x="58" y="12"/>
                        <a:pt x="58" y="12"/>
                        <a:pt x="58" y="12"/>
                      </a:cubicBezTo>
                      <a:cubicBezTo>
                        <a:pt x="58" y="12"/>
                        <a:pt x="53" y="0"/>
                        <a:pt x="53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1" y="0"/>
                        <a:pt x="37" y="12"/>
                        <a:pt x="37" y="12"/>
                      </a:cubicBezTo>
                      <a:cubicBezTo>
                        <a:pt x="31" y="15"/>
                        <a:pt x="31" y="15"/>
                        <a:pt x="31" y="15"/>
                      </a:cubicBezTo>
                      <a:cubicBezTo>
                        <a:pt x="31" y="15"/>
                        <a:pt x="18" y="9"/>
                        <a:pt x="18" y="10"/>
                      </a:cubicBez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10" y="18"/>
                        <a:pt x="15" y="30"/>
                        <a:pt x="15" y="30"/>
                      </a:cubicBezTo>
                      <a:cubicBezTo>
                        <a:pt x="13" y="36"/>
                        <a:pt x="13" y="36"/>
                        <a:pt x="13" y="36"/>
                      </a:cubicBezTo>
                      <a:cubicBezTo>
                        <a:pt x="13" y="36"/>
                        <a:pt x="0" y="41"/>
                        <a:pt x="0" y="41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0" y="52"/>
                        <a:pt x="13" y="57"/>
                        <a:pt x="13" y="57"/>
                      </a:cubicBezTo>
                      <a:cubicBezTo>
                        <a:pt x="16" y="62"/>
                        <a:pt x="16" y="62"/>
                        <a:pt x="16" y="62"/>
                      </a:cubicBezTo>
                      <a:cubicBezTo>
                        <a:pt x="16" y="62"/>
                        <a:pt x="10" y="75"/>
                        <a:pt x="10" y="76"/>
                      </a:cubicBezTo>
                      <a:cubicBezTo>
                        <a:pt x="18" y="83"/>
                        <a:pt x="18" y="83"/>
                        <a:pt x="18" y="83"/>
                      </a:cubicBezTo>
                      <a:cubicBezTo>
                        <a:pt x="18" y="83"/>
                        <a:pt x="31" y="77"/>
                        <a:pt x="31" y="77"/>
                      </a:cubicBezTo>
                      <a:cubicBezTo>
                        <a:pt x="37" y="80"/>
                        <a:pt x="37" y="80"/>
                        <a:pt x="37" y="80"/>
                      </a:cubicBezTo>
                      <a:cubicBezTo>
                        <a:pt x="37" y="80"/>
                        <a:pt x="42" y="93"/>
                        <a:pt x="43" y="93"/>
                      </a:cubicBezTo>
                      <a:cubicBezTo>
                        <a:pt x="53" y="93"/>
                        <a:pt x="53" y="93"/>
                        <a:pt x="53" y="93"/>
                      </a:cubicBezTo>
                      <a:cubicBezTo>
                        <a:pt x="54" y="93"/>
                        <a:pt x="58" y="80"/>
                        <a:pt x="58" y="80"/>
                      </a:cubicBezTo>
                      <a:cubicBezTo>
                        <a:pt x="64" y="77"/>
                        <a:pt x="64" y="77"/>
                        <a:pt x="64" y="77"/>
                      </a:cubicBezTo>
                      <a:cubicBezTo>
                        <a:pt x="64" y="77"/>
                        <a:pt x="77" y="83"/>
                        <a:pt x="78" y="82"/>
                      </a:cubicBezTo>
                      <a:cubicBezTo>
                        <a:pt x="85" y="75"/>
                        <a:pt x="85" y="75"/>
                        <a:pt x="85" y="75"/>
                      </a:cubicBezTo>
                      <a:cubicBezTo>
                        <a:pt x="85" y="75"/>
                        <a:pt x="80" y="62"/>
                        <a:pt x="80" y="62"/>
                      </a:cubicBezTo>
                      <a:lnTo>
                        <a:pt x="82" y="57"/>
                      </a:lnTo>
                      <a:close/>
                      <a:moveTo>
                        <a:pt x="48" y="61"/>
                      </a:moveTo>
                      <a:cubicBezTo>
                        <a:pt x="39" y="61"/>
                        <a:pt x="32" y="54"/>
                        <a:pt x="32" y="46"/>
                      </a:cubicBezTo>
                      <a:cubicBezTo>
                        <a:pt x="32" y="38"/>
                        <a:pt x="39" y="31"/>
                        <a:pt x="48" y="31"/>
                      </a:cubicBezTo>
                      <a:cubicBezTo>
                        <a:pt x="56" y="31"/>
                        <a:pt x="63" y="38"/>
                        <a:pt x="63" y="46"/>
                      </a:cubicBezTo>
                      <a:cubicBezTo>
                        <a:pt x="63" y="54"/>
                        <a:pt x="56" y="61"/>
                        <a:pt x="4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ï$ḻïďe">
                  <a:extLst>
                    <a:ext uri="{FF2B5EF4-FFF2-40B4-BE49-F238E27FC236}">
                      <a16:creationId xmlns="" xmlns:a16="http://schemas.microsoft.com/office/drawing/2014/main" id="{627420E0-260D-4143-B6D1-87848A5553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9630" y="2153866"/>
                  <a:ext cx="318108" cy="312477"/>
                </a:xfrm>
                <a:custGeom>
                  <a:avLst/>
                  <a:gdLst>
                    <a:gd name="T0" fmla="*/ 82 w 95"/>
                    <a:gd name="T1" fmla="*/ 57 h 93"/>
                    <a:gd name="T2" fmla="*/ 95 w 95"/>
                    <a:gd name="T3" fmla="*/ 51 h 93"/>
                    <a:gd name="T4" fmla="*/ 95 w 95"/>
                    <a:gd name="T5" fmla="*/ 41 h 93"/>
                    <a:gd name="T6" fmla="*/ 82 w 95"/>
                    <a:gd name="T7" fmla="*/ 35 h 93"/>
                    <a:gd name="T8" fmla="*/ 80 w 95"/>
                    <a:gd name="T9" fmla="*/ 30 h 93"/>
                    <a:gd name="T10" fmla="*/ 85 w 95"/>
                    <a:gd name="T11" fmla="*/ 17 h 93"/>
                    <a:gd name="T12" fmla="*/ 77 w 95"/>
                    <a:gd name="T13" fmla="*/ 9 h 93"/>
                    <a:gd name="T14" fmla="*/ 64 w 95"/>
                    <a:gd name="T15" fmla="*/ 15 h 93"/>
                    <a:gd name="T16" fmla="*/ 58 w 95"/>
                    <a:gd name="T17" fmla="*/ 12 h 93"/>
                    <a:gd name="T18" fmla="*/ 53 w 95"/>
                    <a:gd name="T19" fmla="*/ 0 h 93"/>
                    <a:gd name="T20" fmla="*/ 42 w 95"/>
                    <a:gd name="T21" fmla="*/ 0 h 93"/>
                    <a:gd name="T22" fmla="*/ 37 w 95"/>
                    <a:gd name="T23" fmla="*/ 12 h 93"/>
                    <a:gd name="T24" fmla="*/ 31 w 95"/>
                    <a:gd name="T25" fmla="*/ 15 h 93"/>
                    <a:gd name="T26" fmla="*/ 18 w 95"/>
                    <a:gd name="T27" fmla="*/ 10 h 93"/>
                    <a:gd name="T28" fmla="*/ 10 w 95"/>
                    <a:gd name="T29" fmla="*/ 17 h 93"/>
                    <a:gd name="T30" fmla="*/ 15 w 95"/>
                    <a:gd name="T31" fmla="*/ 30 h 93"/>
                    <a:gd name="T32" fmla="*/ 13 w 95"/>
                    <a:gd name="T33" fmla="*/ 36 h 93"/>
                    <a:gd name="T34" fmla="*/ 0 w 95"/>
                    <a:gd name="T35" fmla="*/ 41 h 93"/>
                    <a:gd name="T36" fmla="*/ 0 w 95"/>
                    <a:gd name="T37" fmla="*/ 51 h 93"/>
                    <a:gd name="T38" fmla="*/ 13 w 95"/>
                    <a:gd name="T39" fmla="*/ 57 h 93"/>
                    <a:gd name="T40" fmla="*/ 16 w 95"/>
                    <a:gd name="T41" fmla="*/ 62 h 93"/>
                    <a:gd name="T42" fmla="*/ 10 w 95"/>
                    <a:gd name="T43" fmla="*/ 76 h 93"/>
                    <a:gd name="T44" fmla="*/ 18 w 95"/>
                    <a:gd name="T45" fmla="*/ 83 h 93"/>
                    <a:gd name="T46" fmla="*/ 31 w 95"/>
                    <a:gd name="T47" fmla="*/ 77 h 93"/>
                    <a:gd name="T48" fmla="*/ 37 w 95"/>
                    <a:gd name="T49" fmla="*/ 80 h 93"/>
                    <a:gd name="T50" fmla="*/ 43 w 95"/>
                    <a:gd name="T51" fmla="*/ 93 h 93"/>
                    <a:gd name="T52" fmla="*/ 53 w 95"/>
                    <a:gd name="T53" fmla="*/ 93 h 93"/>
                    <a:gd name="T54" fmla="*/ 58 w 95"/>
                    <a:gd name="T55" fmla="*/ 80 h 93"/>
                    <a:gd name="T56" fmla="*/ 64 w 95"/>
                    <a:gd name="T57" fmla="*/ 77 h 93"/>
                    <a:gd name="T58" fmla="*/ 78 w 95"/>
                    <a:gd name="T59" fmla="*/ 82 h 93"/>
                    <a:gd name="T60" fmla="*/ 85 w 95"/>
                    <a:gd name="T61" fmla="*/ 75 h 93"/>
                    <a:gd name="T62" fmla="*/ 80 w 95"/>
                    <a:gd name="T63" fmla="*/ 62 h 93"/>
                    <a:gd name="T64" fmla="*/ 82 w 95"/>
                    <a:gd name="T65" fmla="*/ 57 h 93"/>
                    <a:gd name="T66" fmla="*/ 48 w 95"/>
                    <a:gd name="T67" fmla="*/ 61 h 93"/>
                    <a:gd name="T68" fmla="*/ 32 w 95"/>
                    <a:gd name="T69" fmla="*/ 46 h 93"/>
                    <a:gd name="T70" fmla="*/ 48 w 95"/>
                    <a:gd name="T71" fmla="*/ 31 h 93"/>
                    <a:gd name="T72" fmla="*/ 63 w 95"/>
                    <a:gd name="T73" fmla="*/ 46 h 93"/>
                    <a:gd name="T74" fmla="*/ 48 w 95"/>
                    <a:gd name="T75" fmla="*/ 6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5" h="93">
                      <a:moveTo>
                        <a:pt x="82" y="57"/>
                      </a:moveTo>
                      <a:cubicBezTo>
                        <a:pt x="82" y="57"/>
                        <a:pt x="95" y="52"/>
                        <a:pt x="95" y="51"/>
                      </a:cubicBezTo>
                      <a:cubicBezTo>
                        <a:pt x="95" y="41"/>
                        <a:pt x="95" y="41"/>
                        <a:pt x="95" y="41"/>
                      </a:cubicBezTo>
                      <a:cubicBezTo>
                        <a:pt x="95" y="40"/>
                        <a:pt x="82" y="35"/>
                        <a:pt x="82" y="35"/>
                      </a:cubicBezTo>
                      <a:cubicBezTo>
                        <a:pt x="80" y="30"/>
                        <a:pt x="80" y="30"/>
                        <a:pt x="80" y="30"/>
                      </a:cubicBezTo>
                      <a:cubicBezTo>
                        <a:pt x="80" y="30"/>
                        <a:pt x="85" y="17"/>
                        <a:pt x="85" y="17"/>
                      </a:cubicBezTo>
                      <a:cubicBezTo>
                        <a:pt x="77" y="9"/>
                        <a:pt x="77" y="9"/>
                        <a:pt x="77" y="9"/>
                      </a:cubicBezTo>
                      <a:cubicBezTo>
                        <a:pt x="77" y="9"/>
                        <a:pt x="64" y="15"/>
                        <a:pt x="64" y="15"/>
                      </a:cubicBezTo>
                      <a:cubicBezTo>
                        <a:pt x="58" y="12"/>
                        <a:pt x="58" y="12"/>
                        <a:pt x="58" y="12"/>
                      </a:cubicBezTo>
                      <a:cubicBezTo>
                        <a:pt x="58" y="12"/>
                        <a:pt x="53" y="0"/>
                        <a:pt x="53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1" y="0"/>
                        <a:pt x="37" y="12"/>
                        <a:pt x="37" y="12"/>
                      </a:cubicBezTo>
                      <a:cubicBezTo>
                        <a:pt x="31" y="15"/>
                        <a:pt x="31" y="15"/>
                        <a:pt x="31" y="15"/>
                      </a:cubicBezTo>
                      <a:cubicBezTo>
                        <a:pt x="31" y="15"/>
                        <a:pt x="18" y="9"/>
                        <a:pt x="18" y="10"/>
                      </a:cubicBez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10" y="18"/>
                        <a:pt x="15" y="30"/>
                        <a:pt x="15" y="30"/>
                      </a:cubicBezTo>
                      <a:cubicBezTo>
                        <a:pt x="13" y="36"/>
                        <a:pt x="13" y="36"/>
                        <a:pt x="13" y="36"/>
                      </a:cubicBezTo>
                      <a:cubicBezTo>
                        <a:pt x="13" y="36"/>
                        <a:pt x="0" y="41"/>
                        <a:pt x="0" y="41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0" y="52"/>
                        <a:pt x="13" y="57"/>
                        <a:pt x="13" y="57"/>
                      </a:cubicBezTo>
                      <a:cubicBezTo>
                        <a:pt x="16" y="62"/>
                        <a:pt x="16" y="62"/>
                        <a:pt x="16" y="62"/>
                      </a:cubicBezTo>
                      <a:cubicBezTo>
                        <a:pt x="16" y="62"/>
                        <a:pt x="10" y="75"/>
                        <a:pt x="10" y="76"/>
                      </a:cubicBezTo>
                      <a:cubicBezTo>
                        <a:pt x="18" y="83"/>
                        <a:pt x="18" y="83"/>
                        <a:pt x="18" y="83"/>
                      </a:cubicBezTo>
                      <a:cubicBezTo>
                        <a:pt x="18" y="83"/>
                        <a:pt x="31" y="77"/>
                        <a:pt x="31" y="77"/>
                      </a:cubicBezTo>
                      <a:cubicBezTo>
                        <a:pt x="37" y="80"/>
                        <a:pt x="37" y="80"/>
                        <a:pt x="37" y="80"/>
                      </a:cubicBezTo>
                      <a:cubicBezTo>
                        <a:pt x="37" y="80"/>
                        <a:pt x="42" y="93"/>
                        <a:pt x="43" y="93"/>
                      </a:cubicBezTo>
                      <a:cubicBezTo>
                        <a:pt x="53" y="93"/>
                        <a:pt x="53" y="93"/>
                        <a:pt x="53" y="93"/>
                      </a:cubicBezTo>
                      <a:cubicBezTo>
                        <a:pt x="54" y="93"/>
                        <a:pt x="58" y="80"/>
                        <a:pt x="58" y="80"/>
                      </a:cubicBezTo>
                      <a:cubicBezTo>
                        <a:pt x="64" y="77"/>
                        <a:pt x="64" y="77"/>
                        <a:pt x="64" y="77"/>
                      </a:cubicBezTo>
                      <a:cubicBezTo>
                        <a:pt x="64" y="77"/>
                        <a:pt x="77" y="83"/>
                        <a:pt x="78" y="82"/>
                      </a:cubicBezTo>
                      <a:cubicBezTo>
                        <a:pt x="85" y="75"/>
                        <a:pt x="85" y="75"/>
                        <a:pt x="85" y="75"/>
                      </a:cubicBezTo>
                      <a:cubicBezTo>
                        <a:pt x="85" y="75"/>
                        <a:pt x="80" y="62"/>
                        <a:pt x="80" y="62"/>
                      </a:cubicBezTo>
                      <a:lnTo>
                        <a:pt x="82" y="57"/>
                      </a:lnTo>
                      <a:close/>
                      <a:moveTo>
                        <a:pt x="48" y="61"/>
                      </a:moveTo>
                      <a:cubicBezTo>
                        <a:pt x="39" y="61"/>
                        <a:pt x="32" y="54"/>
                        <a:pt x="32" y="46"/>
                      </a:cubicBezTo>
                      <a:cubicBezTo>
                        <a:pt x="32" y="38"/>
                        <a:pt x="39" y="31"/>
                        <a:pt x="48" y="31"/>
                      </a:cubicBezTo>
                      <a:cubicBezTo>
                        <a:pt x="56" y="31"/>
                        <a:pt x="63" y="38"/>
                        <a:pt x="63" y="46"/>
                      </a:cubicBezTo>
                      <a:cubicBezTo>
                        <a:pt x="63" y="54"/>
                        <a:pt x="56" y="61"/>
                        <a:pt x="4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îşľîďe">
                  <a:extLst>
                    <a:ext uri="{FF2B5EF4-FFF2-40B4-BE49-F238E27FC236}">
                      <a16:creationId xmlns="" xmlns:a16="http://schemas.microsoft.com/office/drawing/2014/main" id="{E367E06E-827F-43A8-8072-C6AAA9E461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1515" y="1574990"/>
                  <a:ext cx="316605" cy="215561"/>
                </a:xfrm>
                <a:custGeom>
                  <a:avLst/>
                  <a:gdLst>
                    <a:gd name="T0" fmla="*/ 135 w 157"/>
                    <a:gd name="T1" fmla="*/ 47 h 107"/>
                    <a:gd name="T2" fmla="*/ 137 w 157"/>
                    <a:gd name="T3" fmla="*/ 37 h 107"/>
                    <a:gd name="T4" fmla="*/ 100 w 157"/>
                    <a:gd name="T5" fmla="*/ 0 h 107"/>
                    <a:gd name="T6" fmla="*/ 73 w 157"/>
                    <a:gd name="T7" fmla="*/ 18 h 107"/>
                    <a:gd name="T8" fmla="*/ 46 w 157"/>
                    <a:gd name="T9" fmla="*/ 8 h 107"/>
                    <a:gd name="T10" fmla="*/ 20 w 157"/>
                    <a:gd name="T11" fmla="*/ 40 h 107"/>
                    <a:gd name="T12" fmla="*/ 21 w 157"/>
                    <a:gd name="T13" fmla="*/ 47 h 107"/>
                    <a:gd name="T14" fmla="*/ 0 w 157"/>
                    <a:gd name="T15" fmla="*/ 76 h 107"/>
                    <a:gd name="T16" fmla="*/ 31 w 157"/>
                    <a:gd name="T17" fmla="*/ 107 h 107"/>
                    <a:gd name="T18" fmla="*/ 126 w 157"/>
                    <a:gd name="T19" fmla="*/ 107 h 107"/>
                    <a:gd name="T20" fmla="*/ 157 w 157"/>
                    <a:gd name="T21" fmla="*/ 76 h 107"/>
                    <a:gd name="T22" fmla="*/ 135 w 157"/>
                    <a:gd name="T23" fmla="*/ 47 h 107"/>
                    <a:gd name="T24" fmla="*/ 120 w 157"/>
                    <a:gd name="T25" fmla="*/ 101 h 107"/>
                    <a:gd name="T26" fmla="*/ 79 w 157"/>
                    <a:gd name="T27" fmla="*/ 101 h 107"/>
                    <a:gd name="T28" fmla="*/ 104 w 157"/>
                    <a:gd name="T29" fmla="*/ 76 h 107"/>
                    <a:gd name="T30" fmla="*/ 103 w 157"/>
                    <a:gd name="T31" fmla="*/ 73 h 107"/>
                    <a:gd name="T32" fmla="*/ 92 w 157"/>
                    <a:gd name="T33" fmla="*/ 73 h 107"/>
                    <a:gd name="T34" fmla="*/ 92 w 157"/>
                    <a:gd name="T35" fmla="*/ 68 h 107"/>
                    <a:gd name="T36" fmla="*/ 92 w 157"/>
                    <a:gd name="T37" fmla="*/ 37 h 107"/>
                    <a:gd name="T38" fmla="*/ 90 w 157"/>
                    <a:gd name="T39" fmla="*/ 36 h 107"/>
                    <a:gd name="T40" fmla="*/ 64 w 157"/>
                    <a:gd name="T41" fmla="*/ 36 h 107"/>
                    <a:gd name="T42" fmla="*/ 62 w 157"/>
                    <a:gd name="T43" fmla="*/ 38 h 107"/>
                    <a:gd name="T44" fmla="*/ 62 w 157"/>
                    <a:gd name="T45" fmla="*/ 68 h 107"/>
                    <a:gd name="T46" fmla="*/ 62 w 157"/>
                    <a:gd name="T47" fmla="*/ 73 h 107"/>
                    <a:gd name="T48" fmla="*/ 51 w 157"/>
                    <a:gd name="T49" fmla="*/ 73 h 107"/>
                    <a:gd name="T50" fmla="*/ 51 w 157"/>
                    <a:gd name="T51" fmla="*/ 76 h 107"/>
                    <a:gd name="T52" fmla="*/ 76 w 157"/>
                    <a:gd name="T53" fmla="*/ 101 h 107"/>
                    <a:gd name="T54" fmla="*/ 38 w 157"/>
                    <a:gd name="T55" fmla="*/ 101 h 107"/>
                    <a:gd name="T56" fmla="*/ 11 w 157"/>
                    <a:gd name="T57" fmla="*/ 75 h 107"/>
                    <a:gd name="T58" fmla="*/ 29 w 157"/>
                    <a:gd name="T59" fmla="*/ 50 h 107"/>
                    <a:gd name="T60" fmla="*/ 28 w 157"/>
                    <a:gd name="T61" fmla="*/ 44 h 107"/>
                    <a:gd name="T62" fmla="*/ 51 w 157"/>
                    <a:gd name="T63" fmla="*/ 17 h 107"/>
                    <a:gd name="T64" fmla="*/ 75 w 157"/>
                    <a:gd name="T65" fmla="*/ 30 h 107"/>
                    <a:gd name="T66" fmla="*/ 98 w 157"/>
                    <a:gd name="T67" fmla="*/ 11 h 107"/>
                    <a:gd name="T68" fmla="*/ 128 w 157"/>
                    <a:gd name="T69" fmla="*/ 42 h 107"/>
                    <a:gd name="T70" fmla="*/ 127 w 157"/>
                    <a:gd name="T71" fmla="*/ 50 h 107"/>
                    <a:gd name="T72" fmla="*/ 147 w 157"/>
                    <a:gd name="T73" fmla="*/ 75 h 107"/>
                    <a:gd name="T74" fmla="*/ 120 w 157"/>
                    <a:gd name="T75" fmla="*/ 10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7" h="107">
                      <a:moveTo>
                        <a:pt x="135" y="47"/>
                      </a:moveTo>
                      <a:cubicBezTo>
                        <a:pt x="136" y="44"/>
                        <a:pt x="137" y="40"/>
                        <a:pt x="137" y="37"/>
                      </a:cubicBezTo>
                      <a:cubicBezTo>
                        <a:pt x="137" y="17"/>
                        <a:pt x="120" y="0"/>
                        <a:pt x="100" y="0"/>
                      </a:cubicBezTo>
                      <a:cubicBezTo>
                        <a:pt x="76" y="0"/>
                        <a:pt x="73" y="18"/>
                        <a:pt x="73" y="18"/>
                      </a:cubicBezTo>
                      <a:cubicBezTo>
                        <a:pt x="73" y="18"/>
                        <a:pt x="63" y="6"/>
                        <a:pt x="46" y="8"/>
                      </a:cubicBezTo>
                      <a:cubicBezTo>
                        <a:pt x="30" y="11"/>
                        <a:pt x="20" y="25"/>
                        <a:pt x="20" y="40"/>
                      </a:cubicBezTo>
                      <a:cubicBezTo>
                        <a:pt x="20" y="42"/>
                        <a:pt x="20" y="45"/>
                        <a:pt x="21" y="47"/>
                      </a:cubicBezTo>
                      <a:cubicBezTo>
                        <a:pt x="9" y="51"/>
                        <a:pt x="0" y="63"/>
                        <a:pt x="0" y="76"/>
                      </a:cubicBezTo>
                      <a:cubicBezTo>
                        <a:pt x="0" y="93"/>
                        <a:pt x="14" y="107"/>
                        <a:pt x="31" y="107"/>
                      </a:cubicBezTo>
                      <a:cubicBezTo>
                        <a:pt x="126" y="107"/>
                        <a:pt x="126" y="107"/>
                        <a:pt x="126" y="107"/>
                      </a:cubicBezTo>
                      <a:cubicBezTo>
                        <a:pt x="143" y="107"/>
                        <a:pt x="157" y="93"/>
                        <a:pt x="157" y="76"/>
                      </a:cubicBezTo>
                      <a:cubicBezTo>
                        <a:pt x="157" y="62"/>
                        <a:pt x="148" y="51"/>
                        <a:pt x="135" y="47"/>
                      </a:cubicBezTo>
                      <a:close/>
                      <a:moveTo>
                        <a:pt x="120" y="101"/>
                      </a:moveTo>
                      <a:cubicBezTo>
                        <a:pt x="79" y="101"/>
                        <a:pt x="79" y="101"/>
                        <a:pt x="79" y="101"/>
                      </a:cubicBezTo>
                      <a:cubicBezTo>
                        <a:pt x="82" y="97"/>
                        <a:pt x="104" y="76"/>
                        <a:pt x="104" y="76"/>
                      </a:cubicBezTo>
                      <a:cubicBezTo>
                        <a:pt x="104" y="76"/>
                        <a:pt x="107" y="73"/>
                        <a:pt x="103" y="73"/>
                      </a:cubicBezTo>
                      <a:cubicBezTo>
                        <a:pt x="99" y="73"/>
                        <a:pt x="92" y="73"/>
                        <a:pt x="92" y="73"/>
                      </a:cubicBezTo>
                      <a:cubicBezTo>
                        <a:pt x="92" y="73"/>
                        <a:pt x="92" y="71"/>
                        <a:pt x="92" y="68"/>
                      </a:cubicBezTo>
                      <a:cubicBezTo>
                        <a:pt x="92" y="60"/>
                        <a:pt x="92" y="44"/>
                        <a:pt x="92" y="37"/>
                      </a:cubicBezTo>
                      <a:cubicBezTo>
                        <a:pt x="92" y="37"/>
                        <a:pt x="92" y="36"/>
                        <a:pt x="90" y="36"/>
                      </a:cubicBezTo>
                      <a:cubicBezTo>
                        <a:pt x="88" y="36"/>
                        <a:pt x="67" y="36"/>
                        <a:pt x="64" y="36"/>
                      </a:cubicBezTo>
                      <a:cubicBezTo>
                        <a:pt x="62" y="36"/>
                        <a:pt x="62" y="38"/>
                        <a:pt x="62" y="38"/>
                      </a:cubicBezTo>
                      <a:cubicBezTo>
                        <a:pt x="62" y="44"/>
                        <a:pt x="62" y="60"/>
                        <a:pt x="62" y="68"/>
                      </a:cubicBezTo>
                      <a:cubicBezTo>
                        <a:pt x="62" y="71"/>
                        <a:pt x="62" y="73"/>
                        <a:pt x="62" y="73"/>
                      </a:cubicBezTo>
                      <a:cubicBezTo>
                        <a:pt x="62" y="73"/>
                        <a:pt x="54" y="73"/>
                        <a:pt x="51" y="73"/>
                      </a:cubicBezTo>
                      <a:cubicBezTo>
                        <a:pt x="48" y="73"/>
                        <a:pt x="51" y="76"/>
                        <a:pt x="51" y="76"/>
                      </a:cubicBezTo>
                      <a:cubicBezTo>
                        <a:pt x="76" y="101"/>
                        <a:pt x="76" y="101"/>
                        <a:pt x="76" y="101"/>
                      </a:cubicBezTo>
                      <a:cubicBezTo>
                        <a:pt x="38" y="101"/>
                        <a:pt x="38" y="101"/>
                        <a:pt x="38" y="101"/>
                      </a:cubicBezTo>
                      <a:cubicBezTo>
                        <a:pt x="23" y="101"/>
                        <a:pt x="11" y="89"/>
                        <a:pt x="11" y="75"/>
                      </a:cubicBezTo>
                      <a:cubicBezTo>
                        <a:pt x="11" y="63"/>
                        <a:pt x="19" y="54"/>
                        <a:pt x="29" y="50"/>
                      </a:cubicBezTo>
                      <a:cubicBezTo>
                        <a:pt x="28" y="48"/>
                        <a:pt x="28" y="46"/>
                        <a:pt x="28" y="44"/>
                      </a:cubicBezTo>
                      <a:cubicBezTo>
                        <a:pt x="28" y="32"/>
                        <a:pt x="37" y="20"/>
                        <a:pt x="51" y="17"/>
                      </a:cubicBezTo>
                      <a:cubicBezTo>
                        <a:pt x="66" y="16"/>
                        <a:pt x="75" y="30"/>
                        <a:pt x="75" y="30"/>
                      </a:cubicBezTo>
                      <a:cubicBezTo>
                        <a:pt x="75" y="30"/>
                        <a:pt x="77" y="11"/>
                        <a:pt x="98" y="11"/>
                      </a:cubicBezTo>
                      <a:cubicBezTo>
                        <a:pt x="115" y="11"/>
                        <a:pt x="128" y="25"/>
                        <a:pt x="128" y="42"/>
                      </a:cubicBezTo>
                      <a:cubicBezTo>
                        <a:pt x="128" y="45"/>
                        <a:pt x="128" y="48"/>
                        <a:pt x="127" y="50"/>
                      </a:cubicBezTo>
                      <a:cubicBezTo>
                        <a:pt x="138" y="53"/>
                        <a:pt x="147" y="63"/>
                        <a:pt x="147" y="75"/>
                      </a:cubicBezTo>
                      <a:cubicBezTo>
                        <a:pt x="147" y="89"/>
                        <a:pt x="135" y="101"/>
                        <a:pt x="120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iṥľïḓê">
                  <a:extLst>
                    <a:ext uri="{FF2B5EF4-FFF2-40B4-BE49-F238E27FC236}">
                      <a16:creationId xmlns="" xmlns:a16="http://schemas.microsoft.com/office/drawing/2014/main" id="{65282C58-67CB-4BF0-994C-D5E7882F4E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27852" y="481216"/>
                  <a:ext cx="316605" cy="215561"/>
                </a:xfrm>
                <a:custGeom>
                  <a:avLst/>
                  <a:gdLst>
                    <a:gd name="T0" fmla="*/ 135 w 157"/>
                    <a:gd name="T1" fmla="*/ 47 h 107"/>
                    <a:gd name="T2" fmla="*/ 137 w 157"/>
                    <a:gd name="T3" fmla="*/ 37 h 107"/>
                    <a:gd name="T4" fmla="*/ 100 w 157"/>
                    <a:gd name="T5" fmla="*/ 0 h 107"/>
                    <a:gd name="T6" fmla="*/ 73 w 157"/>
                    <a:gd name="T7" fmla="*/ 18 h 107"/>
                    <a:gd name="T8" fmla="*/ 46 w 157"/>
                    <a:gd name="T9" fmla="*/ 8 h 107"/>
                    <a:gd name="T10" fmla="*/ 20 w 157"/>
                    <a:gd name="T11" fmla="*/ 40 h 107"/>
                    <a:gd name="T12" fmla="*/ 21 w 157"/>
                    <a:gd name="T13" fmla="*/ 47 h 107"/>
                    <a:gd name="T14" fmla="*/ 0 w 157"/>
                    <a:gd name="T15" fmla="*/ 76 h 107"/>
                    <a:gd name="T16" fmla="*/ 31 w 157"/>
                    <a:gd name="T17" fmla="*/ 107 h 107"/>
                    <a:gd name="T18" fmla="*/ 126 w 157"/>
                    <a:gd name="T19" fmla="*/ 107 h 107"/>
                    <a:gd name="T20" fmla="*/ 157 w 157"/>
                    <a:gd name="T21" fmla="*/ 76 h 107"/>
                    <a:gd name="T22" fmla="*/ 135 w 157"/>
                    <a:gd name="T23" fmla="*/ 47 h 107"/>
                    <a:gd name="T24" fmla="*/ 120 w 157"/>
                    <a:gd name="T25" fmla="*/ 101 h 107"/>
                    <a:gd name="T26" fmla="*/ 79 w 157"/>
                    <a:gd name="T27" fmla="*/ 101 h 107"/>
                    <a:gd name="T28" fmla="*/ 104 w 157"/>
                    <a:gd name="T29" fmla="*/ 76 h 107"/>
                    <a:gd name="T30" fmla="*/ 103 w 157"/>
                    <a:gd name="T31" fmla="*/ 73 h 107"/>
                    <a:gd name="T32" fmla="*/ 92 w 157"/>
                    <a:gd name="T33" fmla="*/ 73 h 107"/>
                    <a:gd name="T34" fmla="*/ 92 w 157"/>
                    <a:gd name="T35" fmla="*/ 68 h 107"/>
                    <a:gd name="T36" fmla="*/ 92 w 157"/>
                    <a:gd name="T37" fmla="*/ 37 h 107"/>
                    <a:gd name="T38" fmla="*/ 90 w 157"/>
                    <a:gd name="T39" fmla="*/ 36 h 107"/>
                    <a:gd name="T40" fmla="*/ 64 w 157"/>
                    <a:gd name="T41" fmla="*/ 36 h 107"/>
                    <a:gd name="T42" fmla="*/ 62 w 157"/>
                    <a:gd name="T43" fmla="*/ 38 h 107"/>
                    <a:gd name="T44" fmla="*/ 62 w 157"/>
                    <a:gd name="T45" fmla="*/ 68 h 107"/>
                    <a:gd name="T46" fmla="*/ 62 w 157"/>
                    <a:gd name="T47" fmla="*/ 73 h 107"/>
                    <a:gd name="T48" fmla="*/ 51 w 157"/>
                    <a:gd name="T49" fmla="*/ 73 h 107"/>
                    <a:gd name="T50" fmla="*/ 51 w 157"/>
                    <a:gd name="T51" fmla="*/ 76 h 107"/>
                    <a:gd name="T52" fmla="*/ 76 w 157"/>
                    <a:gd name="T53" fmla="*/ 101 h 107"/>
                    <a:gd name="T54" fmla="*/ 38 w 157"/>
                    <a:gd name="T55" fmla="*/ 101 h 107"/>
                    <a:gd name="T56" fmla="*/ 11 w 157"/>
                    <a:gd name="T57" fmla="*/ 75 h 107"/>
                    <a:gd name="T58" fmla="*/ 29 w 157"/>
                    <a:gd name="T59" fmla="*/ 50 h 107"/>
                    <a:gd name="T60" fmla="*/ 28 w 157"/>
                    <a:gd name="T61" fmla="*/ 44 h 107"/>
                    <a:gd name="T62" fmla="*/ 51 w 157"/>
                    <a:gd name="T63" fmla="*/ 17 h 107"/>
                    <a:gd name="T64" fmla="*/ 75 w 157"/>
                    <a:gd name="T65" fmla="*/ 30 h 107"/>
                    <a:gd name="T66" fmla="*/ 98 w 157"/>
                    <a:gd name="T67" fmla="*/ 11 h 107"/>
                    <a:gd name="T68" fmla="*/ 128 w 157"/>
                    <a:gd name="T69" fmla="*/ 42 h 107"/>
                    <a:gd name="T70" fmla="*/ 127 w 157"/>
                    <a:gd name="T71" fmla="*/ 50 h 107"/>
                    <a:gd name="T72" fmla="*/ 147 w 157"/>
                    <a:gd name="T73" fmla="*/ 75 h 107"/>
                    <a:gd name="T74" fmla="*/ 120 w 157"/>
                    <a:gd name="T75" fmla="*/ 10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7" h="107">
                      <a:moveTo>
                        <a:pt x="135" y="47"/>
                      </a:moveTo>
                      <a:cubicBezTo>
                        <a:pt x="136" y="44"/>
                        <a:pt x="137" y="40"/>
                        <a:pt x="137" y="37"/>
                      </a:cubicBezTo>
                      <a:cubicBezTo>
                        <a:pt x="137" y="17"/>
                        <a:pt x="120" y="0"/>
                        <a:pt x="100" y="0"/>
                      </a:cubicBezTo>
                      <a:cubicBezTo>
                        <a:pt x="76" y="0"/>
                        <a:pt x="73" y="18"/>
                        <a:pt x="73" y="18"/>
                      </a:cubicBezTo>
                      <a:cubicBezTo>
                        <a:pt x="73" y="18"/>
                        <a:pt x="63" y="6"/>
                        <a:pt x="46" y="8"/>
                      </a:cubicBezTo>
                      <a:cubicBezTo>
                        <a:pt x="30" y="11"/>
                        <a:pt x="20" y="25"/>
                        <a:pt x="20" y="40"/>
                      </a:cubicBezTo>
                      <a:cubicBezTo>
                        <a:pt x="20" y="42"/>
                        <a:pt x="20" y="45"/>
                        <a:pt x="21" y="47"/>
                      </a:cubicBezTo>
                      <a:cubicBezTo>
                        <a:pt x="9" y="51"/>
                        <a:pt x="0" y="63"/>
                        <a:pt x="0" y="76"/>
                      </a:cubicBezTo>
                      <a:cubicBezTo>
                        <a:pt x="0" y="93"/>
                        <a:pt x="14" y="107"/>
                        <a:pt x="31" y="107"/>
                      </a:cubicBezTo>
                      <a:cubicBezTo>
                        <a:pt x="126" y="107"/>
                        <a:pt x="126" y="107"/>
                        <a:pt x="126" y="107"/>
                      </a:cubicBezTo>
                      <a:cubicBezTo>
                        <a:pt x="143" y="107"/>
                        <a:pt x="157" y="93"/>
                        <a:pt x="157" y="76"/>
                      </a:cubicBezTo>
                      <a:cubicBezTo>
                        <a:pt x="157" y="62"/>
                        <a:pt x="148" y="51"/>
                        <a:pt x="135" y="47"/>
                      </a:cubicBezTo>
                      <a:close/>
                      <a:moveTo>
                        <a:pt x="120" y="101"/>
                      </a:moveTo>
                      <a:cubicBezTo>
                        <a:pt x="79" y="101"/>
                        <a:pt x="79" y="101"/>
                        <a:pt x="79" y="101"/>
                      </a:cubicBezTo>
                      <a:cubicBezTo>
                        <a:pt x="82" y="97"/>
                        <a:pt x="104" y="76"/>
                        <a:pt x="104" y="76"/>
                      </a:cubicBezTo>
                      <a:cubicBezTo>
                        <a:pt x="104" y="76"/>
                        <a:pt x="107" y="73"/>
                        <a:pt x="103" y="73"/>
                      </a:cubicBezTo>
                      <a:cubicBezTo>
                        <a:pt x="99" y="73"/>
                        <a:pt x="92" y="73"/>
                        <a:pt x="92" y="73"/>
                      </a:cubicBezTo>
                      <a:cubicBezTo>
                        <a:pt x="92" y="73"/>
                        <a:pt x="92" y="71"/>
                        <a:pt x="92" y="68"/>
                      </a:cubicBezTo>
                      <a:cubicBezTo>
                        <a:pt x="92" y="60"/>
                        <a:pt x="92" y="44"/>
                        <a:pt x="92" y="37"/>
                      </a:cubicBezTo>
                      <a:cubicBezTo>
                        <a:pt x="92" y="37"/>
                        <a:pt x="92" y="36"/>
                        <a:pt x="90" y="36"/>
                      </a:cubicBezTo>
                      <a:cubicBezTo>
                        <a:pt x="88" y="36"/>
                        <a:pt x="67" y="36"/>
                        <a:pt x="64" y="36"/>
                      </a:cubicBezTo>
                      <a:cubicBezTo>
                        <a:pt x="62" y="36"/>
                        <a:pt x="62" y="38"/>
                        <a:pt x="62" y="38"/>
                      </a:cubicBezTo>
                      <a:cubicBezTo>
                        <a:pt x="62" y="44"/>
                        <a:pt x="62" y="60"/>
                        <a:pt x="62" y="68"/>
                      </a:cubicBezTo>
                      <a:cubicBezTo>
                        <a:pt x="62" y="71"/>
                        <a:pt x="62" y="73"/>
                        <a:pt x="62" y="73"/>
                      </a:cubicBezTo>
                      <a:cubicBezTo>
                        <a:pt x="62" y="73"/>
                        <a:pt x="54" y="73"/>
                        <a:pt x="51" y="73"/>
                      </a:cubicBezTo>
                      <a:cubicBezTo>
                        <a:pt x="48" y="73"/>
                        <a:pt x="51" y="76"/>
                        <a:pt x="51" y="76"/>
                      </a:cubicBezTo>
                      <a:cubicBezTo>
                        <a:pt x="76" y="101"/>
                        <a:pt x="76" y="101"/>
                        <a:pt x="76" y="101"/>
                      </a:cubicBezTo>
                      <a:cubicBezTo>
                        <a:pt x="38" y="101"/>
                        <a:pt x="38" y="101"/>
                        <a:pt x="38" y="101"/>
                      </a:cubicBezTo>
                      <a:cubicBezTo>
                        <a:pt x="23" y="101"/>
                        <a:pt x="11" y="89"/>
                        <a:pt x="11" y="75"/>
                      </a:cubicBezTo>
                      <a:cubicBezTo>
                        <a:pt x="11" y="63"/>
                        <a:pt x="19" y="54"/>
                        <a:pt x="29" y="50"/>
                      </a:cubicBezTo>
                      <a:cubicBezTo>
                        <a:pt x="28" y="48"/>
                        <a:pt x="28" y="46"/>
                        <a:pt x="28" y="44"/>
                      </a:cubicBezTo>
                      <a:cubicBezTo>
                        <a:pt x="28" y="32"/>
                        <a:pt x="37" y="20"/>
                        <a:pt x="51" y="17"/>
                      </a:cubicBezTo>
                      <a:cubicBezTo>
                        <a:pt x="66" y="16"/>
                        <a:pt x="75" y="30"/>
                        <a:pt x="75" y="30"/>
                      </a:cubicBezTo>
                      <a:cubicBezTo>
                        <a:pt x="75" y="30"/>
                        <a:pt x="77" y="11"/>
                        <a:pt x="98" y="11"/>
                      </a:cubicBezTo>
                      <a:cubicBezTo>
                        <a:pt x="115" y="11"/>
                        <a:pt x="128" y="25"/>
                        <a:pt x="128" y="42"/>
                      </a:cubicBezTo>
                      <a:cubicBezTo>
                        <a:pt x="128" y="45"/>
                        <a:pt x="128" y="48"/>
                        <a:pt x="127" y="50"/>
                      </a:cubicBezTo>
                      <a:cubicBezTo>
                        <a:pt x="138" y="53"/>
                        <a:pt x="147" y="63"/>
                        <a:pt x="147" y="75"/>
                      </a:cubicBezTo>
                      <a:cubicBezTo>
                        <a:pt x="147" y="89"/>
                        <a:pt x="135" y="101"/>
                        <a:pt x="120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îŝļiḍê">
                  <a:extLst>
                    <a:ext uri="{FF2B5EF4-FFF2-40B4-BE49-F238E27FC236}">
                      <a16:creationId xmlns="" xmlns:a16="http://schemas.microsoft.com/office/drawing/2014/main" id="{958EFA86-A51E-494F-92E8-C7C21B8050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6189" y="2971705"/>
                  <a:ext cx="368780" cy="430712"/>
                </a:xfrm>
                <a:custGeom>
                  <a:avLst/>
                  <a:gdLst>
                    <a:gd name="T0" fmla="*/ 101 w 110"/>
                    <a:gd name="T1" fmla="*/ 0 h 128"/>
                    <a:gd name="T2" fmla="*/ 9 w 110"/>
                    <a:gd name="T3" fmla="*/ 0 h 128"/>
                    <a:gd name="T4" fmla="*/ 0 w 110"/>
                    <a:gd name="T5" fmla="*/ 9 h 128"/>
                    <a:gd name="T6" fmla="*/ 0 w 110"/>
                    <a:gd name="T7" fmla="*/ 119 h 128"/>
                    <a:gd name="T8" fmla="*/ 9 w 110"/>
                    <a:gd name="T9" fmla="*/ 128 h 128"/>
                    <a:gd name="T10" fmla="*/ 101 w 110"/>
                    <a:gd name="T11" fmla="*/ 128 h 128"/>
                    <a:gd name="T12" fmla="*/ 110 w 110"/>
                    <a:gd name="T13" fmla="*/ 119 h 128"/>
                    <a:gd name="T14" fmla="*/ 110 w 110"/>
                    <a:gd name="T15" fmla="*/ 9 h 128"/>
                    <a:gd name="T16" fmla="*/ 101 w 110"/>
                    <a:gd name="T17" fmla="*/ 0 h 128"/>
                    <a:gd name="T18" fmla="*/ 101 w 110"/>
                    <a:gd name="T19" fmla="*/ 109 h 128"/>
                    <a:gd name="T20" fmla="*/ 9 w 110"/>
                    <a:gd name="T21" fmla="*/ 109 h 128"/>
                    <a:gd name="T22" fmla="*/ 9 w 110"/>
                    <a:gd name="T23" fmla="*/ 11 h 128"/>
                    <a:gd name="T24" fmla="*/ 101 w 110"/>
                    <a:gd name="T25" fmla="*/ 11 h 128"/>
                    <a:gd name="T26" fmla="*/ 101 w 110"/>
                    <a:gd name="T27" fmla="*/ 109 h 128"/>
                    <a:gd name="T28" fmla="*/ 67 w 110"/>
                    <a:gd name="T29" fmla="*/ 121 h 128"/>
                    <a:gd name="T30" fmla="*/ 42 w 110"/>
                    <a:gd name="T31" fmla="*/ 121 h 128"/>
                    <a:gd name="T32" fmla="*/ 42 w 110"/>
                    <a:gd name="T33" fmla="*/ 118 h 128"/>
                    <a:gd name="T34" fmla="*/ 67 w 110"/>
                    <a:gd name="T35" fmla="*/ 118 h 128"/>
                    <a:gd name="T36" fmla="*/ 67 w 110"/>
                    <a:gd name="T37" fmla="*/ 121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0" h="128">
                      <a:moveTo>
                        <a:pt x="101" y="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24"/>
                        <a:pt x="4" y="128"/>
                        <a:pt x="9" y="128"/>
                      </a:cubicBezTo>
                      <a:cubicBezTo>
                        <a:pt x="101" y="128"/>
                        <a:pt x="101" y="128"/>
                        <a:pt x="101" y="128"/>
                      </a:cubicBezTo>
                      <a:cubicBezTo>
                        <a:pt x="106" y="128"/>
                        <a:pt x="110" y="124"/>
                        <a:pt x="110" y="119"/>
                      </a:cubicBezTo>
                      <a:cubicBezTo>
                        <a:pt x="110" y="9"/>
                        <a:pt x="110" y="9"/>
                        <a:pt x="110" y="9"/>
                      </a:cubicBezTo>
                      <a:cubicBezTo>
                        <a:pt x="110" y="4"/>
                        <a:pt x="106" y="0"/>
                        <a:pt x="101" y="0"/>
                      </a:cubicBezTo>
                      <a:close/>
                      <a:moveTo>
                        <a:pt x="101" y="109"/>
                      </a:moveTo>
                      <a:cubicBezTo>
                        <a:pt x="9" y="109"/>
                        <a:pt x="9" y="109"/>
                        <a:pt x="9" y="109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101" y="11"/>
                        <a:pt x="101" y="11"/>
                        <a:pt x="101" y="11"/>
                      </a:cubicBezTo>
                      <a:lnTo>
                        <a:pt x="101" y="109"/>
                      </a:lnTo>
                      <a:close/>
                      <a:moveTo>
                        <a:pt x="67" y="121"/>
                      </a:moveTo>
                      <a:cubicBezTo>
                        <a:pt x="42" y="121"/>
                        <a:pt x="42" y="121"/>
                        <a:pt x="42" y="121"/>
                      </a:cubicBezTo>
                      <a:cubicBezTo>
                        <a:pt x="42" y="118"/>
                        <a:pt x="42" y="118"/>
                        <a:pt x="42" y="118"/>
                      </a:cubicBezTo>
                      <a:cubicBezTo>
                        <a:pt x="67" y="118"/>
                        <a:pt x="67" y="118"/>
                        <a:pt x="67" y="118"/>
                      </a:cubicBezTo>
                      <a:lnTo>
                        <a:pt x="67" y="1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íśḷíďê">
                  <a:extLst>
                    <a:ext uri="{FF2B5EF4-FFF2-40B4-BE49-F238E27FC236}">
                      <a16:creationId xmlns="" xmlns:a16="http://schemas.microsoft.com/office/drawing/2014/main" id="{E189FFC3-6CA5-4EF8-9A40-4C9FDF3AEA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6745" y="999170"/>
                  <a:ext cx="405579" cy="418663"/>
                </a:xfrm>
                <a:custGeom>
                  <a:avLst/>
                  <a:gdLst>
                    <a:gd name="T0" fmla="*/ 83 w 130"/>
                    <a:gd name="T1" fmla="*/ 92 h 134"/>
                    <a:gd name="T2" fmla="*/ 128 w 130"/>
                    <a:gd name="T3" fmla="*/ 26 h 134"/>
                    <a:gd name="T4" fmla="*/ 128 w 130"/>
                    <a:gd name="T5" fmla="*/ 21 h 134"/>
                    <a:gd name="T6" fmla="*/ 118 w 130"/>
                    <a:gd name="T7" fmla="*/ 10 h 134"/>
                    <a:gd name="T8" fmla="*/ 112 w 130"/>
                    <a:gd name="T9" fmla="*/ 10 h 134"/>
                    <a:gd name="T10" fmla="*/ 107 w 130"/>
                    <a:gd name="T11" fmla="*/ 15 h 134"/>
                    <a:gd name="T12" fmla="*/ 101 w 130"/>
                    <a:gd name="T13" fmla="*/ 16 h 134"/>
                    <a:gd name="T14" fmla="*/ 102 w 130"/>
                    <a:gd name="T15" fmla="*/ 0 h 134"/>
                    <a:gd name="T16" fmla="*/ 28 w 130"/>
                    <a:gd name="T17" fmla="*/ 0 h 134"/>
                    <a:gd name="T18" fmla="*/ 28 w 130"/>
                    <a:gd name="T19" fmla="*/ 16 h 134"/>
                    <a:gd name="T20" fmla="*/ 23 w 130"/>
                    <a:gd name="T21" fmla="*/ 15 h 134"/>
                    <a:gd name="T22" fmla="*/ 18 w 130"/>
                    <a:gd name="T23" fmla="*/ 10 h 134"/>
                    <a:gd name="T24" fmla="*/ 12 w 130"/>
                    <a:gd name="T25" fmla="*/ 10 h 134"/>
                    <a:gd name="T26" fmla="*/ 1 w 130"/>
                    <a:gd name="T27" fmla="*/ 21 h 134"/>
                    <a:gd name="T28" fmla="*/ 1 w 130"/>
                    <a:gd name="T29" fmla="*/ 26 h 134"/>
                    <a:gd name="T30" fmla="*/ 47 w 130"/>
                    <a:gd name="T31" fmla="*/ 92 h 134"/>
                    <a:gd name="T32" fmla="*/ 59 w 130"/>
                    <a:gd name="T33" fmla="*/ 97 h 134"/>
                    <a:gd name="T34" fmla="*/ 59 w 130"/>
                    <a:gd name="T35" fmla="*/ 103 h 134"/>
                    <a:gd name="T36" fmla="*/ 54 w 130"/>
                    <a:gd name="T37" fmla="*/ 105 h 134"/>
                    <a:gd name="T38" fmla="*/ 59 w 130"/>
                    <a:gd name="T39" fmla="*/ 108 h 134"/>
                    <a:gd name="T40" fmla="*/ 59 w 130"/>
                    <a:gd name="T41" fmla="*/ 114 h 134"/>
                    <a:gd name="T42" fmla="*/ 55 w 130"/>
                    <a:gd name="T43" fmla="*/ 119 h 134"/>
                    <a:gd name="T44" fmla="*/ 49 w 130"/>
                    <a:gd name="T45" fmla="*/ 124 h 134"/>
                    <a:gd name="T46" fmla="*/ 44 w 130"/>
                    <a:gd name="T47" fmla="*/ 129 h 134"/>
                    <a:gd name="T48" fmla="*/ 49 w 130"/>
                    <a:gd name="T49" fmla="*/ 134 h 134"/>
                    <a:gd name="T50" fmla="*/ 80 w 130"/>
                    <a:gd name="T51" fmla="*/ 134 h 134"/>
                    <a:gd name="T52" fmla="*/ 86 w 130"/>
                    <a:gd name="T53" fmla="*/ 129 h 134"/>
                    <a:gd name="T54" fmla="*/ 80 w 130"/>
                    <a:gd name="T55" fmla="*/ 124 h 134"/>
                    <a:gd name="T56" fmla="*/ 75 w 130"/>
                    <a:gd name="T57" fmla="*/ 118 h 134"/>
                    <a:gd name="T58" fmla="*/ 70 w 130"/>
                    <a:gd name="T59" fmla="*/ 114 h 134"/>
                    <a:gd name="T60" fmla="*/ 70 w 130"/>
                    <a:gd name="T61" fmla="*/ 108 h 134"/>
                    <a:gd name="T62" fmla="*/ 75 w 130"/>
                    <a:gd name="T63" fmla="*/ 105 h 134"/>
                    <a:gd name="T64" fmla="*/ 70 w 130"/>
                    <a:gd name="T65" fmla="*/ 103 h 134"/>
                    <a:gd name="T66" fmla="*/ 70 w 130"/>
                    <a:gd name="T67" fmla="*/ 97 h 134"/>
                    <a:gd name="T68" fmla="*/ 83 w 130"/>
                    <a:gd name="T69" fmla="*/ 92 h 134"/>
                    <a:gd name="T70" fmla="*/ 102 w 130"/>
                    <a:gd name="T71" fmla="*/ 21 h 134"/>
                    <a:gd name="T72" fmla="*/ 107 w 130"/>
                    <a:gd name="T73" fmla="*/ 21 h 134"/>
                    <a:gd name="T74" fmla="*/ 113 w 130"/>
                    <a:gd name="T75" fmla="*/ 16 h 134"/>
                    <a:gd name="T76" fmla="*/ 118 w 130"/>
                    <a:gd name="T77" fmla="*/ 21 h 134"/>
                    <a:gd name="T78" fmla="*/ 118 w 130"/>
                    <a:gd name="T79" fmla="*/ 26 h 134"/>
                    <a:gd name="T80" fmla="*/ 91 w 130"/>
                    <a:gd name="T81" fmla="*/ 71 h 134"/>
                    <a:gd name="T82" fmla="*/ 102 w 130"/>
                    <a:gd name="T83" fmla="*/ 21 h 134"/>
                    <a:gd name="T84" fmla="*/ 37 w 130"/>
                    <a:gd name="T85" fmla="*/ 72 h 134"/>
                    <a:gd name="T86" fmla="*/ 10 w 130"/>
                    <a:gd name="T87" fmla="*/ 27 h 134"/>
                    <a:gd name="T88" fmla="*/ 10 w 130"/>
                    <a:gd name="T89" fmla="*/ 22 h 134"/>
                    <a:gd name="T90" fmla="*/ 15 w 130"/>
                    <a:gd name="T91" fmla="*/ 16 h 134"/>
                    <a:gd name="T92" fmla="*/ 21 w 130"/>
                    <a:gd name="T93" fmla="*/ 22 h 134"/>
                    <a:gd name="T94" fmla="*/ 26 w 130"/>
                    <a:gd name="T95" fmla="*/ 22 h 134"/>
                    <a:gd name="T96" fmla="*/ 37 w 130"/>
                    <a:gd name="T97" fmla="*/ 72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30" h="134">
                      <a:moveTo>
                        <a:pt x="83" y="92"/>
                      </a:moveTo>
                      <a:cubicBezTo>
                        <a:pt x="130" y="63"/>
                        <a:pt x="128" y="26"/>
                        <a:pt x="128" y="26"/>
                      </a:cubicBezTo>
                      <a:cubicBezTo>
                        <a:pt x="128" y="21"/>
                        <a:pt x="128" y="21"/>
                        <a:pt x="128" y="21"/>
                      </a:cubicBezTo>
                      <a:cubicBezTo>
                        <a:pt x="128" y="21"/>
                        <a:pt x="128" y="10"/>
                        <a:pt x="118" y="10"/>
                      </a:cubicBezTo>
                      <a:cubicBezTo>
                        <a:pt x="115" y="10"/>
                        <a:pt x="112" y="10"/>
                        <a:pt x="112" y="10"/>
                      </a:cubicBezTo>
                      <a:cubicBezTo>
                        <a:pt x="107" y="10"/>
                        <a:pt x="107" y="15"/>
                        <a:pt x="107" y="15"/>
                      </a:cubicBezTo>
                      <a:cubicBezTo>
                        <a:pt x="107" y="15"/>
                        <a:pt x="105" y="16"/>
                        <a:pt x="101" y="16"/>
                      </a:cubicBezTo>
                      <a:cubicBezTo>
                        <a:pt x="101" y="12"/>
                        <a:pt x="102" y="0"/>
                        <a:pt x="102" y="0"/>
                      </a:cubicBezTo>
                      <a:cubicBezTo>
                        <a:pt x="56" y="6"/>
                        <a:pt x="28" y="0"/>
                        <a:pt x="28" y="0"/>
                      </a:cubicBezTo>
                      <a:cubicBezTo>
                        <a:pt x="28" y="16"/>
                        <a:pt x="28" y="16"/>
                        <a:pt x="28" y="16"/>
                      </a:cubicBezTo>
                      <a:cubicBezTo>
                        <a:pt x="24" y="16"/>
                        <a:pt x="23" y="15"/>
                        <a:pt x="23" y="15"/>
                      </a:cubicBezTo>
                      <a:cubicBezTo>
                        <a:pt x="23" y="15"/>
                        <a:pt x="22" y="10"/>
                        <a:pt x="18" y="10"/>
                      </a:cubicBezTo>
                      <a:cubicBezTo>
                        <a:pt x="18" y="10"/>
                        <a:pt x="15" y="10"/>
                        <a:pt x="12" y="10"/>
                      </a:cubicBezTo>
                      <a:cubicBezTo>
                        <a:pt x="2" y="10"/>
                        <a:pt x="1" y="21"/>
                        <a:pt x="1" y="21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1" y="26"/>
                        <a:pt x="0" y="63"/>
                        <a:pt x="47" y="92"/>
                      </a:cubicBezTo>
                      <a:cubicBezTo>
                        <a:pt x="47" y="92"/>
                        <a:pt x="52" y="97"/>
                        <a:pt x="59" y="97"/>
                      </a:cubicBezTo>
                      <a:cubicBezTo>
                        <a:pt x="59" y="103"/>
                        <a:pt x="59" y="103"/>
                        <a:pt x="59" y="103"/>
                      </a:cubicBezTo>
                      <a:cubicBezTo>
                        <a:pt x="59" y="103"/>
                        <a:pt x="54" y="102"/>
                        <a:pt x="54" y="105"/>
                      </a:cubicBezTo>
                      <a:cubicBezTo>
                        <a:pt x="54" y="109"/>
                        <a:pt x="59" y="108"/>
                        <a:pt x="59" y="108"/>
                      </a:cubicBezTo>
                      <a:cubicBezTo>
                        <a:pt x="59" y="114"/>
                        <a:pt x="59" y="114"/>
                        <a:pt x="59" y="114"/>
                      </a:cubicBezTo>
                      <a:cubicBezTo>
                        <a:pt x="59" y="114"/>
                        <a:pt x="58" y="119"/>
                        <a:pt x="55" y="119"/>
                      </a:cubicBezTo>
                      <a:cubicBezTo>
                        <a:pt x="55" y="124"/>
                        <a:pt x="49" y="124"/>
                        <a:pt x="49" y="124"/>
                      </a:cubicBezTo>
                      <a:cubicBezTo>
                        <a:pt x="49" y="124"/>
                        <a:pt x="44" y="125"/>
                        <a:pt x="44" y="129"/>
                      </a:cubicBezTo>
                      <a:cubicBezTo>
                        <a:pt x="44" y="129"/>
                        <a:pt x="43" y="134"/>
                        <a:pt x="49" y="134"/>
                      </a:cubicBezTo>
                      <a:cubicBezTo>
                        <a:pt x="57" y="134"/>
                        <a:pt x="80" y="134"/>
                        <a:pt x="80" y="134"/>
                      </a:cubicBezTo>
                      <a:cubicBezTo>
                        <a:pt x="85" y="134"/>
                        <a:pt x="86" y="129"/>
                        <a:pt x="86" y="129"/>
                      </a:cubicBezTo>
                      <a:cubicBezTo>
                        <a:pt x="86" y="129"/>
                        <a:pt x="86" y="124"/>
                        <a:pt x="80" y="124"/>
                      </a:cubicBezTo>
                      <a:cubicBezTo>
                        <a:pt x="75" y="124"/>
                        <a:pt x="75" y="118"/>
                        <a:pt x="75" y="118"/>
                      </a:cubicBezTo>
                      <a:cubicBezTo>
                        <a:pt x="75" y="118"/>
                        <a:pt x="70" y="119"/>
                        <a:pt x="70" y="114"/>
                      </a:cubicBezTo>
                      <a:cubicBezTo>
                        <a:pt x="70" y="108"/>
                        <a:pt x="70" y="108"/>
                        <a:pt x="70" y="108"/>
                      </a:cubicBezTo>
                      <a:cubicBezTo>
                        <a:pt x="70" y="108"/>
                        <a:pt x="75" y="109"/>
                        <a:pt x="75" y="105"/>
                      </a:cubicBezTo>
                      <a:cubicBezTo>
                        <a:pt x="75" y="102"/>
                        <a:pt x="70" y="103"/>
                        <a:pt x="70" y="103"/>
                      </a:cubicBezTo>
                      <a:cubicBezTo>
                        <a:pt x="70" y="97"/>
                        <a:pt x="70" y="97"/>
                        <a:pt x="70" y="97"/>
                      </a:cubicBezTo>
                      <a:cubicBezTo>
                        <a:pt x="75" y="97"/>
                        <a:pt x="79" y="95"/>
                        <a:pt x="83" y="92"/>
                      </a:cubicBezTo>
                      <a:close/>
                      <a:moveTo>
                        <a:pt x="102" y="21"/>
                      </a:moveTo>
                      <a:cubicBezTo>
                        <a:pt x="103" y="21"/>
                        <a:pt x="107" y="21"/>
                        <a:pt x="107" y="21"/>
                      </a:cubicBezTo>
                      <a:cubicBezTo>
                        <a:pt x="112" y="21"/>
                        <a:pt x="113" y="16"/>
                        <a:pt x="113" y="16"/>
                      </a:cubicBezTo>
                      <a:cubicBezTo>
                        <a:pt x="118" y="16"/>
                        <a:pt x="118" y="21"/>
                        <a:pt x="118" y="21"/>
                      </a:cubicBezTo>
                      <a:cubicBezTo>
                        <a:pt x="118" y="26"/>
                        <a:pt x="118" y="26"/>
                        <a:pt x="118" y="26"/>
                      </a:cubicBezTo>
                      <a:cubicBezTo>
                        <a:pt x="118" y="26"/>
                        <a:pt x="116" y="47"/>
                        <a:pt x="91" y="71"/>
                      </a:cubicBezTo>
                      <a:cubicBezTo>
                        <a:pt x="97" y="61"/>
                        <a:pt x="102" y="38"/>
                        <a:pt x="102" y="21"/>
                      </a:cubicBezTo>
                      <a:close/>
                      <a:moveTo>
                        <a:pt x="37" y="72"/>
                      </a:moveTo>
                      <a:cubicBezTo>
                        <a:pt x="11" y="48"/>
                        <a:pt x="10" y="27"/>
                        <a:pt x="10" y="27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0" y="22"/>
                        <a:pt x="10" y="16"/>
                        <a:pt x="15" y="16"/>
                      </a:cubicBezTo>
                      <a:cubicBezTo>
                        <a:pt x="15" y="16"/>
                        <a:pt x="15" y="22"/>
                        <a:pt x="21" y="22"/>
                      </a:cubicBezTo>
                      <a:cubicBezTo>
                        <a:pt x="21" y="22"/>
                        <a:pt x="25" y="22"/>
                        <a:pt x="26" y="22"/>
                      </a:cubicBezTo>
                      <a:cubicBezTo>
                        <a:pt x="26" y="39"/>
                        <a:pt x="31" y="62"/>
                        <a:pt x="37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103" name="ï$ḷïḋè">
                  <a:extLst>
                    <a:ext uri="{FF2B5EF4-FFF2-40B4-BE49-F238E27FC236}">
                      <a16:creationId xmlns="" xmlns:a16="http://schemas.microsoft.com/office/drawing/2014/main" id="{28EA7E31-30D4-40B6-A4D6-2F92216FA535}"/>
                    </a:ext>
                  </a:extLst>
                </p:cNvPr>
                <p:cNvGrpSpPr/>
                <p:nvPr/>
              </p:nvGrpSpPr>
              <p:grpSpPr>
                <a:xfrm>
                  <a:off x="8208926" y="750379"/>
                  <a:ext cx="321149" cy="419964"/>
                  <a:chOff x="812800" y="2401888"/>
                  <a:chExt cx="206375" cy="269875"/>
                </a:xfrm>
                <a:grpFill/>
              </p:grpSpPr>
              <p:sp>
                <p:nvSpPr>
                  <p:cNvPr id="190" name="ïṣḻîḓè">
                    <a:extLst>
                      <a:ext uri="{FF2B5EF4-FFF2-40B4-BE49-F238E27FC236}">
                        <a16:creationId xmlns="" xmlns:a16="http://schemas.microsoft.com/office/drawing/2014/main" id="{412E770F-EA11-4728-862C-3DF3C14A4C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800" y="2401888"/>
                    <a:ext cx="206375" cy="269875"/>
                  </a:xfrm>
                  <a:custGeom>
                    <a:avLst/>
                    <a:gdLst>
                      <a:gd name="T0" fmla="*/ 104 w 109"/>
                      <a:gd name="T1" fmla="*/ 68 h 142"/>
                      <a:gd name="T2" fmla="*/ 96 w 109"/>
                      <a:gd name="T3" fmla="*/ 68 h 142"/>
                      <a:gd name="T4" fmla="*/ 96 w 109"/>
                      <a:gd name="T5" fmla="*/ 44 h 142"/>
                      <a:gd name="T6" fmla="*/ 84 w 109"/>
                      <a:gd name="T7" fmla="*/ 13 h 142"/>
                      <a:gd name="T8" fmla="*/ 55 w 109"/>
                      <a:gd name="T9" fmla="*/ 0 h 142"/>
                      <a:gd name="T10" fmla="*/ 25 w 109"/>
                      <a:gd name="T11" fmla="*/ 13 h 142"/>
                      <a:gd name="T12" fmla="*/ 13 w 109"/>
                      <a:gd name="T13" fmla="*/ 44 h 142"/>
                      <a:gd name="T14" fmla="*/ 13 w 109"/>
                      <a:gd name="T15" fmla="*/ 68 h 142"/>
                      <a:gd name="T16" fmla="*/ 6 w 109"/>
                      <a:gd name="T17" fmla="*/ 68 h 142"/>
                      <a:gd name="T18" fmla="*/ 0 w 109"/>
                      <a:gd name="T19" fmla="*/ 73 h 142"/>
                      <a:gd name="T20" fmla="*/ 0 w 109"/>
                      <a:gd name="T21" fmla="*/ 137 h 142"/>
                      <a:gd name="T22" fmla="*/ 6 w 109"/>
                      <a:gd name="T23" fmla="*/ 142 h 142"/>
                      <a:gd name="T24" fmla="*/ 104 w 109"/>
                      <a:gd name="T25" fmla="*/ 142 h 142"/>
                      <a:gd name="T26" fmla="*/ 109 w 109"/>
                      <a:gd name="T27" fmla="*/ 137 h 142"/>
                      <a:gd name="T28" fmla="*/ 109 w 109"/>
                      <a:gd name="T29" fmla="*/ 73 h 142"/>
                      <a:gd name="T30" fmla="*/ 104 w 109"/>
                      <a:gd name="T31" fmla="*/ 68 h 142"/>
                      <a:gd name="T32" fmla="*/ 66 w 109"/>
                      <a:gd name="T33" fmla="*/ 124 h 142"/>
                      <a:gd name="T34" fmla="*/ 55 w 109"/>
                      <a:gd name="T35" fmla="*/ 136 h 142"/>
                      <a:gd name="T36" fmla="*/ 43 w 109"/>
                      <a:gd name="T37" fmla="*/ 124 h 142"/>
                      <a:gd name="T38" fmla="*/ 43 w 109"/>
                      <a:gd name="T39" fmla="*/ 103 h 142"/>
                      <a:gd name="T40" fmla="*/ 55 w 109"/>
                      <a:gd name="T41" fmla="*/ 91 h 142"/>
                      <a:gd name="T42" fmla="*/ 66 w 109"/>
                      <a:gd name="T43" fmla="*/ 103 h 142"/>
                      <a:gd name="T44" fmla="*/ 66 w 109"/>
                      <a:gd name="T45" fmla="*/ 124 h 142"/>
                      <a:gd name="T46" fmla="*/ 77 w 109"/>
                      <a:gd name="T47" fmla="*/ 68 h 142"/>
                      <a:gd name="T48" fmla="*/ 33 w 109"/>
                      <a:gd name="T49" fmla="*/ 68 h 142"/>
                      <a:gd name="T50" fmla="*/ 33 w 109"/>
                      <a:gd name="T51" fmla="*/ 44 h 142"/>
                      <a:gd name="T52" fmla="*/ 39 w 109"/>
                      <a:gd name="T53" fmla="*/ 27 h 142"/>
                      <a:gd name="T54" fmla="*/ 55 w 109"/>
                      <a:gd name="T55" fmla="*/ 20 h 142"/>
                      <a:gd name="T56" fmla="*/ 70 w 109"/>
                      <a:gd name="T57" fmla="*/ 27 h 142"/>
                      <a:gd name="T58" fmla="*/ 77 w 109"/>
                      <a:gd name="T59" fmla="*/ 44 h 142"/>
                      <a:gd name="T60" fmla="*/ 77 w 109"/>
                      <a:gd name="T61" fmla="*/ 68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09" h="142">
                        <a:moveTo>
                          <a:pt x="104" y="68"/>
                        </a:moveTo>
                        <a:cubicBezTo>
                          <a:pt x="96" y="68"/>
                          <a:pt x="96" y="68"/>
                          <a:pt x="96" y="68"/>
                        </a:cubicBezTo>
                        <a:cubicBezTo>
                          <a:pt x="96" y="44"/>
                          <a:pt x="96" y="44"/>
                          <a:pt x="96" y="44"/>
                        </a:cubicBezTo>
                        <a:cubicBezTo>
                          <a:pt x="96" y="32"/>
                          <a:pt x="92" y="21"/>
                          <a:pt x="84" y="13"/>
                        </a:cubicBezTo>
                        <a:cubicBezTo>
                          <a:pt x="77" y="5"/>
                          <a:pt x="66" y="0"/>
                          <a:pt x="55" y="0"/>
                        </a:cubicBezTo>
                        <a:cubicBezTo>
                          <a:pt x="43" y="0"/>
                          <a:pt x="32" y="5"/>
                          <a:pt x="25" y="13"/>
                        </a:cubicBezTo>
                        <a:cubicBezTo>
                          <a:pt x="17" y="21"/>
                          <a:pt x="13" y="32"/>
                          <a:pt x="13" y="44"/>
                        </a:cubicBezTo>
                        <a:cubicBezTo>
                          <a:pt x="13" y="68"/>
                          <a:pt x="13" y="68"/>
                          <a:pt x="13" y="68"/>
                        </a:cubicBezTo>
                        <a:cubicBezTo>
                          <a:pt x="6" y="68"/>
                          <a:pt x="6" y="68"/>
                          <a:pt x="6" y="68"/>
                        </a:cubicBezTo>
                        <a:cubicBezTo>
                          <a:pt x="3" y="68"/>
                          <a:pt x="0" y="71"/>
                          <a:pt x="0" y="73"/>
                        </a:cubicBezTo>
                        <a:cubicBezTo>
                          <a:pt x="0" y="137"/>
                          <a:pt x="0" y="137"/>
                          <a:pt x="0" y="137"/>
                        </a:cubicBezTo>
                        <a:cubicBezTo>
                          <a:pt x="0" y="140"/>
                          <a:pt x="3" y="142"/>
                          <a:pt x="6" y="142"/>
                        </a:cubicBezTo>
                        <a:cubicBezTo>
                          <a:pt x="104" y="142"/>
                          <a:pt x="104" y="142"/>
                          <a:pt x="104" y="142"/>
                        </a:cubicBezTo>
                        <a:cubicBezTo>
                          <a:pt x="107" y="142"/>
                          <a:pt x="109" y="140"/>
                          <a:pt x="109" y="137"/>
                        </a:cubicBezTo>
                        <a:cubicBezTo>
                          <a:pt x="109" y="73"/>
                          <a:pt x="109" y="73"/>
                          <a:pt x="109" y="73"/>
                        </a:cubicBezTo>
                        <a:cubicBezTo>
                          <a:pt x="109" y="71"/>
                          <a:pt x="107" y="68"/>
                          <a:pt x="104" y="68"/>
                        </a:cubicBezTo>
                        <a:close/>
                        <a:moveTo>
                          <a:pt x="66" y="124"/>
                        </a:moveTo>
                        <a:cubicBezTo>
                          <a:pt x="66" y="131"/>
                          <a:pt x="61" y="136"/>
                          <a:pt x="55" y="136"/>
                        </a:cubicBezTo>
                        <a:cubicBezTo>
                          <a:pt x="48" y="136"/>
                          <a:pt x="43" y="131"/>
                          <a:pt x="43" y="124"/>
                        </a:cubicBezTo>
                        <a:cubicBezTo>
                          <a:pt x="43" y="103"/>
                          <a:pt x="43" y="103"/>
                          <a:pt x="43" y="103"/>
                        </a:cubicBezTo>
                        <a:cubicBezTo>
                          <a:pt x="43" y="96"/>
                          <a:pt x="48" y="91"/>
                          <a:pt x="55" y="91"/>
                        </a:cubicBezTo>
                        <a:cubicBezTo>
                          <a:pt x="61" y="91"/>
                          <a:pt x="66" y="96"/>
                          <a:pt x="66" y="103"/>
                        </a:cubicBezTo>
                        <a:lnTo>
                          <a:pt x="66" y="124"/>
                        </a:lnTo>
                        <a:close/>
                        <a:moveTo>
                          <a:pt x="77" y="68"/>
                        </a:moveTo>
                        <a:cubicBezTo>
                          <a:pt x="33" y="68"/>
                          <a:pt x="33" y="68"/>
                          <a:pt x="33" y="68"/>
                        </a:cubicBezTo>
                        <a:cubicBezTo>
                          <a:pt x="33" y="44"/>
                          <a:pt x="33" y="44"/>
                          <a:pt x="33" y="44"/>
                        </a:cubicBezTo>
                        <a:cubicBezTo>
                          <a:pt x="33" y="37"/>
                          <a:pt x="35" y="31"/>
                          <a:pt x="39" y="27"/>
                        </a:cubicBezTo>
                        <a:cubicBezTo>
                          <a:pt x="43" y="23"/>
                          <a:pt x="49" y="20"/>
                          <a:pt x="55" y="20"/>
                        </a:cubicBezTo>
                        <a:cubicBezTo>
                          <a:pt x="60" y="20"/>
                          <a:pt x="66" y="23"/>
                          <a:pt x="70" y="27"/>
                        </a:cubicBezTo>
                        <a:cubicBezTo>
                          <a:pt x="74" y="31"/>
                          <a:pt x="77" y="37"/>
                          <a:pt x="77" y="44"/>
                        </a:cubicBezTo>
                        <a:lnTo>
                          <a:pt x="77" y="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1" name="íṣ1ïḍe">
                    <a:extLst>
                      <a:ext uri="{FF2B5EF4-FFF2-40B4-BE49-F238E27FC236}">
                        <a16:creationId xmlns="" xmlns:a16="http://schemas.microsoft.com/office/drawing/2014/main" id="{7440E1F5-7579-4845-84B2-7F903E9816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3288" y="2586038"/>
                    <a:ext cx="25400" cy="60325"/>
                  </a:xfrm>
                  <a:custGeom>
                    <a:avLst/>
                    <a:gdLst>
                      <a:gd name="T0" fmla="*/ 7 w 13"/>
                      <a:gd name="T1" fmla="*/ 0 h 32"/>
                      <a:gd name="T2" fmla="*/ 0 w 13"/>
                      <a:gd name="T3" fmla="*/ 7 h 32"/>
                      <a:gd name="T4" fmla="*/ 0 w 13"/>
                      <a:gd name="T5" fmla="*/ 25 h 32"/>
                      <a:gd name="T6" fmla="*/ 7 w 13"/>
                      <a:gd name="T7" fmla="*/ 32 h 32"/>
                      <a:gd name="T8" fmla="*/ 13 w 13"/>
                      <a:gd name="T9" fmla="*/ 25 h 32"/>
                      <a:gd name="T10" fmla="*/ 13 w 13"/>
                      <a:gd name="T11" fmla="*/ 7 h 32"/>
                      <a:gd name="T12" fmla="*/ 7 w 13"/>
                      <a:gd name="T13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32">
                        <a:moveTo>
                          <a:pt x="7" y="0"/>
                        </a:move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29"/>
                          <a:pt x="3" y="32"/>
                          <a:pt x="7" y="32"/>
                        </a:cubicBezTo>
                        <a:cubicBezTo>
                          <a:pt x="10" y="32"/>
                          <a:pt x="13" y="29"/>
                          <a:pt x="13" y="25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3"/>
                          <a:pt x="10" y="0"/>
                          <a:pt x="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04" name="îšḻíḍe">
                  <a:extLst>
                    <a:ext uri="{FF2B5EF4-FFF2-40B4-BE49-F238E27FC236}">
                      <a16:creationId xmlns="" xmlns:a16="http://schemas.microsoft.com/office/drawing/2014/main" id="{E31D46D8-C5DD-4777-BBEF-B8E9F517D669}"/>
                    </a:ext>
                  </a:extLst>
                </p:cNvPr>
                <p:cNvGrpSpPr/>
                <p:nvPr/>
              </p:nvGrpSpPr>
              <p:grpSpPr>
                <a:xfrm>
                  <a:off x="5437116" y="377727"/>
                  <a:ext cx="408191" cy="396931"/>
                  <a:chOff x="390525" y="2455863"/>
                  <a:chExt cx="230188" cy="223838"/>
                </a:xfrm>
                <a:grpFill/>
              </p:grpSpPr>
              <p:sp>
                <p:nvSpPr>
                  <p:cNvPr id="184" name="ïṣļíḓè">
                    <a:extLst>
                      <a:ext uri="{FF2B5EF4-FFF2-40B4-BE49-F238E27FC236}">
                        <a16:creationId xmlns="" xmlns:a16="http://schemas.microsoft.com/office/drawing/2014/main" id="{E0E42CBB-383C-4249-B1ED-5572F027AB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475" y="2559051"/>
                    <a:ext cx="122238" cy="120650"/>
                  </a:xfrm>
                  <a:custGeom>
                    <a:avLst/>
                    <a:gdLst>
                      <a:gd name="T0" fmla="*/ 57 w 64"/>
                      <a:gd name="T1" fmla="*/ 34 h 63"/>
                      <a:gd name="T2" fmla="*/ 30 w 64"/>
                      <a:gd name="T3" fmla="*/ 7 h 63"/>
                      <a:gd name="T4" fmla="*/ 14 w 64"/>
                      <a:gd name="T5" fmla="*/ 3 h 63"/>
                      <a:gd name="T6" fmla="*/ 11 w 64"/>
                      <a:gd name="T7" fmla="*/ 0 h 63"/>
                      <a:gd name="T8" fmla="*/ 8 w 64"/>
                      <a:gd name="T9" fmla="*/ 4 h 63"/>
                      <a:gd name="T10" fmla="*/ 3 w 64"/>
                      <a:gd name="T11" fmla="*/ 5 h 63"/>
                      <a:gd name="T12" fmla="*/ 2 w 64"/>
                      <a:gd name="T13" fmla="*/ 9 h 63"/>
                      <a:gd name="T14" fmla="*/ 0 w 64"/>
                      <a:gd name="T15" fmla="*/ 11 h 63"/>
                      <a:gd name="T16" fmla="*/ 3 w 64"/>
                      <a:gd name="T17" fmla="*/ 15 h 63"/>
                      <a:gd name="T18" fmla="*/ 7 w 64"/>
                      <a:gd name="T19" fmla="*/ 30 h 63"/>
                      <a:gd name="T20" fmla="*/ 34 w 64"/>
                      <a:gd name="T21" fmla="*/ 57 h 63"/>
                      <a:gd name="T22" fmla="*/ 57 w 64"/>
                      <a:gd name="T23" fmla="*/ 57 h 63"/>
                      <a:gd name="T24" fmla="*/ 57 w 64"/>
                      <a:gd name="T25" fmla="*/ 34 h 63"/>
                      <a:gd name="T26" fmla="*/ 52 w 64"/>
                      <a:gd name="T27" fmla="*/ 52 h 63"/>
                      <a:gd name="T28" fmla="*/ 37 w 64"/>
                      <a:gd name="T29" fmla="*/ 52 h 63"/>
                      <a:gd name="T30" fmla="*/ 13 w 64"/>
                      <a:gd name="T31" fmla="*/ 28 h 63"/>
                      <a:gd name="T32" fmla="*/ 9 w 64"/>
                      <a:gd name="T33" fmla="*/ 21 h 63"/>
                      <a:gd name="T34" fmla="*/ 14 w 64"/>
                      <a:gd name="T35" fmla="*/ 25 h 63"/>
                      <a:gd name="T36" fmla="*/ 25 w 64"/>
                      <a:gd name="T37" fmla="*/ 25 h 63"/>
                      <a:gd name="T38" fmla="*/ 25 w 64"/>
                      <a:gd name="T39" fmla="*/ 14 h 63"/>
                      <a:gd name="T40" fmla="*/ 20 w 64"/>
                      <a:gd name="T41" fmla="*/ 9 h 63"/>
                      <a:gd name="T42" fmla="*/ 28 w 64"/>
                      <a:gd name="T43" fmla="*/ 12 h 63"/>
                      <a:gd name="T44" fmla="*/ 52 w 64"/>
                      <a:gd name="T45" fmla="*/ 36 h 63"/>
                      <a:gd name="T46" fmla="*/ 52 w 64"/>
                      <a:gd name="T47" fmla="*/ 52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64" h="63">
                        <a:moveTo>
                          <a:pt x="57" y="34"/>
                        </a:moveTo>
                        <a:cubicBezTo>
                          <a:pt x="30" y="7"/>
                          <a:pt x="30" y="7"/>
                          <a:pt x="30" y="7"/>
                        </a:cubicBezTo>
                        <a:cubicBezTo>
                          <a:pt x="26" y="3"/>
                          <a:pt x="20" y="1"/>
                          <a:pt x="14" y="3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cubicBezTo>
                          <a:pt x="2" y="20"/>
                          <a:pt x="3" y="26"/>
                          <a:pt x="7" y="30"/>
                        </a:cubicBezTo>
                        <a:cubicBezTo>
                          <a:pt x="34" y="57"/>
                          <a:pt x="34" y="57"/>
                          <a:pt x="34" y="57"/>
                        </a:cubicBezTo>
                        <a:cubicBezTo>
                          <a:pt x="41" y="63"/>
                          <a:pt x="51" y="63"/>
                          <a:pt x="57" y="57"/>
                        </a:cubicBezTo>
                        <a:cubicBezTo>
                          <a:pt x="64" y="51"/>
                          <a:pt x="64" y="40"/>
                          <a:pt x="57" y="34"/>
                        </a:cubicBezTo>
                        <a:close/>
                        <a:moveTo>
                          <a:pt x="52" y="52"/>
                        </a:moveTo>
                        <a:cubicBezTo>
                          <a:pt x="48" y="56"/>
                          <a:pt x="41" y="56"/>
                          <a:pt x="37" y="52"/>
                        </a:cubicBezTo>
                        <a:cubicBezTo>
                          <a:pt x="13" y="28"/>
                          <a:pt x="13" y="28"/>
                          <a:pt x="13" y="28"/>
                        </a:cubicBezTo>
                        <a:cubicBezTo>
                          <a:pt x="11" y="26"/>
                          <a:pt x="10" y="23"/>
                          <a:pt x="9" y="21"/>
                        </a:cubicBezTo>
                        <a:cubicBezTo>
                          <a:pt x="14" y="25"/>
                          <a:pt x="14" y="25"/>
                          <a:pt x="14" y="25"/>
                        </a:cubicBezTo>
                        <a:cubicBezTo>
                          <a:pt x="17" y="28"/>
                          <a:pt x="22" y="28"/>
                          <a:pt x="25" y="25"/>
                        </a:cubicBezTo>
                        <a:cubicBezTo>
                          <a:pt x="28" y="22"/>
                          <a:pt x="28" y="17"/>
                          <a:pt x="25" y="14"/>
                        </a:cubicBezTo>
                        <a:cubicBezTo>
                          <a:pt x="20" y="9"/>
                          <a:pt x="20" y="9"/>
                          <a:pt x="20" y="9"/>
                        </a:cubicBezTo>
                        <a:cubicBezTo>
                          <a:pt x="23" y="9"/>
                          <a:pt x="26" y="10"/>
                          <a:pt x="28" y="12"/>
                        </a:cubicBezTo>
                        <a:cubicBezTo>
                          <a:pt x="52" y="36"/>
                          <a:pt x="52" y="36"/>
                          <a:pt x="52" y="36"/>
                        </a:cubicBezTo>
                        <a:cubicBezTo>
                          <a:pt x="56" y="41"/>
                          <a:pt x="57" y="48"/>
                          <a:pt x="52" y="5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5" name="îṡliďé">
                    <a:extLst>
                      <a:ext uri="{FF2B5EF4-FFF2-40B4-BE49-F238E27FC236}">
                        <a16:creationId xmlns="" xmlns:a16="http://schemas.microsoft.com/office/drawing/2014/main" id="{45EA8C65-533D-424C-8ABA-8585053C2F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0525" y="2455863"/>
                    <a:ext cx="123825" cy="117475"/>
                  </a:xfrm>
                  <a:custGeom>
                    <a:avLst/>
                    <a:gdLst>
                      <a:gd name="T0" fmla="*/ 50 w 65"/>
                      <a:gd name="T1" fmla="*/ 60 h 62"/>
                      <a:gd name="T2" fmla="*/ 53 w 65"/>
                      <a:gd name="T3" fmla="*/ 62 h 62"/>
                      <a:gd name="T4" fmla="*/ 58 w 65"/>
                      <a:gd name="T5" fmla="*/ 60 h 62"/>
                      <a:gd name="T6" fmla="*/ 60 w 65"/>
                      <a:gd name="T7" fmla="*/ 57 h 62"/>
                      <a:gd name="T8" fmla="*/ 63 w 65"/>
                      <a:gd name="T9" fmla="*/ 57 h 62"/>
                      <a:gd name="T10" fmla="*/ 65 w 65"/>
                      <a:gd name="T11" fmla="*/ 52 h 62"/>
                      <a:gd name="T12" fmla="*/ 61 w 65"/>
                      <a:gd name="T13" fmla="*/ 48 h 62"/>
                      <a:gd name="T14" fmla="*/ 56 w 65"/>
                      <a:gd name="T15" fmla="*/ 33 h 62"/>
                      <a:gd name="T16" fmla="*/ 29 w 65"/>
                      <a:gd name="T17" fmla="*/ 6 h 62"/>
                      <a:gd name="T18" fmla="*/ 6 w 65"/>
                      <a:gd name="T19" fmla="*/ 6 h 62"/>
                      <a:gd name="T20" fmla="*/ 6 w 65"/>
                      <a:gd name="T21" fmla="*/ 29 h 62"/>
                      <a:gd name="T22" fmla="*/ 33 w 65"/>
                      <a:gd name="T23" fmla="*/ 56 h 62"/>
                      <a:gd name="T24" fmla="*/ 50 w 65"/>
                      <a:gd name="T25" fmla="*/ 60 h 62"/>
                      <a:gd name="T26" fmla="*/ 12 w 65"/>
                      <a:gd name="T27" fmla="*/ 27 h 62"/>
                      <a:gd name="T28" fmla="*/ 11 w 65"/>
                      <a:gd name="T29" fmla="*/ 11 h 62"/>
                      <a:gd name="T30" fmla="*/ 27 w 65"/>
                      <a:gd name="T31" fmla="*/ 12 h 62"/>
                      <a:gd name="T32" fmla="*/ 51 w 65"/>
                      <a:gd name="T33" fmla="*/ 36 h 62"/>
                      <a:gd name="T34" fmla="*/ 54 w 65"/>
                      <a:gd name="T35" fmla="*/ 41 h 62"/>
                      <a:gd name="T36" fmla="*/ 43 w 65"/>
                      <a:gd name="T37" fmla="*/ 42 h 62"/>
                      <a:gd name="T38" fmla="*/ 43 w 65"/>
                      <a:gd name="T39" fmla="*/ 53 h 62"/>
                      <a:gd name="T40" fmla="*/ 45 w 65"/>
                      <a:gd name="T41" fmla="*/ 54 h 62"/>
                      <a:gd name="T42" fmla="*/ 36 w 65"/>
                      <a:gd name="T43" fmla="*/ 51 h 62"/>
                      <a:gd name="T44" fmla="*/ 12 w 65"/>
                      <a:gd name="T45" fmla="*/ 27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65" h="62">
                        <a:moveTo>
                          <a:pt x="50" y="60"/>
                        </a:moveTo>
                        <a:cubicBezTo>
                          <a:pt x="53" y="62"/>
                          <a:pt x="53" y="62"/>
                          <a:pt x="53" y="62"/>
                        </a:cubicBezTo>
                        <a:cubicBezTo>
                          <a:pt x="58" y="60"/>
                          <a:pt x="58" y="60"/>
                          <a:pt x="58" y="60"/>
                        </a:cubicBezTo>
                        <a:cubicBezTo>
                          <a:pt x="60" y="57"/>
                          <a:pt x="60" y="57"/>
                          <a:pt x="60" y="57"/>
                        </a:cubicBezTo>
                        <a:cubicBezTo>
                          <a:pt x="63" y="57"/>
                          <a:pt x="63" y="57"/>
                          <a:pt x="63" y="57"/>
                        </a:cubicBezTo>
                        <a:cubicBezTo>
                          <a:pt x="65" y="52"/>
                          <a:pt x="65" y="52"/>
                          <a:pt x="65" y="52"/>
                        </a:cubicBezTo>
                        <a:cubicBezTo>
                          <a:pt x="61" y="48"/>
                          <a:pt x="61" y="48"/>
                          <a:pt x="61" y="48"/>
                        </a:cubicBezTo>
                        <a:cubicBezTo>
                          <a:pt x="62" y="43"/>
                          <a:pt x="60" y="37"/>
                          <a:pt x="56" y="33"/>
                        </a:cubicBezTo>
                        <a:cubicBezTo>
                          <a:pt x="29" y="6"/>
                          <a:pt x="29" y="6"/>
                          <a:pt x="29" y="6"/>
                        </a:cubicBezTo>
                        <a:cubicBezTo>
                          <a:pt x="23" y="0"/>
                          <a:pt x="13" y="0"/>
                          <a:pt x="6" y="6"/>
                        </a:cubicBezTo>
                        <a:cubicBezTo>
                          <a:pt x="0" y="13"/>
                          <a:pt x="0" y="23"/>
                          <a:pt x="6" y="29"/>
                        </a:cubicBezTo>
                        <a:cubicBezTo>
                          <a:pt x="33" y="56"/>
                          <a:pt x="33" y="56"/>
                          <a:pt x="33" y="56"/>
                        </a:cubicBezTo>
                        <a:cubicBezTo>
                          <a:pt x="38" y="61"/>
                          <a:pt x="45" y="62"/>
                          <a:pt x="50" y="60"/>
                        </a:cubicBezTo>
                        <a:close/>
                        <a:moveTo>
                          <a:pt x="12" y="27"/>
                        </a:moveTo>
                        <a:cubicBezTo>
                          <a:pt x="7" y="22"/>
                          <a:pt x="7" y="15"/>
                          <a:pt x="11" y="11"/>
                        </a:cubicBezTo>
                        <a:cubicBezTo>
                          <a:pt x="15" y="7"/>
                          <a:pt x="22" y="7"/>
                          <a:pt x="27" y="12"/>
                        </a:cubicBezTo>
                        <a:cubicBezTo>
                          <a:pt x="51" y="36"/>
                          <a:pt x="51" y="36"/>
                          <a:pt x="51" y="36"/>
                        </a:cubicBezTo>
                        <a:cubicBezTo>
                          <a:pt x="53" y="37"/>
                          <a:pt x="54" y="39"/>
                          <a:pt x="54" y="41"/>
                        </a:cubicBezTo>
                        <a:cubicBezTo>
                          <a:pt x="51" y="39"/>
                          <a:pt x="46" y="39"/>
                          <a:pt x="43" y="42"/>
                        </a:cubicBezTo>
                        <a:cubicBezTo>
                          <a:pt x="40" y="45"/>
                          <a:pt x="40" y="50"/>
                          <a:pt x="43" y="53"/>
                        </a:cubicBezTo>
                        <a:cubicBezTo>
                          <a:pt x="45" y="54"/>
                          <a:pt x="45" y="54"/>
                          <a:pt x="45" y="54"/>
                        </a:cubicBezTo>
                        <a:cubicBezTo>
                          <a:pt x="42" y="54"/>
                          <a:pt x="38" y="53"/>
                          <a:pt x="36" y="51"/>
                        </a:cubicBezTo>
                        <a:lnTo>
                          <a:pt x="12" y="2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6" name="îṧḷiḍé">
                    <a:extLst>
                      <a:ext uri="{FF2B5EF4-FFF2-40B4-BE49-F238E27FC236}">
                        <a16:creationId xmlns="" xmlns:a16="http://schemas.microsoft.com/office/drawing/2014/main" id="{3BD80915-1180-401A-AA4D-1C58EB9C19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7525" y="2525713"/>
                    <a:ext cx="6350" cy="222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7" name="íṡḻîḓè">
                    <a:extLst>
                      <a:ext uri="{FF2B5EF4-FFF2-40B4-BE49-F238E27FC236}">
                        <a16:creationId xmlns="" xmlns:a16="http://schemas.microsoft.com/office/drawing/2014/main" id="{1A7FC8DA-B5DF-4FB8-988A-9328C8F0C6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5463" y="2549526"/>
                    <a:ext cx="23813" cy="476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8" name="íṥḻïḑe">
                    <a:extLst>
                      <a:ext uri="{FF2B5EF4-FFF2-40B4-BE49-F238E27FC236}">
                        <a16:creationId xmlns="" xmlns:a16="http://schemas.microsoft.com/office/drawing/2014/main" id="{747ACD6E-B854-430C-B241-5BEAA662C4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8950" y="2584451"/>
                    <a:ext cx="6350" cy="222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9" name="ïŝlíḋê">
                    <a:extLst>
                      <a:ext uri="{FF2B5EF4-FFF2-40B4-BE49-F238E27FC236}">
                        <a16:creationId xmlns="" xmlns:a16="http://schemas.microsoft.com/office/drawing/2014/main" id="{DA69A2CF-5B75-448B-9827-CC1B895DC2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5138" y="2578101"/>
                    <a:ext cx="22225" cy="635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05" name="iSļíḑé">
                  <a:extLst>
                    <a:ext uri="{FF2B5EF4-FFF2-40B4-BE49-F238E27FC236}">
                      <a16:creationId xmlns="" xmlns:a16="http://schemas.microsoft.com/office/drawing/2014/main" id="{934BFA23-61FA-4600-9710-C921209DC8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7142" y="737969"/>
                  <a:ext cx="458863" cy="405375"/>
                </a:xfrm>
                <a:custGeom>
                  <a:avLst/>
                  <a:gdLst>
                    <a:gd name="T0" fmla="*/ 136 w 136"/>
                    <a:gd name="T1" fmla="*/ 48 h 120"/>
                    <a:gd name="T2" fmla="*/ 68 w 136"/>
                    <a:gd name="T3" fmla="*/ 0 h 120"/>
                    <a:gd name="T4" fmla="*/ 0 w 136"/>
                    <a:gd name="T5" fmla="*/ 48 h 120"/>
                    <a:gd name="T6" fmla="*/ 37 w 136"/>
                    <a:gd name="T7" fmla="*/ 91 h 120"/>
                    <a:gd name="T8" fmla="*/ 21 w 136"/>
                    <a:gd name="T9" fmla="*/ 120 h 120"/>
                    <a:gd name="T10" fmla="*/ 72 w 136"/>
                    <a:gd name="T11" fmla="*/ 96 h 120"/>
                    <a:gd name="T12" fmla="*/ 136 w 136"/>
                    <a:gd name="T13" fmla="*/ 48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20">
                      <a:moveTo>
                        <a:pt x="136" y="48"/>
                      </a:moveTo>
                      <a:cubicBezTo>
                        <a:pt x="136" y="22"/>
                        <a:pt x="105" y="0"/>
                        <a:pt x="68" y="0"/>
                      </a:cubicBezTo>
                      <a:cubicBezTo>
                        <a:pt x="30" y="0"/>
                        <a:pt x="0" y="22"/>
                        <a:pt x="0" y="48"/>
                      </a:cubicBezTo>
                      <a:cubicBezTo>
                        <a:pt x="0" y="67"/>
                        <a:pt x="15" y="83"/>
                        <a:pt x="37" y="91"/>
                      </a:cubicBezTo>
                      <a:cubicBezTo>
                        <a:pt x="38" y="96"/>
                        <a:pt x="36" y="106"/>
                        <a:pt x="21" y="120"/>
                      </a:cubicBezTo>
                      <a:cubicBezTo>
                        <a:pt x="21" y="120"/>
                        <a:pt x="54" y="111"/>
                        <a:pt x="72" y="96"/>
                      </a:cubicBezTo>
                      <a:cubicBezTo>
                        <a:pt x="108" y="94"/>
                        <a:pt x="136" y="73"/>
                        <a:pt x="136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106" name="ïsḻíḓè">
                  <a:extLst>
                    <a:ext uri="{FF2B5EF4-FFF2-40B4-BE49-F238E27FC236}">
                      <a16:creationId xmlns="" xmlns:a16="http://schemas.microsoft.com/office/drawing/2014/main" id="{D30C0A7E-F70C-4EE2-8005-B42BECBFD68D}"/>
                    </a:ext>
                  </a:extLst>
                </p:cNvPr>
                <p:cNvGrpSpPr/>
                <p:nvPr/>
              </p:nvGrpSpPr>
              <p:grpSpPr>
                <a:xfrm>
                  <a:off x="3857349" y="737939"/>
                  <a:ext cx="299932" cy="290378"/>
                  <a:chOff x="2339975" y="3200401"/>
                  <a:chExt cx="249238" cy="241300"/>
                </a:xfrm>
                <a:grpFill/>
              </p:grpSpPr>
              <p:sp>
                <p:nvSpPr>
                  <p:cNvPr id="170" name="îṧḷíďê">
                    <a:extLst>
                      <a:ext uri="{FF2B5EF4-FFF2-40B4-BE49-F238E27FC236}">
                        <a16:creationId xmlns="" xmlns:a16="http://schemas.microsoft.com/office/drawing/2014/main" id="{CCF58A69-1DD8-44EC-8D47-EDD10EA4D1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875" y="3297238"/>
                    <a:ext cx="28575" cy="254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1" name="î$líḍê">
                    <a:extLst>
                      <a:ext uri="{FF2B5EF4-FFF2-40B4-BE49-F238E27FC236}">
                        <a16:creationId xmlns="" xmlns:a16="http://schemas.microsoft.com/office/drawing/2014/main" id="{85347CA6-5AAA-432B-BEDC-B5F0536177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3325" y="3297238"/>
                    <a:ext cx="28575" cy="254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2" name="iṡḻíde">
                    <a:extLst>
                      <a:ext uri="{FF2B5EF4-FFF2-40B4-BE49-F238E27FC236}">
                        <a16:creationId xmlns="" xmlns:a16="http://schemas.microsoft.com/office/drawing/2014/main" id="{8B04661E-2247-46F0-A47C-EFEAAAF8B9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188" y="3297238"/>
                    <a:ext cx="28575" cy="254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3" name="íšḷiḋè">
                    <a:extLst>
                      <a:ext uri="{FF2B5EF4-FFF2-40B4-BE49-F238E27FC236}">
                        <a16:creationId xmlns="" xmlns:a16="http://schemas.microsoft.com/office/drawing/2014/main" id="{D7385478-CAD1-4699-A9AA-7E5F4CAC26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875" y="3338513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4" name="i$ľiďè">
                    <a:extLst>
                      <a:ext uri="{FF2B5EF4-FFF2-40B4-BE49-F238E27FC236}">
                        <a16:creationId xmlns="" xmlns:a16="http://schemas.microsoft.com/office/drawing/2014/main" id="{10AB130A-4649-49E9-807E-C1EECBA4A7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3325" y="3338513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5" name="iSḷíďê">
                    <a:extLst>
                      <a:ext uri="{FF2B5EF4-FFF2-40B4-BE49-F238E27FC236}">
                        <a16:creationId xmlns="" xmlns:a16="http://schemas.microsoft.com/office/drawing/2014/main" id="{2B0A12AC-4324-4C81-8A6A-F1DEF4BB49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188" y="3338513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6" name="îşļïḋè">
                    <a:extLst>
                      <a:ext uri="{FF2B5EF4-FFF2-40B4-BE49-F238E27FC236}">
                        <a16:creationId xmlns="" xmlns:a16="http://schemas.microsoft.com/office/drawing/2014/main" id="{42F82118-0115-4EE8-B3D5-BDC626EF91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875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7" name="ïṥlíḋê">
                    <a:extLst>
                      <a:ext uri="{FF2B5EF4-FFF2-40B4-BE49-F238E27FC236}">
                        <a16:creationId xmlns="" xmlns:a16="http://schemas.microsoft.com/office/drawing/2014/main" id="{B8C8880D-10C0-4868-9858-FAA8AEA040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6013" y="3338513"/>
                    <a:ext cx="25400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8" name="ïš1íďê">
                    <a:extLst>
                      <a:ext uri="{FF2B5EF4-FFF2-40B4-BE49-F238E27FC236}">
                        <a16:creationId xmlns="" xmlns:a16="http://schemas.microsoft.com/office/drawing/2014/main" id="{B9F997AB-AF8F-4249-8AE2-BDFDC83D47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6013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9" name="ïṩļíḋé">
                    <a:extLst>
                      <a:ext uri="{FF2B5EF4-FFF2-40B4-BE49-F238E27FC236}">
                        <a16:creationId xmlns="" xmlns:a16="http://schemas.microsoft.com/office/drawing/2014/main" id="{399D3798-3668-41AC-8180-CDEA6F7A81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3325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0" name="íṣliḋè">
                    <a:extLst>
                      <a:ext uri="{FF2B5EF4-FFF2-40B4-BE49-F238E27FC236}">
                        <a16:creationId xmlns="" xmlns:a16="http://schemas.microsoft.com/office/drawing/2014/main" id="{D59BCF9A-C866-4D77-8C2B-7B889932E9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188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1" name="iṧļïḓe">
                    <a:extLst>
                      <a:ext uri="{FF2B5EF4-FFF2-40B4-BE49-F238E27FC236}">
                        <a16:creationId xmlns="" xmlns:a16="http://schemas.microsoft.com/office/drawing/2014/main" id="{FF27298D-6E40-4499-9D2E-8A0B95AE43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9975" y="3217863"/>
                    <a:ext cx="249238" cy="223838"/>
                  </a:xfrm>
                  <a:custGeom>
                    <a:avLst/>
                    <a:gdLst>
                      <a:gd name="T0" fmla="*/ 157 w 157"/>
                      <a:gd name="T1" fmla="*/ 0 h 141"/>
                      <a:gd name="T2" fmla="*/ 135 w 157"/>
                      <a:gd name="T3" fmla="*/ 0 h 141"/>
                      <a:gd name="T4" fmla="*/ 135 w 157"/>
                      <a:gd name="T5" fmla="*/ 15 h 141"/>
                      <a:gd name="T6" fmla="*/ 114 w 157"/>
                      <a:gd name="T7" fmla="*/ 15 h 141"/>
                      <a:gd name="T8" fmla="*/ 114 w 157"/>
                      <a:gd name="T9" fmla="*/ 0 h 141"/>
                      <a:gd name="T10" fmla="*/ 47 w 157"/>
                      <a:gd name="T11" fmla="*/ 0 h 141"/>
                      <a:gd name="T12" fmla="*/ 47 w 157"/>
                      <a:gd name="T13" fmla="*/ 15 h 141"/>
                      <a:gd name="T14" fmla="*/ 25 w 157"/>
                      <a:gd name="T15" fmla="*/ 15 h 141"/>
                      <a:gd name="T16" fmla="*/ 25 w 157"/>
                      <a:gd name="T17" fmla="*/ 0 h 141"/>
                      <a:gd name="T18" fmla="*/ 0 w 157"/>
                      <a:gd name="T19" fmla="*/ 0 h 141"/>
                      <a:gd name="T20" fmla="*/ 0 w 157"/>
                      <a:gd name="T21" fmla="*/ 141 h 141"/>
                      <a:gd name="T22" fmla="*/ 12 w 157"/>
                      <a:gd name="T23" fmla="*/ 141 h 141"/>
                      <a:gd name="T24" fmla="*/ 146 w 157"/>
                      <a:gd name="T25" fmla="*/ 141 h 141"/>
                      <a:gd name="T26" fmla="*/ 157 w 157"/>
                      <a:gd name="T27" fmla="*/ 141 h 141"/>
                      <a:gd name="T28" fmla="*/ 157 w 157"/>
                      <a:gd name="T29" fmla="*/ 0 h 141"/>
                      <a:gd name="T30" fmla="*/ 146 w 157"/>
                      <a:gd name="T31" fmla="*/ 129 h 141"/>
                      <a:gd name="T32" fmla="*/ 12 w 157"/>
                      <a:gd name="T33" fmla="*/ 129 h 141"/>
                      <a:gd name="T34" fmla="*/ 12 w 157"/>
                      <a:gd name="T35" fmla="*/ 40 h 141"/>
                      <a:gd name="T36" fmla="*/ 146 w 157"/>
                      <a:gd name="T37" fmla="*/ 40 h 141"/>
                      <a:gd name="T38" fmla="*/ 146 w 157"/>
                      <a:gd name="T39" fmla="*/ 129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57" h="141">
                        <a:moveTo>
                          <a:pt x="157" y="0"/>
                        </a:moveTo>
                        <a:lnTo>
                          <a:pt x="135" y="0"/>
                        </a:lnTo>
                        <a:lnTo>
                          <a:pt x="135" y="15"/>
                        </a:lnTo>
                        <a:lnTo>
                          <a:pt x="114" y="15"/>
                        </a:lnTo>
                        <a:lnTo>
                          <a:pt x="114" y="0"/>
                        </a:lnTo>
                        <a:lnTo>
                          <a:pt x="47" y="0"/>
                        </a:lnTo>
                        <a:lnTo>
                          <a:pt x="47" y="15"/>
                        </a:lnTo>
                        <a:lnTo>
                          <a:pt x="25" y="15"/>
                        </a:lnTo>
                        <a:lnTo>
                          <a:pt x="25" y="0"/>
                        </a:lnTo>
                        <a:lnTo>
                          <a:pt x="0" y="0"/>
                        </a:lnTo>
                        <a:lnTo>
                          <a:pt x="0" y="141"/>
                        </a:lnTo>
                        <a:lnTo>
                          <a:pt x="12" y="141"/>
                        </a:lnTo>
                        <a:lnTo>
                          <a:pt x="146" y="141"/>
                        </a:lnTo>
                        <a:lnTo>
                          <a:pt x="157" y="141"/>
                        </a:lnTo>
                        <a:lnTo>
                          <a:pt x="157" y="0"/>
                        </a:lnTo>
                        <a:close/>
                        <a:moveTo>
                          <a:pt x="146" y="129"/>
                        </a:moveTo>
                        <a:lnTo>
                          <a:pt x="12" y="129"/>
                        </a:lnTo>
                        <a:lnTo>
                          <a:pt x="12" y="40"/>
                        </a:lnTo>
                        <a:lnTo>
                          <a:pt x="146" y="40"/>
                        </a:lnTo>
                        <a:lnTo>
                          <a:pt x="146" y="12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2" name="îṡļíḍé">
                    <a:extLst>
                      <a:ext uri="{FF2B5EF4-FFF2-40B4-BE49-F238E27FC236}">
                        <a16:creationId xmlns="" xmlns:a16="http://schemas.microsoft.com/office/drawing/2014/main" id="{3F413D5A-BC12-4A0E-929D-D61473159A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7600" y="3200401"/>
                    <a:ext cx="20638" cy="349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3" name="iš1íḋe">
                    <a:extLst>
                      <a:ext uri="{FF2B5EF4-FFF2-40B4-BE49-F238E27FC236}">
                        <a16:creationId xmlns="" xmlns:a16="http://schemas.microsoft.com/office/drawing/2014/main" id="{A4847BA4-502F-4C42-B546-91A94569CE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25713" y="3200401"/>
                    <a:ext cx="23813" cy="349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07" name="íṥlîdè">
                  <a:extLst>
                    <a:ext uri="{FF2B5EF4-FFF2-40B4-BE49-F238E27FC236}">
                      <a16:creationId xmlns="" xmlns:a16="http://schemas.microsoft.com/office/drawing/2014/main" id="{448140DB-969C-465B-899F-B46D9D551BAF}"/>
                    </a:ext>
                  </a:extLst>
                </p:cNvPr>
                <p:cNvGrpSpPr/>
                <p:nvPr/>
              </p:nvGrpSpPr>
              <p:grpSpPr>
                <a:xfrm>
                  <a:off x="6628163" y="293935"/>
                  <a:ext cx="468988" cy="454054"/>
                  <a:chOff x="2339975" y="3200401"/>
                  <a:chExt cx="249238" cy="241300"/>
                </a:xfrm>
                <a:grpFill/>
              </p:grpSpPr>
              <p:sp>
                <p:nvSpPr>
                  <p:cNvPr id="156" name="íṣ1ïḑè">
                    <a:extLst>
                      <a:ext uri="{FF2B5EF4-FFF2-40B4-BE49-F238E27FC236}">
                        <a16:creationId xmlns="" xmlns:a16="http://schemas.microsoft.com/office/drawing/2014/main" id="{3EBCEF3A-4CD4-49CB-BAB2-657407951B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875" y="3297238"/>
                    <a:ext cx="28575" cy="254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7" name="í$ḷïḑé">
                    <a:extLst>
                      <a:ext uri="{FF2B5EF4-FFF2-40B4-BE49-F238E27FC236}">
                        <a16:creationId xmlns="" xmlns:a16="http://schemas.microsoft.com/office/drawing/2014/main" id="{3E612B93-EA48-4229-96CF-239C93CE6A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3325" y="3297238"/>
                    <a:ext cx="28575" cy="254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8" name="iṧlîdè">
                    <a:extLst>
                      <a:ext uri="{FF2B5EF4-FFF2-40B4-BE49-F238E27FC236}">
                        <a16:creationId xmlns="" xmlns:a16="http://schemas.microsoft.com/office/drawing/2014/main" id="{8A534F5D-746B-429F-A612-DEDFE5239D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188" y="3297238"/>
                    <a:ext cx="28575" cy="2540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9" name="íşlïďé">
                    <a:extLst>
                      <a:ext uri="{FF2B5EF4-FFF2-40B4-BE49-F238E27FC236}">
                        <a16:creationId xmlns="" xmlns:a16="http://schemas.microsoft.com/office/drawing/2014/main" id="{BAFD90EB-B3CF-4D5B-80D6-D5584D29BA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875" y="3338513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0" name="iṣ1ïḋè">
                    <a:extLst>
                      <a:ext uri="{FF2B5EF4-FFF2-40B4-BE49-F238E27FC236}">
                        <a16:creationId xmlns="" xmlns:a16="http://schemas.microsoft.com/office/drawing/2014/main" id="{B952BFED-015E-4B65-A7CD-47EE67CD13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3325" y="3338513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1" name="îşľíḓé">
                    <a:extLst>
                      <a:ext uri="{FF2B5EF4-FFF2-40B4-BE49-F238E27FC236}">
                        <a16:creationId xmlns="" xmlns:a16="http://schemas.microsoft.com/office/drawing/2014/main" id="{41F53BAF-6FDB-4EA3-9AE4-280D26030B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188" y="3338513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2" name="íśliḍé">
                    <a:extLst>
                      <a:ext uri="{FF2B5EF4-FFF2-40B4-BE49-F238E27FC236}">
                        <a16:creationId xmlns="" xmlns:a16="http://schemas.microsoft.com/office/drawing/2014/main" id="{41C55D15-5E27-4CA2-A7B5-AE82CE1BF7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875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3" name="íŝḻidé">
                    <a:extLst>
                      <a:ext uri="{FF2B5EF4-FFF2-40B4-BE49-F238E27FC236}">
                        <a16:creationId xmlns="" xmlns:a16="http://schemas.microsoft.com/office/drawing/2014/main" id="{3B6CCA31-9CA3-4463-8D1E-F687707886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6013" y="3338513"/>
                    <a:ext cx="25400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4" name="íṡḻîde">
                    <a:extLst>
                      <a:ext uri="{FF2B5EF4-FFF2-40B4-BE49-F238E27FC236}">
                        <a16:creationId xmlns="" xmlns:a16="http://schemas.microsoft.com/office/drawing/2014/main" id="{F6E49A51-F02D-4DC7-9E27-091B5C199A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6013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5" name="ïṡḷîďê">
                    <a:extLst>
                      <a:ext uri="{FF2B5EF4-FFF2-40B4-BE49-F238E27FC236}">
                        <a16:creationId xmlns="" xmlns:a16="http://schemas.microsoft.com/office/drawing/2014/main" id="{A6428B1E-6BB6-4A09-B675-7C2B282109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3325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6" name="íṣḻîdé">
                    <a:extLst>
                      <a:ext uri="{FF2B5EF4-FFF2-40B4-BE49-F238E27FC236}">
                        <a16:creationId xmlns="" xmlns:a16="http://schemas.microsoft.com/office/drawing/2014/main" id="{26DD98A1-43B1-4301-B6B6-3898B8105B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16188" y="3378201"/>
                    <a:ext cx="28575" cy="23813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7" name="iṧ1îḋê">
                    <a:extLst>
                      <a:ext uri="{FF2B5EF4-FFF2-40B4-BE49-F238E27FC236}">
                        <a16:creationId xmlns="" xmlns:a16="http://schemas.microsoft.com/office/drawing/2014/main" id="{86A1F158-CCD5-461C-820E-37826D8672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9975" y="3217863"/>
                    <a:ext cx="249238" cy="223838"/>
                  </a:xfrm>
                  <a:custGeom>
                    <a:avLst/>
                    <a:gdLst>
                      <a:gd name="T0" fmla="*/ 157 w 157"/>
                      <a:gd name="T1" fmla="*/ 0 h 141"/>
                      <a:gd name="T2" fmla="*/ 135 w 157"/>
                      <a:gd name="T3" fmla="*/ 0 h 141"/>
                      <a:gd name="T4" fmla="*/ 135 w 157"/>
                      <a:gd name="T5" fmla="*/ 15 h 141"/>
                      <a:gd name="T6" fmla="*/ 114 w 157"/>
                      <a:gd name="T7" fmla="*/ 15 h 141"/>
                      <a:gd name="T8" fmla="*/ 114 w 157"/>
                      <a:gd name="T9" fmla="*/ 0 h 141"/>
                      <a:gd name="T10" fmla="*/ 47 w 157"/>
                      <a:gd name="T11" fmla="*/ 0 h 141"/>
                      <a:gd name="T12" fmla="*/ 47 w 157"/>
                      <a:gd name="T13" fmla="*/ 15 h 141"/>
                      <a:gd name="T14" fmla="*/ 25 w 157"/>
                      <a:gd name="T15" fmla="*/ 15 h 141"/>
                      <a:gd name="T16" fmla="*/ 25 w 157"/>
                      <a:gd name="T17" fmla="*/ 0 h 141"/>
                      <a:gd name="T18" fmla="*/ 0 w 157"/>
                      <a:gd name="T19" fmla="*/ 0 h 141"/>
                      <a:gd name="T20" fmla="*/ 0 w 157"/>
                      <a:gd name="T21" fmla="*/ 141 h 141"/>
                      <a:gd name="T22" fmla="*/ 12 w 157"/>
                      <a:gd name="T23" fmla="*/ 141 h 141"/>
                      <a:gd name="T24" fmla="*/ 146 w 157"/>
                      <a:gd name="T25" fmla="*/ 141 h 141"/>
                      <a:gd name="T26" fmla="*/ 157 w 157"/>
                      <a:gd name="T27" fmla="*/ 141 h 141"/>
                      <a:gd name="T28" fmla="*/ 157 w 157"/>
                      <a:gd name="T29" fmla="*/ 0 h 141"/>
                      <a:gd name="T30" fmla="*/ 146 w 157"/>
                      <a:gd name="T31" fmla="*/ 129 h 141"/>
                      <a:gd name="T32" fmla="*/ 12 w 157"/>
                      <a:gd name="T33" fmla="*/ 129 h 141"/>
                      <a:gd name="T34" fmla="*/ 12 w 157"/>
                      <a:gd name="T35" fmla="*/ 40 h 141"/>
                      <a:gd name="T36" fmla="*/ 146 w 157"/>
                      <a:gd name="T37" fmla="*/ 40 h 141"/>
                      <a:gd name="T38" fmla="*/ 146 w 157"/>
                      <a:gd name="T39" fmla="*/ 129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57" h="141">
                        <a:moveTo>
                          <a:pt x="157" y="0"/>
                        </a:moveTo>
                        <a:lnTo>
                          <a:pt x="135" y="0"/>
                        </a:lnTo>
                        <a:lnTo>
                          <a:pt x="135" y="15"/>
                        </a:lnTo>
                        <a:lnTo>
                          <a:pt x="114" y="15"/>
                        </a:lnTo>
                        <a:lnTo>
                          <a:pt x="114" y="0"/>
                        </a:lnTo>
                        <a:lnTo>
                          <a:pt x="47" y="0"/>
                        </a:lnTo>
                        <a:lnTo>
                          <a:pt x="47" y="15"/>
                        </a:lnTo>
                        <a:lnTo>
                          <a:pt x="25" y="15"/>
                        </a:lnTo>
                        <a:lnTo>
                          <a:pt x="25" y="0"/>
                        </a:lnTo>
                        <a:lnTo>
                          <a:pt x="0" y="0"/>
                        </a:lnTo>
                        <a:lnTo>
                          <a:pt x="0" y="141"/>
                        </a:lnTo>
                        <a:lnTo>
                          <a:pt x="12" y="141"/>
                        </a:lnTo>
                        <a:lnTo>
                          <a:pt x="146" y="141"/>
                        </a:lnTo>
                        <a:lnTo>
                          <a:pt x="157" y="141"/>
                        </a:lnTo>
                        <a:lnTo>
                          <a:pt x="157" y="0"/>
                        </a:lnTo>
                        <a:close/>
                        <a:moveTo>
                          <a:pt x="146" y="129"/>
                        </a:moveTo>
                        <a:lnTo>
                          <a:pt x="12" y="129"/>
                        </a:lnTo>
                        <a:lnTo>
                          <a:pt x="12" y="40"/>
                        </a:lnTo>
                        <a:lnTo>
                          <a:pt x="146" y="40"/>
                        </a:lnTo>
                        <a:lnTo>
                          <a:pt x="146" y="12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8" name="iśļîḑe">
                    <a:extLst>
                      <a:ext uri="{FF2B5EF4-FFF2-40B4-BE49-F238E27FC236}">
                        <a16:creationId xmlns="" xmlns:a16="http://schemas.microsoft.com/office/drawing/2014/main" id="{8A785D98-FF7B-479C-8E0D-D4AB50A67C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7600" y="3200401"/>
                    <a:ext cx="20638" cy="349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9" name="îşľîḍê">
                    <a:extLst>
                      <a:ext uri="{FF2B5EF4-FFF2-40B4-BE49-F238E27FC236}">
                        <a16:creationId xmlns="" xmlns:a16="http://schemas.microsoft.com/office/drawing/2014/main" id="{47AFB02F-BE30-45DD-9460-A875745872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25713" y="3200401"/>
                    <a:ext cx="23813" cy="34925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08" name="îṥľîḑè">
                  <a:extLst>
                    <a:ext uri="{FF2B5EF4-FFF2-40B4-BE49-F238E27FC236}">
                      <a16:creationId xmlns="" xmlns:a16="http://schemas.microsoft.com/office/drawing/2014/main" id="{FEA88EC7-66FB-480A-9FF4-86FA526BF472}"/>
                    </a:ext>
                  </a:extLst>
                </p:cNvPr>
                <p:cNvGrpSpPr/>
                <p:nvPr/>
              </p:nvGrpSpPr>
              <p:grpSpPr>
                <a:xfrm>
                  <a:off x="7835014" y="602746"/>
                  <a:ext cx="430711" cy="453230"/>
                  <a:chOff x="1641475" y="2428876"/>
                  <a:chExt cx="242888" cy="255587"/>
                </a:xfrm>
                <a:grpFill/>
              </p:grpSpPr>
              <p:sp>
                <p:nvSpPr>
                  <p:cNvPr id="151" name="ísḻíḍè">
                    <a:extLst>
                      <a:ext uri="{FF2B5EF4-FFF2-40B4-BE49-F238E27FC236}">
                        <a16:creationId xmlns="" xmlns:a16="http://schemas.microsoft.com/office/drawing/2014/main" id="{7A780DF9-6DA8-4460-BFFA-1B63448C1B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41475" y="2525713"/>
                    <a:ext cx="111125" cy="158750"/>
                  </a:xfrm>
                  <a:custGeom>
                    <a:avLst/>
                    <a:gdLst>
                      <a:gd name="T0" fmla="*/ 42 w 59"/>
                      <a:gd name="T1" fmla="*/ 49 h 84"/>
                      <a:gd name="T2" fmla="*/ 43 w 59"/>
                      <a:gd name="T3" fmla="*/ 40 h 84"/>
                      <a:gd name="T4" fmla="*/ 31 w 59"/>
                      <a:gd name="T5" fmla="*/ 4 h 84"/>
                      <a:gd name="T6" fmla="*/ 26 w 59"/>
                      <a:gd name="T7" fmla="*/ 1 h 84"/>
                      <a:gd name="T8" fmla="*/ 11 w 59"/>
                      <a:gd name="T9" fmla="*/ 6 h 84"/>
                      <a:gd name="T10" fmla="*/ 4 w 59"/>
                      <a:gd name="T11" fmla="*/ 22 h 84"/>
                      <a:gd name="T12" fmla="*/ 9 w 59"/>
                      <a:gd name="T13" fmla="*/ 37 h 84"/>
                      <a:gd name="T14" fmla="*/ 24 w 59"/>
                      <a:gd name="T15" fmla="*/ 46 h 84"/>
                      <a:gd name="T16" fmla="*/ 31 w 59"/>
                      <a:gd name="T17" fmla="*/ 52 h 84"/>
                      <a:gd name="T18" fmla="*/ 40 w 59"/>
                      <a:gd name="T19" fmla="*/ 80 h 84"/>
                      <a:gd name="T20" fmla="*/ 45 w 59"/>
                      <a:gd name="T21" fmla="*/ 83 h 84"/>
                      <a:gd name="T22" fmla="*/ 48 w 59"/>
                      <a:gd name="T23" fmla="*/ 69 h 84"/>
                      <a:gd name="T24" fmla="*/ 42 w 59"/>
                      <a:gd name="T25" fmla="*/ 49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9" h="84">
                        <a:moveTo>
                          <a:pt x="42" y="49"/>
                        </a:moveTo>
                        <a:cubicBezTo>
                          <a:pt x="42" y="49"/>
                          <a:pt x="44" y="42"/>
                          <a:pt x="43" y="40"/>
                        </a:cubicBezTo>
                        <a:cubicBezTo>
                          <a:pt x="31" y="4"/>
                          <a:pt x="31" y="4"/>
                          <a:pt x="31" y="4"/>
                        </a:cubicBezTo>
                        <a:cubicBezTo>
                          <a:pt x="31" y="4"/>
                          <a:pt x="30" y="0"/>
                          <a:pt x="26" y="1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11" y="6"/>
                          <a:pt x="0" y="11"/>
                          <a:pt x="4" y="22"/>
                        </a:cubicBezTo>
                        <a:cubicBezTo>
                          <a:pt x="9" y="37"/>
                          <a:pt x="9" y="37"/>
                          <a:pt x="9" y="37"/>
                        </a:cubicBezTo>
                        <a:cubicBezTo>
                          <a:pt x="9" y="37"/>
                          <a:pt x="13" y="50"/>
                          <a:pt x="24" y="46"/>
                        </a:cubicBezTo>
                        <a:cubicBezTo>
                          <a:pt x="24" y="46"/>
                          <a:pt x="29" y="45"/>
                          <a:pt x="31" y="52"/>
                        </a:cubicBezTo>
                        <a:cubicBezTo>
                          <a:pt x="40" y="80"/>
                          <a:pt x="40" y="80"/>
                          <a:pt x="40" y="80"/>
                        </a:cubicBezTo>
                        <a:cubicBezTo>
                          <a:pt x="40" y="80"/>
                          <a:pt x="41" y="84"/>
                          <a:pt x="45" y="83"/>
                        </a:cubicBezTo>
                        <a:cubicBezTo>
                          <a:pt x="45" y="83"/>
                          <a:pt x="59" y="80"/>
                          <a:pt x="48" y="69"/>
                        </a:cubicBezTo>
                        <a:cubicBezTo>
                          <a:pt x="51" y="63"/>
                          <a:pt x="42" y="58"/>
                          <a:pt x="42" y="4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2" name="ïšľíďê">
                    <a:extLst>
                      <a:ext uri="{FF2B5EF4-FFF2-40B4-BE49-F238E27FC236}">
                        <a16:creationId xmlns="" xmlns:a16="http://schemas.microsoft.com/office/drawing/2014/main" id="{E569109E-FEE9-4869-BB14-74D1EFAA03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03388" y="2428876"/>
                    <a:ext cx="155575" cy="179388"/>
                  </a:xfrm>
                  <a:custGeom>
                    <a:avLst/>
                    <a:gdLst>
                      <a:gd name="T0" fmla="*/ 69 w 82"/>
                      <a:gd name="T1" fmla="*/ 59 h 95"/>
                      <a:gd name="T2" fmla="*/ 72 w 82"/>
                      <a:gd name="T3" fmla="*/ 46 h 95"/>
                      <a:gd name="T4" fmla="*/ 62 w 82"/>
                      <a:gd name="T5" fmla="*/ 37 h 95"/>
                      <a:gd name="T6" fmla="*/ 51 w 82"/>
                      <a:gd name="T7" fmla="*/ 5 h 95"/>
                      <a:gd name="T8" fmla="*/ 48 w 82"/>
                      <a:gd name="T9" fmla="*/ 6 h 95"/>
                      <a:gd name="T10" fmla="*/ 4 w 82"/>
                      <a:gd name="T11" fmla="*/ 48 h 95"/>
                      <a:gd name="T12" fmla="*/ 2 w 82"/>
                      <a:gd name="T13" fmla="*/ 53 h 95"/>
                      <a:gd name="T14" fmla="*/ 12 w 82"/>
                      <a:gd name="T15" fmla="*/ 83 h 95"/>
                      <a:gd name="T16" fmla="*/ 17 w 82"/>
                      <a:gd name="T17" fmla="*/ 86 h 95"/>
                      <a:gd name="T18" fmla="*/ 78 w 82"/>
                      <a:gd name="T19" fmla="*/ 92 h 95"/>
                      <a:gd name="T20" fmla="*/ 80 w 82"/>
                      <a:gd name="T21" fmla="*/ 91 h 95"/>
                      <a:gd name="T22" fmla="*/ 69 w 82"/>
                      <a:gd name="T23" fmla="*/ 59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2" h="95">
                        <a:moveTo>
                          <a:pt x="69" y="59"/>
                        </a:moveTo>
                        <a:cubicBezTo>
                          <a:pt x="73" y="56"/>
                          <a:pt x="74" y="51"/>
                          <a:pt x="72" y="46"/>
                        </a:cubicBezTo>
                        <a:cubicBezTo>
                          <a:pt x="71" y="41"/>
                          <a:pt x="67" y="38"/>
                          <a:pt x="62" y="37"/>
                        </a:cubicBezTo>
                        <a:cubicBezTo>
                          <a:pt x="51" y="5"/>
                          <a:pt x="51" y="5"/>
                          <a:pt x="51" y="5"/>
                        </a:cubicBezTo>
                        <a:cubicBezTo>
                          <a:pt x="50" y="0"/>
                          <a:pt x="48" y="6"/>
                          <a:pt x="48" y="6"/>
                        </a:cubicBezTo>
                        <a:cubicBezTo>
                          <a:pt x="40" y="38"/>
                          <a:pt x="4" y="48"/>
                          <a:pt x="4" y="48"/>
                        </a:cubicBezTo>
                        <a:cubicBezTo>
                          <a:pt x="0" y="49"/>
                          <a:pt x="2" y="53"/>
                          <a:pt x="2" y="53"/>
                        </a:cubicBezTo>
                        <a:cubicBezTo>
                          <a:pt x="12" y="83"/>
                          <a:pt x="12" y="83"/>
                          <a:pt x="12" y="83"/>
                        </a:cubicBezTo>
                        <a:cubicBezTo>
                          <a:pt x="13" y="87"/>
                          <a:pt x="17" y="86"/>
                          <a:pt x="17" y="86"/>
                        </a:cubicBezTo>
                        <a:cubicBezTo>
                          <a:pt x="56" y="72"/>
                          <a:pt x="78" y="92"/>
                          <a:pt x="78" y="92"/>
                        </a:cubicBezTo>
                        <a:cubicBezTo>
                          <a:pt x="78" y="92"/>
                          <a:pt x="82" y="95"/>
                          <a:pt x="80" y="91"/>
                        </a:cubicBezTo>
                        <a:lnTo>
                          <a:pt x="69" y="5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3" name="îṧļídè">
                    <a:extLst>
                      <a:ext uri="{FF2B5EF4-FFF2-40B4-BE49-F238E27FC236}">
                        <a16:creationId xmlns="" xmlns:a16="http://schemas.microsoft.com/office/drawing/2014/main" id="{D1B6D7CD-7E26-4CB1-A221-F32CB4C695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36738" y="2465388"/>
                    <a:ext cx="23813" cy="30163"/>
                  </a:xfrm>
                  <a:custGeom>
                    <a:avLst/>
                    <a:gdLst>
                      <a:gd name="T0" fmla="*/ 15 w 15"/>
                      <a:gd name="T1" fmla="*/ 1 h 19"/>
                      <a:gd name="T2" fmla="*/ 13 w 15"/>
                      <a:gd name="T3" fmla="*/ 0 h 19"/>
                      <a:gd name="T4" fmla="*/ 0 w 15"/>
                      <a:gd name="T5" fmla="*/ 18 h 19"/>
                      <a:gd name="T6" fmla="*/ 2 w 15"/>
                      <a:gd name="T7" fmla="*/ 19 h 19"/>
                      <a:gd name="T8" fmla="*/ 15 w 15"/>
                      <a:gd name="T9" fmla="*/ 1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19">
                        <a:moveTo>
                          <a:pt x="15" y="1"/>
                        </a:moveTo>
                        <a:lnTo>
                          <a:pt x="13" y="0"/>
                        </a:lnTo>
                        <a:lnTo>
                          <a:pt x="0" y="18"/>
                        </a:lnTo>
                        <a:lnTo>
                          <a:pt x="2" y="19"/>
                        </a:lnTo>
                        <a:lnTo>
                          <a:pt x="15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4" name="íṧ1iḍê">
                    <a:extLst>
                      <a:ext uri="{FF2B5EF4-FFF2-40B4-BE49-F238E27FC236}">
                        <a16:creationId xmlns="" xmlns:a16="http://schemas.microsoft.com/office/drawing/2014/main" id="{93E6E1DD-D401-475A-B9B0-5115384F72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49438" y="2535238"/>
                    <a:ext cx="33338" cy="22225"/>
                  </a:xfrm>
                  <a:custGeom>
                    <a:avLst/>
                    <a:gdLst>
                      <a:gd name="T0" fmla="*/ 0 w 21"/>
                      <a:gd name="T1" fmla="*/ 3 h 14"/>
                      <a:gd name="T2" fmla="*/ 19 w 21"/>
                      <a:gd name="T3" fmla="*/ 14 h 14"/>
                      <a:gd name="T4" fmla="*/ 21 w 21"/>
                      <a:gd name="T5" fmla="*/ 12 h 14"/>
                      <a:gd name="T6" fmla="*/ 1 w 21"/>
                      <a:gd name="T7" fmla="*/ 0 h 14"/>
                      <a:gd name="T8" fmla="*/ 0 w 21"/>
                      <a:gd name="T9" fmla="*/ 3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14">
                        <a:moveTo>
                          <a:pt x="0" y="3"/>
                        </a:moveTo>
                        <a:lnTo>
                          <a:pt x="19" y="14"/>
                        </a:lnTo>
                        <a:lnTo>
                          <a:pt x="21" y="12"/>
                        </a:lnTo>
                        <a:lnTo>
                          <a:pt x="1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5" name="î$ḷîďê">
                    <a:extLst>
                      <a:ext uri="{FF2B5EF4-FFF2-40B4-BE49-F238E27FC236}">
                        <a16:creationId xmlns="" xmlns:a16="http://schemas.microsoft.com/office/drawing/2014/main" id="{200FE9D0-A782-4902-9DAB-1F78A19B0E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47850" y="2501901"/>
                    <a:ext cx="36513" cy="14288"/>
                  </a:xfrm>
                  <a:custGeom>
                    <a:avLst/>
                    <a:gdLst>
                      <a:gd name="T0" fmla="*/ 1 w 23"/>
                      <a:gd name="T1" fmla="*/ 9 h 9"/>
                      <a:gd name="T2" fmla="*/ 23 w 23"/>
                      <a:gd name="T3" fmla="*/ 3 h 9"/>
                      <a:gd name="T4" fmla="*/ 22 w 23"/>
                      <a:gd name="T5" fmla="*/ 0 h 9"/>
                      <a:gd name="T6" fmla="*/ 0 w 23"/>
                      <a:gd name="T7" fmla="*/ 6 h 9"/>
                      <a:gd name="T8" fmla="*/ 1 w 23"/>
                      <a:gd name="T9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" h="9">
                        <a:moveTo>
                          <a:pt x="1" y="9"/>
                        </a:moveTo>
                        <a:lnTo>
                          <a:pt x="23" y="3"/>
                        </a:lnTo>
                        <a:lnTo>
                          <a:pt x="22" y="0"/>
                        </a:lnTo>
                        <a:lnTo>
                          <a:pt x="0" y="6"/>
                        </a:lnTo>
                        <a:lnTo>
                          <a:pt x="1" y="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09" name="îṣļîďê">
                  <a:extLst>
                    <a:ext uri="{FF2B5EF4-FFF2-40B4-BE49-F238E27FC236}">
                      <a16:creationId xmlns="" xmlns:a16="http://schemas.microsoft.com/office/drawing/2014/main" id="{817A329E-362D-4B48-A9A0-BB5E3BE7D99D}"/>
                    </a:ext>
                  </a:extLst>
                </p:cNvPr>
                <p:cNvGrpSpPr/>
                <p:nvPr/>
              </p:nvGrpSpPr>
              <p:grpSpPr>
                <a:xfrm>
                  <a:off x="7311284" y="379013"/>
                  <a:ext cx="321149" cy="419964"/>
                  <a:chOff x="812800" y="2401888"/>
                  <a:chExt cx="206375" cy="269875"/>
                </a:xfrm>
                <a:grpFill/>
              </p:grpSpPr>
              <p:sp>
                <p:nvSpPr>
                  <p:cNvPr id="149" name="îŝ1ïdê">
                    <a:extLst>
                      <a:ext uri="{FF2B5EF4-FFF2-40B4-BE49-F238E27FC236}">
                        <a16:creationId xmlns="" xmlns:a16="http://schemas.microsoft.com/office/drawing/2014/main" id="{55572C7E-089A-4443-8E8E-64BE9EE4F4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800" y="2401888"/>
                    <a:ext cx="206375" cy="269875"/>
                  </a:xfrm>
                  <a:custGeom>
                    <a:avLst/>
                    <a:gdLst>
                      <a:gd name="T0" fmla="*/ 104 w 109"/>
                      <a:gd name="T1" fmla="*/ 68 h 142"/>
                      <a:gd name="T2" fmla="*/ 96 w 109"/>
                      <a:gd name="T3" fmla="*/ 68 h 142"/>
                      <a:gd name="T4" fmla="*/ 96 w 109"/>
                      <a:gd name="T5" fmla="*/ 44 h 142"/>
                      <a:gd name="T6" fmla="*/ 84 w 109"/>
                      <a:gd name="T7" fmla="*/ 13 h 142"/>
                      <a:gd name="T8" fmla="*/ 55 w 109"/>
                      <a:gd name="T9" fmla="*/ 0 h 142"/>
                      <a:gd name="T10" fmla="*/ 25 w 109"/>
                      <a:gd name="T11" fmla="*/ 13 h 142"/>
                      <a:gd name="T12" fmla="*/ 13 w 109"/>
                      <a:gd name="T13" fmla="*/ 44 h 142"/>
                      <a:gd name="T14" fmla="*/ 13 w 109"/>
                      <a:gd name="T15" fmla="*/ 68 h 142"/>
                      <a:gd name="T16" fmla="*/ 6 w 109"/>
                      <a:gd name="T17" fmla="*/ 68 h 142"/>
                      <a:gd name="T18" fmla="*/ 0 w 109"/>
                      <a:gd name="T19" fmla="*/ 73 h 142"/>
                      <a:gd name="T20" fmla="*/ 0 w 109"/>
                      <a:gd name="T21" fmla="*/ 137 h 142"/>
                      <a:gd name="T22" fmla="*/ 6 w 109"/>
                      <a:gd name="T23" fmla="*/ 142 h 142"/>
                      <a:gd name="T24" fmla="*/ 104 w 109"/>
                      <a:gd name="T25" fmla="*/ 142 h 142"/>
                      <a:gd name="T26" fmla="*/ 109 w 109"/>
                      <a:gd name="T27" fmla="*/ 137 h 142"/>
                      <a:gd name="T28" fmla="*/ 109 w 109"/>
                      <a:gd name="T29" fmla="*/ 73 h 142"/>
                      <a:gd name="T30" fmla="*/ 104 w 109"/>
                      <a:gd name="T31" fmla="*/ 68 h 142"/>
                      <a:gd name="T32" fmla="*/ 66 w 109"/>
                      <a:gd name="T33" fmla="*/ 124 h 142"/>
                      <a:gd name="T34" fmla="*/ 55 w 109"/>
                      <a:gd name="T35" fmla="*/ 136 h 142"/>
                      <a:gd name="T36" fmla="*/ 43 w 109"/>
                      <a:gd name="T37" fmla="*/ 124 h 142"/>
                      <a:gd name="T38" fmla="*/ 43 w 109"/>
                      <a:gd name="T39" fmla="*/ 103 h 142"/>
                      <a:gd name="T40" fmla="*/ 55 w 109"/>
                      <a:gd name="T41" fmla="*/ 91 h 142"/>
                      <a:gd name="T42" fmla="*/ 66 w 109"/>
                      <a:gd name="T43" fmla="*/ 103 h 142"/>
                      <a:gd name="T44" fmla="*/ 66 w 109"/>
                      <a:gd name="T45" fmla="*/ 124 h 142"/>
                      <a:gd name="T46" fmla="*/ 77 w 109"/>
                      <a:gd name="T47" fmla="*/ 68 h 142"/>
                      <a:gd name="T48" fmla="*/ 33 w 109"/>
                      <a:gd name="T49" fmla="*/ 68 h 142"/>
                      <a:gd name="T50" fmla="*/ 33 w 109"/>
                      <a:gd name="T51" fmla="*/ 44 h 142"/>
                      <a:gd name="T52" fmla="*/ 39 w 109"/>
                      <a:gd name="T53" fmla="*/ 27 h 142"/>
                      <a:gd name="T54" fmla="*/ 55 w 109"/>
                      <a:gd name="T55" fmla="*/ 20 h 142"/>
                      <a:gd name="T56" fmla="*/ 70 w 109"/>
                      <a:gd name="T57" fmla="*/ 27 h 142"/>
                      <a:gd name="T58" fmla="*/ 77 w 109"/>
                      <a:gd name="T59" fmla="*/ 44 h 142"/>
                      <a:gd name="T60" fmla="*/ 77 w 109"/>
                      <a:gd name="T61" fmla="*/ 68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09" h="142">
                        <a:moveTo>
                          <a:pt x="104" y="68"/>
                        </a:moveTo>
                        <a:cubicBezTo>
                          <a:pt x="96" y="68"/>
                          <a:pt x="96" y="68"/>
                          <a:pt x="96" y="68"/>
                        </a:cubicBezTo>
                        <a:cubicBezTo>
                          <a:pt x="96" y="44"/>
                          <a:pt x="96" y="44"/>
                          <a:pt x="96" y="44"/>
                        </a:cubicBezTo>
                        <a:cubicBezTo>
                          <a:pt x="96" y="32"/>
                          <a:pt x="92" y="21"/>
                          <a:pt x="84" y="13"/>
                        </a:cubicBezTo>
                        <a:cubicBezTo>
                          <a:pt x="77" y="5"/>
                          <a:pt x="66" y="0"/>
                          <a:pt x="55" y="0"/>
                        </a:cubicBezTo>
                        <a:cubicBezTo>
                          <a:pt x="43" y="0"/>
                          <a:pt x="32" y="5"/>
                          <a:pt x="25" y="13"/>
                        </a:cubicBezTo>
                        <a:cubicBezTo>
                          <a:pt x="17" y="21"/>
                          <a:pt x="13" y="32"/>
                          <a:pt x="13" y="44"/>
                        </a:cubicBezTo>
                        <a:cubicBezTo>
                          <a:pt x="13" y="68"/>
                          <a:pt x="13" y="68"/>
                          <a:pt x="13" y="68"/>
                        </a:cubicBezTo>
                        <a:cubicBezTo>
                          <a:pt x="6" y="68"/>
                          <a:pt x="6" y="68"/>
                          <a:pt x="6" y="68"/>
                        </a:cubicBezTo>
                        <a:cubicBezTo>
                          <a:pt x="3" y="68"/>
                          <a:pt x="0" y="71"/>
                          <a:pt x="0" y="73"/>
                        </a:cubicBezTo>
                        <a:cubicBezTo>
                          <a:pt x="0" y="137"/>
                          <a:pt x="0" y="137"/>
                          <a:pt x="0" y="137"/>
                        </a:cubicBezTo>
                        <a:cubicBezTo>
                          <a:pt x="0" y="140"/>
                          <a:pt x="3" y="142"/>
                          <a:pt x="6" y="142"/>
                        </a:cubicBezTo>
                        <a:cubicBezTo>
                          <a:pt x="104" y="142"/>
                          <a:pt x="104" y="142"/>
                          <a:pt x="104" y="142"/>
                        </a:cubicBezTo>
                        <a:cubicBezTo>
                          <a:pt x="107" y="142"/>
                          <a:pt x="109" y="140"/>
                          <a:pt x="109" y="137"/>
                        </a:cubicBezTo>
                        <a:cubicBezTo>
                          <a:pt x="109" y="73"/>
                          <a:pt x="109" y="73"/>
                          <a:pt x="109" y="73"/>
                        </a:cubicBezTo>
                        <a:cubicBezTo>
                          <a:pt x="109" y="71"/>
                          <a:pt x="107" y="68"/>
                          <a:pt x="104" y="68"/>
                        </a:cubicBezTo>
                        <a:close/>
                        <a:moveTo>
                          <a:pt x="66" y="124"/>
                        </a:moveTo>
                        <a:cubicBezTo>
                          <a:pt x="66" y="131"/>
                          <a:pt x="61" y="136"/>
                          <a:pt x="55" y="136"/>
                        </a:cubicBezTo>
                        <a:cubicBezTo>
                          <a:pt x="48" y="136"/>
                          <a:pt x="43" y="131"/>
                          <a:pt x="43" y="124"/>
                        </a:cubicBezTo>
                        <a:cubicBezTo>
                          <a:pt x="43" y="103"/>
                          <a:pt x="43" y="103"/>
                          <a:pt x="43" y="103"/>
                        </a:cubicBezTo>
                        <a:cubicBezTo>
                          <a:pt x="43" y="96"/>
                          <a:pt x="48" y="91"/>
                          <a:pt x="55" y="91"/>
                        </a:cubicBezTo>
                        <a:cubicBezTo>
                          <a:pt x="61" y="91"/>
                          <a:pt x="66" y="96"/>
                          <a:pt x="66" y="103"/>
                        </a:cubicBezTo>
                        <a:lnTo>
                          <a:pt x="66" y="124"/>
                        </a:lnTo>
                        <a:close/>
                        <a:moveTo>
                          <a:pt x="77" y="68"/>
                        </a:moveTo>
                        <a:cubicBezTo>
                          <a:pt x="33" y="68"/>
                          <a:pt x="33" y="68"/>
                          <a:pt x="33" y="68"/>
                        </a:cubicBezTo>
                        <a:cubicBezTo>
                          <a:pt x="33" y="44"/>
                          <a:pt x="33" y="44"/>
                          <a:pt x="33" y="44"/>
                        </a:cubicBezTo>
                        <a:cubicBezTo>
                          <a:pt x="33" y="37"/>
                          <a:pt x="35" y="31"/>
                          <a:pt x="39" y="27"/>
                        </a:cubicBezTo>
                        <a:cubicBezTo>
                          <a:pt x="43" y="23"/>
                          <a:pt x="49" y="20"/>
                          <a:pt x="55" y="20"/>
                        </a:cubicBezTo>
                        <a:cubicBezTo>
                          <a:pt x="60" y="20"/>
                          <a:pt x="66" y="23"/>
                          <a:pt x="70" y="27"/>
                        </a:cubicBezTo>
                        <a:cubicBezTo>
                          <a:pt x="74" y="31"/>
                          <a:pt x="77" y="37"/>
                          <a:pt x="77" y="44"/>
                        </a:cubicBezTo>
                        <a:lnTo>
                          <a:pt x="77" y="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0" name="îṧľîḓè">
                    <a:extLst>
                      <a:ext uri="{FF2B5EF4-FFF2-40B4-BE49-F238E27FC236}">
                        <a16:creationId xmlns="" xmlns:a16="http://schemas.microsoft.com/office/drawing/2014/main" id="{335241C5-DF3C-4EB0-BB00-DD414B9CAE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3288" y="2586038"/>
                    <a:ext cx="25400" cy="60325"/>
                  </a:xfrm>
                  <a:custGeom>
                    <a:avLst/>
                    <a:gdLst>
                      <a:gd name="T0" fmla="*/ 7 w 13"/>
                      <a:gd name="T1" fmla="*/ 0 h 32"/>
                      <a:gd name="T2" fmla="*/ 0 w 13"/>
                      <a:gd name="T3" fmla="*/ 7 h 32"/>
                      <a:gd name="T4" fmla="*/ 0 w 13"/>
                      <a:gd name="T5" fmla="*/ 25 h 32"/>
                      <a:gd name="T6" fmla="*/ 7 w 13"/>
                      <a:gd name="T7" fmla="*/ 32 h 32"/>
                      <a:gd name="T8" fmla="*/ 13 w 13"/>
                      <a:gd name="T9" fmla="*/ 25 h 32"/>
                      <a:gd name="T10" fmla="*/ 13 w 13"/>
                      <a:gd name="T11" fmla="*/ 7 h 32"/>
                      <a:gd name="T12" fmla="*/ 7 w 13"/>
                      <a:gd name="T13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32">
                        <a:moveTo>
                          <a:pt x="7" y="0"/>
                        </a:move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29"/>
                          <a:pt x="3" y="32"/>
                          <a:pt x="7" y="32"/>
                        </a:cubicBezTo>
                        <a:cubicBezTo>
                          <a:pt x="10" y="32"/>
                          <a:pt x="13" y="29"/>
                          <a:pt x="13" y="25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3"/>
                          <a:pt x="10" y="0"/>
                          <a:pt x="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10" name="íşľîdê">
                  <a:extLst>
                    <a:ext uri="{FF2B5EF4-FFF2-40B4-BE49-F238E27FC236}">
                      <a16:creationId xmlns="" xmlns:a16="http://schemas.microsoft.com/office/drawing/2014/main" id="{9BC26386-53AD-455E-8CDF-1D1CAA3068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0709" y="457948"/>
                  <a:ext cx="306803" cy="318027"/>
                </a:xfrm>
                <a:custGeom>
                  <a:avLst/>
                  <a:gdLst>
                    <a:gd name="T0" fmla="*/ 99 w 137"/>
                    <a:gd name="T1" fmla="*/ 57 h 142"/>
                    <a:gd name="T2" fmla="*/ 137 w 137"/>
                    <a:gd name="T3" fmla="*/ 57 h 142"/>
                    <a:gd name="T4" fmla="*/ 76 w 137"/>
                    <a:gd name="T5" fmla="*/ 4 h 142"/>
                    <a:gd name="T6" fmla="*/ 69 w 137"/>
                    <a:gd name="T7" fmla="*/ 0 h 142"/>
                    <a:gd name="T8" fmla="*/ 62 w 137"/>
                    <a:gd name="T9" fmla="*/ 4 h 142"/>
                    <a:gd name="T10" fmla="*/ 0 w 137"/>
                    <a:gd name="T11" fmla="*/ 57 h 142"/>
                    <a:gd name="T12" fmla="*/ 39 w 137"/>
                    <a:gd name="T13" fmla="*/ 57 h 142"/>
                    <a:gd name="T14" fmla="*/ 62 w 137"/>
                    <a:gd name="T15" fmla="*/ 5 h 142"/>
                    <a:gd name="T16" fmla="*/ 62 w 137"/>
                    <a:gd name="T17" fmla="*/ 6 h 142"/>
                    <a:gd name="T18" fmla="*/ 44 w 137"/>
                    <a:gd name="T19" fmla="*/ 57 h 142"/>
                    <a:gd name="T20" fmla="*/ 64 w 137"/>
                    <a:gd name="T21" fmla="*/ 57 h 142"/>
                    <a:gd name="T22" fmla="*/ 64 w 137"/>
                    <a:gd name="T23" fmla="*/ 123 h 142"/>
                    <a:gd name="T24" fmla="*/ 64 w 137"/>
                    <a:gd name="T25" fmla="*/ 125 h 142"/>
                    <a:gd name="T26" fmla="*/ 64 w 137"/>
                    <a:gd name="T27" fmla="*/ 130 h 142"/>
                    <a:gd name="T28" fmla="*/ 76 w 137"/>
                    <a:gd name="T29" fmla="*/ 142 h 142"/>
                    <a:gd name="T30" fmla="*/ 88 w 137"/>
                    <a:gd name="T31" fmla="*/ 130 h 142"/>
                    <a:gd name="T32" fmla="*/ 88 w 137"/>
                    <a:gd name="T33" fmla="*/ 125 h 142"/>
                    <a:gd name="T34" fmla="*/ 79 w 137"/>
                    <a:gd name="T35" fmla="*/ 125 h 142"/>
                    <a:gd name="T36" fmla="*/ 79 w 137"/>
                    <a:gd name="T37" fmla="*/ 127 h 142"/>
                    <a:gd name="T38" fmla="*/ 79 w 137"/>
                    <a:gd name="T39" fmla="*/ 130 h 142"/>
                    <a:gd name="T40" fmla="*/ 76 w 137"/>
                    <a:gd name="T41" fmla="*/ 134 h 142"/>
                    <a:gd name="T42" fmla="*/ 72 w 137"/>
                    <a:gd name="T43" fmla="*/ 130 h 142"/>
                    <a:gd name="T44" fmla="*/ 72 w 137"/>
                    <a:gd name="T45" fmla="*/ 127 h 142"/>
                    <a:gd name="T46" fmla="*/ 72 w 137"/>
                    <a:gd name="T47" fmla="*/ 125 h 142"/>
                    <a:gd name="T48" fmla="*/ 72 w 137"/>
                    <a:gd name="T49" fmla="*/ 112 h 142"/>
                    <a:gd name="T50" fmla="*/ 72 w 137"/>
                    <a:gd name="T51" fmla="*/ 57 h 142"/>
                    <a:gd name="T52" fmla="*/ 94 w 137"/>
                    <a:gd name="T53" fmla="*/ 57 h 142"/>
                    <a:gd name="T54" fmla="*/ 76 w 137"/>
                    <a:gd name="T55" fmla="*/ 6 h 142"/>
                    <a:gd name="T56" fmla="*/ 76 w 137"/>
                    <a:gd name="T57" fmla="*/ 5 h 142"/>
                    <a:gd name="T58" fmla="*/ 99 w 137"/>
                    <a:gd name="T59" fmla="*/ 57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37" h="142">
                      <a:moveTo>
                        <a:pt x="99" y="57"/>
                      </a:moveTo>
                      <a:cubicBezTo>
                        <a:pt x="137" y="57"/>
                        <a:pt x="137" y="57"/>
                        <a:pt x="137" y="57"/>
                      </a:cubicBezTo>
                      <a:cubicBezTo>
                        <a:pt x="130" y="29"/>
                        <a:pt x="105" y="7"/>
                        <a:pt x="76" y="4"/>
                      </a:cubicBezTo>
                      <a:cubicBezTo>
                        <a:pt x="74" y="2"/>
                        <a:pt x="72" y="0"/>
                        <a:pt x="69" y="0"/>
                      </a:cubicBezTo>
                      <a:cubicBezTo>
                        <a:pt x="66" y="0"/>
                        <a:pt x="64" y="2"/>
                        <a:pt x="62" y="4"/>
                      </a:cubicBezTo>
                      <a:cubicBezTo>
                        <a:pt x="32" y="7"/>
                        <a:pt x="7" y="28"/>
                        <a:pt x="0" y="57"/>
                      </a:cubicBezTo>
                      <a:cubicBezTo>
                        <a:pt x="39" y="57"/>
                        <a:pt x="39" y="57"/>
                        <a:pt x="39" y="57"/>
                      </a:cubicBezTo>
                      <a:cubicBezTo>
                        <a:pt x="39" y="24"/>
                        <a:pt x="58" y="8"/>
                        <a:pt x="62" y="5"/>
                      </a:cubicBezTo>
                      <a:cubicBezTo>
                        <a:pt x="62" y="5"/>
                        <a:pt x="62" y="5"/>
                        <a:pt x="62" y="6"/>
                      </a:cubicBezTo>
                      <a:cubicBezTo>
                        <a:pt x="41" y="32"/>
                        <a:pt x="44" y="57"/>
                        <a:pt x="44" y="57"/>
                      </a:cubicBezTo>
                      <a:cubicBezTo>
                        <a:pt x="64" y="57"/>
                        <a:pt x="64" y="57"/>
                        <a:pt x="64" y="57"/>
                      </a:cubicBezTo>
                      <a:cubicBezTo>
                        <a:pt x="64" y="123"/>
                        <a:pt x="64" y="123"/>
                        <a:pt x="64" y="123"/>
                      </a:cubicBezTo>
                      <a:cubicBezTo>
                        <a:pt x="64" y="125"/>
                        <a:pt x="64" y="125"/>
                        <a:pt x="64" y="125"/>
                      </a:cubicBezTo>
                      <a:cubicBezTo>
                        <a:pt x="64" y="130"/>
                        <a:pt x="64" y="130"/>
                        <a:pt x="64" y="130"/>
                      </a:cubicBezTo>
                      <a:cubicBezTo>
                        <a:pt x="64" y="137"/>
                        <a:pt x="69" y="142"/>
                        <a:pt x="76" y="142"/>
                      </a:cubicBezTo>
                      <a:cubicBezTo>
                        <a:pt x="82" y="142"/>
                        <a:pt x="88" y="137"/>
                        <a:pt x="88" y="130"/>
                      </a:cubicBezTo>
                      <a:cubicBezTo>
                        <a:pt x="88" y="125"/>
                        <a:pt x="88" y="125"/>
                        <a:pt x="88" y="125"/>
                      </a:cubicBezTo>
                      <a:cubicBezTo>
                        <a:pt x="79" y="125"/>
                        <a:pt x="79" y="125"/>
                        <a:pt x="79" y="125"/>
                      </a:cubicBezTo>
                      <a:cubicBezTo>
                        <a:pt x="79" y="127"/>
                        <a:pt x="79" y="127"/>
                        <a:pt x="79" y="127"/>
                      </a:cubicBezTo>
                      <a:cubicBezTo>
                        <a:pt x="79" y="130"/>
                        <a:pt x="79" y="130"/>
                        <a:pt x="79" y="130"/>
                      </a:cubicBezTo>
                      <a:cubicBezTo>
                        <a:pt x="79" y="132"/>
                        <a:pt x="78" y="134"/>
                        <a:pt x="76" y="134"/>
                      </a:cubicBezTo>
                      <a:cubicBezTo>
                        <a:pt x="74" y="134"/>
                        <a:pt x="72" y="132"/>
                        <a:pt x="72" y="130"/>
                      </a:cubicBezTo>
                      <a:cubicBezTo>
                        <a:pt x="72" y="127"/>
                        <a:pt x="72" y="127"/>
                        <a:pt x="72" y="127"/>
                      </a:cubicBezTo>
                      <a:cubicBezTo>
                        <a:pt x="72" y="125"/>
                        <a:pt x="72" y="125"/>
                        <a:pt x="72" y="125"/>
                      </a:cubicBezTo>
                      <a:cubicBezTo>
                        <a:pt x="72" y="112"/>
                        <a:pt x="72" y="112"/>
                        <a:pt x="72" y="112"/>
                      </a:cubicBezTo>
                      <a:cubicBezTo>
                        <a:pt x="72" y="57"/>
                        <a:pt x="72" y="57"/>
                        <a:pt x="72" y="57"/>
                      </a:cubicBezTo>
                      <a:cubicBezTo>
                        <a:pt x="94" y="57"/>
                        <a:pt x="94" y="57"/>
                        <a:pt x="94" y="57"/>
                      </a:cubicBezTo>
                      <a:cubicBezTo>
                        <a:pt x="94" y="57"/>
                        <a:pt x="97" y="32"/>
                        <a:pt x="76" y="6"/>
                      </a:cubicBezTo>
                      <a:cubicBezTo>
                        <a:pt x="76" y="5"/>
                        <a:pt x="76" y="5"/>
                        <a:pt x="76" y="5"/>
                      </a:cubicBezTo>
                      <a:cubicBezTo>
                        <a:pt x="80" y="8"/>
                        <a:pt x="99" y="24"/>
                        <a:pt x="99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111" name="îšḷiḑé">
                  <a:extLst>
                    <a:ext uri="{FF2B5EF4-FFF2-40B4-BE49-F238E27FC236}">
                      <a16:creationId xmlns="" xmlns:a16="http://schemas.microsoft.com/office/drawing/2014/main" id="{B7B6885D-5DD1-40BB-9D26-665B934F4F0E}"/>
                    </a:ext>
                  </a:extLst>
                </p:cNvPr>
                <p:cNvGrpSpPr/>
                <p:nvPr/>
              </p:nvGrpSpPr>
              <p:grpSpPr>
                <a:xfrm>
                  <a:off x="4183971" y="2139479"/>
                  <a:ext cx="269311" cy="267467"/>
                  <a:chOff x="1979613" y="3067051"/>
                  <a:chExt cx="231775" cy="230188"/>
                </a:xfrm>
                <a:grpFill/>
              </p:grpSpPr>
              <p:sp>
                <p:nvSpPr>
                  <p:cNvPr id="146" name="îśḻidé">
                    <a:extLst>
                      <a:ext uri="{FF2B5EF4-FFF2-40B4-BE49-F238E27FC236}">
                        <a16:creationId xmlns="" xmlns:a16="http://schemas.microsoft.com/office/drawing/2014/main" id="{F64CB4D0-2B6A-41C5-8EEA-91104C8BAE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79613" y="3067051"/>
                    <a:ext cx="231775" cy="230188"/>
                  </a:xfrm>
                  <a:custGeom>
                    <a:avLst/>
                    <a:gdLst>
                      <a:gd name="T0" fmla="*/ 61 w 122"/>
                      <a:gd name="T1" fmla="*/ 0 h 122"/>
                      <a:gd name="T2" fmla="*/ 0 w 122"/>
                      <a:gd name="T3" fmla="*/ 61 h 122"/>
                      <a:gd name="T4" fmla="*/ 61 w 122"/>
                      <a:gd name="T5" fmla="*/ 122 h 122"/>
                      <a:gd name="T6" fmla="*/ 122 w 122"/>
                      <a:gd name="T7" fmla="*/ 61 h 122"/>
                      <a:gd name="T8" fmla="*/ 61 w 122"/>
                      <a:gd name="T9" fmla="*/ 0 h 122"/>
                      <a:gd name="T10" fmla="*/ 64 w 122"/>
                      <a:gd name="T11" fmla="*/ 109 h 122"/>
                      <a:gd name="T12" fmla="*/ 64 w 122"/>
                      <a:gd name="T13" fmla="*/ 102 h 122"/>
                      <a:gd name="T14" fmla="*/ 57 w 122"/>
                      <a:gd name="T15" fmla="*/ 102 h 122"/>
                      <a:gd name="T16" fmla="*/ 57 w 122"/>
                      <a:gd name="T17" fmla="*/ 109 h 122"/>
                      <a:gd name="T18" fmla="*/ 29 w 122"/>
                      <a:gd name="T19" fmla="*/ 97 h 122"/>
                      <a:gd name="T20" fmla="*/ 28 w 122"/>
                      <a:gd name="T21" fmla="*/ 97 h 122"/>
                      <a:gd name="T22" fmla="*/ 27 w 122"/>
                      <a:gd name="T23" fmla="*/ 95 h 122"/>
                      <a:gd name="T24" fmla="*/ 25 w 122"/>
                      <a:gd name="T25" fmla="*/ 93 h 122"/>
                      <a:gd name="T26" fmla="*/ 24 w 122"/>
                      <a:gd name="T27" fmla="*/ 93 h 122"/>
                      <a:gd name="T28" fmla="*/ 13 w 122"/>
                      <a:gd name="T29" fmla="*/ 65 h 122"/>
                      <a:gd name="T30" fmla="*/ 20 w 122"/>
                      <a:gd name="T31" fmla="*/ 65 h 122"/>
                      <a:gd name="T32" fmla="*/ 20 w 122"/>
                      <a:gd name="T33" fmla="*/ 58 h 122"/>
                      <a:gd name="T34" fmla="*/ 13 w 122"/>
                      <a:gd name="T35" fmla="*/ 58 h 122"/>
                      <a:gd name="T36" fmla="*/ 57 w 122"/>
                      <a:gd name="T37" fmla="*/ 13 h 122"/>
                      <a:gd name="T38" fmla="*/ 57 w 122"/>
                      <a:gd name="T39" fmla="*/ 20 h 122"/>
                      <a:gd name="T40" fmla="*/ 64 w 122"/>
                      <a:gd name="T41" fmla="*/ 20 h 122"/>
                      <a:gd name="T42" fmla="*/ 64 w 122"/>
                      <a:gd name="T43" fmla="*/ 13 h 122"/>
                      <a:gd name="T44" fmla="*/ 83 w 122"/>
                      <a:gd name="T45" fmla="*/ 18 h 122"/>
                      <a:gd name="T46" fmla="*/ 83 w 122"/>
                      <a:gd name="T47" fmla="*/ 19 h 122"/>
                      <a:gd name="T48" fmla="*/ 86 w 122"/>
                      <a:gd name="T49" fmla="*/ 21 h 122"/>
                      <a:gd name="T50" fmla="*/ 87 w 122"/>
                      <a:gd name="T51" fmla="*/ 21 h 122"/>
                      <a:gd name="T52" fmla="*/ 90 w 122"/>
                      <a:gd name="T53" fmla="*/ 23 h 122"/>
                      <a:gd name="T54" fmla="*/ 91 w 122"/>
                      <a:gd name="T55" fmla="*/ 24 h 122"/>
                      <a:gd name="T56" fmla="*/ 93 w 122"/>
                      <a:gd name="T57" fmla="*/ 26 h 122"/>
                      <a:gd name="T58" fmla="*/ 94 w 122"/>
                      <a:gd name="T59" fmla="*/ 27 h 122"/>
                      <a:gd name="T60" fmla="*/ 96 w 122"/>
                      <a:gd name="T61" fmla="*/ 29 h 122"/>
                      <a:gd name="T62" fmla="*/ 98 w 122"/>
                      <a:gd name="T63" fmla="*/ 31 h 122"/>
                      <a:gd name="T64" fmla="*/ 99 w 122"/>
                      <a:gd name="T65" fmla="*/ 32 h 122"/>
                      <a:gd name="T66" fmla="*/ 101 w 122"/>
                      <a:gd name="T67" fmla="*/ 35 h 122"/>
                      <a:gd name="T68" fmla="*/ 101 w 122"/>
                      <a:gd name="T69" fmla="*/ 36 h 122"/>
                      <a:gd name="T70" fmla="*/ 103 w 122"/>
                      <a:gd name="T71" fmla="*/ 39 h 122"/>
                      <a:gd name="T72" fmla="*/ 103 w 122"/>
                      <a:gd name="T73" fmla="*/ 39 h 122"/>
                      <a:gd name="T74" fmla="*/ 108 w 122"/>
                      <a:gd name="T75" fmla="*/ 58 h 122"/>
                      <a:gd name="T76" fmla="*/ 102 w 122"/>
                      <a:gd name="T77" fmla="*/ 58 h 122"/>
                      <a:gd name="T78" fmla="*/ 102 w 122"/>
                      <a:gd name="T79" fmla="*/ 65 h 122"/>
                      <a:gd name="T80" fmla="*/ 108 w 122"/>
                      <a:gd name="T81" fmla="*/ 65 h 122"/>
                      <a:gd name="T82" fmla="*/ 64 w 122"/>
                      <a:gd name="T83" fmla="*/ 109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22" h="122">
                        <a:moveTo>
                          <a:pt x="61" y="0"/>
                        </a:moveTo>
                        <a:cubicBezTo>
                          <a:pt x="27" y="0"/>
                          <a:pt x="0" y="27"/>
                          <a:pt x="0" y="61"/>
                        </a:cubicBezTo>
                        <a:cubicBezTo>
                          <a:pt x="0" y="95"/>
                          <a:pt x="27" y="122"/>
                          <a:pt x="61" y="122"/>
                        </a:cubicBezTo>
                        <a:cubicBezTo>
                          <a:pt x="94" y="122"/>
                          <a:pt x="122" y="95"/>
                          <a:pt x="122" y="61"/>
                        </a:cubicBezTo>
                        <a:cubicBezTo>
                          <a:pt x="122" y="27"/>
                          <a:pt x="94" y="0"/>
                          <a:pt x="61" y="0"/>
                        </a:cubicBezTo>
                        <a:close/>
                        <a:moveTo>
                          <a:pt x="64" y="109"/>
                        </a:moveTo>
                        <a:cubicBezTo>
                          <a:pt x="64" y="102"/>
                          <a:pt x="64" y="102"/>
                          <a:pt x="64" y="102"/>
                        </a:cubicBezTo>
                        <a:cubicBezTo>
                          <a:pt x="57" y="102"/>
                          <a:pt x="57" y="102"/>
                          <a:pt x="57" y="102"/>
                        </a:cubicBezTo>
                        <a:cubicBezTo>
                          <a:pt x="57" y="109"/>
                          <a:pt x="57" y="109"/>
                          <a:pt x="57" y="109"/>
                        </a:cubicBezTo>
                        <a:cubicBezTo>
                          <a:pt x="46" y="108"/>
                          <a:pt x="37" y="104"/>
                          <a:pt x="29" y="97"/>
                        </a:cubicBezTo>
                        <a:cubicBezTo>
                          <a:pt x="29" y="97"/>
                          <a:pt x="29" y="97"/>
                          <a:pt x="28" y="97"/>
                        </a:cubicBezTo>
                        <a:cubicBezTo>
                          <a:pt x="28" y="96"/>
                          <a:pt x="27" y="96"/>
                          <a:pt x="27" y="95"/>
                        </a:cubicBezTo>
                        <a:cubicBezTo>
                          <a:pt x="26" y="95"/>
                          <a:pt x="25" y="94"/>
                          <a:pt x="25" y="93"/>
                        </a:cubicBezTo>
                        <a:cubicBezTo>
                          <a:pt x="25" y="93"/>
                          <a:pt x="25" y="93"/>
                          <a:pt x="24" y="93"/>
                        </a:cubicBezTo>
                        <a:cubicBezTo>
                          <a:pt x="18" y="85"/>
                          <a:pt x="13" y="75"/>
                          <a:pt x="13" y="65"/>
                        </a:cubicBezTo>
                        <a:cubicBezTo>
                          <a:pt x="20" y="65"/>
                          <a:pt x="20" y="65"/>
                          <a:pt x="20" y="65"/>
                        </a:cubicBezTo>
                        <a:cubicBezTo>
                          <a:pt x="20" y="58"/>
                          <a:pt x="20" y="58"/>
                          <a:pt x="20" y="58"/>
                        </a:cubicBezTo>
                        <a:cubicBezTo>
                          <a:pt x="13" y="58"/>
                          <a:pt x="13" y="58"/>
                          <a:pt x="13" y="58"/>
                        </a:cubicBezTo>
                        <a:cubicBezTo>
                          <a:pt x="15" y="34"/>
                          <a:pt x="33" y="15"/>
                          <a:pt x="57" y="13"/>
                        </a:cubicBezTo>
                        <a:cubicBezTo>
                          <a:pt x="57" y="20"/>
                          <a:pt x="57" y="20"/>
                          <a:pt x="57" y="20"/>
                        </a:cubicBezTo>
                        <a:cubicBezTo>
                          <a:pt x="64" y="20"/>
                          <a:pt x="64" y="20"/>
                          <a:pt x="64" y="20"/>
                        </a:cubicBezTo>
                        <a:cubicBezTo>
                          <a:pt x="64" y="13"/>
                          <a:pt x="64" y="13"/>
                          <a:pt x="64" y="13"/>
                        </a:cubicBezTo>
                        <a:cubicBezTo>
                          <a:pt x="71" y="14"/>
                          <a:pt x="77" y="16"/>
                          <a:pt x="83" y="18"/>
                        </a:cubicBezTo>
                        <a:cubicBezTo>
                          <a:pt x="83" y="19"/>
                          <a:pt x="83" y="19"/>
                          <a:pt x="83" y="19"/>
                        </a:cubicBezTo>
                        <a:cubicBezTo>
                          <a:pt x="84" y="19"/>
                          <a:pt x="85" y="20"/>
                          <a:pt x="86" y="21"/>
                        </a:cubicBezTo>
                        <a:cubicBezTo>
                          <a:pt x="87" y="21"/>
                          <a:pt x="87" y="21"/>
                          <a:pt x="87" y="21"/>
                        </a:cubicBezTo>
                        <a:cubicBezTo>
                          <a:pt x="88" y="22"/>
                          <a:pt x="89" y="22"/>
                          <a:pt x="90" y="23"/>
                        </a:cubicBezTo>
                        <a:cubicBezTo>
                          <a:pt x="90" y="23"/>
                          <a:pt x="91" y="24"/>
                          <a:pt x="91" y="24"/>
                        </a:cubicBezTo>
                        <a:cubicBezTo>
                          <a:pt x="92" y="25"/>
                          <a:pt x="92" y="25"/>
                          <a:pt x="93" y="26"/>
                        </a:cubicBezTo>
                        <a:cubicBezTo>
                          <a:pt x="94" y="26"/>
                          <a:pt x="94" y="27"/>
                          <a:pt x="94" y="27"/>
                        </a:cubicBezTo>
                        <a:cubicBezTo>
                          <a:pt x="95" y="28"/>
                          <a:pt x="96" y="28"/>
                          <a:pt x="96" y="29"/>
                        </a:cubicBezTo>
                        <a:cubicBezTo>
                          <a:pt x="97" y="29"/>
                          <a:pt x="97" y="30"/>
                          <a:pt x="98" y="31"/>
                        </a:cubicBezTo>
                        <a:cubicBezTo>
                          <a:pt x="98" y="31"/>
                          <a:pt x="98" y="32"/>
                          <a:pt x="99" y="32"/>
                        </a:cubicBezTo>
                        <a:cubicBezTo>
                          <a:pt x="99" y="33"/>
                          <a:pt x="100" y="34"/>
                          <a:pt x="101" y="35"/>
                        </a:cubicBezTo>
                        <a:cubicBezTo>
                          <a:pt x="101" y="35"/>
                          <a:pt x="101" y="35"/>
                          <a:pt x="101" y="36"/>
                        </a:cubicBezTo>
                        <a:cubicBezTo>
                          <a:pt x="102" y="37"/>
                          <a:pt x="103" y="38"/>
                          <a:pt x="103" y="39"/>
                        </a:cubicBezTo>
                        <a:cubicBezTo>
                          <a:pt x="103" y="39"/>
                          <a:pt x="103" y="39"/>
                          <a:pt x="103" y="39"/>
                        </a:cubicBezTo>
                        <a:cubicBezTo>
                          <a:pt x="106" y="45"/>
                          <a:pt x="108" y="51"/>
                          <a:pt x="108" y="58"/>
                        </a:cubicBezTo>
                        <a:cubicBezTo>
                          <a:pt x="102" y="58"/>
                          <a:pt x="102" y="58"/>
                          <a:pt x="102" y="58"/>
                        </a:cubicBezTo>
                        <a:cubicBezTo>
                          <a:pt x="102" y="65"/>
                          <a:pt x="102" y="65"/>
                          <a:pt x="102" y="65"/>
                        </a:cubicBezTo>
                        <a:cubicBezTo>
                          <a:pt x="108" y="65"/>
                          <a:pt x="108" y="65"/>
                          <a:pt x="108" y="65"/>
                        </a:cubicBezTo>
                        <a:cubicBezTo>
                          <a:pt x="107" y="88"/>
                          <a:pt x="88" y="107"/>
                          <a:pt x="64" y="10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7" name="ïśḷiḑè">
                    <a:extLst>
                      <a:ext uri="{FF2B5EF4-FFF2-40B4-BE49-F238E27FC236}">
                        <a16:creationId xmlns="" xmlns:a16="http://schemas.microsoft.com/office/drawing/2014/main" id="{035784EA-8232-435F-9036-40F2A3E119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63750" y="3125788"/>
                    <a:ext cx="69850" cy="98425"/>
                  </a:xfrm>
                  <a:custGeom>
                    <a:avLst/>
                    <a:gdLst>
                      <a:gd name="T0" fmla="*/ 9 w 36"/>
                      <a:gd name="T1" fmla="*/ 29 h 52"/>
                      <a:gd name="T2" fmla="*/ 9 w 36"/>
                      <a:gd name="T3" fmla="*/ 29 h 52"/>
                      <a:gd name="T4" fmla="*/ 0 w 36"/>
                      <a:gd name="T5" fmla="*/ 52 h 52"/>
                      <a:gd name="T6" fmla="*/ 20 w 36"/>
                      <a:gd name="T7" fmla="*/ 36 h 52"/>
                      <a:gd name="T8" fmla="*/ 20 w 36"/>
                      <a:gd name="T9" fmla="*/ 36 h 52"/>
                      <a:gd name="T10" fmla="*/ 22 w 36"/>
                      <a:gd name="T11" fmla="*/ 32 h 52"/>
                      <a:gd name="T12" fmla="*/ 36 w 36"/>
                      <a:gd name="T13" fmla="*/ 0 h 52"/>
                      <a:gd name="T14" fmla="*/ 11 w 36"/>
                      <a:gd name="T15" fmla="*/ 25 h 52"/>
                      <a:gd name="T16" fmla="*/ 9 w 36"/>
                      <a:gd name="T17" fmla="*/ 29 h 52"/>
                      <a:gd name="T18" fmla="*/ 16 w 36"/>
                      <a:gd name="T19" fmla="*/ 27 h 52"/>
                      <a:gd name="T20" fmla="*/ 19 w 36"/>
                      <a:gd name="T21" fmla="*/ 30 h 52"/>
                      <a:gd name="T22" fmla="*/ 16 w 36"/>
                      <a:gd name="T23" fmla="*/ 33 h 52"/>
                      <a:gd name="T24" fmla="*/ 13 w 36"/>
                      <a:gd name="T25" fmla="*/ 30 h 52"/>
                      <a:gd name="T26" fmla="*/ 16 w 36"/>
                      <a:gd name="T27" fmla="*/ 27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52">
                        <a:moveTo>
                          <a:pt x="9" y="29"/>
                        </a:moveTo>
                        <a:cubicBezTo>
                          <a:pt x="9" y="29"/>
                          <a:pt x="9" y="29"/>
                          <a:pt x="9" y="29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20" y="36"/>
                          <a:pt x="20" y="36"/>
                          <a:pt x="20" y="36"/>
                        </a:cubicBezTo>
                        <a:cubicBezTo>
                          <a:pt x="20" y="36"/>
                          <a:pt x="20" y="36"/>
                          <a:pt x="20" y="36"/>
                        </a:cubicBezTo>
                        <a:cubicBezTo>
                          <a:pt x="22" y="35"/>
                          <a:pt x="22" y="33"/>
                          <a:pt x="22" y="32"/>
                        </a:cubicBezTo>
                        <a:cubicBezTo>
                          <a:pt x="36" y="0"/>
                          <a:pt x="36" y="0"/>
                          <a:pt x="36" y="0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0" y="26"/>
                          <a:pt x="9" y="27"/>
                          <a:pt x="9" y="29"/>
                        </a:cubicBezTo>
                        <a:close/>
                        <a:moveTo>
                          <a:pt x="16" y="27"/>
                        </a:moveTo>
                        <a:cubicBezTo>
                          <a:pt x="17" y="27"/>
                          <a:pt x="19" y="28"/>
                          <a:pt x="19" y="30"/>
                        </a:cubicBezTo>
                        <a:cubicBezTo>
                          <a:pt x="19" y="32"/>
                          <a:pt x="17" y="33"/>
                          <a:pt x="16" y="33"/>
                        </a:cubicBezTo>
                        <a:cubicBezTo>
                          <a:pt x="14" y="33"/>
                          <a:pt x="13" y="32"/>
                          <a:pt x="13" y="30"/>
                        </a:cubicBezTo>
                        <a:cubicBezTo>
                          <a:pt x="13" y="28"/>
                          <a:pt x="14" y="27"/>
                          <a:pt x="16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8" name="î$1îḓe">
                    <a:extLst>
                      <a:ext uri="{FF2B5EF4-FFF2-40B4-BE49-F238E27FC236}">
                        <a16:creationId xmlns="" xmlns:a16="http://schemas.microsoft.com/office/drawing/2014/main" id="{E393F45D-1145-4AE9-9AFF-4AB008D754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0738" y="3179763"/>
                    <a:ext cx="6350" cy="63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12" name="íṧľiďé">
                  <a:extLst>
                    <a:ext uri="{FF2B5EF4-FFF2-40B4-BE49-F238E27FC236}">
                      <a16:creationId xmlns="" xmlns:a16="http://schemas.microsoft.com/office/drawing/2014/main" id="{B13FF982-39B4-4FC0-9A30-0BD88C4B7C07}"/>
                    </a:ext>
                  </a:extLst>
                </p:cNvPr>
                <p:cNvGrpSpPr/>
                <p:nvPr/>
              </p:nvGrpSpPr>
              <p:grpSpPr>
                <a:xfrm>
                  <a:off x="8945026" y="1219095"/>
                  <a:ext cx="439921" cy="436909"/>
                  <a:chOff x="1979613" y="3067051"/>
                  <a:chExt cx="231775" cy="230188"/>
                </a:xfrm>
                <a:grpFill/>
              </p:grpSpPr>
              <p:sp>
                <p:nvSpPr>
                  <p:cNvPr id="143" name="îŝḷîḓè">
                    <a:extLst>
                      <a:ext uri="{FF2B5EF4-FFF2-40B4-BE49-F238E27FC236}">
                        <a16:creationId xmlns="" xmlns:a16="http://schemas.microsoft.com/office/drawing/2014/main" id="{D0317445-C3A7-496D-8FE4-CBEC1F195C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79613" y="3067051"/>
                    <a:ext cx="231775" cy="230188"/>
                  </a:xfrm>
                  <a:custGeom>
                    <a:avLst/>
                    <a:gdLst>
                      <a:gd name="T0" fmla="*/ 61 w 122"/>
                      <a:gd name="T1" fmla="*/ 0 h 122"/>
                      <a:gd name="T2" fmla="*/ 0 w 122"/>
                      <a:gd name="T3" fmla="*/ 61 h 122"/>
                      <a:gd name="T4" fmla="*/ 61 w 122"/>
                      <a:gd name="T5" fmla="*/ 122 h 122"/>
                      <a:gd name="T6" fmla="*/ 122 w 122"/>
                      <a:gd name="T7" fmla="*/ 61 h 122"/>
                      <a:gd name="T8" fmla="*/ 61 w 122"/>
                      <a:gd name="T9" fmla="*/ 0 h 122"/>
                      <a:gd name="T10" fmla="*/ 64 w 122"/>
                      <a:gd name="T11" fmla="*/ 109 h 122"/>
                      <a:gd name="T12" fmla="*/ 64 w 122"/>
                      <a:gd name="T13" fmla="*/ 102 h 122"/>
                      <a:gd name="T14" fmla="*/ 57 w 122"/>
                      <a:gd name="T15" fmla="*/ 102 h 122"/>
                      <a:gd name="T16" fmla="*/ 57 w 122"/>
                      <a:gd name="T17" fmla="*/ 109 h 122"/>
                      <a:gd name="T18" fmla="*/ 29 w 122"/>
                      <a:gd name="T19" fmla="*/ 97 h 122"/>
                      <a:gd name="T20" fmla="*/ 28 w 122"/>
                      <a:gd name="T21" fmla="*/ 97 h 122"/>
                      <a:gd name="T22" fmla="*/ 27 w 122"/>
                      <a:gd name="T23" fmla="*/ 95 h 122"/>
                      <a:gd name="T24" fmla="*/ 25 w 122"/>
                      <a:gd name="T25" fmla="*/ 93 h 122"/>
                      <a:gd name="T26" fmla="*/ 24 w 122"/>
                      <a:gd name="T27" fmla="*/ 93 h 122"/>
                      <a:gd name="T28" fmla="*/ 13 w 122"/>
                      <a:gd name="T29" fmla="*/ 65 h 122"/>
                      <a:gd name="T30" fmla="*/ 20 w 122"/>
                      <a:gd name="T31" fmla="*/ 65 h 122"/>
                      <a:gd name="T32" fmla="*/ 20 w 122"/>
                      <a:gd name="T33" fmla="*/ 58 h 122"/>
                      <a:gd name="T34" fmla="*/ 13 w 122"/>
                      <a:gd name="T35" fmla="*/ 58 h 122"/>
                      <a:gd name="T36" fmla="*/ 57 w 122"/>
                      <a:gd name="T37" fmla="*/ 13 h 122"/>
                      <a:gd name="T38" fmla="*/ 57 w 122"/>
                      <a:gd name="T39" fmla="*/ 20 h 122"/>
                      <a:gd name="T40" fmla="*/ 64 w 122"/>
                      <a:gd name="T41" fmla="*/ 20 h 122"/>
                      <a:gd name="T42" fmla="*/ 64 w 122"/>
                      <a:gd name="T43" fmla="*/ 13 h 122"/>
                      <a:gd name="T44" fmla="*/ 83 w 122"/>
                      <a:gd name="T45" fmla="*/ 18 h 122"/>
                      <a:gd name="T46" fmla="*/ 83 w 122"/>
                      <a:gd name="T47" fmla="*/ 19 h 122"/>
                      <a:gd name="T48" fmla="*/ 86 w 122"/>
                      <a:gd name="T49" fmla="*/ 21 h 122"/>
                      <a:gd name="T50" fmla="*/ 87 w 122"/>
                      <a:gd name="T51" fmla="*/ 21 h 122"/>
                      <a:gd name="T52" fmla="*/ 90 w 122"/>
                      <a:gd name="T53" fmla="*/ 23 h 122"/>
                      <a:gd name="T54" fmla="*/ 91 w 122"/>
                      <a:gd name="T55" fmla="*/ 24 h 122"/>
                      <a:gd name="T56" fmla="*/ 93 w 122"/>
                      <a:gd name="T57" fmla="*/ 26 h 122"/>
                      <a:gd name="T58" fmla="*/ 94 w 122"/>
                      <a:gd name="T59" fmla="*/ 27 h 122"/>
                      <a:gd name="T60" fmla="*/ 96 w 122"/>
                      <a:gd name="T61" fmla="*/ 29 h 122"/>
                      <a:gd name="T62" fmla="*/ 98 w 122"/>
                      <a:gd name="T63" fmla="*/ 31 h 122"/>
                      <a:gd name="T64" fmla="*/ 99 w 122"/>
                      <a:gd name="T65" fmla="*/ 32 h 122"/>
                      <a:gd name="T66" fmla="*/ 101 w 122"/>
                      <a:gd name="T67" fmla="*/ 35 h 122"/>
                      <a:gd name="T68" fmla="*/ 101 w 122"/>
                      <a:gd name="T69" fmla="*/ 36 h 122"/>
                      <a:gd name="T70" fmla="*/ 103 w 122"/>
                      <a:gd name="T71" fmla="*/ 39 h 122"/>
                      <a:gd name="T72" fmla="*/ 103 w 122"/>
                      <a:gd name="T73" fmla="*/ 39 h 122"/>
                      <a:gd name="T74" fmla="*/ 108 w 122"/>
                      <a:gd name="T75" fmla="*/ 58 h 122"/>
                      <a:gd name="T76" fmla="*/ 102 w 122"/>
                      <a:gd name="T77" fmla="*/ 58 h 122"/>
                      <a:gd name="T78" fmla="*/ 102 w 122"/>
                      <a:gd name="T79" fmla="*/ 65 h 122"/>
                      <a:gd name="T80" fmla="*/ 108 w 122"/>
                      <a:gd name="T81" fmla="*/ 65 h 122"/>
                      <a:gd name="T82" fmla="*/ 64 w 122"/>
                      <a:gd name="T83" fmla="*/ 109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22" h="122">
                        <a:moveTo>
                          <a:pt x="61" y="0"/>
                        </a:moveTo>
                        <a:cubicBezTo>
                          <a:pt x="27" y="0"/>
                          <a:pt x="0" y="27"/>
                          <a:pt x="0" y="61"/>
                        </a:cubicBezTo>
                        <a:cubicBezTo>
                          <a:pt x="0" y="95"/>
                          <a:pt x="27" y="122"/>
                          <a:pt x="61" y="122"/>
                        </a:cubicBezTo>
                        <a:cubicBezTo>
                          <a:pt x="94" y="122"/>
                          <a:pt x="122" y="95"/>
                          <a:pt x="122" y="61"/>
                        </a:cubicBezTo>
                        <a:cubicBezTo>
                          <a:pt x="122" y="27"/>
                          <a:pt x="94" y="0"/>
                          <a:pt x="61" y="0"/>
                        </a:cubicBezTo>
                        <a:close/>
                        <a:moveTo>
                          <a:pt x="64" y="109"/>
                        </a:moveTo>
                        <a:cubicBezTo>
                          <a:pt x="64" y="102"/>
                          <a:pt x="64" y="102"/>
                          <a:pt x="64" y="102"/>
                        </a:cubicBezTo>
                        <a:cubicBezTo>
                          <a:pt x="57" y="102"/>
                          <a:pt x="57" y="102"/>
                          <a:pt x="57" y="102"/>
                        </a:cubicBezTo>
                        <a:cubicBezTo>
                          <a:pt x="57" y="109"/>
                          <a:pt x="57" y="109"/>
                          <a:pt x="57" y="109"/>
                        </a:cubicBezTo>
                        <a:cubicBezTo>
                          <a:pt x="46" y="108"/>
                          <a:pt x="37" y="104"/>
                          <a:pt x="29" y="97"/>
                        </a:cubicBezTo>
                        <a:cubicBezTo>
                          <a:pt x="29" y="97"/>
                          <a:pt x="29" y="97"/>
                          <a:pt x="28" y="97"/>
                        </a:cubicBezTo>
                        <a:cubicBezTo>
                          <a:pt x="28" y="96"/>
                          <a:pt x="27" y="96"/>
                          <a:pt x="27" y="95"/>
                        </a:cubicBezTo>
                        <a:cubicBezTo>
                          <a:pt x="26" y="95"/>
                          <a:pt x="25" y="94"/>
                          <a:pt x="25" y="93"/>
                        </a:cubicBezTo>
                        <a:cubicBezTo>
                          <a:pt x="25" y="93"/>
                          <a:pt x="25" y="93"/>
                          <a:pt x="24" y="93"/>
                        </a:cubicBezTo>
                        <a:cubicBezTo>
                          <a:pt x="18" y="85"/>
                          <a:pt x="13" y="75"/>
                          <a:pt x="13" y="65"/>
                        </a:cubicBezTo>
                        <a:cubicBezTo>
                          <a:pt x="20" y="65"/>
                          <a:pt x="20" y="65"/>
                          <a:pt x="20" y="65"/>
                        </a:cubicBezTo>
                        <a:cubicBezTo>
                          <a:pt x="20" y="58"/>
                          <a:pt x="20" y="58"/>
                          <a:pt x="20" y="58"/>
                        </a:cubicBezTo>
                        <a:cubicBezTo>
                          <a:pt x="13" y="58"/>
                          <a:pt x="13" y="58"/>
                          <a:pt x="13" y="58"/>
                        </a:cubicBezTo>
                        <a:cubicBezTo>
                          <a:pt x="15" y="34"/>
                          <a:pt x="33" y="15"/>
                          <a:pt x="57" y="13"/>
                        </a:cubicBezTo>
                        <a:cubicBezTo>
                          <a:pt x="57" y="20"/>
                          <a:pt x="57" y="20"/>
                          <a:pt x="57" y="20"/>
                        </a:cubicBezTo>
                        <a:cubicBezTo>
                          <a:pt x="64" y="20"/>
                          <a:pt x="64" y="20"/>
                          <a:pt x="64" y="20"/>
                        </a:cubicBezTo>
                        <a:cubicBezTo>
                          <a:pt x="64" y="13"/>
                          <a:pt x="64" y="13"/>
                          <a:pt x="64" y="13"/>
                        </a:cubicBezTo>
                        <a:cubicBezTo>
                          <a:pt x="71" y="14"/>
                          <a:pt x="77" y="16"/>
                          <a:pt x="83" y="18"/>
                        </a:cubicBezTo>
                        <a:cubicBezTo>
                          <a:pt x="83" y="19"/>
                          <a:pt x="83" y="19"/>
                          <a:pt x="83" y="19"/>
                        </a:cubicBezTo>
                        <a:cubicBezTo>
                          <a:pt x="84" y="19"/>
                          <a:pt x="85" y="20"/>
                          <a:pt x="86" y="21"/>
                        </a:cubicBezTo>
                        <a:cubicBezTo>
                          <a:pt x="87" y="21"/>
                          <a:pt x="87" y="21"/>
                          <a:pt x="87" y="21"/>
                        </a:cubicBezTo>
                        <a:cubicBezTo>
                          <a:pt x="88" y="22"/>
                          <a:pt x="89" y="22"/>
                          <a:pt x="90" y="23"/>
                        </a:cubicBezTo>
                        <a:cubicBezTo>
                          <a:pt x="90" y="23"/>
                          <a:pt x="91" y="24"/>
                          <a:pt x="91" y="24"/>
                        </a:cubicBezTo>
                        <a:cubicBezTo>
                          <a:pt x="92" y="25"/>
                          <a:pt x="92" y="25"/>
                          <a:pt x="93" y="26"/>
                        </a:cubicBezTo>
                        <a:cubicBezTo>
                          <a:pt x="94" y="26"/>
                          <a:pt x="94" y="27"/>
                          <a:pt x="94" y="27"/>
                        </a:cubicBezTo>
                        <a:cubicBezTo>
                          <a:pt x="95" y="28"/>
                          <a:pt x="96" y="28"/>
                          <a:pt x="96" y="29"/>
                        </a:cubicBezTo>
                        <a:cubicBezTo>
                          <a:pt x="97" y="29"/>
                          <a:pt x="97" y="30"/>
                          <a:pt x="98" y="31"/>
                        </a:cubicBezTo>
                        <a:cubicBezTo>
                          <a:pt x="98" y="31"/>
                          <a:pt x="98" y="32"/>
                          <a:pt x="99" y="32"/>
                        </a:cubicBezTo>
                        <a:cubicBezTo>
                          <a:pt x="99" y="33"/>
                          <a:pt x="100" y="34"/>
                          <a:pt x="101" y="35"/>
                        </a:cubicBezTo>
                        <a:cubicBezTo>
                          <a:pt x="101" y="35"/>
                          <a:pt x="101" y="35"/>
                          <a:pt x="101" y="36"/>
                        </a:cubicBezTo>
                        <a:cubicBezTo>
                          <a:pt x="102" y="37"/>
                          <a:pt x="103" y="38"/>
                          <a:pt x="103" y="39"/>
                        </a:cubicBezTo>
                        <a:cubicBezTo>
                          <a:pt x="103" y="39"/>
                          <a:pt x="103" y="39"/>
                          <a:pt x="103" y="39"/>
                        </a:cubicBezTo>
                        <a:cubicBezTo>
                          <a:pt x="106" y="45"/>
                          <a:pt x="108" y="51"/>
                          <a:pt x="108" y="58"/>
                        </a:cubicBezTo>
                        <a:cubicBezTo>
                          <a:pt x="102" y="58"/>
                          <a:pt x="102" y="58"/>
                          <a:pt x="102" y="58"/>
                        </a:cubicBezTo>
                        <a:cubicBezTo>
                          <a:pt x="102" y="65"/>
                          <a:pt x="102" y="65"/>
                          <a:pt x="102" y="65"/>
                        </a:cubicBezTo>
                        <a:cubicBezTo>
                          <a:pt x="108" y="65"/>
                          <a:pt x="108" y="65"/>
                          <a:pt x="108" y="65"/>
                        </a:cubicBezTo>
                        <a:cubicBezTo>
                          <a:pt x="107" y="88"/>
                          <a:pt x="88" y="107"/>
                          <a:pt x="64" y="10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4" name="ïš1îḓè">
                    <a:extLst>
                      <a:ext uri="{FF2B5EF4-FFF2-40B4-BE49-F238E27FC236}">
                        <a16:creationId xmlns="" xmlns:a16="http://schemas.microsoft.com/office/drawing/2014/main" id="{E0F1695B-6BCC-4241-9F0A-53286B7E1A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63750" y="3125788"/>
                    <a:ext cx="69850" cy="98425"/>
                  </a:xfrm>
                  <a:custGeom>
                    <a:avLst/>
                    <a:gdLst>
                      <a:gd name="T0" fmla="*/ 9 w 36"/>
                      <a:gd name="T1" fmla="*/ 29 h 52"/>
                      <a:gd name="T2" fmla="*/ 9 w 36"/>
                      <a:gd name="T3" fmla="*/ 29 h 52"/>
                      <a:gd name="T4" fmla="*/ 0 w 36"/>
                      <a:gd name="T5" fmla="*/ 52 h 52"/>
                      <a:gd name="T6" fmla="*/ 20 w 36"/>
                      <a:gd name="T7" fmla="*/ 36 h 52"/>
                      <a:gd name="T8" fmla="*/ 20 w 36"/>
                      <a:gd name="T9" fmla="*/ 36 h 52"/>
                      <a:gd name="T10" fmla="*/ 22 w 36"/>
                      <a:gd name="T11" fmla="*/ 32 h 52"/>
                      <a:gd name="T12" fmla="*/ 36 w 36"/>
                      <a:gd name="T13" fmla="*/ 0 h 52"/>
                      <a:gd name="T14" fmla="*/ 11 w 36"/>
                      <a:gd name="T15" fmla="*/ 25 h 52"/>
                      <a:gd name="T16" fmla="*/ 9 w 36"/>
                      <a:gd name="T17" fmla="*/ 29 h 52"/>
                      <a:gd name="T18" fmla="*/ 16 w 36"/>
                      <a:gd name="T19" fmla="*/ 27 h 52"/>
                      <a:gd name="T20" fmla="*/ 19 w 36"/>
                      <a:gd name="T21" fmla="*/ 30 h 52"/>
                      <a:gd name="T22" fmla="*/ 16 w 36"/>
                      <a:gd name="T23" fmla="*/ 33 h 52"/>
                      <a:gd name="T24" fmla="*/ 13 w 36"/>
                      <a:gd name="T25" fmla="*/ 30 h 52"/>
                      <a:gd name="T26" fmla="*/ 16 w 36"/>
                      <a:gd name="T27" fmla="*/ 27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52">
                        <a:moveTo>
                          <a:pt x="9" y="29"/>
                        </a:moveTo>
                        <a:cubicBezTo>
                          <a:pt x="9" y="29"/>
                          <a:pt x="9" y="29"/>
                          <a:pt x="9" y="29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20" y="36"/>
                          <a:pt x="20" y="36"/>
                          <a:pt x="20" y="36"/>
                        </a:cubicBezTo>
                        <a:cubicBezTo>
                          <a:pt x="20" y="36"/>
                          <a:pt x="20" y="36"/>
                          <a:pt x="20" y="36"/>
                        </a:cubicBezTo>
                        <a:cubicBezTo>
                          <a:pt x="22" y="35"/>
                          <a:pt x="22" y="33"/>
                          <a:pt x="22" y="32"/>
                        </a:cubicBezTo>
                        <a:cubicBezTo>
                          <a:pt x="36" y="0"/>
                          <a:pt x="36" y="0"/>
                          <a:pt x="36" y="0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0" y="26"/>
                          <a:pt x="9" y="27"/>
                          <a:pt x="9" y="29"/>
                        </a:cubicBezTo>
                        <a:close/>
                        <a:moveTo>
                          <a:pt x="16" y="27"/>
                        </a:moveTo>
                        <a:cubicBezTo>
                          <a:pt x="17" y="27"/>
                          <a:pt x="19" y="28"/>
                          <a:pt x="19" y="30"/>
                        </a:cubicBezTo>
                        <a:cubicBezTo>
                          <a:pt x="19" y="32"/>
                          <a:pt x="17" y="33"/>
                          <a:pt x="16" y="33"/>
                        </a:cubicBezTo>
                        <a:cubicBezTo>
                          <a:pt x="14" y="33"/>
                          <a:pt x="13" y="32"/>
                          <a:pt x="13" y="30"/>
                        </a:cubicBezTo>
                        <a:cubicBezTo>
                          <a:pt x="13" y="28"/>
                          <a:pt x="14" y="27"/>
                          <a:pt x="16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5" name="íş1ïdé">
                    <a:extLst>
                      <a:ext uri="{FF2B5EF4-FFF2-40B4-BE49-F238E27FC236}">
                        <a16:creationId xmlns="" xmlns:a16="http://schemas.microsoft.com/office/drawing/2014/main" id="{8FE4D13E-9973-4616-B99A-5EB8B9E176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0738" y="3179763"/>
                    <a:ext cx="6350" cy="63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13" name="ïṥľîďê">
                  <a:extLst>
                    <a:ext uri="{FF2B5EF4-FFF2-40B4-BE49-F238E27FC236}">
                      <a16:creationId xmlns="" xmlns:a16="http://schemas.microsoft.com/office/drawing/2014/main" id="{37C18925-CB89-49B8-8C9A-886AE27BDA5B}"/>
                    </a:ext>
                  </a:extLst>
                </p:cNvPr>
                <p:cNvGrpSpPr/>
                <p:nvPr/>
              </p:nvGrpSpPr>
              <p:grpSpPr>
                <a:xfrm>
                  <a:off x="4420534" y="1361904"/>
                  <a:ext cx="218453" cy="216957"/>
                  <a:chOff x="1979613" y="3067051"/>
                  <a:chExt cx="231775" cy="230188"/>
                </a:xfrm>
                <a:grpFill/>
              </p:grpSpPr>
              <p:sp>
                <p:nvSpPr>
                  <p:cNvPr id="140" name="ïṡļîďê">
                    <a:extLst>
                      <a:ext uri="{FF2B5EF4-FFF2-40B4-BE49-F238E27FC236}">
                        <a16:creationId xmlns="" xmlns:a16="http://schemas.microsoft.com/office/drawing/2014/main" id="{60A6BD0F-A047-4B19-A755-F588A79FF7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79613" y="3067051"/>
                    <a:ext cx="231775" cy="230188"/>
                  </a:xfrm>
                  <a:custGeom>
                    <a:avLst/>
                    <a:gdLst>
                      <a:gd name="T0" fmla="*/ 61 w 122"/>
                      <a:gd name="T1" fmla="*/ 0 h 122"/>
                      <a:gd name="T2" fmla="*/ 0 w 122"/>
                      <a:gd name="T3" fmla="*/ 61 h 122"/>
                      <a:gd name="T4" fmla="*/ 61 w 122"/>
                      <a:gd name="T5" fmla="*/ 122 h 122"/>
                      <a:gd name="T6" fmla="*/ 122 w 122"/>
                      <a:gd name="T7" fmla="*/ 61 h 122"/>
                      <a:gd name="T8" fmla="*/ 61 w 122"/>
                      <a:gd name="T9" fmla="*/ 0 h 122"/>
                      <a:gd name="T10" fmla="*/ 64 w 122"/>
                      <a:gd name="T11" fmla="*/ 109 h 122"/>
                      <a:gd name="T12" fmla="*/ 64 w 122"/>
                      <a:gd name="T13" fmla="*/ 102 h 122"/>
                      <a:gd name="T14" fmla="*/ 57 w 122"/>
                      <a:gd name="T15" fmla="*/ 102 h 122"/>
                      <a:gd name="T16" fmla="*/ 57 w 122"/>
                      <a:gd name="T17" fmla="*/ 109 h 122"/>
                      <a:gd name="T18" fmla="*/ 29 w 122"/>
                      <a:gd name="T19" fmla="*/ 97 h 122"/>
                      <a:gd name="T20" fmla="*/ 28 w 122"/>
                      <a:gd name="T21" fmla="*/ 97 h 122"/>
                      <a:gd name="T22" fmla="*/ 27 w 122"/>
                      <a:gd name="T23" fmla="*/ 95 h 122"/>
                      <a:gd name="T24" fmla="*/ 25 w 122"/>
                      <a:gd name="T25" fmla="*/ 93 h 122"/>
                      <a:gd name="T26" fmla="*/ 24 w 122"/>
                      <a:gd name="T27" fmla="*/ 93 h 122"/>
                      <a:gd name="T28" fmla="*/ 13 w 122"/>
                      <a:gd name="T29" fmla="*/ 65 h 122"/>
                      <a:gd name="T30" fmla="*/ 20 w 122"/>
                      <a:gd name="T31" fmla="*/ 65 h 122"/>
                      <a:gd name="T32" fmla="*/ 20 w 122"/>
                      <a:gd name="T33" fmla="*/ 58 h 122"/>
                      <a:gd name="T34" fmla="*/ 13 w 122"/>
                      <a:gd name="T35" fmla="*/ 58 h 122"/>
                      <a:gd name="T36" fmla="*/ 57 w 122"/>
                      <a:gd name="T37" fmla="*/ 13 h 122"/>
                      <a:gd name="T38" fmla="*/ 57 w 122"/>
                      <a:gd name="T39" fmla="*/ 20 h 122"/>
                      <a:gd name="T40" fmla="*/ 64 w 122"/>
                      <a:gd name="T41" fmla="*/ 20 h 122"/>
                      <a:gd name="T42" fmla="*/ 64 w 122"/>
                      <a:gd name="T43" fmla="*/ 13 h 122"/>
                      <a:gd name="T44" fmla="*/ 83 w 122"/>
                      <a:gd name="T45" fmla="*/ 18 h 122"/>
                      <a:gd name="T46" fmla="*/ 83 w 122"/>
                      <a:gd name="T47" fmla="*/ 19 h 122"/>
                      <a:gd name="T48" fmla="*/ 86 w 122"/>
                      <a:gd name="T49" fmla="*/ 21 h 122"/>
                      <a:gd name="T50" fmla="*/ 87 w 122"/>
                      <a:gd name="T51" fmla="*/ 21 h 122"/>
                      <a:gd name="T52" fmla="*/ 90 w 122"/>
                      <a:gd name="T53" fmla="*/ 23 h 122"/>
                      <a:gd name="T54" fmla="*/ 91 w 122"/>
                      <a:gd name="T55" fmla="*/ 24 h 122"/>
                      <a:gd name="T56" fmla="*/ 93 w 122"/>
                      <a:gd name="T57" fmla="*/ 26 h 122"/>
                      <a:gd name="T58" fmla="*/ 94 w 122"/>
                      <a:gd name="T59" fmla="*/ 27 h 122"/>
                      <a:gd name="T60" fmla="*/ 96 w 122"/>
                      <a:gd name="T61" fmla="*/ 29 h 122"/>
                      <a:gd name="T62" fmla="*/ 98 w 122"/>
                      <a:gd name="T63" fmla="*/ 31 h 122"/>
                      <a:gd name="T64" fmla="*/ 99 w 122"/>
                      <a:gd name="T65" fmla="*/ 32 h 122"/>
                      <a:gd name="T66" fmla="*/ 101 w 122"/>
                      <a:gd name="T67" fmla="*/ 35 h 122"/>
                      <a:gd name="T68" fmla="*/ 101 w 122"/>
                      <a:gd name="T69" fmla="*/ 36 h 122"/>
                      <a:gd name="T70" fmla="*/ 103 w 122"/>
                      <a:gd name="T71" fmla="*/ 39 h 122"/>
                      <a:gd name="T72" fmla="*/ 103 w 122"/>
                      <a:gd name="T73" fmla="*/ 39 h 122"/>
                      <a:gd name="T74" fmla="*/ 108 w 122"/>
                      <a:gd name="T75" fmla="*/ 58 h 122"/>
                      <a:gd name="T76" fmla="*/ 102 w 122"/>
                      <a:gd name="T77" fmla="*/ 58 h 122"/>
                      <a:gd name="T78" fmla="*/ 102 w 122"/>
                      <a:gd name="T79" fmla="*/ 65 h 122"/>
                      <a:gd name="T80" fmla="*/ 108 w 122"/>
                      <a:gd name="T81" fmla="*/ 65 h 122"/>
                      <a:gd name="T82" fmla="*/ 64 w 122"/>
                      <a:gd name="T83" fmla="*/ 109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22" h="122">
                        <a:moveTo>
                          <a:pt x="61" y="0"/>
                        </a:moveTo>
                        <a:cubicBezTo>
                          <a:pt x="27" y="0"/>
                          <a:pt x="0" y="27"/>
                          <a:pt x="0" y="61"/>
                        </a:cubicBezTo>
                        <a:cubicBezTo>
                          <a:pt x="0" y="95"/>
                          <a:pt x="27" y="122"/>
                          <a:pt x="61" y="122"/>
                        </a:cubicBezTo>
                        <a:cubicBezTo>
                          <a:pt x="94" y="122"/>
                          <a:pt x="122" y="95"/>
                          <a:pt x="122" y="61"/>
                        </a:cubicBezTo>
                        <a:cubicBezTo>
                          <a:pt x="122" y="27"/>
                          <a:pt x="94" y="0"/>
                          <a:pt x="61" y="0"/>
                        </a:cubicBezTo>
                        <a:close/>
                        <a:moveTo>
                          <a:pt x="64" y="109"/>
                        </a:moveTo>
                        <a:cubicBezTo>
                          <a:pt x="64" y="102"/>
                          <a:pt x="64" y="102"/>
                          <a:pt x="64" y="102"/>
                        </a:cubicBezTo>
                        <a:cubicBezTo>
                          <a:pt x="57" y="102"/>
                          <a:pt x="57" y="102"/>
                          <a:pt x="57" y="102"/>
                        </a:cubicBezTo>
                        <a:cubicBezTo>
                          <a:pt x="57" y="109"/>
                          <a:pt x="57" y="109"/>
                          <a:pt x="57" y="109"/>
                        </a:cubicBezTo>
                        <a:cubicBezTo>
                          <a:pt x="46" y="108"/>
                          <a:pt x="37" y="104"/>
                          <a:pt x="29" y="97"/>
                        </a:cubicBezTo>
                        <a:cubicBezTo>
                          <a:pt x="29" y="97"/>
                          <a:pt x="29" y="97"/>
                          <a:pt x="28" y="97"/>
                        </a:cubicBezTo>
                        <a:cubicBezTo>
                          <a:pt x="28" y="96"/>
                          <a:pt x="27" y="96"/>
                          <a:pt x="27" y="95"/>
                        </a:cubicBezTo>
                        <a:cubicBezTo>
                          <a:pt x="26" y="95"/>
                          <a:pt x="25" y="94"/>
                          <a:pt x="25" y="93"/>
                        </a:cubicBezTo>
                        <a:cubicBezTo>
                          <a:pt x="25" y="93"/>
                          <a:pt x="25" y="93"/>
                          <a:pt x="24" y="93"/>
                        </a:cubicBezTo>
                        <a:cubicBezTo>
                          <a:pt x="18" y="85"/>
                          <a:pt x="13" y="75"/>
                          <a:pt x="13" y="65"/>
                        </a:cubicBezTo>
                        <a:cubicBezTo>
                          <a:pt x="20" y="65"/>
                          <a:pt x="20" y="65"/>
                          <a:pt x="20" y="65"/>
                        </a:cubicBezTo>
                        <a:cubicBezTo>
                          <a:pt x="20" y="58"/>
                          <a:pt x="20" y="58"/>
                          <a:pt x="20" y="58"/>
                        </a:cubicBezTo>
                        <a:cubicBezTo>
                          <a:pt x="13" y="58"/>
                          <a:pt x="13" y="58"/>
                          <a:pt x="13" y="58"/>
                        </a:cubicBezTo>
                        <a:cubicBezTo>
                          <a:pt x="15" y="34"/>
                          <a:pt x="33" y="15"/>
                          <a:pt x="57" y="13"/>
                        </a:cubicBezTo>
                        <a:cubicBezTo>
                          <a:pt x="57" y="20"/>
                          <a:pt x="57" y="20"/>
                          <a:pt x="57" y="20"/>
                        </a:cubicBezTo>
                        <a:cubicBezTo>
                          <a:pt x="64" y="20"/>
                          <a:pt x="64" y="20"/>
                          <a:pt x="64" y="20"/>
                        </a:cubicBezTo>
                        <a:cubicBezTo>
                          <a:pt x="64" y="13"/>
                          <a:pt x="64" y="13"/>
                          <a:pt x="64" y="13"/>
                        </a:cubicBezTo>
                        <a:cubicBezTo>
                          <a:pt x="71" y="14"/>
                          <a:pt x="77" y="16"/>
                          <a:pt x="83" y="18"/>
                        </a:cubicBezTo>
                        <a:cubicBezTo>
                          <a:pt x="83" y="19"/>
                          <a:pt x="83" y="19"/>
                          <a:pt x="83" y="19"/>
                        </a:cubicBezTo>
                        <a:cubicBezTo>
                          <a:pt x="84" y="19"/>
                          <a:pt x="85" y="20"/>
                          <a:pt x="86" y="21"/>
                        </a:cubicBezTo>
                        <a:cubicBezTo>
                          <a:pt x="87" y="21"/>
                          <a:pt x="87" y="21"/>
                          <a:pt x="87" y="21"/>
                        </a:cubicBezTo>
                        <a:cubicBezTo>
                          <a:pt x="88" y="22"/>
                          <a:pt x="89" y="22"/>
                          <a:pt x="90" y="23"/>
                        </a:cubicBezTo>
                        <a:cubicBezTo>
                          <a:pt x="90" y="23"/>
                          <a:pt x="91" y="24"/>
                          <a:pt x="91" y="24"/>
                        </a:cubicBezTo>
                        <a:cubicBezTo>
                          <a:pt x="92" y="25"/>
                          <a:pt x="92" y="25"/>
                          <a:pt x="93" y="26"/>
                        </a:cubicBezTo>
                        <a:cubicBezTo>
                          <a:pt x="94" y="26"/>
                          <a:pt x="94" y="27"/>
                          <a:pt x="94" y="27"/>
                        </a:cubicBezTo>
                        <a:cubicBezTo>
                          <a:pt x="95" y="28"/>
                          <a:pt x="96" y="28"/>
                          <a:pt x="96" y="29"/>
                        </a:cubicBezTo>
                        <a:cubicBezTo>
                          <a:pt x="97" y="29"/>
                          <a:pt x="97" y="30"/>
                          <a:pt x="98" y="31"/>
                        </a:cubicBezTo>
                        <a:cubicBezTo>
                          <a:pt x="98" y="31"/>
                          <a:pt x="98" y="32"/>
                          <a:pt x="99" y="32"/>
                        </a:cubicBezTo>
                        <a:cubicBezTo>
                          <a:pt x="99" y="33"/>
                          <a:pt x="100" y="34"/>
                          <a:pt x="101" y="35"/>
                        </a:cubicBezTo>
                        <a:cubicBezTo>
                          <a:pt x="101" y="35"/>
                          <a:pt x="101" y="35"/>
                          <a:pt x="101" y="36"/>
                        </a:cubicBezTo>
                        <a:cubicBezTo>
                          <a:pt x="102" y="37"/>
                          <a:pt x="103" y="38"/>
                          <a:pt x="103" y="39"/>
                        </a:cubicBezTo>
                        <a:cubicBezTo>
                          <a:pt x="103" y="39"/>
                          <a:pt x="103" y="39"/>
                          <a:pt x="103" y="39"/>
                        </a:cubicBezTo>
                        <a:cubicBezTo>
                          <a:pt x="106" y="45"/>
                          <a:pt x="108" y="51"/>
                          <a:pt x="108" y="58"/>
                        </a:cubicBezTo>
                        <a:cubicBezTo>
                          <a:pt x="102" y="58"/>
                          <a:pt x="102" y="58"/>
                          <a:pt x="102" y="58"/>
                        </a:cubicBezTo>
                        <a:cubicBezTo>
                          <a:pt x="102" y="65"/>
                          <a:pt x="102" y="65"/>
                          <a:pt x="102" y="65"/>
                        </a:cubicBezTo>
                        <a:cubicBezTo>
                          <a:pt x="108" y="65"/>
                          <a:pt x="108" y="65"/>
                          <a:pt x="108" y="65"/>
                        </a:cubicBezTo>
                        <a:cubicBezTo>
                          <a:pt x="107" y="88"/>
                          <a:pt x="88" y="107"/>
                          <a:pt x="64" y="10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1" name="iṩ1iďé">
                    <a:extLst>
                      <a:ext uri="{FF2B5EF4-FFF2-40B4-BE49-F238E27FC236}">
                        <a16:creationId xmlns="" xmlns:a16="http://schemas.microsoft.com/office/drawing/2014/main" id="{9B571482-74D2-45EC-BBED-1B39F11CB3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63750" y="3125788"/>
                    <a:ext cx="69850" cy="98425"/>
                  </a:xfrm>
                  <a:custGeom>
                    <a:avLst/>
                    <a:gdLst>
                      <a:gd name="T0" fmla="*/ 9 w 36"/>
                      <a:gd name="T1" fmla="*/ 29 h 52"/>
                      <a:gd name="T2" fmla="*/ 9 w 36"/>
                      <a:gd name="T3" fmla="*/ 29 h 52"/>
                      <a:gd name="T4" fmla="*/ 0 w 36"/>
                      <a:gd name="T5" fmla="*/ 52 h 52"/>
                      <a:gd name="T6" fmla="*/ 20 w 36"/>
                      <a:gd name="T7" fmla="*/ 36 h 52"/>
                      <a:gd name="T8" fmla="*/ 20 w 36"/>
                      <a:gd name="T9" fmla="*/ 36 h 52"/>
                      <a:gd name="T10" fmla="*/ 22 w 36"/>
                      <a:gd name="T11" fmla="*/ 32 h 52"/>
                      <a:gd name="T12" fmla="*/ 36 w 36"/>
                      <a:gd name="T13" fmla="*/ 0 h 52"/>
                      <a:gd name="T14" fmla="*/ 11 w 36"/>
                      <a:gd name="T15" fmla="*/ 25 h 52"/>
                      <a:gd name="T16" fmla="*/ 9 w 36"/>
                      <a:gd name="T17" fmla="*/ 29 h 52"/>
                      <a:gd name="T18" fmla="*/ 16 w 36"/>
                      <a:gd name="T19" fmla="*/ 27 h 52"/>
                      <a:gd name="T20" fmla="*/ 19 w 36"/>
                      <a:gd name="T21" fmla="*/ 30 h 52"/>
                      <a:gd name="T22" fmla="*/ 16 w 36"/>
                      <a:gd name="T23" fmla="*/ 33 h 52"/>
                      <a:gd name="T24" fmla="*/ 13 w 36"/>
                      <a:gd name="T25" fmla="*/ 30 h 52"/>
                      <a:gd name="T26" fmla="*/ 16 w 36"/>
                      <a:gd name="T27" fmla="*/ 27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52">
                        <a:moveTo>
                          <a:pt x="9" y="29"/>
                        </a:moveTo>
                        <a:cubicBezTo>
                          <a:pt x="9" y="29"/>
                          <a:pt x="9" y="29"/>
                          <a:pt x="9" y="29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20" y="36"/>
                          <a:pt x="20" y="36"/>
                          <a:pt x="20" y="36"/>
                        </a:cubicBezTo>
                        <a:cubicBezTo>
                          <a:pt x="20" y="36"/>
                          <a:pt x="20" y="36"/>
                          <a:pt x="20" y="36"/>
                        </a:cubicBezTo>
                        <a:cubicBezTo>
                          <a:pt x="22" y="35"/>
                          <a:pt x="22" y="33"/>
                          <a:pt x="22" y="32"/>
                        </a:cubicBezTo>
                        <a:cubicBezTo>
                          <a:pt x="36" y="0"/>
                          <a:pt x="36" y="0"/>
                          <a:pt x="36" y="0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0" y="26"/>
                          <a:pt x="9" y="27"/>
                          <a:pt x="9" y="29"/>
                        </a:cubicBezTo>
                        <a:close/>
                        <a:moveTo>
                          <a:pt x="16" y="27"/>
                        </a:moveTo>
                        <a:cubicBezTo>
                          <a:pt x="17" y="27"/>
                          <a:pt x="19" y="28"/>
                          <a:pt x="19" y="30"/>
                        </a:cubicBezTo>
                        <a:cubicBezTo>
                          <a:pt x="19" y="32"/>
                          <a:pt x="17" y="33"/>
                          <a:pt x="16" y="33"/>
                        </a:cubicBezTo>
                        <a:cubicBezTo>
                          <a:pt x="14" y="33"/>
                          <a:pt x="13" y="32"/>
                          <a:pt x="13" y="30"/>
                        </a:cubicBezTo>
                        <a:cubicBezTo>
                          <a:pt x="13" y="28"/>
                          <a:pt x="14" y="27"/>
                          <a:pt x="16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2" name="íṧlidè">
                    <a:extLst>
                      <a:ext uri="{FF2B5EF4-FFF2-40B4-BE49-F238E27FC236}">
                        <a16:creationId xmlns="" xmlns:a16="http://schemas.microsoft.com/office/drawing/2014/main" id="{8286EEA1-2B13-4676-AE92-879BD91654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0738" y="3179763"/>
                    <a:ext cx="6350" cy="63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14" name="işľîḋe">
                  <a:extLst>
                    <a:ext uri="{FF2B5EF4-FFF2-40B4-BE49-F238E27FC236}">
                      <a16:creationId xmlns="" xmlns:a16="http://schemas.microsoft.com/office/drawing/2014/main" id="{8E82DDCA-32AA-4EB7-92B4-528249AB69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6613" y="3229774"/>
                  <a:ext cx="392709" cy="267376"/>
                </a:xfrm>
                <a:custGeom>
                  <a:avLst/>
                  <a:gdLst>
                    <a:gd name="T0" fmla="*/ 135 w 157"/>
                    <a:gd name="T1" fmla="*/ 47 h 107"/>
                    <a:gd name="T2" fmla="*/ 137 w 157"/>
                    <a:gd name="T3" fmla="*/ 37 h 107"/>
                    <a:gd name="T4" fmla="*/ 100 w 157"/>
                    <a:gd name="T5" fmla="*/ 0 h 107"/>
                    <a:gd name="T6" fmla="*/ 73 w 157"/>
                    <a:gd name="T7" fmla="*/ 18 h 107"/>
                    <a:gd name="T8" fmla="*/ 46 w 157"/>
                    <a:gd name="T9" fmla="*/ 8 h 107"/>
                    <a:gd name="T10" fmla="*/ 20 w 157"/>
                    <a:gd name="T11" fmla="*/ 40 h 107"/>
                    <a:gd name="T12" fmla="*/ 21 w 157"/>
                    <a:gd name="T13" fmla="*/ 47 h 107"/>
                    <a:gd name="T14" fmla="*/ 0 w 157"/>
                    <a:gd name="T15" fmla="*/ 76 h 107"/>
                    <a:gd name="T16" fmla="*/ 31 w 157"/>
                    <a:gd name="T17" fmla="*/ 107 h 107"/>
                    <a:gd name="T18" fmla="*/ 126 w 157"/>
                    <a:gd name="T19" fmla="*/ 107 h 107"/>
                    <a:gd name="T20" fmla="*/ 157 w 157"/>
                    <a:gd name="T21" fmla="*/ 76 h 107"/>
                    <a:gd name="T22" fmla="*/ 135 w 157"/>
                    <a:gd name="T23" fmla="*/ 47 h 107"/>
                    <a:gd name="T24" fmla="*/ 120 w 157"/>
                    <a:gd name="T25" fmla="*/ 101 h 107"/>
                    <a:gd name="T26" fmla="*/ 79 w 157"/>
                    <a:gd name="T27" fmla="*/ 101 h 107"/>
                    <a:gd name="T28" fmla="*/ 104 w 157"/>
                    <a:gd name="T29" fmla="*/ 76 h 107"/>
                    <a:gd name="T30" fmla="*/ 103 w 157"/>
                    <a:gd name="T31" fmla="*/ 73 h 107"/>
                    <a:gd name="T32" fmla="*/ 92 w 157"/>
                    <a:gd name="T33" fmla="*/ 73 h 107"/>
                    <a:gd name="T34" fmla="*/ 92 w 157"/>
                    <a:gd name="T35" fmla="*/ 68 h 107"/>
                    <a:gd name="T36" fmla="*/ 92 w 157"/>
                    <a:gd name="T37" fmla="*/ 37 h 107"/>
                    <a:gd name="T38" fmla="*/ 90 w 157"/>
                    <a:gd name="T39" fmla="*/ 36 h 107"/>
                    <a:gd name="T40" fmla="*/ 64 w 157"/>
                    <a:gd name="T41" fmla="*/ 36 h 107"/>
                    <a:gd name="T42" fmla="*/ 62 w 157"/>
                    <a:gd name="T43" fmla="*/ 38 h 107"/>
                    <a:gd name="T44" fmla="*/ 62 w 157"/>
                    <a:gd name="T45" fmla="*/ 68 h 107"/>
                    <a:gd name="T46" fmla="*/ 62 w 157"/>
                    <a:gd name="T47" fmla="*/ 73 h 107"/>
                    <a:gd name="T48" fmla="*/ 51 w 157"/>
                    <a:gd name="T49" fmla="*/ 73 h 107"/>
                    <a:gd name="T50" fmla="*/ 51 w 157"/>
                    <a:gd name="T51" fmla="*/ 76 h 107"/>
                    <a:gd name="T52" fmla="*/ 76 w 157"/>
                    <a:gd name="T53" fmla="*/ 101 h 107"/>
                    <a:gd name="T54" fmla="*/ 38 w 157"/>
                    <a:gd name="T55" fmla="*/ 101 h 107"/>
                    <a:gd name="T56" fmla="*/ 11 w 157"/>
                    <a:gd name="T57" fmla="*/ 75 h 107"/>
                    <a:gd name="T58" fmla="*/ 29 w 157"/>
                    <a:gd name="T59" fmla="*/ 50 h 107"/>
                    <a:gd name="T60" fmla="*/ 28 w 157"/>
                    <a:gd name="T61" fmla="*/ 44 h 107"/>
                    <a:gd name="T62" fmla="*/ 51 w 157"/>
                    <a:gd name="T63" fmla="*/ 17 h 107"/>
                    <a:gd name="T64" fmla="*/ 75 w 157"/>
                    <a:gd name="T65" fmla="*/ 30 h 107"/>
                    <a:gd name="T66" fmla="*/ 98 w 157"/>
                    <a:gd name="T67" fmla="*/ 11 h 107"/>
                    <a:gd name="T68" fmla="*/ 128 w 157"/>
                    <a:gd name="T69" fmla="*/ 42 h 107"/>
                    <a:gd name="T70" fmla="*/ 127 w 157"/>
                    <a:gd name="T71" fmla="*/ 50 h 107"/>
                    <a:gd name="T72" fmla="*/ 147 w 157"/>
                    <a:gd name="T73" fmla="*/ 75 h 107"/>
                    <a:gd name="T74" fmla="*/ 120 w 157"/>
                    <a:gd name="T75" fmla="*/ 10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7" h="107">
                      <a:moveTo>
                        <a:pt x="135" y="47"/>
                      </a:moveTo>
                      <a:cubicBezTo>
                        <a:pt x="136" y="44"/>
                        <a:pt x="137" y="40"/>
                        <a:pt x="137" y="37"/>
                      </a:cubicBezTo>
                      <a:cubicBezTo>
                        <a:pt x="137" y="17"/>
                        <a:pt x="120" y="0"/>
                        <a:pt x="100" y="0"/>
                      </a:cubicBezTo>
                      <a:cubicBezTo>
                        <a:pt x="76" y="0"/>
                        <a:pt x="73" y="18"/>
                        <a:pt x="73" y="18"/>
                      </a:cubicBezTo>
                      <a:cubicBezTo>
                        <a:pt x="73" y="18"/>
                        <a:pt x="63" y="6"/>
                        <a:pt x="46" y="8"/>
                      </a:cubicBezTo>
                      <a:cubicBezTo>
                        <a:pt x="30" y="11"/>
                        <a:pt x="20" y="25"/>
                        <a:pt x="20" y="40"/>
                      </a:cubicBezTo>
                      <a:cubicBezTo>
                        <a:pt x="20" y="42"/>
                        <a:pt x="20" y="45"/>
                        <a:pt x="21" y="47"/>
                      </a:cubicBezTo>
                      <a:cubicBezTo>
                        <a:pt x="9" y="51"/>
                        <a:pt x="0" y="63"/>
                        <a:pt x="0" y="76"/>
                      </a:cubicBezTo>
                      <a:cubicBezTo>
                        <a:pt x="0" y="93"/>
                        <a:pt x="14" y="107"/>
                        <a:pt x="31" y="107"/>
                      </a:cubicBezTo>
                      <a:cubicBezTo>
                        <a:pt x="126" y="107"/>
                        <a:pt x="126" y="107"/>
                        <a:pt x="126" y="107"/>
                      </a:cubicBezTo>
                      <a:cubicBezTo>
                        <a:pt x="143" y="107"/>
                        <a:pt x="157" y="93"/>
                        <a:pt x="157" y="76"/>
                      </a:cubicBezTo>
                      <a:cubicBezTo>
                        <a:pt x="157" y="62"/>
                        <a:pt x="148" y="51"/>
                        <a:pt x="135" y="47"/>
                      </a:cubicBezTo>
                      <a:close/>
                      <a:moveTo>
                        <a:pt x="120" y="101"/>
                      </a:moveTo>
                      <a:cubicBezTo>
                        <a:pt x="79" y="101"/>
                        <a:pt x="79" y="101"/>
                        <a:pt x="79" y="101"/>
                      </a:cubicBezTo>
                      <a:cubicBezTo>
                        <a:pt x="82" y="97"/>
                        <a:pt x="104" y="76"/>
                        <a:pt x="104" y="76"/>
                      </a:cubicBezTo>
                      <a:cubicBezTo>
                        <a:pt x="104" y="76"/>
                        <a:pt x="107" y="73"/>
                        <a:pt x="103" y="73"/>
                      </a:cubicBezTo>
                      <a:cubicBezTo>
                        <a:pt x="99" y="73"/>
                        <a:pt x="92" y="73"/>
                        <a:pt x="92" y="73"/>
                      </a:cubicBezTo>
                      <a:cubicBezTo>
                        <a:pt x="92" y="73"/>
                        <a:pt x="92" y="71"/>
                        <a:pt x="92" y="68"/>
                      </a:cubicBezTo>
                      <a:cubicBezTo>
                        <a:pt x="92" y="60"/>
                        <a:pt x="92" y="44"/>
                        <a:pt x="92" y="37"/>
                      </a:cubicBezTo>
                      <a:cubicBezTo>
                        <a:pt x="92" y="37"/>
                        <a:pt x="92" y="36"/>
                        <a:pt x="90" y="36"/>
                      </a:cubicBezTo>
                      <a:cubicBezTo>
                        <a:pt x="88" y="36"/>
                        <a:pt x="67" y="36"/>
                        <a:pt x="64" y="36"/>
                      </a:cubicBezTo>
                      <a:cubicBezTo>
                        <a:pt x="62" y="36"/>
                        <a:pt x="62" y="38"/>
                        <a:pt x="62" y="38"/>
                      </a:cubicBezTo>
                      <a:cubicBezTo>
                        <a:pt x="62" y="44"/>
                        <a:pt x="62" y="60"/>
                        <a:pt x="62" y="68"/>
                      </a:cubicBezTo>
                      <a:cubicBezTo>
                        <a:pt x="62" y="71"/>
                        <a:pt x="62" y="73"/>
                        <a:pt x="62" y="73"/>
                      </a:cubicBezTo>
                      <a:cubicBezTo>
                        <a:pt x="62" y="73"/>
                        <a:pt x="54" y="73"/>
                        <a:pt x="51" y="73"/>
                      </a:cubicBezTo>
                      <a:cubicBezTo>
                        <a:pt x="48" y="73"/>
                        <a:pt x="51" y="76"/>
                        <a:pt x="51" y="76"/>
                      </a:cubicBezTo>
                      <a:cubicBezTo>
                        <a:pt x="76" y="101"/>
                        <a:pt x="76" y="101"/>
                        <a:pt x="76" y="101"/>
                      </a:cubicBezTo>
                      <a:cubicBezTo>
                        <a:pt x="38" y="101"/>
                        <a:pt x="38" y="101"/>
                        <a:pt x="38" y="101"/>
                      </a:cubicBezTo>
                      <a:cubicBezTo>
                        <a:pt x="23" y="101"/>
                        <a:pt x="11" y="89"/>
                        <a:pt x="11" y="75"/>
                      </a:cubicBezTo>
                      <a:cubicBezTo>
                        <a:pt x="11" y="63"/>
                        <a:pt x="19" y="54"/>
                        <a:pt x="29" y="50"/>
                      </a:cubicBezTo>
                      <a:cubicBezTo>
                        <a:pt x="28" y="48"/>
                        <a:pt x="28" y="46"/>
                        <a:pt x="28" y="44"/>
                      </a:cubicBezTo>
                      <a:cubicBezTo>
                        <a:pt x="28" y="32"/>
                        <a:pt x="37" y="20"/>
                        <a:pt x="51" y="17"/>
                      </a:cubicBezTo>
                      <a:cubicBezTo>
                        <a:pt x="66" y="16"/>
                        <a:pt x="75" y="30"/>
                        <a:pt x="75" y="30"/>
                      </a:cubicBezTo>
                      <a:cubicBezTo>
                        <a:pt x="75" y="30"/>
                        <a:pt x="77" y="11"/>
                        <a:pt x="98" y="11"/>
                      </a:cubicBezTo>
                      <a:cubicBezTo>
                        <a:pt x="115" y="11"/>
                        <a:pt x="128" y="25"/>
                        <a:pt x="128" y="42"/>
                      </a:cubicBezTo>
                      <a:cubicBezTo>
                        <a:pt x="128" y="45"/>
                        <a:pt x="128" y="48"/>
                        <a:pt x="127" y="50"/>
                      </a:cubicBezTo>
                      <a:cubicBezTo>
                        <a:pt x="138" y="53"/>
                        <a:pt x="147" y="63"/>
                        <a:pt x="147" y="75"/>
                      </a:cubicBezTo>
                      <a:cubicBezTo>
                        <a:pt x="147" y="89"/>
                        <a:pt x="135" y="101"/>
                        <a:pt x="120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115" name="îś1iḋé">
                  <a:extLst>
                    <a:ext uri="{FF2B5EF4-FFF2-40B4-BE49-F238E27FC236}">
                      <a16:creationId xmlns="" xmlns:a16="http://schemas.microsoft.com/office/drawing/2014/main" id="{FBDD372A-71B7-4D97-B9CD-97DD4BFA345B}"/>
                    </a:ext>
                  </a:extLst>
                </p:cNvPr>
                <p:cNvGrpSpPr/>
                <p:nvPr/>
              </p:nvGrpSpPr>
              <p:grpSpPr>
                <a:xfrm>
                  <a:off x="4407401" y="929184"/>
                  <a:ext cx="164776" cy="248779"/>
                  <a:chOff x="549275" y="4406901"/>
                  <a:chExt cx="161926" cy="244475"/>
                </a:xfrm>
                <a:grpFill/>
              </p:grpSpPr>
              <p:sp>
                <p:nvSpPr>
                  <p:cNvPr id="138" name="îśļíḓé">
                    <a:extLst>
                      <a:ext uri="{FF2B5EF4-FFF2-40B4-BE49-F238E27FC236}">
                        <a16:creationId xmlns="" xmlns:a16="http://schemas.microsoft.com/office/drawing/2014/main" id="{AF4AC214-7EDD-410F-B94C-74153E9D3D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9275" y="4406901"/>
                    <a:ext cx="138113" cy="244475"/>
                  </a:xfrm>
                  <a:custGeom>
                    <a:avLst/>
                    <a:gdLst>
                      <a:gd name="T0" fmla="*/ 66 w 73"/>
                      <a:gd name="T1" fmla="*/ 105 h 129"/>
                      <a:gd name="T2" fmla="*/ 7 w 73"/>
                      <a:gd name="T3" fmla="*/ 105 h 129"/>
                      <a:gd name="T4" fmla="*/ 7 w 73"/>
                      <a:gd name="T5" fmla="*/ 16 h 129"/>
                      <a:gd name="T6" fmla="*/ 66 w 73"/>
                      <a:gd name="T7" fmla="*/ 16 h 129"/>
                      <a:gd name="T8" fmla="*/ 66 w 73"/>
                      <a:gd name="T9" fmla="*/ 35 h 129"/>
                      <a:gd name="T10" fmla="*/ 73 w 73"/>
                      <a:gd name="T11" fmla="*/ 35 h 129"/>
                      <a:gd name="T12" fmla="*/ 73 w 73"/>
                      <a:gd name="T13" fmla="*/ 10 h 129"/>
                      <a:gd name="T14" fmla="*/ 63 w 73"/>
                      <a:gd name="T15" fmla="*/ 0 h 129"/>
                      <a:gd name="T16" fmla="*/ 9 w 73"/>
                      <a:gd name="T17" fmla="*/ 0 h 129"/>
                      <a:gd name="T18" fmla="*/ 0 w 73"/>
                      <a:gd name="T19" fmla="*/ 10 h 129"/>
                      <a:gd name="T20" fmla="*/ 0 w 73"/>
                      <a:gd name="T21" fmla="*/ 120 h 129"/>
                      <a:gd name="T22" fmla="*/ 9 w 73"/>
                      <a:gd name="T23" fmla="*/ 129 h 129"/>
                      <a:gd name="T24" fmla="*/ 63 w 73"/>
                      <a:gd name="T25" fmla="*/ 129 h 129"/>
                      <a:gd name="T26" fmla="*/ 73 w 73"/>
                      <a:gd name="T27" fmla="*/ 120 h 129"/>
                      <a:gd name="T28" fmla="*/ 73 w 73"/>
                      <a:gd name="T29" fmla="*/ 79 h 129"/>
                      <a:gd name="T30" fmla="*/ 66 w 73"/>
                      <a:gd name="T31" fmla="*/ 79 h 129"/>
                      <a:gd name="T32" fmla="*/ 66 w 73"/>
                      <a:gd name="T33" fmla="*/ 105 h 129"/>
                      <a:gd name="T34" fmla="*/ 57 w 73"/>
                      <a:gd name="T35" fmla="*/ 6 h 129"/>
                      <a:gd name="T36" fmla="*/ 60 w 73"/>
                      <a:gd name="T37" fmla="*/ 9 h 129"/>
                      <a:gd name="T38" fmla="*/ 57 w 73"/>
                      <a:gd name="T39" fmla="*/ 11 h 129"/>
                      <a:gd name="T40" fmla="*/ 55 w 73"/>
                      <a:gd name="T41" fmla="*/ 9 h 129"/>
                      <a:gd name="T42" fmla="*/ 57 w 73"/>
                      <a:gd name="T43" fmla="*/ 6 h 129"/>
                      <a:gd name="T44" fmla="*/ 24 w 73"/>
                      <a:gd name="T45" fmla="*/ 7 h 129"/>
                      <a:gd name="T46" fmla="*/ 49 w 73"/>
                      <a:gd name="T47" fmla="*/ 7 h 129"/>
                      <a:gd name="T48" fmla="*/ 49 w 73"/>
                      <a:gd name="T49" fmla="*/ 10 h 129"/>
                      <a:gd name="T50" fmla="*/ 24 w 73"/>
                      <a:gd name="T51" fmla="*/ 10 h 129"/>
                      <a:gd name="T52" fmla="*/ 24 w 73"/>
                      <a:gd name="T53" fmla="*/ 7 h 129"/>
                      <a:gd name="T54" fmla="*/ 48 w 73"/>
                      <a:gd name="T55" fmla="*/ 119 h 129"/>
                      <a:gd name="T56" fmla="*/ 25 w 73"/>
                      <a:gd name="T57" fmla="*/ 119 h 129"/>
                      <a:gd name="T58" fmla="*/ 25 w 73"/>
                      <a:gd name="T59" fmla="*/ 112 h 129"/>
                      <a:gd name="T60" fmla="*/ 48 w 73"/>
                      <a:gd name="T61" fmla="*/ 112 h 129"/>
                      <a:gd name="T62" fmla="*/ 48 w 73"/>
                      <a:gd name="T63" fmla="*/ 119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73" h="129">
                        <a:moveTo>
                          <a:pt x="66" y="105"/>
                        </a:moveTo>
                        <a:cubicBezTo>
                          <a:pt x="7" y="105"/>
                          <a:pt x="7" y="105"/>
                          <a:pt x="7" y="105"/>
                        </a:cubicBezTo>
                        <a:cubicBezTo>
                          <a:pt x="7" y="16"/>
                          <a:pt x="7" y="16"/>
                          <a:pt x="7" y="16"/>
                        </a:cubicBezTo>
                        <a:cubicBezTo>
                          <a:pt x="66" y="16"/>
                          <a:pt x="66" y="16"/>
                          <a:pt x="66" y="16"/>
                        </a:cubicBezTo>
                        <a:cubicBezTo>
                          <a:pt x="66" y="35"/>
                          <a:pt x="66" y="35"/>
                          <a:pt x="66" y="35"/>
                        </a:cubicBezTo>
                        <a:cubicBezTo>
                          <a:pt x="73" y="35"/>
                          <a:pt x="73" y="35"/>
                          <a:pt x="73" y="35"/>
                        </a:cubicBezTo>
                        <a:cubicBezTo>
                          <a:pt x="73" y="10"/>
                          <a:pt x="73" y="10"/>
                          <a:pt x="73" y="10"/>
                        </a:cubicBezTo>
                        <a:cubicBezTo>
                          <a:pt x="73" y="5"/>
                          <a:pt x="68" y="0"/>
                          <a:pt x="63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4" y="0"/>
                          <a:pt x="0" y="5"/>
                          <a:pt x="0" y="10"/>
                        </a:cubicBezTo>
                        <a:cubicBezTo>
                          <a:pt x="0" y="120"/>
                          <a:pt x="0" y="120"/>
                          <a:pt x="0" y="120"/>
                        </a:cubicBezTo>
                        <a:cubicBezTo>
                          <a:pt x="0" y="125"/>
                          <a:pt x="4" y="129"/>
                          <a:pt x="9" y="129"/>
                        </a:cubicBezTo>
                        <a:cubicBezTo>
                          <a:pt x="63" y="129"/>
                          <a:pt x="63" y="129"/>
                          <a:pt x="63" y="129"/>
                        </a:cubicBezTo>
                        <a:cubicBezTo>
                          <a:pt x="68" y="129"/>
                          <a:pt x="73" y="125"/>
                          <a:pt x="73" y="120"/>
                        </a:cubicBezTo>
                        <a:cubicBezTo>
                          <a:pt x="73" y="79"/>
                          <a:pt x="73" y="79"/>
                          <a:pt x="73" y="79"/>
                        </a:cubicBezTo>
                        <a:cubicBezTo>
                          <a:pt x="66" y="79"/>
                          <a:pt x="66" y="79"/>
                          <a:pt x="66" y="79"/>
                        </a:cubicBezTo>
                        <a:lnTo>
                          <a:pt x="66" y="105"/>
                        </a:lnTo>
                        <a:close/>
                        <a:moveTo>
                          <a:pt x="57" y="6"/>
                        </a:moveTo>
                        <a:cubicBezTo>
                          <a:pt x="58" y="6"/>
                          <a:pt x="60" y="7"/>
                          <a:pt x="60" y="9"/>
                        </a:cubicBezTo>
                        <a:cubicBezTo>
                          <a:pt x="60" y="10"/>
                          <a:pt x="58" y="11"/>
                          <a:pt x="57" y="11"/>
                        </a:cubicBezTo>
                        <a:cubicBezTo>
                          <a:pt x="56" y="11"/>
                          <a:pt x="55" y="10"/>
                          <a:pt x="55" y="9"/>
                        </a:cubicBezTo>
                        <a:cubicBezTo>
                          <a:pt x="55" y="7"/>
                          <a:pt x="56" y="6"/>
                          <a:pt x="57" y="6"/>
                        </a:cubicBezTo>
                        <a:close/>
                        <a:moveTo>
                          <a:pt x="24" y="7"/>
                        </a:moveTo>
                        <a:cubicBezTo>
                          <a:pt x="49" y="7"/>
                          <a:pt x="49" y="7"/>
                          <a:pt x="49" y="7"/>
                        </a:cubicBezTo>
                        <a:cubicBezTo>
                          <a:pt x="49" y="10"/>
                          <a:pt x="49" y="10"/>
                          <a:pt x="49" y="10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lnTo>
                          <a:pt x="24" y="7"/>
                        </a:lnTo>
                        <a:close/>
                        <a:moveTo>
                          <a:pt x="48" y="119"/>
                        </a:moveTo>
                        <a:cubicBezTo>
                          <a:pt x="25" y="119"/>
                          <a:pt x="25" y="119"/>
                          <a:pt x="25" y="119"/>
                        </a:cubicBezTo>
                        <a:cubicBezTo>
                          <a:pt x="25" y="112"/>
                          <a:pt x="25" y="112"/>
                          <a:pt x="25" y="112"/>
                        </a:cubicBezTo>
                        <a:cubicBezTo>
                          <a:pt x="48" y="112"/>
                          <a:pt x="48" y="112"/>
                          <a:pt x="48" y="112"/>
                        </a:cubicBezTo>
                        <a:lnTo>
                          <a:pt x="48" y="11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9" name="iŝ1íḑè">
                    <a:extLst>
                      <a:ext uri="{FF2B5EF4-FFF2-40B4-BE49-F238E27FC236}">
                        <a16:creationId xmlns="" xmlns:a16="http://schemas.microsoft.com/office/drawing/2014/main" id="{E708E321-4C55-4476-B87F-D554145CA4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013" y="4478338"/>
                    <a:ext cx="103188" cy="98425"/>
                  </a:xfrm>
                  <a:custGeom>
                    <a:avLst/>
                    <a:gdLst>
                      <a:gd name="T0" fmla="*/ 0 w 65"/>
                      <a:gd name="T1" fmla="*/ 44 h 62"/>
                      <a:gd name="T2" fmla="*/ 8 w 65"/>
                      <a:gd name="T3" fmla="*/ 44 h 62"/>
                      <a:gd name="T4" fmla="*/ 0 w 65"/>
                      <a:gd name="T5" fmla="*/ 62 h 62"/>
                      <a:gd name="T6" fmla="*/ 22 w 65"/>
                      <a:gd name="T7" fmla="*/ 44 h 62"/>
                      <a:gd name="T8" fmla="*/ 65 w 65"/>
                      <a:gd name="T9" fmla="*/ 44 h 62"/>
                      <a:gd name="T10" fmla="*/ 65 w 65"/>
                      <a:gd name="T11" fmla="*/ 0 h 62"/>
                      <a:gd name="T12" fmla="*/ 0 w 65"/>
                      <a:gd name="T13" fmla="*/ 0 h 62"/>
                      <a:gd name="T14" fmla="*/ 0 w 65"/>
                      <a:gd name="T15" fmla="*/ 44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65" h="62">
                        <a:moveTo>
                          <a:pt x="0" y="44"/>
                        </a:moveTo>
                        <a:lnTo>
                          <a:pt x="8" y="44"/>
                        </a:lnTo>
                        <a:lnTo>
                          <a:pt x="0" y="62"/>
                        </a:lnTo>
                        <a:lnTo>
                          <a:pt x="22" y="44"/>
                        </a:lnTo>
                        <a:lnTo>
                          <a:pt x="65" y="44"/>
                        </a:lnTo>
                        <a:lnTo>
                          <a:pt x="65" y="0"/>
                        </a:lnTo>
                        <a:lnTo>
                          <a:pt x="0" y="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16" name="îsḷïḍè">
                  <a:extLst>
                    <a:ext uri="{FF2B5EF4-FFF2-40B4-BE49-F238E27FC236}">
                      <a16:creationId xmlns="" xmlns:a16="http://schemas.microsoft.com/office/drawing/2014/main" id="{7DC04501-5AD5-4E96-9D15-688A8F9C5D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3583" y="238720"/>
                  <a:ext cx="244915" cy="430712"/>
                </a:xfrm>
                <a:custGeom>
                  <a:avLst/>
                  <a:gdLst>
                    <a:gd name="T0" fmla="*/ 64 w 73"/>
                    <a:gd name="T1" fmla="*/ 0 h 128"/>
                    <a:gd name="T2" fmla="*/ 10 w 73"/>
                    <a:gd name="T3" fmla="*/ 0 h 128"/>
                    <a:gd name="T4" fmla="*/ 0 w 73"/>
                    <a:gd name="T5" fmla="*/ 9 h 128"/>
                    <a:gd name="T6" fmla="*/ 0 w 73"/>
                    <a:gd name="T7" fmla="*/ 119 h 128"/>
                    <a:gd name="T8" fmla="*/ 10 w 73"/>
                    <a:gd name="T9" fmla="*/ 128 h 128"/>
                    <a:gd name="T10" fmla="*/ 64 w 73"/>
                    <a:gd name="T11" fmla="*/ 128 h 128"/>
                    <a:gd name="T12" fmla="*/ 73 w 73"/>
                    <a:gd name="T13" fmla="*/ 119 h 128"/>
                    <a:gd name="T14" fmla="*/ 73 w 73"/>
                    <a:gd name="T15" fmla="*/ 9 h 128"/>
                    <a:gd name="T16" fmla="*/ 64 w 73"/>
                    <a:gd name="T17" fmla="*/ 0 h 128"/>
                    <a:gd name="T18" fmla="*/ 37 w 73"/>
                    <a:gd name="T19" fmla="*/ 119 h 128"/>
                    <a:gd name="T20" fmla="*/ 31 w 73"/>
                    <a:gd name="T21" fmla="*/ 113 h 128"/>
                    <a:gd name="T22" fmla="*/ 37 w 73"/>
                    <a:gd name="T23" fmla="*/ 107 h 128"/>
                    <a:gd name="T24" fmla="*/ 43 w 73"/>
                    <a:gd name="T25" fmla="*/ 113 h 128"/>
                    <a:gd name="T26" fmla="*/ 37 w 73"/>
                    <a:gd name="T27" fmla="*/ 119 h 128"/>
                    <a:gd name="T28" fmla="*/ 66 w 73"/>
                    <a:gd name="T29" fmla="*/ 99 h 128"/>
                    <a:gd name="T30" fmla="*/ 7 w 73"/>
                    <a:gd name="T31" fmla="*/ 99 h 128"/>
                    <a:gd name="T32" fmla="*/ 7 w 73"/>
                    <a:gd name="T33" fmla="*/ 16 h 128"/>
                    <a:gd name="T34" fmla="*/ 66 w 73"/>
                    <a:gd name="T35" fmla="*/ 16 h 128"/>
                    <a:gd name="T36" fmla="*/ 66 w 73"/>
                    <a:gd name="T37" fmla="*/ 99 h 128"/>
                    <a:gd name="T38" fmla="*/ 49 w 73"/>
                    <a:gd name="T39" fmla="*/ 9 h 128"/>
                    <a:gd name="T40" fmla="*/ 24 w 73"/>
                    <a:gd name="T41" fmla="*/ 9 h 128"/>
                    <a:gd name="T42" fmla="*/ 24 w 73"/>
                    <a:gd name="T43" fmla="*/ 6 h 128"/>
                    <a:gd name="T44" fmla="*/ 49 w 73"/>
                    <a:gd name="T45" fmla="*/ 6 h 128"/>
                    <a:gd name="T46" fmla="*/ 49 w 73"/>
                    <a:gd name="T47" fmla="*/ 9 h 128"/>
                    <a:gd name="T48" fmla="*/ 60 w 73"/>
                    <a:gd name="T49" fmla="*/ 8 h 128"/>
                    <a:gd name="T50" fmla="*/ 58 w 73"/>
                    <a:gd name="T51" fmla="*/ 10 h 128"/>
                    <a:gd name="T52" fmla="*/ 55 w 73"/>
                    <a:gd name="T53" fmla="*/ 8 h 128"/>
                    <a:gd name="T54" fmla="*/ 58 w 73"/>
                    <a:gd name="T55" fmla="*/ 6 h 128"/>
                    <a:gd name="T56" fmla="*/ 60 w 73"/>
                    <a:gd name="T57" fmla="*/ 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3" h="128">
                      <a:moveTo>
                        <a:pt x="64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5" y="0"/>
                        <a:pt x="0" y="4"/>
                        <a:pt x="0" y="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24"/>
                        <a:pt x="5" y="128"/>
                        <a:pt x="10" y="128"/>
                      </a:cubicBezTo>
                      <a:cubicBezTo>
                        <a:pt x="64" y="128"/>
                        <a:pt x="64" y="128"/>
                        <a:pt x="64" y="128"/>
                      </a:cubicBezTo>
                      <a:cubicBezTo>
                        <a:pt x="69" y="128"/>
                        <a:pt x="73" y="124"/>
                        <a:pt x="73" y="119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3" y="4"/>
                        <a:pt x="69" y="0"/>
                        <a:pt x="64" y="0"/>
                      </a:cubicBezTo>
                      <a:close/>
                      <a:moveTo>
                        <a:pt x="37" y="119"/>
                      </a:moveTo>
                      <a:cubicBezTo>
                        <a:pt x="34" y="119"/>
                        <a:pt x="31" y="116"/>
                        <a:pt x="31" y="113"/>
                      </a:cubicBezTo>
                      <a:cubicBezTo>
                        <a:pt x="31" y="110"/>
                        <a:pt x="34" y="107"/>
                        <a:pt x="37" y="107"/>
                      </a:cubicBezTo>
                      <a:cubicBezTo>
                        <a:pt x="40" y="107"/>
                        <a:pt x="43" y="110"/>
                        <a:pt x="43" y="113"/>
                      </a:cubicBezTo>
                      <a:cubicBezTo>
                        <a:pt x="43" y="116"/>
                        <a:pt x="40" y="119"/>
                        <a:pt x="37" y="119"/>
                      </a:cubicBezTo>
                      <a:close/>
                      <a:moveTo>
                        <a:pt x="66" y="99"/>
                      </a:moveTo>
                      <a:cubicBezTo>
                        <a:pt x="7" y="99"/>
                        <a:pt x="7" y="99"/>
                        <a:pt x="7" y="99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66" y="16"/>
                        <a:pt x="66" y="16"/>
                        <a:pt x="66" y="16"/>
                      </a:cubicBezTo>
                      <a:lnTo>
                        <a:pt x="66" y="99"/>
                      </a:lnTo>
                      <a:close/>
                      <a:moveTo>
                        <a:pt x="49" y="9"/>
                      </a:moveTo>
                      <a:cubicBezTo>
                        <a:pt x="24" y="9"/>
                        <a:pt x="24" y="9"/>
                        <a:pt x="24" y="9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49" y="6"/>
                        <a:pt x="49" y="6"/>
                        <a:pt x="49" y="6"/>
                      </a:cubicBezTo>
                      <a:lnTo>
                        <a:pt x="49" y="9"/>
                      </a:lnTo>
                      <a:close/>
                      <a:moveTo>
                        <a:pt x="60" y="8"/>
                      </a:moveTo>
                      <a:cubicBezTo>
                        <a:pt x="60" y="9"/>
                        <a:pt x="59" y="10"/>
                        <a:pt x="58" y="10"/>
                      </a:cubicBezTo>
                      <a:cubicBezTo>
                        <a:pt x="56" y="10"/>
                        <a:pt x="55" y="9"/>
                        <a:pt x="55" y="8"/>
                      </a:cubicBezTo>
                      <a:cubicBezTo>
                        <a:pt x="55" y="7"/>
                        <a:pt x="56" y="6"/>
                        <a:pt x="58" y="6"/>
                      </a:cubicBezTo>
                      <a:cubicBezTo>
                        <a:pt x="59" y="6"/>
                        <a:pt x="60" y="7"/>
                        <a:pt x="6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117" name="i$ľîḓê">
                  <a:extLst>
                    <a:ext uri="{FF2B5EF4-FFF2-40B4-BE49-F238E27FC236}">
                      <a16:creationId xmlns="" xmlns:a16="http://schemas.microsoft.com/office/drawing/2014/main" id="{86CF2DAE-53A8-4859-8F55-58D9993E51F9}"/>
                    </a:ext>
                  </a:extLst>
                </p:cNvPr>
                <p:cNvGrpSpPr/>
                <p:nvPr/>
              </p:nvGrpSpPr>
              <p:grpSpPr>
                <a:xfrm>
                  <a:off x="1802654" y="1261130"/>
                  <a:ext cx="385670" cy="391299"/>
                  <a:chOff x="2360613" y="2686051"/>
                  <a:chExt cx="217488" cy="220662"/>
                </a:xfrm>
                <a:grpFill/>
              </p:grpSpPr>
              <p:sp>
                <p:nvSpPr>
                  <p:cNvPr id="135" name="išḻîḋê">
                    <a:extLst>
                      <a:ext uri="{FF2B5EF4-FFF2-40B4-BE49-F238E27FC236}">
                        <a16:creationId xmlns="" xmlns:a16="http://schemas.microsoft.com/office/drawing/2014/main" id="{9CA9DB5B-0F2F-4081-B2A3-21346F3267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7288" y="2686051"/>
                    <a:ext cx="150813" cy="150813"/>
                  </a:xfrm>
                  <a:custGeom>
                    <a:avLst/>
                    <a:gdLst>
                      <a:gd name="T0" fmla="*/ 65 w 79"/>
                      <a:gd name="T1" fmla="*/ 14 h 79"/>
                      <a:gd name="T2" fmla="*/ 14 w 79"/>
                      <a:gd name="T3" fmla="*/ 14 h 79"/>
                      <a:gd name="T4" fmla="*/ 12 w 79"/>
                      <a:gd name="T5" fmla="*/ 63 h 79"/>
                      <a:gd name="T6" fmla="*/ 12 w 79"/>
                      <a:gd name="T7" fmla="*/ 63 h 79"/>
                      <a:gd name="T8" fmla="*/ 17 w 79"/>
                      <a:gd name="T9" fmla="*/ 68 h 79"/>
                      <a:gd name="T10" fmla="*/ 65 w 79"/>
                      <a:gd name="T11" fmla="*/ 65 h 79"/>
                      <a:gd name="T12" fmla="*/ 65 w 79"/>
                      <a:gd name="T13" fmla="*/ 14 h 79"/>
                      <a:gd name="T14" fmla="*/ 58 w 79"/>
                      <a:gd name="T15" fmla="*/ 59 h 79"/>
                      <a:gd name="T16" fmla="*/ 20 w 79"/>
                      <a:gd name="T17" fmla="*/ 59 h 79"/>
                      <a:gd name="T18" fmla="*/ 20 w 79"/>
                      <a:gd name="T19" fmla="*/ 21 h 79"/>
                      <a:gd name="T20" fmla="*/ 59 w 79"/>
                      <a:gd name="T21" fmla="*/ 21 h 79"/>
                      <a:gd name="T22" fmla="*/ 58 w 79"/>
                      <a:gd name="T23" fmla="*/ 5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9" h="79">
                        <a:moveTo>
                          <a:pt x="65" y="14"/>
                        </a:moveTo>
                        <a:cubicBezTo>
                          <a:pt x="51" y="0"/>
                          <a:pt x="28" y="0"/>
                          <a:pt x="14" y="14"/>
                        </a:cubicBezTo>
                        <a:cubicBezTo>
                          <a:pt x="1" y="27"/>
                          <a:pt x="0" y="48"/>
                          <a:pt x="12" y="63"/>
                        </a:cubicBezTo>
                        <a:cubicBezTo>
                          <a:pt x="12" y="63"/>
                          <a:pt x="12" y="63"/>
                          <a:pt x="12" y="63"/>
                        </a:cubicBezTo>
                        <a:cubicBezTo>
                          <a:pt x="14" y="65"/>
                          <a:pt x="15" y="66"/>
                          <a:pt x="17" y="68"/>
                        </a:cubicBezTo>
                        <a:cubicBezTo>
                          <a:pt x="31" y="79"/>
                          <a:pt x="52" y="78"/>
                          <a:pt x="65" y="65"/>
                        </a:cubicBezTo>
                        <a:cubicBezTo>
                          <a:pt x="79" y="51"/>
                          <a:pt x="79" y="28"/>
                          <a:pt x="65" y="14"/>
                        </a:cubicBezTo>
                        <a:close/>
                        <a:moveTo>
                          <a:pt x="58" y="59"/>
                        </a:moveTo>
                        <a:cubicBezTo>
                          <a:pt x="48" y="69"/>
                          <a:pt x="31" y="69"/>
                          <a:pt x="20" y="59"/>
                        </a:cubicBezTo>
                        <a:cubicBezTo>
                          <a:pt x="10" y="48"/>
                          <a:pt x="10" y="31"/>
                          <a:pt x="20" y="21"/>
                        </a:cubicBezTo>
                        <a:cubicBezTo>
                          <a:pt x="31" y="10"/>
                          <a:pt x="48" y="10"/>
                          <a:pt x="59" y="21"/>
                        </a:cubicBezTo>
                        <a:cubicBezTo>
                          <a:pt x="69" y="31"/>
                          <a:pt x="69" y="48"/>
                          <a:pt x="58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6" name="iśḻïďe">
                    <a:extLst>
                      <a:ext uri="{FF2B5EF4-FFF2-40B4-BE49-F238E27FC236}">
                        <a16:creationId xmlns="" xmlns:a16="http://schemas.microsoft.com/office/drawing/2014/main" id="{3D1ECAE0-074B-469F-A9D2-28FC4C0DC0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0613" y="2814638"/>
                    <a:ext cx="92075" cy="92075"/>
                  </a:xfrm>
                  <a:custGeom>
                    <a:avLst/>
                    <a:gdLst>
                      <a:gd name="T0" fmla="*/ 0 w 58"/>
                      <a:gd name="T1" fmla="*/ 46 h 58"/>
                      <a:gd name="T2" fmla="*/ 11 w 58"/>
                      <a:gd name="T3" fmla="*/ 58 h 58"/>
                      <a:gd name="T4" fmla="*/ 58 w 58"/>
                      <a:gd name="T5" fmla="*/ 7 h 58"/>
                      <a:gd name="T6" fmla="*/ 50 w 58"/>
                      <a:gd name="T7" fmla="*/ 0 h 58"/>
                      <a:gd name="T8" fmla="*/ 0 w 58"/>
                      <a:gd name="T9" fmla="*/ 46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58">
                        <a:moveTo>
                          <a:pt x="0" y="46"/>
                        </a:moveTo>
                        <a:lnTo>
                          <a:pt x="11" y="58"/>
                        </a:lnTo>
                        <a:lnTo>
                          <a:pt x="58" y="7"/>
                        </a:lnTo>
                        <a:lnTo>
                          <a:pt x="50" y="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7" name="iṡlídé">
                    <a:extLst>
                      <a:ext uri="{FF2B5EF4-FFF2-40B4-BE49-F238E27FC236}">
                        <a16:creationId xmlns="" xmlns:a16="http://schemas.microsoft.com/office/drawing/2014/main" id="{12C93382-C2D0-4216-9F05-136D54C850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075" y="2736851"/>
                    <a:ext cx="57150" cy="68263"/>
                  </a:xfrm>
                  <a:custGeom>
                    <a:avLst/>
                    <a:gdLst>
                      <a:gd name="T0" fmla="*/ 16 w 30"/>
                      <a:gd name="T1" fmla="*/ 0 h 36"/>
                      <a:gd name="T2" fmla="*/ 0 w 30"/>
                      <a:gd name="T3" fmla="*/ 34 h 36"/>
                      <a:gd name="T4" fmla="*/ 6 w 30"/>
                      <a:gd name="T5" fmla="*/ 36 h 36"/>
                      <a:gd name="T6" fmla="*/ 16 w 30"/>
                      <a:gd name="T7" fmla="*/ 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0" h="36">
                        <a:moveTo>
                          <a:pt x="16" y="0"/>
                        </a:moveTo>
                        <a:cubicBezTo>
                          <a:pt x="21" y="26"/>
                          <a:pt x="0" y="34"/>
                          <a:pt x="0" y="34"/>
                        </a:cubicBezTo>
                        <a:cubicBezTo>
                          <a:pt x="6" y="36"/>
                          <a:pt x="6" y="36"/>
                          <a:pt x="6" y="36"/>
                        </a:cubicBezTo>
                        <a:cubicBezTo>
                          <a:pt x="30" y="21"/>
                          <a:pt x="16" y="0"/>
                          <a:pt x="1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18" name="išḷíďe">
                  <a:extLst>
                    <a:ext uri="{FF2B5EF4-FFF2-40B4-BE49-F238E27FC236}">
                      <a16:creationId xmlns="" xmlns:a16="http://schemas.microsoft.com/office/drawing/2014/main" id="{92990DFE-7389-4C08-AD2D-73EA29894D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9157" y="1543252"/>
                  <a:ext cx="529240" cy="360333"/>
                </a:xfrm>
                <a:custGeom>
                  <a:avLst/>
                  <a:gdLst>
                    <a:gd name="T0" fmla="*/ 135 w 157"/>
                    <a:gd name="T1" fmla="*/ 47 h 107"/>
                    <a:gd name="T2" fmla="*/ 137 w 157"/>
                    <a:gd name="T3" fmla="*/ 37 h 107"/>
                    <a:gd name="T4" fmla="*/ 100 w 157"/>
                    <a:gd name="T5" fmla="*/ 0 h 107"/>
                    <a:gd name="T6" fmla="*/ 73 w 157"/>
                    <a:gd name="T7" fmla="*/ 18 h 107"/>
                    <a:gd name="T8" fmla="*/ 46 w 157"/>
                    <a:gd name="T9" fmla="*/ 8 h 107"/>
                    <a:gd name="T10" fmla="*/ 20 w 157"/>
                    <a:gd name="T11" fmla="*/ 40 h 107"/>
                    <a:gd name="T12" fmla="*/ 21 w 157"/>
                    <a:gd name="T13" fmla="*/ 47 h 107"/>
                    <a:gd name="T14" fmla="*/ 0 w 157"/>
                    <a:gd name="T15" fmla="*/ 76 h 107"/>
                    <a:gd name="T16" fmla="*/ 31 w 157"/>
                    <a:gd name="T17" fmla="*/ 107 h 107"/>
                    <a:gd name="T18" fmla="*/ 126 w 157"/>
                    <a:gd name="T19" fmla="*/ 107 h 107"/>
                    <a:gd name="T20" fmla="*/ 157 w 157"/>
                    <a:gd name="T21" fmla="*/ 76 h 107"/>
                    <a:gd name="T22" fmla="*/ 135 w 157"/>
                    <a:gd name="T23" fmla="*/ 47 h 107"/>
                    <a:gd name="T24" fmla="*/ 120 w 157"/>
                    <a:gd name="T25" fmla="*/ 101 h 107"/>
                    <a:gd name="T26" fmla="*/ 79 w 157"/>
                    <a:gd name="T27" fmla="*/ 101 h 107"/>
                    <a:gd name="T28" fmla="*/ 104 w 157"/>
                    <a:gd name="T29" fmla="*/ 76 h 107"/>
                    <a:gd name="T30" fmla="*/ 103 w 157"/>
                    <a:gd name="T31" fmla="*/ 73 h 107"/>
                    <a:gd name="T32" fmla="*/ 92 w 157"/>
                    <a:gd name="T33" fmla="*/ 73 h 107"/>
                    <a:gd name="T34" fmla="*/ 92 w 157"/>
                    <a:gd name="T35" fmla="*/ 68 h 107"/>
                    <a:gd name="T36" fmla="*/ 92 w 157"/>
                    <a:gd name="T37" fmla="*/ 37 h 107"/>
                    <a:gd name="T38" fmla="*/ 90 w 157"/>
                    <a:gd name="T39" fmla="*/ 36 h 107"/>
                    <a:gd name="T40" fmla="*/ 64 w 157"/>
                    <a:gd name="T41" fmla="*/ 36 h 107"/>
                    <a:gd name="T42" fmla="*/ 62 w 157"/>
                    <a:gd name="T43" fmla="*/ 38 h 107"/>
                    <a:gd name="T44" fmla="*/ 62 w 157"/>
                    <a:gd name="T45" fmla="*/ 68 h 107"/>
                    <a:gd name="T46" fmla="*/ 62 w 157"/>
                    <a:gd name="T47" fmla="*/ 73 h 107"/>
                    <a:gd name="T48" fmla="*/ 51 w 157"/>
                    <a:gd name="T49" fmla="*/ 73 h 107"/>
                    <a:gd name="T50" fmla="*/ 51 w 157"/>
                    <a:gd name="T51" fmla="*/ 76 h 107"/>
                    <a:gd name="T52" fmla="*/ 76 w 157"/>
                    <a:gd name="T53" fmla="*/ 101 h 107"/>
                    <a:gd name="T54" fmla="*/ 38 w 157"/>
                    <a:gd name="T55" fmla="*/ 101 h 107"/>
                    <a:gd name="T56" fmla="*/ 11 w 157"/>
                    <a:gd name="T57" fmla="*/ 75 h 107"/>
                    <a:gd name="T58" fmla="*/ 29 w 157"/>
                    <a:gd name="T59" fmla="*/ 50 h 107"/>
                    <a:gd name="T60" fmla="*/ 28 w 157"/>
                    <a:gd name="T61" fmla="*/ 44 h 107"/>
                    <a:gd name="T62" fmla="*/ 51 w 157"/>
                    <a:gd name="T63" fmla="*/ 17 h 107"/>
                    <a:gd name="T64" fmla="*/ 75 w 157"/>
                    <a:gd name="T65" fmla="*/ 30 h 107"/>
                    <a:gd name="T66" fmla="*/ 98 w 157"/>
                    <a:gd name="T67" fmla="*/ 11 h 107"/>
                    <a:gd name="T68" fmla="*/ 128 w 157"/>
                    <a:gd name="T69" fmla="*/ 42 h 107"/>
                    <a:gd name="T70" fmla="*/ 127 w 157"/>
                    <a:gd name="T71" fmla="*/ 50 h 107"/>
                    <a:gd name="T72" fmla="*/ 147 w 157"/>
                    <a:gd name="T73" fmla="*/ 75 h 107"/>
                    <a:gd name="T74" fmla="*/ 120 w 157"/>
                    <a:gd name="T75" fmla="*/ 10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57" h="107">
                      <a:moveTo>
                        <a:pt x="135" y="47"/>
                      </a:moveTo>
                      <a:cubicBezTo>
                        <a:pt x="136" y="44"/>
                        <a:pt x="137" y="40"/>
                        <a:pt x="137" y="37"/>
                      </a:cubicBezTo>
                      <a:cubicBezTo>
                        <a:pt x="137" y="17"/>
                        <a:pt x="120" y="0"/>
                        <a:pt x="100" y="0"/>
                      </a:cubicBezTo>
                      <a:cubicBezTo>
                        <a:pt x="76" y="0"/>
                        <a:pt x="73" y="18"/>
                        <a:pt x="73" y="18"/>
                      </a:cubicBezTo>
                      <a:cubicBezTo>
                        <a:pt x="73" y="18"/>
                        <a:pt x="63" y="6"/>
                        <a:pt x="46" y="8"/>
                      </a:cubicBezTo>
                      <a:cubicBezTo>
                        <a:pt x="30" y="11"/>
                        <a:pt x="20" y="25"/>
                        <a:pt x="20" y="40"/>
                      </a:cubicBezTo>
                      <a:cubicBezTo>
                        <a:pt x="20" y="42"/>
                        <a:pt x="20" y="45"/>
                        <a:pt x="21" y="47"/>
                      </a:cubicBezTo>
                      <a:cubicBezTo>
                        <a:pt x="9" y="51"/>
                        <a:pt x="0" y="63"/>
                        <a:pt x="0" y="76"/>
                      </a:cubicBezTo>
                      <a:cubicBezTo>
                        <a:pt x="0" y="93"/>
                        <a:pt x="14" y="107"/>
                        <a:pt x="31" y="107"/>
                      </a:cubicBezTo>
                      <a:cubicBezTo>
                        <a:pt x="126" y="107"/>
                        <a:pt x="126" y="107"/>
                        <a:pt x="126" y="107"/>
                      </a:cubicBezTo>
                      <a:cubicBezTo>
                        <a:pt x="143" y="107"/>
                        <a:pt x="157" y="93"/>
                        <a:pt x="157" y="76"/>
                      </a:cubicBezTo>
                      <a:cubicBezTo>
                        <a:pt x="157" y="62"/>
                        <a:pt x="148" y="51"/>
                        <a:pt x="135" y="47"/>
                      </a:cubicBezTo>
                      <a:close/>
                      <a:moveTo>
                        <a:pt x="120" y="101"/>
                      </a:moveTo>
                      <a:cubicBezTo>
                        <a:pt x="79" y="101"/>
                        <a:pt x="79" y="101"/>
                        <a:pt x="79" y="101"/>
                      </a:cubicBezTo>
                      <a:cubicBezTo>
                        <a:pt x="82" y="97"/>
                        <a:pt x="104" y="76"/>
                        <a:pt x="104" y="76"/>
                      </a:cubicBezTo>
                      <a:cubicBezTo>
                        <a:pt x="104" y="76"/>
                        <a:pt x="107" y="73"/>
                        <a:pt x="103" y="73"/>
                      </a:cubicBezTo>
                      <a:cubicBezTo>
                        <a:pt x="99" y="73"/>
                        <a:pt x="92" y="73"/>
                        <a:pt x="92" y="73"/>
                      </a:cubicBezTo>
                      <a:cubicBezTo>
                        <a:pt x="92" y="73"/>
                        <a:pt x="92" y="71"/>
                        <a:pt x="92" y="68"/>
                      </a:cubicBezTo>
                      <a:cubicBezTo>
                        <a:pt x="92" y="60"/>
                        <a:pt x="92" y="44"/>
                        <a:pt x="92" y="37"/>
                      </a:cubicBezTo>
                      <a:cubicBezTo>
                        <a:pt x="92" y="37"/>
                        <a:pt x="92" y="36"/>
                        <a:pt x="90" y="36"/>
                      </a:cubicBezTo>
                      <a:cubicBezTo>
                        <a:pt x="88" y="36"/>
                        <a:pt x="67" y="36"/>
                        <a:pt x="64" y="36"/>
                      </a:cubicBezTo>
                      <a:cubicBezTo>
                        <a:pt x="62" y="36"/>
                        <a:pt x="62" y="38"/>
                        <a:pt x="62" y="38"/>
                      </a:cubicBezTo>
                      <a:cubicBezTo>
                        <a:pt x="62" y="44"/>
                        <a:pt x="62" y="60"/>
                        <a:pt x="62" y="68"/>
                      </a:cubicBezTo>
                      <a:cubicBezTo>
                        <a:pt x="62" y="71"/>
                        <a:pt x="62" y="73"/>
                        <a:pt x="62" y="73"/>
                      </a:cubicBezTo>
                      <a:cubicBezTo>
                        <a:pt x="62" y="73"/>
                        <a:pt x="54" y="73"/>
                        <a:pt x="51" y="73"/>
                      </a:cubicBezTo>
                      <a:cubicBezTo>
                        <a:pt x="48" y="73"/>
                        <a:pt x="51" y="76"/>
                        <a:pt x="51" y="76"/>
                      </a:cubicBezTo>
                      <a:cubicBezTo>
                        <a:pt x="76" y="101"/>
                        <a:pt x="76" y="101"/>
                        <a:pt x="76" y="101"/>
                      </a:cubicBezTo>
                      <a:cubicBezTo>
                        <a:pt x="38" y="101"/>
                        <a:pt x="38" y="101"/>
                        <a:pt x="38" y="101"/>
                      </a:cubicBezTo>
                      <a:cubicBezTo>
                        <a:pt x="23" y="101"/>
                        <a:pt x="11" y="89"/>
                        <a:pt x="11" y="75"/>
                      </a:cubicBezTo>
                      <a:cubicBezTo>
                        <a:pt x="11" y="63"/>
                        <a:pt x="19" y="54"/>
                        <a:pt x="29" y="50"/>
                      </a:cubicBezTo>
                      <a:cubicBezTo>
                        <a:pt x="28" y="48"/>
                        <a:pt x="28" y="46"/>
                        <a:pt x="28" y="44"/>
                      </a:cubicBezTo>
                      <a:cubicBezTo>
                        <a:pt x="28" y="32"/>
                        <a:pt x="37" y="20"/>
                        <a:pt x="51" y="17"/>
                      </a:cubicBezTo>
                      <a:cubicBezTo>
                        <a:pt x="66" y="16"/>
                        <a:pt x="75" y="30"/>
                        <a:pt x="75" y="30"/>
                      </a:cubicBezTo>
                      <a:cubicBezTo>
                        <a:pt x="75" y="30"/>
                        <a:pt x="77" y="11"/>
                        <a:pt x="98" y="11"/>
                      </a:cubicBezTo>
                      <a:cubicBezTo>
                        <a:pt x="115" y="11"/>
                        <a:pt x="128" y="25"/>
                        <a:pt x="128" y="42"/>
                      </a:cubicBezTo>
                      <a:cubicBezTo>
                        <a:pt x="128" y="45"/>
                        <a:pt x="128" y="48"/>
                        <a:pt x="127" y="50"/>
                      </a:cubicBezTo>
                      <a:cubicBezTo>
                        <a:pt x="138" y="53"/>
                        <a:pt x="147" y="63"/>
                        <a:pt x="147" y="75"/>
                      </a:cubicBezTo>
                      <a:cubicBezTo>
                        <a:pt x="147" y="89"/>
                        <a:pt x="135" y="101"/>
                        <a:pt x="120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íšlïḑê">
                  <a:extLst>
                    <a:ext uri="{FF2B5EF4-FFF2-40B4-BE49-F238E27FC236}">
                      <a16:creationId xmlns="" xmlns:a16="http://schemas.microsoft.com/office/drawing/2014/main" id="{8650D03E-9C04-4861-9B0A-583417B16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6539" y="2160326"/>
                  <a:ext cx="405579" cy="418663"/>
                </a:xfrm>
                <a:custGeom>
                  <a:avLst/>
                  <a:gdLst>
                    <a:gd name="T0" fmla="*/ 83 w 130"/>
                    <a:gd name="T1" fmla="*/ 92 h 134"/>
                    <a:gd name="T2" fmla="*/ 128 w 130"/>
                    <a:gd name="T3" fmla="*/ 26 h 134"/>
                    <a:gd name="T4" fmla="*/ 128 w 130"/>
                    <a:gd name="T5" fmla="*/ 21 h 134"/>
                    <a:gd name="T6" fmla="*/ 118 w 130"/>
                    <a:gd name="T7" fmla="*/ 10 h 134"/>
                    <a:gd name="T8" fmla="*/ 112 w 130"/>
                    <a:gd name="T9" fmla="*/ 10 h 134"/>
                    <a:gd name="T10" fmla="*/ 107 w 130"/>
                    <a:gd name="T11" fmla="*/ 15 h 134"/>
                    <a:gd name="T12" fmla="*/ 101 w 130"/>
                    <a:gd name="T13" fmla="*/ 16 h 134"/>
                    <a:gd name="T14" fmla="*/ 102 w 130"/>
                    <a:gd name="T15" fmla="*/ 0 h 134"/>
                    <a:gd name="T16" fmla="*/ 28 w 130"/>
                    <a:gd name="T17" fmla="*/ 0 h 134"/>
                    <a:gd name="T18" fmla="*/ 28 w 130"/>
                    <a:gd name="T19" fmla="*/ 16 h 134"/>
                    <a:gd name="T20" fmla="*/ 23 w 130"/>
                    <a:gd name="T21" fmla="*/ 15 h 134"/>
                    <a:gd name="T22" fmla="*/ 18 w 130"/>
                    <a:gd name="T23" fmla="*/ 10 h 134"/>
                    <a:gd name="T24" fmla="*/ 12 w 130"/>
                    <a:gd name="T25" fmla="*/ 10 h 134"/>
                    <a:gd name="T26" fmla="*/ 1 w 130"/>
                    <a:gd name="T27" fmla="*/ 21 h 134"/>
                    <a:gd name="T28" fmla="*/ 1 w 130"/>
                    <a:gd name="T29" fmla="*/ 26 h 134"/>
                    <a:gd name="T30" fmla="*/ 47 w 130"/>
                    <a:gd name="T31" fmla="*/ 92 h 134"/>
                    <a:gd name="T32" fmla="*/ 59 w 130"/>
                    <a:gd name="T33" fmla="*/ 97 h 134"/>
                    <a:gd name="T34" fmla="*/ 59 w 130"/>
                    <a:gd name="T35" fmla="*/ 103 h 134"/>
                    <a:gd name="T36" fmla="*/ 54 w 130"/>
                    <a:gd name="T37" fmla="*/ 105 h 134"/>
                    <a:gd name="T38" fmla="*/ 59 w 130"/>
                    <a:gd name="T39" fmla="*/ 108 h 134"/>
                    <a:gd name="T40" fmla="*/ 59 w 130"/>
                    <a:gd name="T41" fmla="*/ 114 h 134"/>
                    <a:gd name="T42" fmla="*/ 55 w 130"/>
                    <a:gd name="T43" fmla="*/ 119 h 134"/>
                    <a:gd name="T44" fmla="*/ 49 w 130"/>
                    <a:gd name="T45" fmla="*/ 124 h 134"/>
                    <a:gd name="T46" fmla="*/ 44 w 130"/>
                    <a:gd name="T47" fmla="*/ 129 h 134"/>
                    <a:gd name="T48" fmla="*/ 49 w 130"/>
                    <a:gd name="T49" fmla="*/ 134 h 134"/>
                    <a:gd name="T50" fmla="*/ 80 w 130"/>
                    <a:gd name="T51" fmla="*/ 134 h 134"/>
                    <a:gd name="T52" fmla="*/ 86 w 130"/>
                    <a:gd name="T53" fmla="*/ 129 h 134"/>
                    <a:gd name="T54" fmla="*/ 80 w 130"/>
                    <a:gd name="T55" fmla="*/ 124 h 134"/>
                    <a:gd name="T56" fmla="*/ 75 w 130"/>
                    <a:gd name="T57" fmla="*/ 118 h 134"/>
                    <a:gd name="T58" fmla="*/ 70 w 130"/>
                    <a:gd name="T59" fmla="*/ 114 h 134"/>
                    <a:gd name="T60" fmla="*/ 70 w 130"/>
                    <a:gd name="T61" fmla="*/ 108 h 134"/>
                    <a:gd name="T62" fmla="*/ 75 w 130"/>
                    <a:gd name="T63" fmla="*/ 105 h 134"/>
                    <a:gd name="T64" fmla="*/ 70 w 130"/>
                    <a:gd name="T65" fmla="*/ 103 h 134"/>
                    <a:gd name="T66" fmla="*/ 70 w 130"/>
                    <a:gd name="T67" fmla="*/ 97 h 134"/>
                    <a:gd name="T68" fmla="*/ 83 w 130"/>
                    <a:gd name="T69" fmla="*/ 92 h 134"/>
                    <a:gd name="T70" fmla="*/ 102 w 130"/>
                    <a:gd name="T71" fmla="*/ 21 h 134"/>
                    <a:gd name="T72" fmla="*/ 107 w 130"/>
                    <a:gd name="T73" fmla="*/ 21 h 134"/>
                    <a:gd name="T74" fmla="*/ 113 w 130"/>
                    <a:gd name="T75" fmla="*/ 16 h 134"/>
                    <a:gd name="T76" fmla="*/ 118 w 130"/>
                    <a:gd name="T77" fmla="*/ 21 h 134"/>
                    <a:gd name="T78" fmla="*/ 118 w 130"/>
                    <a:gd name="T79" fmla="*/ 26 h 134"/>
                    <a:gd name="T80" fmla="*/ 91 w 130"/>
                    <a:gd name="T81" fmla="*/ 71 h 134"/>
                    <a:gd name="T82" fmla="*/ 102 w 130"/>
                    <a:gd name="T83" fmla="*/ 21 h 134"/>
                    <a:gd name="T84" fmla="*/ 37 w 130"/>
                    <a:gd name="T85" fmla="*/ 72 h 134"/>
                    <a:gd name="T86" fmla="*/ 10 w 130"/>
                    <a:gd name="T87" fmla="*/ 27 h 134"/>
                    <a:gd name="T88" fmla="*/ 10 w 130"/>
                    <a:gd name="T89" fmla="*/ 22 h 134"/>
                    <a:gd name="T90" fmla="*/ 15 w 130"/>
                    <a:gd name="T91" fmla="*/ 16 h 134"/>
                    <a:gd name="T92" fmla="*/ 21 w 130"/>
                    <a:gd name="T93" fmla="*/ 22 h 134"/>
                    <a:gd name="T94" fmla="*/ 26 w 130"/>
                    <a:gd name="T95" fmla="*/ 22 h 134"/>
                    <a:gd name="T96" fmla="*/ 37 w 130"/>
                    <a:gd name="T97" fmla="*/ 72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30" h="134">
                      <a:moveTo>
                        <a:pt x="83" y="92"/>
                      </a:moveTo>
                      <a:cubicBezTo>
                        <a:pt x="130" y="63"/>
                        <a:pt x="128" y="26"/>
                        <a:pt x="128" y="26"/>
                      </a:cubicBezTo>
                      <a:cubicBezTo>
                        <a:pt x="128" y="21"/>
                        <a:pt x="128" y="21"/>
                        <a:pt x="128" y="21"/>
                      </a:cubicBezTo>
                      <a:cubicBezTo>
                        <a:pt x="128" y="21"/>
                        <a:pt x="128" y="10"/>
                        <a:pt x="118" y="10"/>
                      </a:cubicBezTo>
                      <a:cubicBezTo>
                        <a:pt x="115" y="10"/>
                        <a:pt x="112" y="10"/>
                        <a:pt x="112" y="10"/>
                      </a:cubicBezTo>
                      <a:cubicBezTo>
                        <a:pt x="107" y="10"/>
                        <a:pt x="107" y="15"/>
                        <a:pt x="107" y="15"/>
                      </a:cubicBezTo>
                      <a:cubicBezTo>
                        <a:pt x="107" y="15"/>
                        <a:pt x="105" y="16"/>
                        <a:pt x="101" y="16"/>
                      </a:cubicBezTo>
                      <a:cubicBezTo>
                        <a:pt x="101" y="12"/>
                        <a:pt x="102" y="0"/>
                        <a:pt x="102" y="0"/>
                      </a:cubicBezTo>
                      <a:cubicBezTo>
                        <a:pt x="56" y="6"/>
                        <a:pt x="28" y="0"/>
                        <a:pt x="28" y="0"/>
                      </a:cubicBezTo>
                      <a:cubicBezTo>
                        <a:pt x="28" y="16"/>
                        <a:pt x="28" y="16"/>
                        <a:pt x="28" y="16"/>
                      </a:cubicBezTo>
                      <a:cubicBezTo>
                        <a:pt x="24" y="16"/>
                        <a:pt x="23" y="15"/>
                        <a:pt x="23" y="15"/>
                      </a:cubicBezTo>
                      <a:cubicBezTo>
                        <a:pt x="23" y="15"/>
                        <a:pt x="22" y="10"/>
                        <a:pt x="18" y="10"/>
                      </a:cubicBezTo>
                      <a:cubicBezTo>
                        <a:pt x="18" y="10"/>
                        <a:pt x="15" y="10"/>
                        <a:pt x="12" y="10"/>
                      </a:cubicBezTo>
                      <a:cubicBezTo>
                        <a:pt x="2" y="10"/>
                        <a:pt x="1" y="21"/>
                        <a:pt x="1" y="21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1" y="26"/>
                        <a:pt x="0" y="63"/>
                        <a:pt x="47" y="92"/>
                      </a:cubicBezTo>
                      <a:cubicBezTo>
                        <a:pt x="47" y="92"/>
                        <a:pt x="52" y="97"/>
                        <a:pt x="59" y="97"/>
                      </a:cubicBezTo>
                      <a:cubicBezTo>
                        <a:pt x="59" y="103"/>
                        <a:pt x="59" y="103"/>
                        <a:pt x="59" y="103"/>
                      </a:cubicBezTo>
                      <a:cubicBezTo>
                        <a:pt x="59" y="103"/>
                        <a:pt x="54" y="102"/>
                        <a:pt x="54" y="105"/>
                      </a:cubicBezTo>
                      <a:cubicBezTo>
                        <a:pt x="54" y="109"/>
                        <a:pt x="59" y="108"/>
                        <a:pt x="59" y="108"/>
                      </a:cubicBezTo>
                      <a:cubicBezTo>
                        <a:pt x="59" y="114"/>
                        <a:pt x="59" y="114"/>
                        <a:pt x="59" y="114"/>
                      </a:cubicBezTo>
                      <a:cubicBezTo>
                        <a:pt x="59" y="114"/>
                        <a:pt x="58" y="119"/>
                        <a:pt x="55" y="119"/>
                      </a:cubicBezTo>
                      <a:cubicBezTo>
                        <a:pt x="55" y="124"/>
                        <a:pt x="49" y="124"/>
                        <a:pt x="49" y="124"/>
                      </a:cubicBezTo>
                      <a:cubicBezTo>
                        <a:pt x="49" y="124"/>
                        <a:pt x="44" y="125"/>
                        <a:pt x="44" y="129"/>
                      </a:cubicBezTo>
                      <a:cubicBezTo>
                        <a:pt x="44" y="129"/>
                        <a:pt x="43" y="134"/>
                        <a:pt x="49" y="134"/>
                      </a:cubicBezTo>
                      <a:cubicBezTo>
                        <a:pt x="57" y="134"/>
                        <a:pt x="80" y="134"/>
                        <a:pt x="80" y="134"/>
                      </a:cubicBezTo>
                      <a:cubicBezTo>
                        <a:pt x="85" y="134"/>
                        <a:pt x="86" y="129"/>
                        <a:pt x="86" y="129"/>
                      </a:cubicBezTo>
                      <a:cubicBezTo>
                        <a:pt x="86" y="129"/>
                        <a:pt x="86" y="124"/>
                        <a:pt x="80" y="124"/>
                      </a:cubicBezTo>
                      <a:cubicBezTo>
                        <a:pt x="75" y="124"/>
                        <a:pt x="75" y="118"/>
                        <a:pt x="75" y="118"/>
                      </a:cubicBezTo>
                      <a:cubicBezTo>
                        <a:pt x="75" y="118"/>
                        <a:pt x="70" y="119"/>
                        <a:pt x="70" y="114"/>
                      </a:cubicBezTo>
                      <a:cubicBezTo>
                        <a:pt x="70" y="108"/>
                        <a:pt x="70" y="108"/>
                        <a:pt x="70" y="108"/>
                      </a:cubicBezTo>
                      <a:cubicBezTo>
                        <a:pt x="70" y="108"/>
                        <a:pt x="75" y="109"/>
                        <a:pt x="75" y="105"/>
                      </a:cubicBezTo>
                      <a:cubicBezTo>
                        <a:pt x="75" y="102"/>
                        <a:pt x="70" y="103"/>
                        <a:pt x="70" y="103"/>
                      </a:cubicBezTo>
                      <a:cubicBezTo>
                        <a:pt x="70" y="97"/>
                        <a:pt x="70" y="97"/>
                        <a:pt x="70" y="97"/>
                      </a:cubicBezTo>
                      <a:cubicBezTo>
                        <a:pt x="75" y="97"/>
                        <a:pt x="79" y="95"/>
                        <a:pt x="83" y="92"/>
                      </a:cubicBezTo>
                      <a:close/>
                      <a:moveTo>
                        <a:pt x="102" y="21"/>
                      </a:moveTo>
                      <a:cubicBezTo>
                        <a:pt x="103" y="21"/>
                        <a:pt x="107" y="21"/>
                        <a:pt x="107" y="21"/>
                      </a:cubicBezTo>
                      <a:cubicBezTo>
                        <a:pt x="112" y="21"/>
                        <a:pt x="113" y="16"/>
                        <a:pt x="113" y="16"/>
                      </a:cubicBezTo>
                      <a:cubicBezTo>
                        <a:pt x="118" y="16"/>
                        <a:pt x="118" y="21"/>
                        <a:pt x="118" y="21"/>
                      </a:cubicBezTo>
                      <a:cubicBezTo>
                        <a:pt x="118" y="26"/>
                        <a:pt x="118" y="26"/>
                        <a:pt x="118" y="26"/>
                      </a:cubicBezTo>
                      <a:cubicBezTo>
                        <a:pt x="118" y="26"/>
                        <a:pt x="116" y="47"/>
                        <a:pt x="91" y="71"/>
                      </a:cubicBezTo>
                      <a:cubicBezTo>
                        <a:pt x="97" y="61"/>
                        <a:pt x="102" y="38"/>
                        <a:pt x="102" y="21"/>
                      </a:cubicBezTo>
                      <a:close/>
                      <a:moveTo>
                        <a:pt x="37" y="72"/>
                      </a:moveTo>
                      <a:cubicBezTo>
                        <a:pt x="11" y="48"/>
                        <a:pt x="10" y="27"/>
                        <a:pt x="10" y="27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10" y="22"/>
                        <a:pt x="10" y="16"/>
                        <a:pt x="15" y="16"/>
                      </a:cubicBezTo>
                      <a:cubicBezTo>
                        <a:pt x="15" y="16"/>
                        <a:pt x="15" y="22"/>
                        <a:pt x="21" y="22"/>
                      </a:cubicBezTo>
                      <a:cubicBezTo>
                        <a:pt x="21" y="22"/>
                        <a:pt x="25" y="22"/>
                        <a:pt x="26" y="22"/>
                      </a:cubicBezTo>
                      <a:cubicBezTo>
                        <a:pt x="26" y="39"/>
                        <a:pt x="31" y="62"/>
                        <a:pt x="37" y="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120" name="îṡliḓê">
                  <a:extLst>
                    <a:ext uri="{FF2B5EF4-FFF2-40B4-BE49-F238E27FC236}">
                      <a16:creationId xmlns="" xmlns:a16="http://schemas.microsoft.com/office/drawing/2014/main" id="{D6A0920A-0F2E-45D6-BF1C-94C46241E022}"/>
                    </a:ext>
                  </a:extLst>
                </p:cNvPr>
                <p:cNvGrpSpPr/>
                <p:nvPr/>
              </p:nvGrpSpPr>
              <p:grpSpPr>
                <a:xfrm>
                  <a:off x="1412403" y="1611892"/>
                  <a:ext cx="439921" cy="436909"/>
                  <a:chOff x="1979613" y="3067051"/>
                  <a:chExt cx="231775" cy="230188"/>
                </a:xfrm>
                <a:grpFill/>
              </p:grpSpPr>
              <p:sp>
                <p:nvSpPr>
                  <p:cNvPr id="132" name="îsļiḍè">
                    <a:extLst>
                      <a:ext uri="{FF2B5EF4-FFF2-40B4-BE49-F238E27FC236}">
                        <a16:creationId xmlns="" xmlns:a16="http://schemas.microsoft.com/office/drawing/2014/main" id="{41DF1B44-7BF6-41C0-AE43-20631AD323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79613" y="3067051"/>
                    <a:ext cx="231775" cy="230188"/>
                  </a:xfrm>
                  <a:custGeom>
                    <a:avLst/>
                    <a:gdLst>
                      <a:gd name="T0" fmla="*/ 61 w 122"/>
                      <a:gd name="T1" fmla="*/ 0 h 122"/>
                      <a:gd name="T2" fmla="*/ 0 w 122"/>
                      <a:gd name="T3" fmla="*/ 61 h 122"/>
                      <a:gd name="T4" fmla="*/ 61 w 122"/>
                      <a:gd name="T5" fmla="*/ 122 h 122"/>
                      <a:gd name="T6" fmla="*/ 122 w 122"/>
                      <a:gd name="T7" fmla="*/ 61 h 122"/>
                      <a:gd name="T8" fmla="*/ 61 w 122"/>
                      <a:gd name="T9" fmla="*/ 0 h 122"/>
                      <a:gd name="T10" fmla="*/ 64 w 122"/>
                      <a:gd name="T11" fmla="*/ 109 h 122"/>
                      <a:gd name="T12" fmla="*/ 64 w 122"/>
                      <a:gd name="T13" fmla="*/ 102 h 122"/>
                      <a:gd name="T14" fmla="*/ 57 w 122"/>
                      <a:gd name="T15" fmla="*/ 102 h 122"/>
                      <a:gd name="T16" fmla="*/ 57 w 122"/>
                      <a:gd name="T17" fmla="*/ 109 h 122"/>
                      <a:gd name="T18" fmla="*/ 29 w 122"/>
                      <a:gd name="T19" fmla="*/ 97 h 122"/>
                      <a:gd name="T20" fmla="*/ 28 w 122"/>
                      <a:gd name="T21" fmla="*/ 97 h 122"/>
                      <a:gd name="T22" fmla="*/ 27 w 122"/>
                      <a:gd name="T23" fmla="*/ 95 h 122"/>
                      <a:gd name="T24" fmla="*/ 25 w 122"/>
                      <a:gd name="T25" fmla="*/ 93 h 122"/>
                      <a:gd name="T26" fmla="*/ 24 w 122"/>
                      <a:gd name="T27" fmla="*/ 93 h 122"/>
                      <a:gd name="T28" fmla="*/ 13 w 122"/>
                      <a:gd name="T29" fmla="*/ 65 h 122"/>
                      <a:gd name="T30" fmla="*/ 20 w 122"/>
                      <a:gd name="T31" fmla="*/ 65 h 122"/>
                      <a:gd name="T32" fmla="*/ 20 w 122"/>
                      <a:gd name="T33" fmla="*/ 58 h 122"/>
                      <a:gd name="T34" fmla="*/ 13 w 122"/>
                      <a:gd name="T35" fmla="*/ 58 h 122"/>
                      <a:gd name="T36" fmla="*/ 57 w 122"/>
                      <a:gd name="T37" fmla="*/ 13 h 122"/>
                      <a:gd name="T38" fmla="*/ 57 w 122"/>
                      <a:gd name="T39" fmla="*/ 20 h 122"/>
                      <a:gd name="T40" fmla="*/ 64 w 122"/>
                      <a:gd name="T41" fmla="*/ 20 h 122"/>
                      <a:gd name="T42" fmla="*/ 64 w 122"/>
                      <a:gd name="T43" fmla="*/ 13 h 122"/>
                      <a:gd name="T44" fmla="*/ 83 w 122"/>
                      <a:gd name="T45" fmla="*/ 18 h 122"/>
                      <a:gd name="T46" fmla="*/ 83 w 122"/>
                      <a:gd name="T47" fmla="*/ 19 h 122"/>
                      <a:gd name="T48" fmla="*/ 86 w 122"/>
                      <a:gd name="T49" fmla="*/ 21 h 122"/>
                      <a:gd name="T50" fmla="*/ 87 w 122"/>
                      <a:gd name="T51" fmla="*/ 21 h 122"/>
                      <a:gd name="T52" fmla="*/ 90 w 122"/>
                      <a:gd name="T53" fmla="*/ 23 h 122"/>
                      <a:gd name="T54" fmla="*/ 91 w 122"/>
                      <a:gd name="T55" fmla="*/ 24 h 122"/>
                      <a:gd name="T56" fmla="*/ 93 w 122"/>
                      <a:gd name="T57" fmla="*/ 26 h 122"/>
                      <a:gd name="T58" fmla="*/ 94 w 122"/>
                      <a:gd name="T59" fmla="*/ 27 h 122"/>
                      <a:gd name="T60" fmla="*/ 96 w 122"/>
                      <a:gd name="T61" fmla="*/ 29 h 122"/>
                      <a:gd name="T62" fmla="*/ 98 w 122"/>
                      <a:gd name="T63" fmla="*/ 31 h 122"/>
                      <a:gd name="T64" fmla="*/ 99 w 122"/>
                      <a:gd name="T65" fmla="*/ 32 h 122"/>
                      <a:gd name="T66" fmla="*/ 101 w 122"/>
                      <a:gd name="T67" fmla="*/ 35 h 122"/>
                      <a:gd name="T68" fmla="*/ 101 w 122"/>
                      <a:gd name="T69" fmla="*/ 36 h 122"/>
                      <a:gd name="T70" fmla="*/ 103 w 122"/>
                      <a:gd name="T71" fmla="*/ 39 h 122"/>
                      <a:gd name="T72" fmla="*/ 103 w 122"/>
                      <a:gd name="T73" fmla="*/ 39 h 122"/>
                      <a:gd name="T74" fmla="*/ 108 w 122"/>
                      <a:gd name="T75" fmla="*/ 58 h 122"/>
                      <a:gd name="T76" fmla="*/ 102 w 122"/>
                      <a:gd name="T77" fmla="*/ 58 h 122"/>
                      <a:gd name="T78" fmla="*/ 102 w 122"/>
                      <a:gd name="T79" fmla="*/ 65 h 122"/>
                      <a:gd name="T80" fmla="*/ 108 w 122"/>
                      <a:gd name="T81" fmla="*/ 65 h 122"/>
                      <a:gd name="T82" fmla="*/ 64 w 122"/>
                      <a:gd name="T83" fmla="*/ 109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22" h="122">
                        <a:moveTo>
                          <a:pt x="61" y="0"/>
                        </a:moveTo>
                        <a:cubicBezTo>
                          <a:pt x="27" y="0"/>
                          <a:pt x="0" y="27"/>
                          <a:pt x="0" y="61"/>
                        </a:cubicBezTo>
                        <a:cubicBezTo>
                          <a:pt x="0" y="95"/>
                          <a:pt x="27" y="122"/>
                          <a:pt x="61" y="122"/>
                        </a:cubicBezTo>
                        <a:cubicBezTo>
                          <a:pt x="94" y="122"/>
                          <a:pt x="122" y="95"/>
                          <a:pt x="122" y="61"/>
                        </a:cubicBezTo>
                        <a:cubicBezTo>
                          <a:pt x="122" y="27"/>
                          <a:pt x="94" y="0"/>
                          <a:pt x="61" y="0"/>
                        </a:cubicBezTo>
                        <a:close/>
                        <a:moveTo>
                          <a:pt x="64" y="109"/>
                        </a:moveTo>
                        <a:cubicBezTo>
                          <a:pt x="64" y="102"/>
                          <a:pt x="64" y="102"/>
                          <a:pt x="64" y="102"/>
                        </a:cubicBezTo>
                        <a:cubicBezTo>
                          <a:pt x="57" y="102"/>
                          <a:pt x="57" y="102"/>
                          <a:pt x="57" y="102"/>
                        </a:cubicBezTo>
                        <a:cubicBezTo>
                          <a:pt x="57" y="109"/>
                          <a:pt x="57" y="109"/>
                          <a:pt x="57" y="109"/>
                        </a:cubicBezTo>
                        <a:cubicBezTo>
                          <a:pt x="46" y="108"/>
                          <a:pt x="37" y="104"/>
                          <a:pt x="29" y="97"/>
                        </a:cubicBezTo>
                        <a:cubicBezTo>
                          <a:pt x="29" y="97"/>
                          <a:pt x="29" y="97"/>
                          <a:pt x="28" y="97"/>
                        </a:cubicBezTo>
                        <a:cubicBezTo>
                          <a:pt x="28" y="96"/>
                          <a:pt x="27" y="96"/>
                          <a:pt x="27" y="95"/>
                        </a:cubicBezTo>
                        <a:cubicBezTo>
                          <a:pt x="26" y="95"/>
                          <a:pt x="25" y="94"/>
                          <a:pt x="25" y="93"/>
                        </a:cubicBezTo>
                        <a:cubicBezTo>
                          <a:pt x="25" y="93"/>
                          <a:pt x="25" y="93"/>
                          <a:pt x="24" y="93"/>
                        </a:cubicBezTo>
                        <a:cubicBezTo>
                          <a:pt x="18" y="85"/>
                          <a:pt x="13" y="75"/>
                          <a:pt x="13" y="65"/>
                        </a:cubicBezTo>
                        <a:cubicBezTo>
                          <a:pt x="20" y="65"/>
                          <a:pt x="20" y="65"/>
                          <a:pt x="20" y="65"/>
                        </a:cubicBezTo>
                        <a:cubicBezTo>
                          <a:pt x="20" y="58"/>
                          <a:pt x="20" y="58"/>
                          <a:pt x="20" y="58"/>
                        </a:cubicBezTo>
                        <a:cubicBezTo>
                          <a:pt x="13" y="58"/>
                          <a:pt x="13" y="58"/>
                          <a:pt x="13" y="58"/>
                        </a:cubicBezTo>
                        <a:cubicBezTo>
                          <a:pt x="15" y="34"/>
                          <a:pt x="33" y="15"/>
                          <a:pt x="57" y="13"/>
                        </a:cubicBezTo>
                        <a:cubicBezTo>
                          <a:pt x="57" y="20"/>
                          <a:pt x="57" y="20"/>
                          <a:pt x="57" y="20"/>
                        </a:cubicBezTo>
                        <a:cubicBezTo>
                          <a:pt x="64" y="20"/>
                          <a:pt x="64" y="20"/>
                          <a:pt x="64" y="20"/>
                        </a:cubicBezTo>
                        <a:cubicBezTo>
                          <a:pt x="64" y="13"/>
                          <a:pt x="64" y="13"/>
                          <a:pt x="64" y="13"/>
                        </a:cubicBezTo>
                        <a:cubicBezTo>
                          <a:pt x="71" y="14"/>
                          <a:pt x="77" y="16"/>
                          <a:pt x="83" y="18"/>
                        </a:cubicBezTo>
                        <a:cubicBezTo>
                          <a:pt x="83" y="19"/>
                          <a:pt x="83" y="19"/>
                          <a:pt x="83" y="19"/>
                        </a:cubicBezTo>
                        <a:cubicBezTo>
                          <a:pt x="84" y="19"/>
                          <a:pt x="85" y="20"/>
                          <a:pt x="86" y="21"/>
                        </a:cubicBezTo>
                        <a:cubicBezTo>
                          <a:pt x="87" y="21"/>
                          <a:pt x="87" y="21"/>
                          <a:pt x="87" y="21"/>
                        </a:cubicBezTo>
                        <a:cubicBezTo>
                          <a:pt x="88" y="22"/>
                          <a:pt x="89" y="22"/>
                          <a:pt x="90" y="23"/>
                        </a:cubicBezTo>
                        <a:cubicBezTo>
                          <a:pt x="90" y="23"/>
                          <a:pt x="91" y="24"/>
                          <a:pt x="91" y="24"/>
                        </a:cubicBezTo>
                        <a:cubicBezTo>
                          <a:pt x="92" y="25"/>
                          <a:pt x="92" y="25"/>
                          <a:pt x="93" y="26"/>
                        </a:cubicBezTo>
                        <a:cubicBezTo>
                          <a:pt x="94" y="26"/>
                          <a:pt x="94" y="27"/>
                          <a:pt x="94" y="27"/>
                        </a:cubicBezTo>
                        <a:cubicBezTo>
                          <a:pt x="95" y="28"/>
                          <a:pt x="96" y="28"/>
                          <a:pt x="96" y="29"/>
                        </a:cubicBezTo>
                        <a:cubicBezTo>
                          <a:pt x="97" y="29"/>
                          <a:pt x="97" y="30"/>
                          <a:pt x="98" y="31"/>
                        </a:cubicBezTo>
                        <a:cubicBezTo>
                          <a:pt x="98" y="31"/>
                          <a:pt x="98" y="32"/>
                          <a:pt x="99" y="32"/>
                        </a:cubicBezTo>
                        <a:cubicBezTo>
                          <a:pt x="99" y="33"/>
                          <a:pt x="100" y="34"/>
                          <a:pt x="101" y="35"/>
                        </a:cubicBezTo>
                        <a:cubicBezTo>
                          <a:pt x="101" y="35"/>
                          <a:pt x="101" y="35"/>
                          <a:pt x="101" y="36"/>
                        </a:cubicBezTo>
                        <a:cubicBezTo>
                          <a:pt x="102" y="37"/>
                          <a:pt x="103" y="38"/>
                          <a:pt x="103" y="39"/>
                        </a:cubicBezTo>
                        <a:cubicBezTo>
                          <a:pt x="103" y="39"/>
                          <a:pt x="103" y="39"/>
                          <a:pt x="103" y="39"/>
                        </a:cubicBezTo>
                        <a:cubicBezTo>
                          <a:pt x="106" y="45"/>
                          <a:pt x="108" y="51"/>
                          <a:pt x="108" y="58"/>
                        </a:cubicBezTo>
                        <a:cubicBezTo>
                          <a:pt x="102" y="58"/>
                          <a:pt x="102" y="58"/>
                          <a:pt x="102" y="58"/>
                        </a:cubicBezTo>
                        <a:cubicBezTo>
                          <a:pt x="102" y="65"/>
                          <a:pt x="102" y="65"/>
                          <a:pt x="102" y="65"/>
                        </a:cubicBezTo>
                        <a:cubicBezTo>
                          <a:pt x="108" y="65"/>
                          <a:pt x="108" y="65"/>
                          <a:pt x="108" y="65"/>
                        </a:cubicBezTo>
                        <a:cubicBezTo>
                          <a:pt x="107" y="88"/>
                          <a:pt x="88" y="107"/>
                          <a:pt x="64" y="10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3" name="íS1ïḋè">
                    <a:extLst>
                      <a:ext uri="{FF2B5EF4-FFF2-40B4-BE49-F238E27FC236}">
                        <a16:creationId xmlns="" xmlns:a16="http://schemas.microsoft.com/office/drawing/2014/main" id="{0069560B-1A1F-418F-8DF4-EFC127602C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63750" y="3125788"/>
                    <a:ext cx="69850" cy="98425"/>
                  </a:xfrm>
                  <a:custGeom>
                    <a:avLst/>
                    <a:gdLst>
                      <a:gd name="T0" fmla="*/ 9 w 36"/>
                      <a:gd name="T1" fmla="*/ 29 h 52"/>
                      <a:gd name="T2" fmla="*/ 9 w 36"/>
                      <a:gd name="T3" fmla="*/ 29 h 52"/>
                      <a:gd name="T4" fmla="*/ 0 w 36"/>
                      <a:gd name="T5" fmla="*/ 52 h 52"/>
                      <a:gd name="T6" fmla="*/ 20 w 36"/>
                      <a:gd name="T7" fmla="*/ 36 h 52"/>
                      <a:gd name="T8" fmla="*/ 20 w 36"/>
                      <a:gd name="T9" fmla="*/ 36 h 52"/>
                      <a:gd name="T10" fmla="*/ 22 w 36"/>
                      <a:gd name="T11" fmla="*/ 32 h 52"/>
                      <a:gd name="T12" fmla="*/ 36 w 36"/>
                      <a:gd name="T13" fmla="*/ 0 h 52"/>
                      <a:gd name="T14" fmla="*/ 11 w 36"/>
                      <a:gd name="T15" fmla="*/ 25 h 52"/>
                      <a:gd name="T16" fmla="*/ 9 w 36"/>
                      <a:gd name="T17" fmla="*/ 29 h 52"/>
                      <a:gd name="T18" fmla="*/ 16 w 36"/>
                      <a:gd name="T19" fmla="*/ 27 h 52"/>
                      <a:gd name="T20" fmla="*/ 19 w 36"/>
                      <a:gd name="T21" fmla="*/ 30 h 52"/>
                      <a:gd name="T22" fmla="*/ 16 w 36"/>
                      <a:gd name="T23" fmla="*/ 33 h 52"/>
                      <a:gd name="T24" fmla="*/ 13 w 36"/>
                      <a:gd name="T25" fmla="*/ 30 h 52"/>
                      <a:gd name="T26" fmla="*/ 16 w 36"/>
                      <a:gd name="T27" fmla="*/ 27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6" h="52">
                        <a:moveTo>
                          <a:pt x="9" y="29"/>
                        </a:moveTo>
                        <a:cubicBezTo>
                          <a:pt x="9" y="29"/>
                          <a:pt x="9" y="29"/>
                          <a:pt x="9" y="29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20" y="36"/>
                          <a:pt x="20" y="36"/>
                          <a:pt x="20" y="36"/>
                        </a:cubicBezTo>
                        <a:cubicBezTo>
                          <a:pt x="20" y="36"/>
                          <a:pt x="20" y="36"/>
                          <a:pt x="20" y="36"/>
                        </a:cubicBezTo>
                        <a:cubicBezTo>
                          <a:pt x="22" y="35"/>
                          <a:pt x="22" y="33"/>
                          <a:pt x="22" y="32"/>
                        </a:cubicBezTo>
                        <a:cubicBezTo>
                          <a:pt x="36" y="0"/>
                          <a:pt x="36" y="0"/>
                          <a:pt x="36" y="0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0" y="26"/>
                          <a:pt x="9" y="27"/>
                          <a:pt x="9" y="29"/>
                        </a:cubicBezTo>
                        <a:close/>
                        <a:moveTo>
                          <a:pt x="16" y="27"/>
                        </a:moveTo>
                        <a:cubicBezTo>
                          <a:pt x="17" y="27"/>
                          <a:pt x="19" y="28"/>
                          <a:pt x="19" y="30"/>
                        </a:cubicBezTo>
                        <a:cubicBezTo>
                          <a:pt x="19" y="32"/>
                          <a:pt x="17" y="33"/>
                          <a:pt x="16" y="33"/>
                        </a:cubicBezTo>
                        <a:cubicBezTo>
                          <a:pt x="14" y="33"/>
                          <a:pt x="13" y="32"/>
                          <a:pt x="13" y="30"/>
                        </a:cubicBezTo>
                        <a:cubicBezTo>
                          <a:pt x="13" y="28"/>
                          <a:pt x="14" y="27"/>
                          <a:pt x="16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4" name="ï$ḻiḍè">
                    <a:extLst>
                      <a:ext uri="{FF2B5EF4-FFF2-40B4-BE49-F238E27FC236}">
                        <a16:creationId xmlns="" xmlns:a16="http://schemas.microsoft.com/office/drawing/2014/main" id="{9105EFB0-C40D-4DEE-8C5D-4D7B11B269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0738" y="3179763"/>
                    <a:ext cx="6350" cy="6350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21" name="îś1îdè">
                  <a:extLst>
                    <a:ext uri="{FF2B5EF4-FFF2-40B4-BE49-F238E27FC236}">
                      <a16:creationId xmlns="" xmlns:a16="http://schemas.microsoft.com/office/drawing/2014/main" id="{4B340243-2F25-4FC5-B3B2-213484E55374}"/>
                    </a:ext>
                  </a:extLst>
                </p:cNvPr>
                <p:cNvGrpSpPr/>
                <p:nvPr/>
              </p:nvGrpSpPr>
              <p:grpSpPr>
                <a:xfrm>
                  <a:off x="2247307" y="945201"/>
                  <a:ext cx="501086" cy="425078"/>
                  <a:chOff x="1112838" y="3203576"/>
                  <a:chExt cx="282575" cy="239712"/>
                </a:xfrm>
                <a:grpFill/>
              </p:grpSpPr>
              <p:sp>
                <p:nvSpPr>
                  <p:cNvPr id="126" name="i$1iḓè">
                    <a:extLst>
                      <a:ext uri="{FF2B5EF4-FFF2-40B4-BE49-F238E27FC236}">
                        <a16:creationId xmlns="" xmlns:a16="http://schemas.microsoft.com/office/drawing/2014/main" id="{2FF12D98-AB70-41DA-94C0-17C751F310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01738" y="3343276"/>
                    <a:ext cx="50800" cy="50800"/>
                  </a:xfrm>
                  <a:custGeom>
                    <a:avLst/>
                    <a:gdLst>
                      <a:gd name="T0" fmla="*/ 32 w 32"/>
                      <a:gd name="T1" fmla="*/ 18 h 32"/>
                      <a:gd name="T2" fmla="*/ 15 w 32"/>
                      <a:gd name="T3" fmla="*/ 0 h 32"/>
                      <a:gd name="T4" fmla="*/ 15 w 32"/>
                      <a:gd name="T5" fmla="*/ 0 h 32"/>
                      <a:gd name="T6" fmla="*/ 0 w 32"/>
                      <a:gd name="T7" fmla="*/ 32 h 32"/>
                      <a:gd name="T8" fmla="*/ 32 w 32"/>
                      <a:gd name="T9" fmla="*/ 18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2" h="32">
                        <a:moveTo>
                          <a:pt x="32" y="18"/>
                        </a:moveTo>
                        <a:lnTo>
                          <a:pt x="15" y="0"/>
                        </a:lnTo>
                        <a:lnTo>
                          <a:pt x="15" y="0"/>
                        </a:lnTo>
                        <a:lnTo>
                          <a:pt x="0" y="32"/>
                        </a:lnTo>
                        <a:lnTo>
                          <a:pt x="32" y="1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7" name="îšḻîdè">
                    <a:extLst>
                      <a:ext uri="{FF2B5EF4-FFF2-40B4-BE49-F238E27FC236}">
                        <a16:creationId xmlns="" xmlns:a16="http://schemas.microsoft.com/office/drawing/2014/main" id="{7AC78FDB-D2FE-4547-9774-2BF8B148A3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52538" y="3371851"/>
                    <a:ext cx="1588" cy="1588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8" name="îśḷïḍé">
                    <a:extLst>
                      <a:ext uri="{FF2B5EF4-FFF2-40B4-BE49-F238E27FC236}">
                        <a16:creationId xmlns="" xmlns:a16="http://schemas.microsoft.com/office/drawing/2014/main" id="{47EB65BE-BBDC-4F6A-865F-0B522A1151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31900" y="3219451"/>
                    <a:ext cx="127000" cy="127000"/>
                  </a:xfrm>
                  <a:custGeom>
                    <a:avLst/>
                    <a:gdLst>
                      <a:gd name="T0" fmla="*/ 73 w 80"/>
                      <a:gd name="T1" fmla="*/ 0 h 80"/>
                      <a:gd name="T2" fmla="*/ 0 w 80"/>
                      <a:gd name="T3" fmla="*/ 73 h 80"/>
                      <a:gd name="T4" fmla="*/ 7 w 80"/>
                      <a:gd name="T5" fmla="*/ 80 h 80"/>
                      <a:gd name="T6" fmla="*/ 80 w 80"/>
                      <a:gd name="T7" fmla="*/ 8 h 80"/>
                      <a:gd name="T8" fmla="*/ 73 w 80"/>
                      <a:gd name="T9" fmla="*/ 0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0" h="80">
                        <a:moveTo>
                          <a:pt x="73" y="0"/>
                        </a:moveTo>
                        <a:lnTo>
                          <a:pt x="0" y="73"/>
                        </a:lnTo>
                        <a:lnTo>
                          <a:pt x="7" y="80"/>
                        </a:lnTo>
                        <a:lnTo>
                          <a:pt x="80" y="8"/>
                        </a:lnTo>
                        <a:lnTo>
                          <a:pt x="7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9" name="îšḻïdê">
                    <a:extLst>
                      <a:ext uri="{FF2B5EF4-FFF2-40B4-BE49-F238E27FC236}">
                        <a16:creationId xmlns="" xmlns:a16="http://schemas.microsoft.com/office/drawing/2014/main" id="{B0161C6F-26AB-4A4A-B028-AF3CF0C33E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49363" y="3236913"/>
                    <a:ext cx="128588" cy="128588"/>
                  </a:xfrm>
                  <a:custGeom>
                    <a:avLst/>
                    <a:gdLst>
                      <a:gd name="T0" fmla="*/ 0 w 81"/>
                      <a:gd name="T1" fmla="*/ 74 h 81"/>
                      <a:gd name="T2" fmla="*/ 7 w 81"/>
                      <a:gd name="T3" fmla="*/ 81 h 81"/>
                      <a:gd name="T4" fmla="*/ 81 w 81"/>
                      <a:gd name="T5" fmla="*/ 9 h 81"/>
                      <a:gd name="T6" fmla="*/ 74 w 81"/>
                      <a:gd name="T7" fmla="*/ 0 h 81"/>
                      <a:gd name="T8" fmla="*/ 0 w 81"/>
                      <a:gd name="T9" fmla="*/ 7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1">
                        <a:moveTo>
                          <a:pt x="0" y="74"/>
                        </a:moveTo>
                        <a:lnTo>
                          <a:pt x="7" y="81"/>
                        </a:lnTo>
                        <a:lnTo>
                          <a:pt x="81" y="9"/>
                        </a:lnTo>
                        <a:lnTo>
                          <a:pt x="74" y="0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0" name="îṡḷíḑé">
                    <a:extLst>
                      <a:ext uri="{FF2B5EF4-FFF2-40B4-BE49-F238E27FC236}">
                        <a16:creationId xmlns="" xmlns:a16="http://schemas.microsoft.com/office/drawing/2014/main" id="{B5D84995-D55D-4B10-AF25-351D44C9A4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55725" y="3203576"/>
                    <a:ext cx="39688" cy="38100"/>
                  </a:xfrm>
                  <a:custGeom>
                    <a:avLst/>
                    <a:gdLst>
                      <a:gd name="T0" fmla="*/ 14 w 21"/>
                      <a:gd name="T1" fmla="*/ 6 h 20"/>
                      <a:gd name="T2" fmla="*/ 0 w 21"/>
                      <a:gd name="T3" fmla="*/ 6 h 20"/>
                      <a:gd name="T4" fmla="*/ 15 w 21"/>
                      <a:gd name="T5" fmla="*/ 20 h 20"/>
                      <a:gd name="T6" fmla="*/ 14 w 21"/>
                      <a:gd name="T7" fmla="*/ 6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" h="20">
                        <a:moveTo>
                          <a:pt x="14" y="6"/>
                        </a:moveTo>
                        <a:cubicBezTo>
                          <a:pt x="8" y="0"/>
                          <a:pt x="0" y="6"/>
                          <a:pt x="0" y="6"/>
                        </a:cubicBezTo>
                        <a:cubicBezTo>
                          <a:pt x="15" y="20"/>
                          <a:pt x="15" y="20"/>
                          <a:pt x="15" y="20"/>
                        </a:cubicBezTo>
                        <a:cubicBezTo>
                          <a:pt x="15" y="20"/>
                          <a:pt x="21" y="14"/>
                          <a:pt x="14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1" name="íṡļïḑè">
                    <a:extLst>
                      <a:ext uri="{FF2B5EF4-FFF2-40B4-BE49-F238E27FC236}">
                        <a16:creationId xmlns="" xmlns:a16="http://schemas.microsoft.com/office/drawing/2014/main" id="{51EB1268-8A4F-4686-A302-7CB84611C3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12838" y="3208338"/>
                    <a:ext cx="238125" cy="234950"/>
                  </a:xfrm>
                  <a:custGeom>
                    <a:avLst/>
                    <a:gdLst>
                      <a:gd name="T0" fmla="*/ 132 w 150"/>
                      <a:gd name="T1" fmla="*/ 131 h 148"/>
                      <a:gd name="T2" fmla="*/ 18 w 150"/>
                      <a:gd name="T3" fmla="*/ 131 h 148"/>
                      <a:gd name="T4" fmla="*/ 18 w 150"/>
                      <a:gd name="T5" fmla="*/ 18 h 148"/>
                      <a:gd name="T6" fmla="*/ 124 w 150"/>
                      <a:gd name="T7" fmla="*/ 18 h 148"/>
                      <a:gd name="T8" fmla="*/ 144 w 150"/>
                      <a:gd name="T9" fmla="*/ 0 h 148"/>
                      <a:gd name="T10" fmla="*/ 0 w 150"/>
                      <a:gd name="T11" fmla="*/ 0 h 148"/>
                      <a:gd name="T12" fmla="*/ 0 w 150"/>
                      <a:gd name="T13" fmla="*/ 148 h 148"/>
                      <a:gd name="T14" fmla="*/ 150 w 150"/>
                      <a:gd name="T15" fmla="*/ 148 h 148"/>
                      <a:gd name="T16" fmla="*/ 150 w 150"/>
                      <a:gd name="T17" fmla="*/ 55 h 148"/>
                      <a:gd name="T18" fmla="*/ 132 w 150"/>
                      <a:gd name="T19" fmla="*/ 73 h 148"/>
                      <a:gd name="T20" fmla="*/ 132 w 150"/>
                      <a:gd name="T21" fmla="*/ 131 h 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0" h="148">
                        <a:moveTo>
                          <a:pt x="132" y="131"/>
                        </a:moveTo>
                        <a:lnTo>
                          <a:pt x="18" y="131"/>
                        </a:lnTo>
                        <a:lnTo>
                          <a:pt x="18" y="18"/>
                        </a:lnTo>
                        <a:lnTo>
                          <a:pt x="124" y="18"/>
                        </a:lnTo>
                        <a:lnTo>
                          <a:pt x="144" y="0"/>
                        </a:lnTo>
                        <a:lnTo>
                          <a:pt x="0" y="0"/>
                        </a:lnTo>
                        <a:lnTo>
                          <a:pt x="0" y="148"/>
                        </a:lnTo>
                        <a:lnTo>
                          <a:pt x="150" y="148"/>
                        </a:lnTo>
                        <a:lnTo>
                          <a:pt x="150" y="55"/>
                        </a:lnTo>
                        <a:lnTo>
                          <a:pt x="132" y="73"/>
                        </a:lnTo>
                        <a:lnTo>
                          <a:pt x="132" y="13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22" name="ïṩľiḑé">
                  <a:extLst>
                    <a:ext uri="{FF2B5EF4-FFF2-40B4-BE49-F238E27FC236}">
                      <a16:creationId xmlns="" xmlns:a16="http://schemas.microsoft.com/office/drawing/2014/main" id="{E0CCDA64-1819-4255-B3CA-EB97B920E2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0981" y="630450"/>
                  <a:ext cx="368780" cy="430712"/>
                </a:xfrm>
                <a:custGeom>
                  <a:avLst/>
                  <a:gdLst>
                    <a:gd name="T0" fmla="*/ 101 w 110"/>
                    <a:gd name="T1" fmla="*/ 0 h 128"/>
                    <a:gd name="T2" fmla="*/ 9 w 110"/>
                    <a:gd name="T3" fmla="*/ 0 h 128"/>
                    <a:gd name="T4" fmla="*/ 0 w 110"/>
                    <a:gd name="T5" fmla="*/ 9 h 128"/>
                    <a:gd name="T6" fmla="*/ 0 w 110"/>
                    <a:gd name="T7" fmla="*/ 119 h 128"/>
                    <a:gd name="T8" fmla="*/ 9 w 110"/>
                    <a:gd name="T9" fmla="*/ 128 h 128"/>
                    <a:gd name="T10" fmla="*/ 101 w 110"/>
                    <a:gd name="T11" fmla="*/ 128 h 128"/>
                    <a:gd name="T12" fmla="*/ 110 w 110"/>
                    <a:gd name="T13" fmla="*/ 119 h 128"/>
                    <a:gd name="T14" fmla="*/ 110 w 110"/>
                    <a:gd name="T15" fmla="*/ 9 h 128"/>
                    <a:gd name="T16" fmla="*/ 101 w 110"/>
                    <a:gd name="T17" fmla="*/ 0 h 128"/>
                    <a:gd name="T18" fmla="*/ 101 w 110"/>
                    <a:gd name="T19" fmla="*/ 109 h 128"/>
                    <a:gd name="T20" fmla="*/ 9 w 110"/>
                    <a:gd name="T21" fmla="*/ 109 h 128"/>
                    <a:gd name="T22" fmla="*/ 9 w 110"/>
                    <a:gd name="T23" fmla="*/ 11 h 128"/>
                    <a:gd name="T24" fmla="*/ 101 w 110"/>
                    <a:gd name="T25" fmla="*/ 11 h 128"/>
                    <a:gd name="T26" fmla="*/ 101 w 110"/>
                    <a:gd name="T27" fmla="*/ 109 h 128"/>
                    <a:gd name="T28" fmla="*/ 67 w 110"/>
                    <a:gd name="T29" fmla="*/ 121 h 128"/>
                    <a:gd name="T30" fmla="*/ 42 w 110"/>
                    <a:gd name="T31" fmla="*/ 121 h 128"/>
                    <a:gd name="T32" fmla="*/ 42 w 110"/>
                    <a:gd name="T33" fmla="*/ 118 h 128"/>
                    <a:gd name="T34" fmla="*/ 67 w 110"/>
                    <a:gd name="T35" fmla="*/ 118 h 128"/>
                    <a:gd name="T36" fmla="*/ 67 w 110"/>
                    <a:gd name="T37" fmla="*/ 121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0" h="128">
                      <a:moveTo>
                        <a:pt x="101" y="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9"/>
                        <a:pt x="0" y="119"/>
                        <a:pt x="0" y="119"/>
                      </a:cubicBezTo>
                      <a:cubicBezTo>
                        <a:pt x="0" y="124"/>
                        <a:pt x="4" y="128"/>
                        <a:pt x="9" y="128"/>
                      </a:cubicBezTo>
                      <a:cubicBezTo>
                        <a:pt x="101" y="128"/>
                        <a:pt x="101" y="128"/>
                        <a:pt x="101" y="128"/>
                      </a:cubicBezTo>
                      <a:cubicBezTo>
                        <a:pt x="106" y="128"/>
                        <a:pt x="110" y="124"/>
                        <a:pt x="110" y="119"/>
                      </a:cubicBezTo>
                      <a:cubicBezTo>
                        <a:pt x="110" y="9"/>
                        <a:pt x="110" y="9"/>
                        <a:pt x="110" y="9"/>
                      </a:cubicBezTo>
                      <a:cubicBezTo>
                        <a:pt x="110" y="4"/>
                        <a:pt x="106" y="0"/>
                        <a:pt x="101" y="0"/>
                      </a:cubicBezTo>
                      <a:close/>
                      <a:moveTo>
                        <a:pt x="101" y="109"/>
                      </a:moveTo>
                      <a:cubicBezTo>
                        <a:pt x="9" y="109"/>
                        <a:pt x="9" y="109"/>
                        <a:pt x="9" y="109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101" y="11"/>
                        <a:pt x="101" y="11"/>
                        <a:pt x="101" y="11"/>
                      </a:cubicBezTo>
                      <a:lnTo>
                        <a:pt x="101" y="109"/>
                      </a:lnTo>
                      <a:close/>
                      <a:moveTo>
                        <a:pt x="67" y="121"/>
                      </a:moveTo>
                      <a:cubicBezTo>
                        <a:pt x="42" y="121"/>
                        <a:pt x="42" y="121"/>
                        <a:pt x="42" y="121"/>
                      </a:cubicBezTo>
                      <a:cubicBezTo>
                        <a:pt x="42" y="118"/>
                        <a:pt x="42" y="118"/>
                        <a:pt x="42" y="118"/>
                      </a:cubicBezTo>
                      <a:cubicBezTo>
                        <a:pt x="67" y="118"/>
                        <a:pt x="67" y="118"/>
                        <a:pt x="67" y="118"/>
                      </a:cubicBezTo>
                      <a:lnTo>
                        <a:pt x="67" y="1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grpSp>
              <p:nvGrpSpPr>
                <p:cNvPr id="123" name="iṣḷïḑê">
                  <a:extLst>
                    <a:ext uri="{FF2B5EF4-FFF2-40B4-BE49-F238E27FC236}">
                      <a16:creationId xmlns="" xmlns:a16="http://schemas.microsoft.com/office/drawing/2014/main" id="{DD823C19-9FA8-4E27-93D8-3CE20EA3F5AC}"/>
                    </a:ext>
                  </a:extLst>
                </p:cNvPr>
                <p:cNvGrpSpPr/>
                <p:nvPr/>
              </p:nvGrpSpPr>
              <p:grpSpPr>
                <a:xfrm>
                  <a:off x="3648239" y="241216"/>
                  <a:ext cx="321149" cy="419964"/>
                  <a:chOff x="812800" y="2401888"/>
                  <a:chExt cx="206375" cy="269875"/>
                </a:xfrm>
                <a:grpFill/>
              </p:grpSpPr>
              <p:sp>
                <p:nvSpPr>
                  <p:cNvPr id="124" name="íṣḻîdê">
                    <a:extLst>
                      <a:ext uri="{FF2B5EF4-FFF2-40B4-BE49-F238E27FC236}">
                        <a16:creationId xmlns="" xmlns:a16="http://schemas.microsoft.com/office/drawing/2014/main" id="{67BCEB2C-4F3F-40AD-8D33-3C54149810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2800" y="2401888"/>
                    <a:ext cx="206375" cy="269875"/>
                  </a:xfrm>
                  <a:custGeom>
                    <a:avLst/>
                    <a:gdLst>
                      <a:gd name="T0" fmla="*/ 104 w 109"/>
                      <a:gd name="T1" fmla="*/ 68 h 142"/>
                      <a:gd name="T2" fmla="*/ 96 w 109"/>
                      <a:gd name="T3" fmla="*/ 68 h 142"/>
                      <a:gd name="T4" fmla="*/ 96 w 109"/>
                      <a:gd name="T5" fmla="*/ 44 h 142"/>
                      <a:gd name="T6" fmla="*/ 84 w 109"/>
                      <a:gd name="T7" fmla="*/ 13 h 142"/>
                      <a:gd name="T8" fmla="*/ 55 w 109"/>
                      <a:gd name="T9" fmla="*/ 0 h 142"/>
                      <a:gd name="T10" fmla="*/ 25 w 109"/>
                      <a:gd name="T11" fmla="*/ 13 h 142"/>
                      <a:gd name="T12" fmla="*/ 13 w 109"/>
                      <a:gd name="T13" fmla="*/ 44 h 142"/>
                      <a:gd name="T14" fmla="*/ 13 w 109"/>
                      <a:gd name="T15" fmla="*/ 68 h 142"/>
                      <a:gd name="T16" fmla="*/ 6 w 109"/>
                      <a:gd name="T17" fmla="*/ 68 h 142"/>
                      <a:gd name="T18" fmla="*/ 0 w 109"/>
                      <a:gd name="T19" fmla="*/ 73 h 142"/>
                      <a:gd name="T20" fmla="*/ 0 w 109"/>
                      <a:gd name="T21" fmla="*/ 137 h 142"/>
                      <a:gd name="T22" fmla="*/ 6 w 109"/>
                      <a:gd name="T23" fmla="*/ 142 h 142"/>
                      <a:gd name="T24" fmla="*/ 104 w 109"/>
                      <a:gd name="T25" fmla="*/ 142 h 142"/>
                      <a:gd name="T26" fmla="*/ 109 w 109"/>
                      <a:gd name="T27" fmla="*/ 137 h 142"/>
                      <a:gd name="T28" fmla="*/ 109 w 109"/>
                      <a:gd name="T29" fmla="*/ 73 h 142"/>
                      <a:gd name="T30" fmla="*/ 104 w 109"/>
                      <a:gd name="T31" fmla="*/ 68 h 142"/>
                      <a:gd name="T32" fmla="*/ 66 w 109"/>
                      <a:gd name="T33" fmla="*/ 124 h 142"/>
                      <a:gd name="T34" fmla="*/ 55 w 109"/>
                      <a:gd name="T35" fmla="*/ 136 h 142"/>
                      <a:gd name="T36" fmla="*/ 43 w 109"/>
                      <a:gd name="T37" fmla="*/ 124 h 142"/>
                      <a:gd name="T38" fmla="*/ 43 w 109"/>
                      <a:gd name="T39" fmla="*/ 103 h 142"/>
                      <a:gd name="T40" fmla="*/ 55 w 109"/>
                      <a:gd name="T41" fmla="*/ 91 h 142"/>
                      <a:gd name="T42" fmla="*/ 66 w 109"/>
                      <a:gd name="T43" fmla="*/ 103 h 142"/>
                      <a:gd name="T44" fmla="*/ 66 w 109"/>
                      <a:gd name="T45" fmla="*/ 124 h 142"/>
                      <a:gd name="T46" fmla="*/ 77 w 109"/>
                      <a:gd name="T47" fmla="*/ 68 h 142"/>
                      <a:gd name="T48" fmla="*/ 33 w 109"/>
                      <a:gd name="T49" fmla="*/ 68 h 142"/>
                      <a:gd name="T50" fmla="*/ 33 w 109"/>
                      <a:gd name="T51" fmla="*/ 44 h 142"/>
                      <a:gd name="T52" fmla="*/ 39 w 109"/>
                      <a:gd name="T53" fmla="*/ 27 h 142"/>
                      <a:gd name="T54" fmla="*/ 55 w 109"/>
                      <a:gd name="T55" fmla="*/ 20 h 142"/>
                      <a:gd name="T56" fmla="*/ 70 w 109"/>
                      <a:gd name="T57" fmla="*/ 27 h 142"/>
                      <a:gd name="T58" fmla="*/ 77 w 109"/>
                      <a:gd name="T59" fmla="*/ 44 h 142"/>
                      <a:gd name="T60" fmla="*/ 77 w 109"/>
                      <a:gd name="T61" fmla="*/ 68 h 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09" h="142">
                        <a:moveTo>
                          <a:pt x="104" y="68"/>
                        </a:moveTo>
                        <a:cubicBezTo>
                          <a:pt x="96" y="68"/>
                          <a:pt x="96" y="68"/>
                          <a:pt x="96" y="68"/>
                        </a:cubicBezTo>
                        <a:cubicBezTo>
                          <a:pt x="96" y="44"/>
                          <a:pt x="96" y="44"/>
                          <a:pt x="96" y="44"/>
                        </a:cubicBezTo>
                        <a:cubicBezTo>
                          <a:pt x="96" y="32"/>
                          <a:pt x="92" y="21"/>
                          <a:pt x="84" y="13"/>
                        </a:cubicBezTo>
                        <a:cubicBezTo>
                          <a:pt x="77" y="5"/>
                          <a:pt x="66" y="0"/>
                          <a:pt x="55" y="0"/>
                        </a:cubicBezTo>
                        <a:cubicBezTo>
                          <a:pt x="43" y="0"/>
                          <a:pt x="32" y="5"/>
                          <a:pt x="25" y="13"/>
                        </a:cubicBezTo>
                        <a:cubicBezTo>
                          <a:pt x="17" y="21"/>
                          <a:pt x="13" y="32"/>
                          <a:pt x="13" y="44"/>
                        </a:cubicBezTo>
                        <a:cubicBezTo>
                          <a:pt x="13" y="68"/>
                          <a:pt x="13" y="68"/>
                          <a:pt x="13" y="68"/>
                        </a:cubicBezTo>
                        <a:cubicBezTo>
                          <a:pt x="6" y="68"/>
                          <a:pt x="6" y="68"/>
                          <a:pt x="6" y="68"/>
                        </a:cubicBezTo>
                        <a:cubicBezTo>
                          <a:pt x="3" y="68"/>
                          <a:pt x="0" y="71"/>
                          <a:pt x="0" y="73"/>
                        </a:cubicBezTo>
                        <a:cubicBezTo>
                          <a:pt x="0" y="137"/>
                          <a:pt x="0" y="137"/>
                          <a:pt x="0" y="137"/>
                        </a:cubicBezTo>
                        <a:cubicBezTo>
                          <a:pt x="0" y="140"/>
                          <a:pt x="3" y="142"/>
                          <a:pt x="6" y="142"/>
                        </a:cubicBezTo>
                        <a:cubicBezTo>
                          <a:pt x="104" y="142"/>
                          <a:pt x="104" y="142"/>
                          <a:pt x="104" y="142"/>
                        </a:cubicBezTo>
                        <a:cubicBezTo>
                          <a:pt x="107" y="142"/>
                          <a:pt x="109" y="140"/>
                          <a:pt x="109" y="137"/>
                        </a:cubicBezTo>
                        <a:cubicBezTo>
                          <a:pt x="109" y="73"/>
                          <a:pt x="109" y="73"/>
                          <a:pt x="109" y="73"/>
                        </a:cubicBezTo>
                        <a:cubicBezTo>
                          <a:pt x="109" y="71"/>
                          <a:pt x="107" y="68"/>
                          <a:pt x="104" y="68"/>
                        </a:cubicBezTo>
                        <a:close/>
                        <a:moveTo>
                          <a:pt x="66" y="124"/>
                        </a:moveTo>
                        <a:cubicBezTo>
                          <a:pt x="66" y="131"/>
                          <a:pt x="61" y="136"/>
                          <a:pt x="55" y="136"/>
                        </a:cubicBezTo>
                        <a:cubicBezTo>
                          <a:pt x="48" y="136"/>
                          <a:pt x="43" y="131"/>
                          <a:pt x="43" y="124"/>
                        </a:cubicBezTo>
                        <a:cubicBezTo>
                          <a:pt x="43" y="103"/>
                          <a:pt x="43" y="103"/>
                          <a:pt x="43" y="103"/>
                        </a:cubicBezTo>
                        <a:cubicBezTo>
                          <a:pt x="43" y="96"/>
                          <a:pt x="48" y="91"/>
                          <a:pt x="55" y="91"/>
                        </a:cubicBezTo>
                        <a:cubicBezTo>
                          <a:pt x="61" y="91"/>
                          <a:pt x="66" y="96"/>
                          <a:pt x="66" y="103"/>
                        </a:cubicBezTo>
                        <a:lnTo>
                          <a:pt x="66" y="124"/>
                        </a:lnTo>
                        <a:close/>
                        <a:moveTo>
                          <a:pt x="77" y="68"/>
                        </a:moveTo>
                        <a:cubicBezTo>
                          <a:pt x="33" y="68"/>
                          <a:pt x="33" y="68"/>
                          <a:pt x="33" y="68"/>
                        </a:cubicBezTo>
                        <a:cubicBezTo>
                          <a:pt x="33" y="44"/>
                          <a:pt x="33" y="44"/>
                          <a:pt x="33" y="44"/>
                        </a:cubicBezTo>
                        <a:cubicBezTo>
                          <a:pt x="33" y="37"/>
                          <a:pt x="35" y="31"/>
                          <a:pt x="39" y="27"/>
                        </a:cubicBezTo>
                        <a:cubicBezTo>
                          <a:pt x="43" y="23"/>
                          <a:pt x="49" y="20"/>
                          <a:pt x="55" y="20"/>
                        </a:cubicBezTo>
                        <a:cubicBezTo>
                          <a:pt x="60" y="20"/>
                          <a:pt x="66" y="23"/>
                          <a:pt x="70" y="27"/>
                        </a:cubicBezTo>
                        <a:cubicBezTo>
                          <a:pt x="74" y="31"/>
                          <a:pt x="77" y="37"/>
                          <a:pt x="77" y="44"/>
                        </a:cubicBezTo>
                        <a:lnTo>
                          <a:pt x="77" y="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5" name="ïšḻiḍè">
                    <a:extLst>
                      <a:ext uri="{FF2B5EF4-FFF2-40B4-BE49-F238E27FC236}">
                        <a16:creationId xmlns="" xmlns:a16="http://schemas.microsoft.com/office/drawing/2014/main" id="{2ADC77DF-06AF-4E80-B2ED-711E9BA8F9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3288" y="2586038"/>
                    <a:ext cx="25400" cy="60325"/>
                  </a:xfrm>
                  <a:custGeom>
                    <a:avLst/>
                    <a:gdLst>
                      <a:gd name="T0" fmla="*/ 7 w 13"/>
                      <a:gd name="T1" fmla="*/ 0 h 32"/>
                      <a:gd name="T2" fmla="*/ 0 w 13"/>
                      <a:gd name="T3" fmla="*/ 7 h 32"/>
                      <a:gd name="T4" fmla="*/ 0 w 13"/>
                      <a:gd name="T5" fmla="*/ 25 h 32"/>
                      <a:gd name="T6" fmla="*/ 7 w 13"/>
                      <a:gd name="T7" fmla="*/ 32 h 32"/>
                      <a:gd name="T8" fmla="*/ 13 w 13"/>
                      <a:gd name="T9" fmla="*/ 25 h 32"/>
                      <a:gd name="T10" fmla="*/ 13 w 13"/>
                      <a:gd name="T11" fmla="*/ 7 h 32"/>
                      <a:gd name="T12" fmla="*/ 7 w 13"/>
                      <a:gd name="T13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32">
                        <a:moveTo>
                          <a:pt x="7" y="0"/>
                        </a:moveTo>
                        <a:cubicBezTo>
                          <a:pt x="3" y="0"/>
                          <a:pt x="0" y="3"/>
                          <a:pt x="0" y="7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29"/>
                          <a:pt x="3" y="32"/>
                          <a:pt x="7" y="32"/>
                        </a:cubicBezTo>
                        <a:cubicBezTo>
                          <a:pt x="10" y="32"/>
                          <a:pt x="13" y="29"/>
                          <a:pt x="13" y="25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3"/>
                          <a:pt x="10" y="0"/>
                          <a:pt x="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6" name="íś1iḍè">
              <a:extLst>
                <a:ext uri="{FF2B5EF4-FFF2-40B4-BE49-F238E27FC236}">
                  <a16:creationId xmlns="" xmlns:a16="http://schemas.microsoft.com/office/drawing/2014/main" id="{67D16CD4-86B4-4782-8409-1D481DC6C2AC}"/>
                </a:ext>
              </a:extLst>
            </p:cNvPr>
            <p:cNvSpPr txBox="1"/>
            <p:nvPr/>
          </p:nvSpPr>
          <p:spPr>
            <a:xfrm>
              <a:off x="2063032" y="4722874"/>
              <a:ext cx="2611177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/>
              </a:r>
              <a:b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</a:b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" name="ï$liḋé">
              <a:extLst>
                <a:ext uri="{FF2B5EF4-FFF2-40B4-BE49-F238E27FC236}">
                  <a16:creationId xmlns="" xmlns:a16="http://schemas.microsoft.com/office/drawing/2014/main" id="{F8B6B4E1-5CC9-4453-BA36-2C9B9865119F}"/>
                </a:ext>
              </a:extLst>
            </p:cNvPr>
            <p:cNvSpPr/>
            <p:nvPr/>
          </p:nvSpPr>
          <p:spPr>
            <a:xfrm>
              <a:off x="2063032" y="4415097"/>
              <a:ext cx="2611177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4CF0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8" name="ïṣļíḋê">
              <a:extLst>
                <a:ext uri="{FF2B5EF4-FFF2-40B4-BE49-F238E27FC236}">
                  <a16:creationId xmlns="" xmlns:a16="http://schemas.microsoft.com/office/drawing/2014/main" id="{1B01D117-CC7A-49B9-8405-95BBE3092CC9}"/>
                </a:ext>
              </a:extLst>
            </p:cNvPr>
            <p:cNvSpPr txBox="1"/>
            <p:nvPr/>
          </p:nvSpPr>
          <p:spPr>
            <a:xfrm>
              <a:off x="7388797" y="4722874"/>
              <a:ext cx="2611177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lnSpcReduction="1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/>
              </a:r>
              <a:b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</a:b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" name="íṩlíḑè">
              <a:extLst>
                <a:ext uri="{FF2B5EF4-FFF2-40B4-BE49-F238E27FC236}">
                  <a16:creationId xmlns="" xmlns:a16="http://schemas.microsoft.com/office/drawing/2014/main" id="{AEC6B05B-0E19-4527-A8B1-AB74D27FCC46}"/>
                </a:ext>
              </a:extLst>
            </p:cNvPr>
            <p:cNvSpPr/>
            <p:nvPr/>
          </p:nvSpPr>
          <p:spPr>
            <a:xfrm>
              <a:off x="7388797" y="4415097"/>
              <a:ext cx="2611177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4CF0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7821679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6166293-fc28-4743-83e6-ed7d0878b81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4CC0A289-3204-45C7-9235-31F7D7581D2F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30057" y="1840153"/>
            <a:ext cx="10531887" cy="3177694"/>
            <a:chOff x="830055" y="2420888"/>
            <a:chExt cx="10531887" cy="3177694"/>
          </a:xfrm>
        </p:grpSpPr>
        <p:grpSp>
          <p:nvGrpSpPr>
            <p:cNvPr id="4" name="îşļíḑé">
              <a:extLst>
                <a:ext uri="{FF2B5EF4-FFF2-40B4-BE49-F238E27FC236}">
                  <a16:creationId xmlns="" xmlns:a16="http://schemas.microsoft.com/office/drawing/2014/main" id="{AD13606D-0212-4AE9-8202-517458D17D8F}"/>
                </a:ext>
              </a:extLst>
            </p:cNvPr>
            <p:cNvGrpSpPr/>
            <p:nvPr/>
          </p:nvGrpSpPr>
          <p:grpSpPr>
            <a:xfrm>
              <a:off x="1237855" y="2420888"/>
              <a:ext cx="9716290" cy="1893912"/>
              <a:chOff x="1237855" y="2116113"/>
              <a:chExt cx="9716290" cy="1893912"/>
            </a:xfrm>
          </p:grpSpPr>
          <p:sp>
            <p:nvSpPr>
              <p:cNvPr id="17" name="isḷîďé">
                <a:extLst>
                  <a:ext uri="{FF2B5EF4-FFF2-40B4-BE49-F238E27FC236}">
                    <a16:creationId xmlns="" xmlns:a16="http://schemas.microsoft.com/office/drawing/2014/main" id="{7AD06942-4915-4E78-8EA6-C400B3093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9084" y="2395896"/>
                <a:ext cx="1345111" cy="1334348"/>
              </a:xfrm>
              <a:custGeom>
                <a:avLst/>
                <a:gdLst>
                  <a:gd name="T0" fmla="*/ 0 w 60"/>
                  <a:gd name="T1" fmla="*/ 0 h 58"/>
                  <a:gd name="T2" fmla="*/ 60 w 60"/>
                  <a:gd name="T3" fmla="*/ 0 h 58"/>
                  <a:gd name="T4" fmla="*/ 60 w 60"/>
                  <a:gd name="T5" fmla="*/ 58 h 58"/>
                  <a:gd name="T6" fmla="*/ 0 w 60"/>
                  <a:gd name="T7" fmla="*/ 58 h 58"/>
                  <a:gd name="T8" fmla="*/ 0 w 60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8">
                    <a:moveTo>
                      <a:pt x="0" y="0"/>
                    </a:moveTo>
                    <a:cubicBezTo>
                      <a:pt x="22" y="21"/>
                      <a:pt x="39" y="21"/>
                      <a:pt x="60" y="0"/>
                    </a:cubicBezTo>
                    <a:cubicBezTo>
                      <a:pt x="60" y="58"/>
                      <a:pt x="60" y="58"/>
                      <a:pt x="60" y="58"/>
                    </a:cubicBezTo>
                    <a:cubicBezTo>
                      <a:pt x="39" y="37"/>
                      <a:pt x="22" y="37"/>
                      <a:pt x="0" y="5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" name="ïṡḷidè">
                <a:extLst>
                  <a:ext uri="{FF2B5EF4-FFF2-40B4-BE49-F238E27FC236}">
                    <a16:creationId xmlns="" xmlns:a16="http://schemas.microsoft.com/office/drawing/2014/main" id="{8492658F-FA08-4339-96C9-A66A124A9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064" y="2395896"/>
                <a:ext cx="1355869" cy="1334348"/>
              </a:xfrm>
              <a:custGeom>
                <a:avLst/>
                <a:gdLst>
                  <a:gd name="T0" fmla="*/ 0 w 60"/>
                  <a:gd name="T1" fmla="*/ 0 h 58"/>
                  <a:gd name="T2" fmla="*/ 60 w 60"/>
                  <a:gd name="T3" fmla="*/ 0 h 58"/>
                  <a:gd name="T4" fmla="*/ 60 w 60"/>
                  <a:gd name="T5" fmla="*/ 58 h 58"/>
                  <a:gd name="T6" fmla="*/ 0 w 60"/>
                  <a:gd name="T7" fmla="*/ 58 h 58"/>
                  <a:gd name="T8" fmla="*/ 0 w 60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8">
                    <a:moveTo>
                      <a:pt x="0" y="0"/>
                    </a:moveTo>
                    <a:cubicBezTo>
                      <a:pt x="21" y="21"/>
                      <a:pt x="39" y="21"/>
                      <a:pt x="60" y="0"/>
                    </a:cubicBezTo>
                    <a:cubicBezTo>
                      <a:pt x="60" y="58"/>
                      <a:pt x="60" y="58"/>
                      <a:pt x="60" y="58"/>
                    </a:cubicBezTo>
                    <a:cubicBezTo>
                      <a:pt x="39" y="37"/>
                      <a:pt x="21" y="37"/>
                      <a:pt x="0" y="5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" name="íš1îḑè">
                <a:extLst>
                  <a:ext uri="{FF2B5EF4-FFF2-40B4-BE49-F238E27FC236}">
                    <a16:creationId xmlns="" xmlns:a16="http://schemas.microsoft.com/office/drawing/2014/main" id="{FB7E40B7-5A49-4CF8-BE1D-E1B2AE665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7802" y="2395896"/>
                <a:ext cx="1345111" cy="1334348"/>
              </a:xfrm>
              <a:custGeom>
                <a:avLst/>
                <a:gdLst>
                  <a:gd name="T0" fmla="*/ 0 w 60"/>
                  <a:gd name="T1" fmla="*/ 0 h 58"/>
                  <a:gd name="T2" fmla="*/ 60 w 60"/>
                  <a:gd name="T3" fmla="*/ 0 h 58"/>
                  <a:gd name="T4" fmla="*/ 60 w 60"/>
                  <a:gd name="T5" fmla="*/ 58 h 58"/>
                  <a:gd name="T6" fmla="*/ 0 w 60"/>
                  <a:gd name="T7" fmla="*/ 58 h 58"/>
                  <a:gd name="T8" fmla="*/ 0 w 60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8">
                    <a:moveTo>
                      <a:pt x="0" y="0"/>
                    </a:moveTo>
                    <a:cubicBezTo>
                      <a:pt x="21" y="21"/>
                      <a:pt x="38" y="21"/>
                      <a:pt x="60" y="0"/>
                    </a:cubicBezTo>
                    <a:cubicBezTo>
                      <a:pt x="60" y="58"/>
                      <a:pt x="60" y="58"/>
                      <a:pt x="60" y="58"/>
                    </a:cubicBezTo>
                    <a:cubicBezTo>
                      <a:pt x="38" y="37"/>
                      <a:pt x="21" y="37"/>
                      <a:pt x="0" y="5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10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grpSp>
            <p:nvGrpSpPr>
              <p:cNvPr id="20" name="îşlïḓé">
                <a:extLst>
                  <a:ext uri="{FF2B5EF4-FFF2-40B4-BE49-F238E27FC236}">
                    <a16:creationId xmlns="" xmlns:a16="http://schemas.microsoft.com/office/drawing/2014/main" id="{51FDA366-7D86-4C96-B44B-B71BF90D246E}"/>
                  </a:ext>
                </a:extLst>
              </p:cNvPr>
              <p:cNvGrpSpPr/>
              <p:nvPr/>
            </p:nvGrpSpPr>
            <p:grpSpPr>
              <a:xfrm>
                <a:off x="9135556" y="2116113"/>
                <a:ext cx="1818589" cy="1893912"/>
                <a:chOff x="9580782" y="2517698"/>
                <a:chExt cx="2095838" cy="2182643"/>
              </a:xfrm>
            </p:grpSpPr>
            <p:sp>
              <p:nvSpPr>
                <p:cNvPr id="33" name="íṧḷíďé">
                  <a:extLst>
                    <a:ext uri="{FF2B5EF4-FFF2-40B4-BE49-F238E27FC236}">
                      <a16:creationId xmlns="" xmlns:a16="http://schemas.microsoft.com/office/drawing/2014/main" id="{E5AD596C-B08A-468A-8061-3BF75D1E83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80782" y="2517698"/>
                  <a:ext cx="2095838" cy="2182643"/>
                </a:xfrm>
                <a:prstGeom prst="ellipse">
                  <a:avLst/>
                </a:prstGeom>
                <a:solidFill>
                  <a:schemeClr val="accent4">
                    <a:lumMod val="10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ïš1îdé">
                  <a:extLst>
                    <a:ext uri="{FF2B5EF4-FFF2-40B4-BE49-F238E27FC236}">
                      <a16:creationId xmlns="" xmlns:a16="http://schemas.microsoft.com/office/drawing/2014/main" id="{E783B07B-3633-4E75-93A4-AB46D24330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48203" y="2703718"/>
                  <a:ext cx="1760997" cy="181060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ïsļíḍé">
                  <a:extLst>
                    <a:ext uri="{FF2B5EF4-FFF2-40B4-BE49-F238E27FC236}">
                      <a16:creationId xmlns="" xmlns:a16="http://schemas.microsoft.com/office/drawing/2014/main" id="{094D1E43-649A-41BB-9D45-CE0DADC9BD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307175" y="3287493"/>
                  <a:ext cx="643052" cy="6430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896" y="15577"/>
                      </a:moveTo>
                      <a:cubicBezTo>
                        <a:pt x="12144" y="16865"/>
                        <a:pt x="9844" y="18851"/>
                        <a:pt x="8177" y="21278"/>
                      </a:cubicBezTo>
                      <a:cubicBezTo>
                        <a:pt x="9017" y="21487"/>
                        <a:pt x="9895" y="21600"/>
                        <a:pt x="10801" y="21600"/>
                      </a:cubicBezTo>
                      <a:cubicBezTo>
                        <a:pt x="12429" y="21600"/>
                        <a:pt x="13973" y="21237"/>
                        <a:pt x="15358" y="20591"/>
                      </a:cubicBezTo>
                      <a:cubicBezTo>
                        <a:pt x="15580" y="19502"/>
                        <a:pt x="15699" y="18376"/>
                        <a:pt x="15699" y="17222"/>
                      </a:cubicBezTo>
                      <a:cubicBezTo>
                        <a:pt x="15699" y="16807"/>
                        <a:pt x="15679" y="16394"/>
                        <a:pt x="15648" y="15985"/>
                      </a:cubicBezTo>
                      <a:cubicBezTo>
                        <a:pt x="15371" y="15896"/>
                        <a:pt x="15116" y="15757"/>
                        <a:pt x="14896" y="15577"/>
                      </a:cubicBezTo>
                      <a:close/>
                      <a:moveTo>
                        <a:pt x="18049" y="2796"/>
                      </a:moveTo>
                      <a:cubicBezTo>
                        <a:pt x="16319" y="2963"/>
                        <a:pt x="14667" y="3397"/>
                        <a:pt x="13127" y="4050"/>
                      </a:cubicBezTo>
                      <a:cubicBezTo>
                        <a:pt x="13136" y="4125"/>
                        <a:pt x="13139" y="4202"/>
                        <a:pt x="13139" y="4280"/>
                      </a:cubicBezTo>
                      <a:cubicBezTo>
                        <a:pt x="13139" y="4642"/>
                        <a:pt x="13052" y="4984"/>
                        <a:pt x="12904" y="5289"/>
                      </a:cubicBezTo>
                      <a:cubicBezTo>
                        <a:pt x="14441" y="7094"/>
                        <a:pt x="15635" y="9198"/>
                        <a:pt x="16388" y="11500"/>
                      </a:cubicBezTo>
                      <a:cubicBezTo>
                        <a:pt x="17323" y="11517"/>
                        <a:pt x="18121" y="12090"/>
                        <a:pt x="18465" y="12903"/>
                      </a:cubicBezTo>
                      <a:cubicBezTo>
                        <a:pt x="19505" y="12797"/>
                        <a:pt x="20517" y="12599"/>
                        <a:pt x="21493" y="12312"/>
                      </a:cubicBezTo>
                      <a:cubicBezTo>
                        <a:pt x="21562" y="11817"/>
                        <a:pt x="21600" y="11314"/>
                        <a:pt x="21600" y="10799"/>
                      </a:cubicBezTo>
                      <a:cubicBezTo>
                        <a:pt x="21600" y="7626"/>
                        <a:pt x="20230" y="4772"/>
                        <a:pt x="18049" y="2796"/>
                      </a:cubicBezTo>
                      <a:close/>
                      <a:moveTo>
                        <a:pt x="13739" y="14349"/>
                      </a:moveTo>
                      <a:cubicBezTo>
                        <a:pt x="11074" y="13908"/>
                        <a:pt x="8601" y="12890"/>
                        <a:pt x="6450" y="11433"/>
                      </a:cubicBezTo>
                      <a:cubicBezTo>
                        <a:pt x="6101" y="11646"/>
                        <a:pt x="5691" y="11773"/>
                        <a:pt x="5251" y="11773"/>
                      </a:cubicBezTo>
                      <a:cubicBezTo>
                        <a:pt x="5090" y="11773"/>
                        <a:pt x="4933" y="11755"/>
                        <a:pt x="4781" y="11724"/>
                      </a:cubicBezTo>
                      <a:cubicBezTo>
                        <a:pt x="3750" y="13677"/>
                        <a:pt x="3093" y="15854"/>
                        <a:pt x="2903" y="18164"/>
                      </a:cubicBezTo>
                      <a:cubicBezTo>
                        <a:pt x="3931" y="19266"/>
                        <a:pt x="5186" y="20154"/>
                        <a:pt x="6595" y="20750"/>
                      </a:cubicBezTo>
                      <a:cubicBezTo>
                        <a:pt x="8345" y="18059"/>
                        <a:pt x="10792" y="15833"/>
                        <a:pt x="13739" y="14349"/>
                      </a:cubicBezTo>
                      <a:close/>
                      <a:moveTo>
                        <a:pt x="17258" y="15906"/>
                      </a:moveTo>
                      <a:cubicBezTo>
                        <a:pt x="17290" y="16340"/>
                        <a:pt x="17306" y="16780"/>
                        <a:pt x="17306" y="17222"/>
                      </a:cubicBezTo>
                      <a:cubicBezTo>
                        <a:pt x="17306" y="18003"/>
                        <a:pt x="17256" y="18770"/>
                        <a:pt x="17163" y="19525"/>
                      </a:cubicBezTo>
                      <a:cubicBezTo>
                        <a:pt x="18993" y="18186"/>
                        <a:pt x="20389" y="16288"/>
                        <a:pt x="21091" y="14080"/>
                      </a:cubicBezTo>
                      <a:cubicBezTo>
                        <a:pt x="20259" y="14281"/>
                        <a:pt x="19403" y="14425"/>
                        <a:pt x="18531" y="14508"/>
                      </a:cubicBezTo>
                      <a:cubicBezTo>
                        <a:pt x="18326" y="15137"/>
                        <a:pt x="17860" y="15646"/>
                        <a:pt x="17258" y="15906"/>
                      </a:cubicBezTo>
                      <a:close/>
                      <a:moveTo>
                        <a:pt x="14278" y="12804"/>
                      </a:moveTo>
                      <a:cubicBezTo>
                        <a:pt x="14421" y="12507"/>
                        <a:pt x="14624" y="12244"/>
                        <a:pt x="14874" y="12035"/>
                      </a:cubicBezTo>
                      <a:cubicBezTo>
                        <a:pt x="14196" y="9947"/>
                        <a:pt x="13122" y="8037"/>
                        <a:pt x="11738" y="6396"/>
                      </a:cubicBezTo>
                      <a:cubicBezTo>
                        <a:pt x="11462" y="6512"/>
                        <a:pt x="11160" y="6577"/>
                        <a:pt x="10842" y="6577"/>
                      </a:cubicBezTo>
                      <a:cubicBezTo>
                        <a:pt x="10343" y="6577"/>
                        <a:pt x="9883" y="6417"/>
                        <a:pt x="9507" y="6147"/>
                      </a:cubicBezTo>
                      <a:cubicBezTo>
                        <a:pt x="8673" y="6781"/>
                        <a:pt x="7903" y="7490"/>
                        <a:pt x="7202" y="8265"/>
                      </a:cubicBezTo>
                      <a:cubicBezTo>
                        <a:pt x="7421" y="8615"/>
                        <a:pt x="7550" y="9030"/>
                        <a:pt x="7550" y="9475"/>
                      </a:cubicBezTo>
                      <a:cubicBezTo>
                        <a:pt x="7550" y="9715"/>
                        <a:pt x="7513" y="9946"/>
                        <a:pt x="7444" y="10163"/>
                      </a:cubicBezTo>
                      <a:cubicBezTo>
                        <a:pt x="9459" y="11510"/>
                        <a:pt x="11779" y="12433"/>
                        <a:pt x="14278" y="12804"/>
                      </a:cubicBezTo>
                      <a:close/>
                      <a:moveTo>
                        <a:pt x="10842" y="1982"/>
                      </a:moveTo>
                      <a:cubicBezTo>
                        <a:pt x="11448" y="1982"/>
                        <a:pt x="11999" y="2219"/>
                        <a:pt x="12409" y="2604"/>
                      </a:cubicBezTo>
                      <a:cubicBezTo>
                        <a:pt x="13608" y="2088"/>
                        <a:pt x="14870" y="1692"/>
                        <a:pt x="16183" y="1439"/>
                      </a:cubicBezTo>
                      <a:cubicBezTo>
                        <a:pt x="14599" y="526"/>
                        <a:pt x="12761" y="0"/>
                        <a:pt x="10801" y="0"/>
                      </a:cubicBezTo>
                      <a:cubicBezTo>
                        <a:pt x="9464" y="0"/>
                        <a:pt x="8183" y="245"/>
                        <a:pt x="7001" y="690"/>
                      </a:cubicBezTo>
                      <a:cubicBezTo>
                        <a:pt x="7940" y="1152"/>
                        <a:pt x="8833" y="1693"/>
                        <a:pt x="9674" y="2303"/>
                      </a:cubicBezTo>
                      <a:cubicBezTo>
                        <a:pt x="10018" y="2100"/>
                        <a:pt x="10415" y="1982"/>
                        <a:pt x="10842" y="1982"/>
                      </a:cubicBezTo>
                      <a:close/>
                      <a:moveTo>
                        <a:pt x="2954" y="9475"/>
                      </a:moveTo>
                      <a:cubicBezTo>
                        <a:pt x="2954" y="9153"/>
                        <a:pt x="3021" y="8844"/>
                        <a:pt x="3141" y="8566"/>
                      </a:cubicBezTo>
                      <a:cubicBezTo>
                        <a:pt x="2404" y="7757"/>
                        <a:pt x="1736" y="6884"/>
                        <a:pt x="1151" y="5952"/>
                      </a:cubicBezTo>
                      <a:cubicBezTo>
                        <a:pt x="417" y="7410"/>
                        <a:pt x="0" y="9056"/>
                        <a:pt x="0" y="10799"/>
                      </a:cubicBezTo>
                      <a:cubicBezTo>
                        <a:pt x="0" y="12819"/>
                        <a:pt x="556" y="14708"/>
                        <a:pt x="1521" y="16325"/>
                      </a:cubicBezTo>
                      <a:cubicBezTo>
                        <a:pt x="1866" y="14381"/>
                        <a:pt x="2520" y="12545"/>
                        <a:pt x="3424" y="10861"/>
                      </a:cubicBezTo>
                      <a:cubicBezTo>
                        <a:pt x="3130" y="10477"/>
                        <a:pt x="2954" y="9996"/>
                        <a:pt x="2954" y="9475"/>
                      </a:cubicBezTo>
                      <a:close/>
                      <a:moveTo>
                        <a:pt x="5251" y="7176"/>
                      </a:moveTo>
                      <a:cubicBezTo>
                        <a:pt x="5487" y="7176"/>
                        <a:pt x="5715" y="7213"/>
                        <a:pt x="5930" y="7278"/>
                      </a:cubicBezTo>
                      <a:cubicBezTo>
                        <a:pt x="6738" y="6372"/>
                        <a:pt x="7636" y="5547"/>
                        <a:pt x="8608" y="4813"/>
                      </a:cubicBezTo>
                      <a:cubicBezTo>
                        <a:pt x="8567" y="4642"/>
                        <a:pt x="8543" y="4464"/>
                        <a:pt x="8543" y="4280"/>
                      </a:cubicBezTo>
                      <a:cubicBezTo>
                        <a:pt x="8543" y="4026"/>
                        <a:pt x="8587" y="3781"/>
                        <a:pt x="8663" y="3552"/>
                      </a:cubicBezTo>
                      <a:cubicBezTo>
                        <a:pt x="7575" y="2771"/>
                        <a:pt x="6391" y="2115"/>
                        <a:pt x="5131" y="1609"/>
                      </a:cubicBezTo>
                      <a:cubicBezTo>
                        <a:pt x="3949" y="2338"/>
                        <a:pt x="2920" y="3289"/>
                        <a:pt x="2099" y="4405"/>
                      </a:cubicBezTo>
                      <a:cubicBezTo>
                        <a:pt x="2708" y="5484"/>
                        <a:pt x="3433" y="6491"/>
                        <a:pt x="4256" y="7407"/>
                      </a:cubicBezTo>
                      <a:cubicBezTo>
                        <a:pt x="4557" y="7261"/>
                        <a:pt x="4895" y="7176"/>
                        <a:pt x="5251" y="7176"/>
                      </a:cubicBezTo>
                      <a:close/>
                    </a:path>
                  </a:pathLst>
                </a:custGeom>
                <a:solidFill>
                  <a:schemeClr val="accent4">
                    <a:lumMod val="100000"/>
                  </a:schemeClr>
                </a:solidFill>
                <a:ln w="12700">
                  <a:miter lim="400000"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1" name="ïṥľîḑe">
                <a:extLst>
                  <a:ext uri="{FF2B5EF4-FFF2-40B4-BE49-F238E27FC236}">
                    <a16:creationId xmlns="" xmlns:a16="http://schemas.microsoft.com/office/drawing/2014/main" id="{A8CB3EC7-677D-4EDB-8495-C15F9C684E4B}"/>
                  </a:ext>
                </a:extLst>
              </p:cNvPr>
              <p:cNvGrpSpPr/>
              <p:nvPr/>
            </p:nvGrpSpPr>
            <p:grpSpPr>
              <a:xfrm>
                <a:off x="6506573" y="2116113"/>
                <a:ext cx="1818589" cy="1893912"/>
                <a:chOff x="6530041" y="2517698"/>
                <a:chExt cx="2095838" cy="2182643"/>
              </a:xfrm>
            </p:grpSpPr>
            <p:sp>
              <p:nvSpPr>
                <p:cNvPr id="30" name="işľîḋè">
                  <a:extLst>
                    <a:ext uri="{FF2B5EF4-FFF2-40B4-BE49-F238E27FC236}">
                      <a16:creationId xmlns="" xmlns:a16="http://schemas.microsoft.com/office/drawing/2014/main" id="{0BFE4687-E2C5-4368-938A-13942A8274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0041" y="2517698"/>
                  <a:ext cx="2095838" cy="2182643"/>
                </a:xfrm>
                <a:prstGeom prst="ellipse">
                  <a:avLst/>
                </a:prstGeom>
                <a:solidFill>
                  <a:schemeClr val="accent3">
                    <a:lumMod val="10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iṡ1îḍe">
                  <a:extLst>
                    <a:ext uri="{FF2B5EF4-FFF2-40B4-BE49-F238E27FC236}">
                      <a16:creationId xmlns="" xmlns:a16="http://schemas.microsoft.com/office/drawing/2014/main" id="{B9C9C5B7-BCED-4E65-98E1-4DA470E0FF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7462" y="2703718"/>
                  <a:ext cx="1760997" cy="181060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iṥ1iḑê">
                  <a:extLst>
                    <a:ext uri="{FF2B5EF4-FFF2-40B4-BE49-F238E27FC236}">
                      <a16:creationId xmlns="" xmlns:a16="http://schemas.microsoft.com/office/drawing/2014/main" id="{AEC896CC-FC56-4616-AA9A-23B67DF258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56434" y="3287493"/>
                  <a:ext cx="643052" cy="643052"/>
                </a:xfrm>
                <a:custGeom>
                  <a:avLst/>
                  <a:gdLst>
                    <a:gd name="T0" fmla="*/ 116 w 232"/>
                    <a:gd name="T1" fmla="*/ 0 h 232"/>
                    <a:gd name="T2" fmla="*/ 0 w 232"/>
                    <a:gd name="T3" fmla="*/ 116 h 232"/>
                    <a:gd name="T4" fmla="*/ 116 w 232"/>
                    <a:gd name="T5" fmla="*/ 232 h 232"/>
                    <a:gd name="T6" fmla="*/ 232 w 232"/>
                    <a:gd name="T7" fmla="*/ 116 h 232"/>
                    <a:gd name="T8" fmla="*/ 116 w 232"/>
                    <a:gd name="T9" fmla="*/ 0 h 232"/>
                    <a:gd name="T10" fmla="*/ 129 w 232"/>
                    <a:gd name="T11" fmla="*/ 208 h 232"/>
                    <a:gd name="T12" fmla="*/ 129 w 232"/>
                    <a:gd name="T13" fmla="*/ 190 h 232"/>
                    <a:gd name="T14" fmla="*/ 117 w 232"/>
                    <a:gd name="T15" fmla="*/ 178 h 232"/>
                    <a:gd name="T16" fmla="*/ 105 w 232"/>
                    <a:gd name="T17" fmla="*/ 190 h 232"/>
                    <a:gd name="T18" fmla="*/ 105 w 232"/>
                    <a:gd name="T19" fmla="*/ 208 h 232"/>
                    <a:gd name="T20" fmla="*/ 25 w 232"/>
                    <a:gd name="T21" fmla="*/ 129 h 232"/>
                    <a:gd name="T22" fmla="*/ 42 w 232"/>
                    <a:gd name="T23" fmla="*/ 129 h 232"/>
                    <a:gd name="T24" fmla="*/ 53 w 232"/>
                    <a:gd name="T25" fmla="*/ 117 h 232"/>
                    <a:gd name="T26" fmla="*/ 42 w 232"/>
                    <a:gd name="T27" fmla="*/ 105 h 232"/>
                    <a:gd name="T28" fmla="*/ 24 w 232"/>
                    <a:gd name="T29" fmla="*/ 105 h 232"/>
                    <a:gd name="T30" fmla="*/ 104 w 232"/>
                    <a:gd name="T31" fmla="*/ 25 h 232"/>
                    <a:gd name="T32" fmla="*/ 104 w 232"/>
                    <a:gd name="T33" fmla="*/ 41 h 232"/>
                    <a:gd name="T34" fmla="*/ 116 w 232"/>
                    <a:gd name="T35" fmla="*/ 53 h 232"/>
                    <a:gd name="T36" fmla="*/ 128 w 232"/>
                    <a:gd name="T37" fmla="*/ 41 h 232"/>
                    <a:gd name="T38" fmla="*/ 128 w 232"/>
                    <a:gd name="T39" fmla="*/ 25 h 232"/>
                    <a:gd name="T40" fmla="*/ 208 w 232"/>
                    <a:gd name="T41" fmla="*/ 104 h 232"/>
                    <a:gd name="T42" fmla="*/ 190 w 232"/>
                    <a:gd name="T43" fmla="*/ 104 h 232"/>
                    <a:gd name="T44" fmla="*/ 179 w 232"/>
                    <a:gd name="T45" fmla="*/ 116 h 232"/>
                    <a:gd name="T46" fmla="*/ 190 w 232"/>
                    <a:gd name="T47" fmla="*/ 128 h 232"/>
                    <a:gd name="T48" fmla="*/ 208 w 232"/>
                    <a:gd name="T49" fmla="*/ 128 h 232"/>
                    <a:gd name="T50" fmla="*/ 129 w 232"/>
                    <a:gd name="T51" fmla="*/ 208 h 232"/>
                    <a:gd name="T52" fmla="*/ 124 w 232"/>
                    <a:gd name="T53" fmla="*/ 94 h 232"/>
                    <a:gd name="T54" fmla="*/ 70 w 232"/>
                    <a:gd name="T55" fmla="*/ 69 h 232"/>
                    <a:gd name="T56" fmla="*/ 94 w 232"/>
                    <a:gd name="T57" fmla="*/ 124 h 232"/>
                    <a:gd name="T58" fmla="*/ 109 w 232"/>
                    <a:gd name="T59" fmla="*/ 138 h 232"/>
                    <a:gd name="T60" fmla="*/ 163 w 232"/>
                    <a:gd name="T61" fmla="*/ 163 h 232"/>
                    <a:gd name="T62" fmla="*/ 138 w 232"/>
                    <a:gd name="T63" fmla="*/ 108 h 232"/>
                    <a:gd name="T64" fmla="*/ 124 w 232"/>
                    <a:gd name="T65" fmla="*/ 94 h 232"/>
                    <a:gd name="T66" fmla="*/ 123 w 232"/>
                    <a:gd name="T67" fmla="*/ 123 h 232"/>
                    <a:gd name="T68" fmla="*/ 110 w 232"/>
                    <a:gd name="T69" fmla="*/ 123 h 232"/>
                    <a:gd name="T70" fmla="*/ 110 w 232"/>
                    <a:gd name="T71" fmla="*/ 109 h 232"/>
                    <a:gd name="T72" fmla="*/ 123 w 232"/>
                    <a:gd name="T73" fmla="*/ 109 h 232"/>
                    <a:gd name="T74" fmla="*/ 123 w 232"/>
                    <a:gd name="T75" fmla="*/ 123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32" h="232">
                      <a:moveTo>
                        <a:pt x="116" y="0"/>
                      </a:moveTo>
                      <a:cubicBezTo>
                        <a:pt x="52" y="0"/>
                        <a:pt x="0" y="52"/>
                        <a:pt x="0" y="116"/>
                      </a:cubicBezTo>
                      <a:cubicBezTo>
                        <a:pt x="0" y="180"/>
                        <a:pt x="52" y="232"/>
                        <a:pt x="116" y="232"/>
                      </a:cubicBezTo>
                      <a:cubicBezTo>
                        <a:pt x="180" y="232"/>
                        <a:pt x="232" y="180"/>
                        <a:pt x="232" y="116"/>
                      </a:cubicBezTo>
                      <a:cubicBezTo>
                        <a:pt x="232" y="52"/>
                        <a:pt x="180" y="0"/>
                        <a:pt x="116" y="0"/>
                      </a:cubicBezTo>
                      <a:close/>
                      <a:moveTo>
                        <a:pt x="129" y="208"/>
                      </a:moveTo>
                      <a:cubicBezTo>
                        <a:pt x="129" y="190"/>
                        <a:pt x="129" y="190"/>
                        <a:pt x="129" y="190"/>
                      </a:cubicBezTo>
                      <a:cubicBezTo>
                        <a:pt x="129" y="183"/>
                        <a:pt x="123" y="178"/>
                        <a:pt x="117" y="178"/>
                      </a:cubicBezTo>
                      <a:cubicBezTo>
                        <a:pt x="110" y="178"/>
                        <a:pt x="105" y="183"/>
                        <a:pt x="105" y="190"/>
                      </a:cubicBezTo>
                      <a:cubicBezTo>
                        <a:pt x="105" y="208"/>
                        <a:pt x="105" y="208"/>
                        <a:pt x="105" y="208"/>
                      </a:cubicBezTo>
                      <a:cubicBezTo>
                        <a:pt x="63" y="203"/>
                        <a:pt x="30" y="170"/>
                        <a:pt x="25" y="129"/>
                      </a:cubicBezTo>
                      <a:cubicBezTo>
                        <a:pt x="42" y="129"/>
                        <a:pt x="42" y="129"/>
                        <a:pt x="42" y="129"/>
                      </a:cubicBezTo>
                      <a:cubicBezTo>
                        <a:pt x="48" y="129"/>
                        <a:pt x="53" y="123"/>
                        <a:pt x="53" y="117"/>
                      </a:cubicBezTo>
                      <a:cubicBezTo>
                        <a:pt x="53" y="110"/>
                        <a:pt x="48" y="105"/>
                        <a:pt x="42" y="105"/>
                      </a:cubicBezTo>
                      <a:cubicBezTo>
                        <a:pt x="24" y="105"/>
                        <a:pt x="24" y="105"/>
                        <a:pt x="24" y="105"/>
                      </a:cubicBezTo>
                      <a:cubicBezTo>
                        <a:pt x="29" y="63"/>
                        <a:pt x="63" y="30"/>
                        <a:pt x="104" y="25"/>
                      </a:cubicBezTo>
                      <a:cubicBezTo>
                        <a:pt x="104" y="41"/>
                        <a:pt x="104" y="41"/>
                        <a:pt x="104" y="41"/>
                      </a:cubicBezTo>
                      <a:cubicBezTo>
                        <a:pt x="104" y="47"/>
                        <a:pt x="109" y="53"/>
                        <a:pt x="116" y="53"/>
                      </a:cubicBezTo>
                      <a:cubicBezTo>
                        <a:pt x="122" y="53"/>
                        <a:pt x="128" y="47"/>
                        <a:pt x="128" y="41"/>
                      </a:cubicBezTo>
                      <a:cubicBezTo>
                        <a:pt x="128" y="25"/>
                        <a:pt x="128" y="25"/>
                        <a:pt x="128" y="25"/>
                      </a:cubicBezTo>
                      <a:cubicBezTo>
                        <a:pt x="169" y="30"/>
                        <a:pt x="202" y="63"/>
                        <a:pt x="208" y="104"/>
                      </a:cubicBezTo>
                      <a:cubicBezTo>
                        <a:pt x="190" y="104"/>
                        <a:pt x="190" y="104"/>
                        <a:pt x="190" y="104"/>
                      </a:cubicBezTo>
                      <a:cubicBezTo>
                        <a:pt x="184" y="104"/>
                        <a:pt x="179" y="109"/>
                        <a:pt x="179" y="116"/>
                      </a:cubicBezTo>
                      <a:cubicBezTo>
                        <a:pt x="179" y="122"/>
                        <a:pt x="184" y="128"/>
                        <a:pt x="190" y="128"/>
                      </a:cubicBezTo>
                      <a:cubicBezTo>
                        <a:pt x="208" y="128"/>
                        <a:pt x="208" y="128"/>
                        <a:pt x="208" y="128"/>
                      </a:cubicBezTo>
                      <a:cubicBezTo>
                        <a:pt x="203" y="169"/>
                        <a:pt x="170" y="202"/>
                        <a:pt x="129" y="208"/>
                      </a:cubicBezTo>
                      <a:close/>
                      <a:moveTo>
                        <a:pt x="124" y="94"/>
                      </a:moveTo>
                      <a:cubicBezTo>
                        <a:pt x="70" y="69"/>
                        <a:pt x="70" y="69"/>
                        <a:pt x="70" y="69"/>
                      </a:cubicBezTo>
                      <a:cubicBezTo>
                        <a:pt x="94" y="124"/>
                        <a:pt x="94" y="124"/>
                        <a:pt x="94" y="124"/>
                      </a:cubicBezTo>
                      <a:cubicBezTo>
                        <a:pt x="97" y="129"/>
                        <a:pt x="103" y="136"/>
                        <a:pt x="109" y="138"/>
                      </a:cubicBezTo>
                      <a:cubicBezTo>
                        <a:pt x="163" y="163"/>
                        <a:pt x="163" y="163"/>
                        <a:pt x="163" y="163"/>
                      </a:cubicBezTo>
                      <a:cubicBezTo>
                        <a:pt x="138" y="108"/>
                        <a:pt x="138" y="108"/>
                        <a:pt x="138" y="108"/>
                      </a:cubicBezTo>
                      <a:cubicBezTo>
                        <a:pt x="136" y="103"/>
                        <a:pt x="130" y="96"/>
                        <a:pt x="124" y="94"/>
                      </a:cubicBezTo>
                      <a:close/>
                      <a:moveTo>
                        <a:pt x="123" y="123"/>
                      </a:moveTo>
                      <a:cubicBezTo>
                        <a:pt x="119" y="126"/>
                        <a:pt x="113" y="126"/>
                        <a:pt x="110" y="123"/>
                      </a:cubicBezTo>
                      <a:cubicBezTo>
                        <a:pt x="106" y="119"/>
                        <a:pt x="106" y="113"/>
                        <a:pt x="110" y="109"/>
                      </a:cubicBezTo>
                      <a:cubicBezTo>
                        <a:pt x="113" y="106"/>
                        <a:pt x="119" y="106"/>
                        <a:pt x="123" y="109"/>
                      </a:cubicBezTo>
                      <a:cubicBezTo>
                        <a:pt x="127" y="113"/>
                        <a:pt x="127" y="119"/>
                        <a:pt x="123" y="123"/>
                      </a:cubicBezTo>
                      <a:close/>
                    </a:path>
                  </a:pathLst>
                </a:custGeom>
                <a:solidFill>
                  <a:schemeClr val="accent3">
                    <a:lumMod val="100000"/>
                  </a:schemeClr>
                </a:solidFill>
                <a:ln>
                  <a:noFill/>
                </a:ln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2" name="ï$ḷîḋè">
                <a:extLst>
                  <a:ext uri="{FF2B5EF4-FFF2-40B4-BE49-F238E27FC236}">
                    <a16:creationId xmlns="" xmlns:a16="http://schemas.microsoft.com/office/drawing/2014/main" id="{F7AED30C-EDD5-43D2-BDC0-105348A698BB}"/>
                  </a:ext>
                </a:extLst>
              </p:cNvPr>
              <p:cNvGrpSpPr/>
              <p:nvPr/>
            </p:nvGrpSpPr>
            <p:grpSpPr>
              <a:xfrm>
                <a:off x="1237855" y="2116113"/>
                <a:ext cx="1818589" cy="1893912"/>
                <a:chOff x="440956" y="2517698"/>
                <a:chExt cx="2095838" cy="2182643"/>
              </a:xfrm>
            </p:grpSpPr>
            <p:sp>
              <p:nvSpPr>
                <p:cNvPr id="27" name="iṥ1iḑe">
                  <a:extLst>
                    <a:ext uri="{FF2B5EF4-FFF2-40B4-BE49-F238E27FC236}">
                      <a16:creationId xmlns="" xmlns:a16="http://schemas.microsoft.com/office/drawing/2014/main" id="{CF428A11-27D8-44F4-84FB-224EEAF1AD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956" y="2517698"/>
                  <a:ext cx="2095838" cy="2182643"/>
                </a:xfrm>
                <a:prstGeom prst="ellipse">
                  <a:avLst/>
                </a:prstGeom>
                <a:solidFill>
                  <a:schemeClr val="accent1">
                    <a:lumMod val="10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íSliḋe">
                  <a:extLst>
                    <a:ext uri="{FF2B5EF4-FFF2-40B4-BE49-F238E27FC236}">
                      <a16:creationId xmlns="" xmlns:a16="http://schemas.microsoft.com/office/drawing/2014/main" id="{157F125A-04DC-4CDD-9876-32FA3F178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4576" y="2703718"/>
                  <a:ext cx="1748599" cy="181060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îšľîḍé">
                  <a:extLst>
                    <a:ext uri="{FF2B5EF4-FFF2-40B4-BE49-F238E27FC236}">
                      <a16:creationId xmlns="" xmlns:a16="http://schemas.microsoft.com/office/drawing/2014/main" id="{8C143588-9179-4F08-B007-53F15A9E42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349" y="3287493"/>
                  <a:ext cx="643052" cy="643052"/>
                </a:xfrm>
                <a:custGeom>
                  <a:avLst/>
                  <a:gdLst>
                    <a:gd name="T0" fmla="+- 0 10800 98"/>
                    <a:gd name="T1" fmla="*/ T0 w 21404"/>
                    <a:gd name="T2" fmla="+- 0 10864 128"/>
                    <a:gd name="T3" fmla="*/ 10864 h 21472"/>
                    <a:gd name="T4" fmla="+- 0 10800 98"/>
                    <a:gd name="T5" fmla="*/ T4 w 21404"/>
                    <a:gd name="T6" fmla="+- 0 10864 128"/>
                    <a:gd name="T7" fmla="*/ 10864 h 21472"/>
                    <a:gd name="T8" fmla="+- 0 10800 98"/>
                    <a:gd name="T9" fmla="*/ T8 w 21404"/>
                    <a:gd name="T10" fmla="+- 0 10864 128"/>
                    <a:gd name="T11" fmla="*/ 10864 h 21472"/>
                    <a:gd name="T12" fmla="+- 0 10800 98"/>
                    <a:gd name="T13" fmla="*/ T12 w 21404"/>
                    <a:gd name="T14" fmla="+- 0 10864 128"/>
                    <a:gd name="T15" fmla="*/ 10864 h 2147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04" h="21472">
                      <a:moveTo>
                        <a:pt x="3386" y="13932"/>
                      </a:moveTo>
                      <a:cubicBezTo>
                        <a:pt x="4126" y="16483"/>
                        <a:pt x="4518" y="17503"/>
                        <a:pt x="6826" y="18467"/>
                      </a:cubicBezTo>
                      <a:cubicBezTo>
                        <a:pt x="8742" y="19998"/>
                        <a:pt x="9918" y="21472"/>
                        <a:pt x="10702" y="21472"/>
                      </a:cubicBezTo>
                      <a:cubicBezTo>
                        <a:pt x="11486" y="21472"/>
                        <a:pt x="12662" y="19998"/>
                        <a:pt x="14578" y="18978"/>
                      </a:cubicBezTo>
                      <a:cubicBezTo>
                        <a:pt x="16886" y="17503"/>
                        <a:pt x="16102" y="17503"/>
                        <a:pt x="16886" y="14499"/>
                      </a:cubicBezTo>
                      <a:cubicBezTo>
                        <a:pt x="10702" y="18467"/>
                        <a:pt x="10702" y="18467"/>
                        <a:pt x="10702" y="18467"/>
                      </a:cubicBezTo>
                      <a:lnTo>
                        <a:pt x="3386" y="13932"/>
                      </a:lnTo>
                      <a:close/>
                      <a:moveTo>
                        <a:pt x="21110" y="6902"/>
                      </a:moveTo>
                      <a:cubicBezTo>
                        <a:pt x="11834" y="382"/>
                        <a:pt x="11834" y="382"/>
                        <a:pt x="11834" y="382"/>
                      </a:cubicBezTo>
                      <a:cubicBezTo>
                        <a:pt x="11486" y="-128"/>
                        <a:pt x="10310" y="-128"/>
                        <a:pt x="9526" y="382"/>
                      </a:cubicBezTo>
                      <a:cubicBezTo>
                        <a:pt x="294" y="6902"/>
                        <a:pt x="294" y="6902"/>
                        <a:pt x="294" y="6902"/>
                      </a:cubicBezTo>
                      <a:cubicBezTo>
                        <a:pt x="-98" y="7412"/>
                        <a:pt x="-98" y="7922"/>
                        <a:pt x="294" y="8943"/>
                      </a:cubicBezTo>
                      <a:cubicBezTo>
                        <a:pt x="9526" y="15463"/>
                        <a:pt x="9526" y="15463"/>
                        <a:pt x="9526" y="15463"/>
                      </a:cubicBezTo>
                      <a:cubicBezTo>
                        <a:pt x="10310" y="15973"/>
                        <a:pt x="11486" y="15973"/>
                        <a:pt x="11834" y="15463"/>
                      </a:cubicBezTo>
                      <a:cubicBezTo>
                        <a:pt x="17670" y="10927"/>
                        <a:pt x="17670" y="10927"/>
                        <a:pt x="17670" y="10927"/>
                      </a:cubicBezTo>
                      <a:cubicBezTo>
                        <a:pt x="11486" y="8943"/>
                        <a:pt x="11486" y="8943"/>
                        <a:pt x="11486" y="8943"/>
                      </a:cubicBezTo>
                      <a:cubicBezTo>
                        <a:pt x="11094" y="8943"/>
                        <a:pt x="11094" y="9396"/>
                        <a:pt x="10702" y="9396"/>
                      </a:cubicBezTo>
                      <a:cubicBezTo>
                        <a:pt x="9526" y="9396"/>
                        <a:pt x="8742" y="8433"/>
                        <a:pt x="8742" y="7412"/>
                      </a:cubicBezTo>
                      <a:cubicBezTo>
                        <a:pt x="8742" y="6902"/>
                        <a:pt x="9526" y="5938"/>
                        <a:pt x="10702" y="5938"/>
                      </a:cubicBezTo>
                      <a:cubicBezTo>
                        <a:pt x="11486" y="5938"/>
                        <a:pt x="12270" y="6392"/>
                        <a:pt x="12662" y="6902"/>
                      </a:cubicBezTo>
                      <a:cubicBezTo>
                        <a:pt x="19194" y="9907"/>
                        <a:pt x="19194" y="9907"/>
                        <a:pt x="19194" y="9907"/>
                      </a:cubicBezTo>
                      <a:cubicBezTo>
                        <a:pt x="21110" y="8943"/>
                        <a:pt x="21110" y="8943"/>
                        <a:pt x="21110" y="8943"/>
                      </a:cubicBezTo>
                      <a:cubicBezTo>
                        <a:pt x="21502" y="7922"/>
                        <a:pt x="21502" y="7412"/>
                        <a:pt x="21110" y="6902"/>
                      </a:cubicBezTo>
                      <a:close/>
                      <a:moveTo>
                        <a:pt x="18410" y="19488"/>
                      </a:moveTo>
                      <a:cubicBezTo>
                        <a:pt x="18018" y="19998"/>
                        <a:pt x="19586" y="20508"/>
                        <a:pt x="19978" y="18978"/>
                      </a:cubicBezTo>
                      <a:cubicBezTo>
                        <a:pt x="20326" y="11948"/>
                        <a:pt x="19194" y="9907"/>
                        <a:pt x="19194" y="9907"/>
                      </a:cubicBezTo>
                      <a:cubicBezTo>
                        <a:pt x="17670" y="10927"/>
                        <a:pt x="17670" y="10927"/>
                        <a:pt x="17670" y="10927"/>
                      </a:cubicBezTo>
                      <a:cubicBezTo>
                        <a:pt x="17670" y="10927"/>
                        <a:pt x="19194" y="12458"/>
                        <a:pt x="18410" y="194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3" name="îslidè">
                <a:extLst>
                  <a:ext uri="{FF2B5EF4-FFF2-40B4-BE49-F238E27FC236}">
                    <a16:creationId xmlns="" xmlns:a16="http://schemas.microsoft.com/office/drawing/2014/main" id="{720AB01A-AFAE-4A7C-A452-BDDB25197510}"/>
                  </a:ext>
                </a:extLst>
              </p:cNvPr>
              <p:cNvGrpSpPr/>
              <p:nvPr/>
            </p:nvGrpSpPr>
            <p:grpSpPr>
              <a:xfrm>
                <a:off x="3866835" y="2116113"/>
                <a:ext cx="1818589" cy="1893912"/>
                <a:chOff x="3491697" y="2517698"/>
                <a:chExt cx="2095838" cy="2182643"/>
              </a:xfrm>
            </p:grpSpPr>
            <p:sp>
              <p:nvSpPr>
                <p:cNvPr id="24" name="iṣľíḋé">
                  <a:extLst>
                    <a:ext uri="{FF2B5EF4-FFF2-40B4-BE49-F238E27FC236}">
                      <a16:creationId xmlns="" xmlns:a16="http://schemas.microsoft.com/office/drawing/2014/main" id="{E41F0895-8AF2-4C92-AE9D-6CAEB32B88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1697" y="2517698"/>
                  <a:ext cx="2095838" cy="2182643"/>
                </a:xfrm>
                <a:prstGeom prst="ellipse">
                  <a:avLst/>
                </a:prstGeom>
                <a:solidFill>
                  <a:schemeClr val="accent2">
                    <a:lumMod val="10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í$ľïḑé">
                  <a:extLst>
                    <a:ext uri="{FF2B5EF4-FFF2-40B4-BE49-F238E27FC236}">
                      <a16:creationId xmlns="" xmlns:a16="http://schemas.microsoft.com/office/drawing/2014/main" id="{79ECD99C-7930-4E64-8F06-C644C81661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9118" y="2703718"/>
                  <a:ext cx="1760997" cy="181060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íŝľïḋê">
                  <a:extLst>
                    <a:ext uri="{FF2B5EF4-FFF2-40B4-BE49-F238E27FC236}">
                      <a16:creationId xmlns="" xmlns:a16="http://schemas.microsoft.com/office/drawing/2014/main" id="{3E64363F-58E8-4D0C-90E3-D202911969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8090" y="3287493"/>
                  <a:ext cx="643052" cy="643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3413" y="19459"/>
                      </a:moveTo>
                      <a:cubicBezTo>
                        <a:pt x="3413" y="20724"/>
                        <a:pt x="4778" y="21600"/>
                        <a:pt x="6046" y="21600"/>
                      </a:cubicBezTo>
                      <a:cubicBezTo>
                        <a:pt x="7363" y="21600"/>
                        <a:pt x="8191" y="20724"/>
                        <a:pt x="8191" y="19459"/>
                      </a:cubicBezTo>
                      <a:cubicBezTo>
                        <a:pt x="8191" y="18146"/>
                        <a:pt x="7363" y="16832"/>
                        <a:pt x="6046" y="16832"/>
                      </a:cubicBezTo>
                      <a:cubicBezTo>
                        <a:pt x="4778" y="16832"/>
                        <a:pt x="3413" y="18146"/>
                        <a:pt x="3413" y="19459"/>
                      </a:cubicBezTo>
                      <a:close/>
                      <a:moveTo>
                        <a:pt x="15554" y="19459"/>
                      </a:moveTo>
                      <a:cubicBezTo>
                        <a:pt x="15554" y="20724"/>
                        <a:pt x="16822" y="21600"/>
                        <a:pt x="18138" y="21600"/>
                      </a:cubicBezTo>
                      <a:cubicBezTo>
                        <a:pt x="19455" y="21600"/>
                        <a:pt x="20332" y="20724"/>
                        <a:pt x="20332" y="19459"/>
                      </a:cubicBezTo>
                      <a:cubicBezTo>
                        <a:pt x="20332" y="18146"/>
                        <a:pt x="19455" y="16832"/>
                        <a:pt x="18138" y="16832"/>
                      </a:cubicBezTo>
                      <a:cubicBezTo>
                        <a:pt x="16822" y="16832"/>
                        <a:pt x="15554" y="18146"/>
                        <a:pt x="15554" y="19459"/>
                      </a:cubicBezTo>
                      <a:close/>
                      <a:moveTo>
                        <a:pt x="7753" y="13816"/>
                      </a:moveTo>
                      <a:cubicBezTo>
                        <a:pt x="21161" y="9924"/>
                        <a:pt x="21161" y="9924"/>
                        <a:pt x="21161" y="9924"/>
                      </a:cubicBezTo>
                      <a:cubicBezTo>
                        <a:pt x="21600" y="9924"/>
                        <a:pt x="21600" y="9486"/>
                        <a:pt x="21600" y="9097"/>
                      </a:cubicBezTo>
                      <a:cubicBezTo>
                        <a:pt x="21600" y="2627"/>
                        <a:pt x="21600" y="2627"/>
                        <a:pt x="21600" y="2627"/>
                      </a:cubicBezTo>
                      <a:cubicBezTo>
                        <a:pt x="4778" y="2627"/>
                        <a:pt x="4778" y="2627"/>
                        <a:pt x="4778" y="2627"/>
                      </a:cubicBezTo>
                      <a:cubicBezTo>
                        <a:pt x="4778" y="486"/>
                        <a:pt x="4778" y="486"/>
                        <a:pt x="4778" y="486"/>
                      </a:cubicBezTo>
                      <a:lnTo>
                        <a:pt x="4340" y="0"/>
                      </a:lnTo>
                      <a:cubicBezTo>
                        <a:pt x="439" y="0"/>
                        <a:pt x="439" y="0"/>
                        <a:pt x="439" y="0"/>
                      </a:cubicBezTo>
                      <a:cubicBezTo>
                        <a:pt x="0" y="0"/>
                        <a:pt x="0" y="486"/>
                        <a:pt x="0" y="486"/>
                      </a:cubicBezTo>
                      <a:cubicBezTo>
                        <a:pt x="0" y="2627"/>
                        <a:pt x="0" y="2627"/>
                        <a:pt x="0" y="2627"/>
                      </a:cubicBezTo>
                      <a:cubicBezTo>
                        <a:pt x="2194" y="2627"/>
                        <a:pt x="2194" y="2627"/>
                        <a:pt x="2194" y="2627"/>
                      </a:cubicBezTo>
                      <a:cubicBezTo>
                        <a:pt x="4778" y="13378"/>
                        <a:pt x="4778" y="13378"/>
                        <a:pt x="4778" y="13378"/>
                      </a:cubicBezTo>
                      <a:cubicBezTo>
                        <a:pt x="4778" y="14692"/>
                        <a:pt x="4778" y="14692"/>
                        <a:pt x="4778" y="14692"/>
                      </a:cubicBezTo>
                      <a:cubicBezTo>
                        <a:pt x="4778" y="16443"/>
                        <a:pt x="4778" y="16443"/>
                        <a:pt x="4778" y="16443"/>
                      </a:cubicBezTo>
                      <a:cubicBezTo>
                        <a:pt x="4778" y="16832"/>
                        <a:pt x="5168" y="16832"/>
                        <a:pt x="5168" y="16832"/>
                      </a:cubicBezTo>
                      <a:cubicBezTo>
                        <a:pt x="6046" y="16832"/>
                        <a:pt x="6046" y="16832"/>
                        <a:pt x="6046" y="16832"/>
                      </a:cubicBezTo>
                      <a:cubicBezTo>
                        <a:pt x="18138" y="16832"/>
                        <a:pt x="18138" y="16832"/>
                        <a:pt x="18138" y="16832"/>
                      </a:cubicBezTo>
                      <a:cubicBezTo>
                        <a:pt x="21161" y="16832"/>
                        <a:pt x="21161" y="16832"/>
                        <a:pt x="21161" y="16832"/>
                      </a:cubicBezTo>
                      <a:cubicBezTo>
                        <a:pt x="21600" y="16832"/>
                        <a:pt x="21600" y="16832"/>
                        <a:pt x="21600" y="16443"/>
                      </a:cubicBezTo>
                      <a:cubicBezTo>
                        <a:pt x="21600" y="14692"/>
                        <a:pt x="21600" y="14692"/>
                        <a:pt x="21600" y="14692"/>
                      </a:cubicBezTo>
                      <a:cubicBezTo>
                        <a:pt x="8191" y="14692"/>
                        <a:pt x="8191" y="14692"/>
                        <a:pt x="8191" y="14692"/>
                      </a:cubicBezTo>
                      <a:cubicBezTo>
                        <a:pt x="6485" y="14692"/>
                        <a:pt x="6485" y="13816"/>
                        <a:pt x="7753" y="13816"/>
                      </a:cubicBezTo>
                      <a:close/>
                    </a:path>
                  </a:pathLst>
                </a:custGeom>
                <a:solidFill>
                  <a:schemeClr val="accent2">
                    <a:lumMod val="100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" name="iṣľîdé">
              <a:extLst>
                <a:ext uri="{FF2B5EF4-FFF2-40B4-BE49-F238E27FC236}">
                  <a16:creationId xmlns="" xmlns:a16="http://schemas.microsoft.com/office/drawing/2014/main" id="{A706C1C2-ACC3-4319-9343-676AF0DA4C6A}"/>
                </a:ext>
              </a:extLst>
            </p:cNvPr>
            <p:cNvGrpSpPr/>
            <p:nvPr/>
          </p:nvGrpSpPr>
          <p:grpSpPr>
            <a:xfrm>
              <a:off x="830055" y="4617132"/>
              <a:ext cx="2631584" cy="981450"/>
              <a:chOff x="1148901" y="2960948"/>
              <a:chExt cx="2205077" cy="981450"/>
            </a:xfrm>
          </p:grpSpPr>
          <p:sp>
            <p:nvSpPr>
              <p:cNvPr id="15" name="íšlíḋè">
                <a:extLst>
                  <a:ext uri="{FF2B5EF4-FFF2-40B4-BE49-F238E27FC236}">
                    <a16:creationId xmlns="" xmlns:a16="http://schemas.microsoft.com/office/drawing/2014/main" id="{A2CC9BD0-6955-4C63-9012-C586C6C0DE23}"/>
                  </a:ext>
                </a:extLst>
              </p:cNvPr>
              <p:cNvSpPr txBox="1"/>
              <p:nvPr/>
            </p:nvSpPr>
            <p:spPr>
              <a:xfrm>
                <a:off x="1486040" y="2960948"/>
                <a:ext cx="1530800" cy="340519"/>
              </a:xfrm>
              <a:prstGeom prst="roundRect">
                <a:avLst/>
              </a:prstGeom>
              <a:solidFill>
                <a:schemeClr val="accent1"/>
              </a:solidFill>
            </p:spPr>
            <p:txBody>
              <a:bodyPr wrap="none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F0F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16" name="iSliďé">
                <a:extLst>
                  <a:ext uri="{FF2B5EF4-FFF2-40B4-BE49-F238E27FC236}">
                    <a16:creationId xmlns="" xmlns:a16="http://schemas.microsoft.com/office/drawing/2014/main" id="{E73FD6A2-DA5E-452F-A0D9-85A59D33471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148901" y="3368168"/>
                <a:ext cx="2205077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ïsľiďe">
              <a:extLst>
                <a:ext uri="{FF2B5EF4-FFF2-40B4-BE49-F238E27FC236}">
                  <a16:creationId xmlns="" xmlns:a16="http://schemas.microsoft.com/office/drawing/2014/main" id="{74F2188C-7B79-4638-B261-1CD056429B7B}"/>
                </a:ext>
              </a:extLst>
            </p:cNvPr>
            <p:cNvGrpSpPr/>
            <p:nvPr/>
          </p:nvGrpSpPr>
          <p:grpSpPr>
            <a:xfrm>
              <a:off x="3463488" y="4617132"/>
              <a:ext cx="2631585" cy="981450"/>
              <a:chOff x="3497671" y="2960948"/>
              <a:chExt cx="2205078" cy="981450"/>
            </a:xfrm>
          </p:grpSpPr>
          <p:sp>
            <p:nvSpPr>
              <p:cNvPr id="13" name="ïŝ1íde">
                <a:extLst>
                  <a:ext uri="{FF2B5EF4-FFF2-40B4-BE49-F238E27FC236}">
                    <a16:creationId xmlns="" xmlns:a16="http://schemas.microsoft.com/office/drawing/2014/main" id="{2FE0D2CD-ED07-49BB-9E1E-E4D7F929A784}"/>
                  </a:ext>
                </a:extLst>
              </p:cNvPr>
              <p:cNvSpPr txBox="1"/>
              <p:nvPr/>
            </p:nvSpPr>
            <p:spPr>
              <a:xfrm>
                <a:off x="3834808" y="2960948"/>
                <a:ext cx="1530800" cy="340519"/>
              </a:xfrm>
              <a:prstGeom prst="roundRect">
                <a:avLst/>
              </a:prstGeom>
              <a:solidFill>
                <a:schemeClr val="accent2"/>
              </a:solidFill>
            </p:spPr>
            <p:txBody>
              <a:bodyPr wrap="none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F0F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14" name="íŝlîḓè">
                <a:extLst>
                  <a:ext uri="{FF2B5EF4-FFF2-40B4-BE49-F238E27FC236}">
                    <a16:creationId xmlns="" xmlns:a16="http://schemas.microsoft.com/office/drawing/2014/main" id="{7CEDC641-7D07-4C77-AF39-6617C89D913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497671" y="3368168"/>
                <a:ext cx="2205078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íṡ1îḍê">
              <a:extLst>
                <a:ext uri="{FF2B5EF4-FFF2-40B4-BE49-F238E27FC236}">
                  <a16:creationId xmlns="" xmlns:a16="http://schemas.microsoft.com/office/drawing/2014/main" id="{AB033B76-849C-4CE6-A719-9A36F97C8DB4}"/>
                </a:ext>
              </a:extLst>
            </p:cNvPr>
            <p:cNvGrpSpPr/>
            <p:nvPr/>
          </p:nvGrpSpPr>
          <p:grpSpPr>
            <a:xfrm>
              <a:off x="6096922" y="4617132"/>
              <a:ext cx="2631585" cy="981450"/>
              <a:chOff x="3497670" y="2960948"/>
              <a:chExt cx="2205078" cy="981450"/>
            </a:xfrm>
          </p:grpSpPr>
          <p:sp>
            <p:nvSpPr>
              <p:cNvPr id="11" name="îṥļîḓé">
                <a:extLst>
                  <a:ext uri="{FF2B5EF4-FFF2-40B4-BE49-F238E27FC236}">
                    <a16:creationId xmlns="" xmlns:a16="http://schemas.microsoft.com/office/drawing/2014/main" id="{91EAE314-0D05-472E-AC01-C788D1BEACEF}"/>
                  </a:ext>
                </a:extLst>
              </p:cNvPr>
              <p:cNvSpPr txBox="1"/>
              <p:nvPr/>
            </p:nvSpPr>
            <p:spPr>
              <a:xfrm>
                <a:off x="3834808" y="2960948"/>
                <a:ext cx="1530800" cy="340519"/>
              </a:xfrm>
              <a:prstGeom prst="roundRect">
                <a:avLst/>
              </a:prstGeom>
              <a:solidFill>
                <a:schemeClr val="accent3"/>
              </a:solidFill>
            </p:spPr>
            <p:txBody>
              <a:bodyPr wrap="none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F0F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12" name="îşļîdé">
                <a:extLst>
                  <a:ext uri="{FF2B5EF4-FFF2-40B4-BE49-F238E27FC236}">
                    <a16:creationId xmlns="" xmlns:a16="http://schemas.microsoft.com/office/drawing/2014/main" id="{93B0B887-27A3-4DDE-910E-E1A77A7CC0C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497670" y="3368168"/>
                <a:ext cx="2205078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ïŝḷídê">
              <a:extLst>
                <a:ext uri="{FF2B5EF4-FFF2-40B4-BE49-F238E27FC236}">
                  <a16:creationId xmlns="" xmlns:a16="http://schemas.microsoft.com/office/drawing/2014/main" id="{566B4518-EADB-491F-B22D-246E181D4EB4}"/>
                </a:ext>
              </a:extLst>
            </p:cNvPr>
            <p:cNvGrpSpPr/>
            <p:nvPr/>
          </p:nvGrpSpPr>
          <p:grpSpPr>
            <a:xfrm>
              <a:off x="8730357" y="4617132"/>
              <a:ext cx="2631585" cy="981450"/>
              <a:chOff x="3497672" y="2960948"/>
              <a:chExt cx="2205078" cy="981450"/>
            </a:xfrm>
          </p:grpSpPr>
          <p:sp>
            <p:nvSpPr>
              <p:cNvPr id="9" name="íṧľiḍe">
                <a:extLst>
                  <a:ext uri="{FF2B5EF4-FFF2-40B4-BE49-F238E27FC236}">
                    <a16:creationId xmlns="" xmlns:a16="http://schemas.microsoft.com/office/drawing/2014/main" id="{2B38A05D-B021-414C-B65F-D4129F54ACEA}"/>
                  </a:ext>
                </a:extLst>
              </p:cNvPr>
              <p:cNvSpPr txBox="1"/>
              <p:nvPr/>
            </p:nvSpPr>
            <p:spPr>
              <a:xfrm>
                <a:off x="3834808" y="2960948"/>
                <a:ext cx="1530800" cy="340519"/>
              </a:xfrm>
              <a:prstGeom prst="roundRect">
                <a:avLst/>
              </a:prstGeom>
              <a:solidFill>
                <a:schemeClr val="accent4"/>
              </a:solidFill>
            </p:spPr>
            <p:txBody>
              <a:bodyPr wrap="none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F0F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10" name="íṡlïdê">
                <a:extLst>
                  <a:ext uri="{FF2B5EF4-FFF2-40B4-BE49-F238E27FC236}">
                    <a16:creationId xmlns="" xmlns:a16="http://schemas.microsoft.com/office/drawing/2014/main" id="{821DAA05-5555-481C-98D7-0C37DBE9F86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497672" y="3368168"/>
                <a:ext cx="2205078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139885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42e5756b-e0ea-4de5-b778-d7935cf3372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2AC20A35-2A68-44AC-8FA9-99962ABDA5D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80523" y="1129120"/>
            <a:ext cx="10361203" cy="5085689"/>
            <a:chOff x="980523" y="1129120"/>
            <a:chExt cx="10361203" cy="5085689"/>
          </a:xfrm>
        </p:grpSpPr>
        <p:sp>
          <p:nvSpPr>
            <p:cNvPr id="4" name="iSḷíḓè">
              <a:extLst>
                <a:ext uri="{FF2B5EF4-FFF2-40B4-BE49-F238E27FC236}">
                  <a16:creationId xmlns="" xmlns:a16="http://schemas.microsoft.com/office/drawing/2014/main" id="{87805C3C-8B8A-4531-B057-17AE5FE4DE06}"/>
                </a:ext>
              </a:extLst>
            </p:cNvPr>
            <p:cNvSpPr/>
            <p:nvPr/>
          </p:nvSpPr>
          <p:spPr bwMode="auto">
            <a:xfrm rot="8100000">
              <a:off x="1935657" y="1129120"/>
              <a:ext cx="490836" cy="490964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ïṡḷiḑê">
              <a:extLst>
                <a:ext uri="{FF2B5EF4-FFF2-40B4-BE49-F238E27FC236}">
                  <a16:creationId xmlns="" xmlns:a16="http://schemas.microsoft.com/office/drawing/2014/main" id="{B26EC05B-FEFA-4D9B-B3B8-569C31610B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1023" y="1303727"/>
              <a:ext cx="284155" cy="196776"/>
              <a:chOff x="3908425" y="4124324"/>
              <a:chExt cx="546100" cy="319088"/>
            </a:xfrm>
            <a:solidFill>
              <a:schemeClr val="bg1"/>
            </a:solidFill>
          </p:grpSpPr>
          <p:sp>
            <p:nvSpPr>
              <p:cNvPr id="70" name="íṥḷïḓe">
                <a:extLst>
                  <a:ext uri="{FF2B5EF4-FFF2-40B4-BE49-F238E27FC236}">
                    <a16:creationId xmlns="" xmlns:a16="http://schemas.microsoft.com/office/drawing/2014/main" id="{A729A2EC-995D-4686-964D-54B8DFB82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550" y="4262437"/>
                <a:ext cx="36513" cy="174625"/>
              </a:xfrm>
              <a:custGeom>
                <a:avLst/>
                <a:gdLst>
                  <a:gd name="T0" fmla="*/ 83 w 101"/>
                  <a:gd name="T1" fmla="*/ 8 h 485"/>
                  <a:gd name="T2" fmla="*/ 33 w 101"/>
                  <a:gd name="T3" fmla="*/ 8 h 485"/>
                  <a:gd name="T4" fmla="*/ 16 w 101"/>
                  <a:gd name="T5" fmla="*/ 8 h 485"/>
                  <a:gd name="T6" fmla="*/ 0 w 101"/>
                  <a:gd name="T7" fmla="*/ 33 h 485"/>
                  <a:gd name="T8" fmla="*/ 50 w 101"/>
                  <a:gd name="T9" fmla="*/ 476 h 485"/>
                  <a:gd name="T10" fmla="*/ 67 w 101"/>
                  <a:gd name="T11" fmla="*/ 484 h 485"/>
                  <a:gd name="T12" fmla="*/ 75 w 101"/>
                  <a:gd name="T13" fmla="*/ 476 h 485"/>
                  <a:gd name="T14" fmla="*/ 100 w 101"/>
                  <a:gd name="T15" fmla="*/ 33 h 485"/>
                  <a:gd name="T16" fmla="*/ 83 w 101"/>
                  <a:gd name="T17" fmla="*/ 8 h 485"/>
                  <a:gd name="T18" fmla="*/ 83 w 101"/>
                  <a:gd name="T19" fmla="*/ 8 h 485"/>
                  <a:gd name="T20" fmla="*/ 83 w 101"/>
                  <a:gd name="T21" fmla="*/ 8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485">
                    <a:moveTo>
                      <a:pt x="83" y="8"/>
                    </a:moveTo>
                    <a:cubicBezTo>
                      <a:pt x="33" y="8"/>
                      <a:pt x="33" y="8"/>
                      <a:pt x="33" y="8"/>
                    </a:cubicBezTo>
                    <a:cubicBezTo>
                      <a:pt x="25" y="0"/>
                      <a:pt x="16" y="8"/>
                      <a:pt x="16" y="8"/>
                    </a:cubicBezTo>
                    <a:cubicBezTo>
                      <a:pt x="8" y="16"/>
                      <a:pt x="0" y="25"/>
                      <a:pt x="0" y="33"/>
                    </a:cubicBezTo>
                    <a:cubicBezTo>
                      <a:pt x="50" y="476"/>
                      <a:pt x="50" y="476"/>
                      <a:pt x="50" y="476"/>
                    </a:cubicBezTo>
                    <a:cubicBezTo>
                      <a:pt x="50" y="476"/>
                      <a:pt x="58" y="484"/>
                      <a:pt x="67" y="484"/>
                    </a:cubicBezTo>
                    <a:cubicBezTo>
                      <a:pt x="75" y="484"/>
                      <a:pt x="75" y="476"/>
                      <a:pt x="75" y="476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0" y="25"/>
                      <a:pt x="92" y="16"/>
                      <a:pt x="83" y="8"/>
                    </a:cubicBezTo>
                    <a:close/>
                    <a:moveTo>
                      <a:pt x="83" y="8"/>
                    </a:moveTo>
                    <a:lnTo>
                      <a:pt x="83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1" name="ísļîḓè">
                <a:extLst>
                  <a:ext uri="{FF2B5EF4-FFF2-40B4-BE49-F238E27FC236}">
                    <a16:creationId xmlns="" xmlns:a16="http://schemas.microsoft.com/office/drawing/2014/main" id="{1DCAC1C4-F194-4F8F-8388-8F8023990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238" y="4271962"/>
                <a:ext cx="166687" cy="171450"/>
              </a:xfrm>
              <a:custGeom>
                <a:avLst/>
                <a:gdLst>
                  <a:gd name="T0" fmla="*/ 452 w 461"/>
                  <a:gd name="T1" fmla="*/ 67 h 477"/>
                  <a:gd name="T2" fmla="*/ 51 w 461"/>
                  <a:gd name="T3" fmla="*/ 0 h 477"/>
                  <a:gd name="T4" fmla="*/ 42 w 461"/>
                  <a:gd name="T5" fmla="*/ 8 h 477"/>
                  <a:gd name="T6" fmla="*/ 42 w 461"/>
                  <a:gd name="T7" fmla="*/ 16 h 477"/>
                  <a:gd name="T8" fmla="*/ 0 w 461"/>
                  <a:gd name="T9" fmla="*/ 459 h 477"/>
                  <a:gd name="T10" fmla="*/ 9 w 461"/>
                  <a:gd name="T11" fmla="*/ 468 h 477"/>
                  <a:gd name="T12" fmla="*/ 17 w 461"/>
                  <a:gd name="T13" fmla="*/ 476 h 477"/>
                  <a:gd name="T14" fmla="*/ 17 w 461"/>
                  <a:gd name="T15" fmla="*/ 468 h 477"/>
                  <a:gd name="T16" fmla="*/ 452 w 461"/>
                  <a:gd name="T17" fmla="*/ 83 h 477"/>
                  <a:gd name="T18" fmla="*/ 460 w 461"/>
                  <a:gd name="T19" fmla="*/ 75 h 477"/>
                  <a:gd name="T20" fmla="*/ 452 w 461"/>
                  <a:gd name="T21" fmla="*/ 67 h 477"/>
                  <a:gd name="T22" fmla="*/ 452 w 461"/>
                  <a:gd name="T23" fmla="*/ 67 h 477"/>
                  <a:gd name="T24" fmla="*/ 452 w 461"/>
                  <a:gd name="T25" fmla="*/ 6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1" h="477">
                    <a:moveTo>
                      <a:pt x="452" y="67"/>
                    </a:moveTo>
                    <a:cubicBezTo>
                      <a:pt x="51" y="0"/>
                      <a:pt x="51" y="0"/>
                      <a:pt x="51" y="0"/>
                    </a:cubicBezTo>
                    <a:lnTo>
                      <a:pt x="42" y="8"/>
                    </a:lnTo>
                    <a:lnTo>
                      <a:pt x="42" y="16"/>
                    </a:lnTo>
                    <a:cubicBezTo>
                      <a:pt x="0" y="459"/>
                      <a:pt x="0" y="459"/>
                      <a:pt x="0" y="459"/>
                    </a:cubicBezTo>
                    <a:cubicBezTo>
                      <a:pt x="0" y="468"/>
                      <a:pt x="0" y="468"/>
                      <a:pt x="9" y="468"/>
                    </a:cubicBezTo>
                    <a:cubicBezTo>
                      <a:pt x="9" y="476"/>
                      <a:pt x="9" y="476"/>
                      <a:pt x="17" y="476"/>
                    </a:cubicBezTo>
                    <a:lnTo>
                      <a:pt x="17" y="468"/>
                    </a:lnTo>
                    <a:cubicBezTo>
                      <a:pt x="452" y="83"/>
                      <a:pt x="452" y="83"/>
                      <a:pt x="452" y="83"/>
                    </a:cubicBezTo>
                    <a:cubicBezTo>
                      <a:pt x="460" y="83"/>
                      <a:pt x="460" y="75"/>
                      <a:pt x="460" y="75"/>
                    </a:cubicBezTo>
                    <a:cubicBezTo>
                      <a:pt x="460" y="67"/>
                      <a:pt x="452" y="67"/>
                      <a:pt x="452" y="67"/>
                    </a:cubicBezTo>
                    <a:close/>
                    <a:moveTo>
                      <a:pt x="452" y="67"/>
                    </a:moveTo>
                    <a:lnTo>
                      <a:pt x="452" y="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2" name="îṧlîdê">
                <a:extLst>
                  <a:ext uri="{FF2B5EF4-FFF2-40B4-BE49-F238E27FC236}">
                    <a16:creationId xmlns="" xmlns:a16="http://schemas.microsoft.com/office/drawing/2014/main" id="{A673C50D-6966-4616-87F8-12777A387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425" y="4124324"/>
                <a:ext cx="546100" cy="177800"/>
              </a:xfrm>
              <a:custGeom>
                <a:avLst/>
                <a:gdLst>
                  <a:gd name="T0" fmla="*/ 1514 w 1515"/>
                  <a:gd name="T1" fmla="*/ 0 h 494"/>
                  <a:gd name="T2" fmla="*/ 1497 w 1515"/>
                  <a:gd name="T3" fmla="*/ 0 h 494"/>
                  <a:gd name="T4" fmla="*/ 17 w 1515"/>
                  <a:gd name="T5" fmla="*/ 276 h 494"/>
                  <a:gd name="T6" fmla="*/ 0 w 1515"/>
                  <a:gd name="T7" fmla="*/ 293 h 494"/>
                  <a:gd name="T8" fmla="*/ 17 w 1515"/>
                  <a:gd name="T9" fmla="*/ 301 h 494"/>
                  <a:gd name="T10" fmla="*/ 335 w 1515"/>
                  <a:gd name="T11" fmla="*/ 359 h 494"/>
                  <a:gd name="T12" fmla="*/ 377 w 1515"/>
                  <a:gd name="T13" fmla="*/ 351 h 494"/>
                  <a:gd name="T14" fmla="*/ 1171 w 1515"/>
                  <a:gd name="T15" fmla="*/ 117 h 494"/>
                  <a:gd name="T16" fmla="*/ 502 w 1515"/>
                  <a:gd name="T17" fmla="*/ 368 h 494"/>
                  <a:gd name="T18" fmla="*/ 494 w 1515"/>
                  <a:gd name="T19" fmla="*/ 376 h 494"/>
                  <a:gd name="T20" fmla="*/ 502 w 1515"/>
                  <a:gd name="T21" fmla="*/ 385 h 494"/>
                  <a:gd name="T22" fmla="*/ 1154 w 1515"/>
                  <a:gd name="T23" fmla="*/ 493 h 494"/>
                  <a:gd name="T24" fmla="*/ 1204 w 1515"/>
                  <a:gd name="T25" fmla="*/ 468 h 494"/>
                  <a:gd name="T26" fmla="*/ 1514 w 1515"/>
                  <a:gd name="T27" fmla="*/ 17 h 494"/>
                  <a:gd name="T28" fmla="*/ 1514 w 1515"/>
                  <a:gd name="T29" fmla="*/ 0 h 494"/>
                  <a:gd name="T30" fmla="*/ 1514 w 1515"/>
                  <a:gd name="T31" fmla="*/ 0 h 494"/>
                  <a:gd name="T32" fmla="*/ 1514 w 1515"/>
                  <a:gd name="T33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15" h="494">
                    <a:moveTo>
                      <a:pt x="1514" y="0"/>
                    </a:moveTo>
                    <a:cubicBezTo>
                      <a:pt x="1505" y="0"/>
                      <a:pt x="1497" y="0"/>
                      <a:pt x="1497" y="0"/>
                    </a:cubicBezTo>
                    <a:cubicBezTo>
                      <a:pt x="17" y="276"/>
                      <a:pt x="17" y="276"/>
                      <a:pt x="17" y="276"/>
                    </a:cubicBezTo>
                    <a:cubicBezTo>
                      <a:pt x="9" y="276"/>
                      <a:pt x="0" y="284"/>
                      <a:pt x="0" y="293"/>
                    </a:cubicBezTo>
                    <a:cubicBezTo>
                      <a:pt x="0" y="293"/>
                      <a:pt x="9" y="301"/>
                      <a:pt x="17" y="301"/>
                    </a:cubicBezTo>
                    <a:cubicBezTo>
                      <a:pt x="335" y="359"/>
                      <a:pt x="335" y="359"/>
                      <a:pt x="335" y="359"/>
                    </a:cubicBezTo>
                    <a:cubicBezTo>
                      <a:pt x="343" y="359"/>
                      <a:pt x="360" y="359"/>
                      <a:pt x="377" y="351"/>
                    </a:cubicBezTo>
                    <a:cubicBezTo>
                      <a:pt x="1171" y="117"/>
                      <a:pt x="1171" y="117"/>
                      <a:pt x="1171" y="117"/>
                    </a:cubicBezTo>
                    <a:cubicBezTo>
                      <a:pt x="502" y="368"/>
                      <a:pt x="502" y="368"/>
                      <a:pt x="502" y="368"/>
                    </a:cubicBezTo>
                    <a:cubicBezTo>
                      <a:pt x="502" y="368"/>
                      <a:pt x="494" y="368"/>
                      <a:pt x="494" y="376"/>
                    </a:cubicBezTo>
                    <a:cubicBezTo>
                      <a:pt x="494" y="385"/>
                      <a:pt x="502" y="385"/>
                      <a:pt x="502" y="385"/>
                    </a:cubicBezTo>
                    <a:cubicBezTo>
                      <a:pt x="1154" y="493"/>
                      <a:pt x="1154" y="493"/>
                      <a:pt x="1154" y="493"/>
                    </a:cubicBezTo>
                    <a:cubicBezTo>
                      <a:pt x="1171" y="493"/>
                      <a:pt x="1188" y="485"/>
                      <a:pt x="1204" y="468"/>
                    </a:cubicBezTo>
                    <a:cubicBezTo>
                      <a:pt x="1514" y="17"/>
                      <a:pt x="1514" y="17"/>
                      <a:pt x="1514" y="17"/>
                    </a:cubicBezTo>
                    <a:cubicBezTo>
                      <a:pt x="1514" y="8"/>
                      <a:pt x="1514" y="8"/>
                      <a:pt x="1514" y="0"/>
                    </a:cubicBezTo>
                    <a:close/>
                    <a:moveTo>
                      <a:pt x="1514" y="0"/>
                    </a:moveTo>
                    <a:lnTo>
                      <a:pt x="1514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" name="iSḷíḋè">
              <a:extLst>
                <a:ext uri="{FF2B5EF4-FFF2-40B4-BE49-F238E27FC236}">
                  <a16:creationId xmlns="" xmlns:a16="http://schemas.microsoft.com/office/drawing/2014/main" id="{BF730FAF-050F-4AF8-A7FF-651E2587D13F}"/>
                </a:ext>
              </a:extLst>
            </p:cNvPr>
            <p:cNvSpPr/>
            <p:nvPr/>
          </p:nvSpPr>
          <p:spPr bwMode="auto">
            <a:xfrm rot="8100000">
              <a:off x="9884567" y="1135515"/>
              <a:ext cx="490836" cy="490964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7" name="îšļîḑê">
              <a:extLst>
                <a:ext uri="{FF2B5EF4-FFF2-40B4-BE49-F238E27FC236}">
                  <a16:creationId xmlns="" xmlns:a16="http://schemas.microsoft.com/office/drawing/2014/main" id="{7DF0A432-5C01-470B-A737-464ED25E2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239" y="1245959"/>
              <a:ext cx="266459" cy="264618"/>
            </a:xfrm>
            <a:custGeom>
              <a:avLst/>
              <a:gdLst>
                <a:gd name="T0" fmla="*/ 1162 w 1230"/>
                <a:gd name="T1" fmla="*/ 383 h 1221"/>
                <a:gd name="T2" fmla="*/ 1112 w 1230"/>
                <a:gd name="T3" fmla="*/ 433 h 1221"/>
                <a:gd name="T4" fmla="*/ 794 w 1230"/>
                <a:gd name="T5" fmla="*/ 116 h 1221"/>
                <a:gd name="T6" fmla="*/ 844 w 1230"/>
                <a:gd name="T7" fmla="*/ 57 h 1221"/>
                <a:gd name="T8" fmla="*/ 1061 w 1230"/>
                <a:gd name="T9" fmla="*/ 57 h 1221"/>
                <a:gd name="T10" fmla="*/ 1162 w 1230"/>
                <a:gd name="T11" fmla="*/ 166 h 1221"/>
                <a:gd name="T12" fmla="*/ 1162 w 1230"/>
                <a:gd name="T13" fmla="*/ 383 h 1221"/>
                <a:gd name="T14" fmla="*/ 418 w 1230"/>
                <a:gd name="T15" fmla="*/ 1019 h 1221"/>
                <a:gd name="T16" fmla="*/ 418 w 1230"/>
                <a:gd name="T17" fmla="*/ 1077 h 1221"/>
                <a:gd name="T18" fmla="*/ 468 w 1230"/>
                <a:gd name="T19" fmla="*/ 1077 h 1221"/>
                <a:gd name="T20" fmla="*/ 1061 w 1230"/>
                <a:gd name="T21" fmla="*/ 484 h 1221"/>
                <a:gd name="T22" fmla="*/ 1003 w 1230"/>
                <a:gd name="T23" fmla="*/ 433 h 1221"/>
                <a:gd name="T24" fmla="*/ 418 w 1230"/>
                <a:gd name="T25" fmla="*/ 1019 h 1221"/>
                <a:gd name="T26" fmla="*/ 150 w 1230"/>
                <a:gd name="T27" fmla="*/ 751 h 1221"/>
                <a:gd name="T28" fmla="*/ 150 w 1230"/>
                <a:gd name="T29" fmla="*/ 810 h 1221"/>
                <a:gd name="T30" fmla="*/ 209 w 1230"/>
                <a:gd name="T31" fmla="*/ 810 h 1221"/>
                <a:gd name="T32" fmla="*/ 794 w 1230"/>
                <a:gd name="T33" fmla="*/ 216 h 1221"/>
                <a:gd name="T34" fmla="*/ 735 w 1230"/>
                <a:gd name="T35" fmla="*/ 166 h 1221"/>
                <a:gd name="T36" fmla="*/ 150 w 1230"/>
                <a:gd name="T37" fmla="*/ 751 h 1221"/>
                <a:gd name="T38" fmla="*/ 844 w 1230"/>
                <a:gd name="T39" fmla="*/ 275 h 1221"/>
                <a:gd name="T40" fmla="*/ 259 w 1230"/>
                <a:gd name="T41" fmla="*/ 860 h 1221"/>
                <a:gd name="T42" fmla="*/ 259 w 1230"/>
                <a:gd name="T43" fmla="*/ 969 h 1221"/>
                <a:gd name="T44" fmla="*/ 367 w 1230"/>
                <a:gd name="T45" fmla="*/ 969 h 1221"/>
                <a:gd name="T46" fmla="*/ 953 w 1230"/>
                <a:gd name="T47" fmla="*/ 383 h 1221"/>
                <a:gd name="T48" fmla="*/ 844 w 1230"/>
                <a:gd name="T49" fmla="*/ 275 h 1221"/>
                <a:gd name="T50" fmla="*/ 367 w 1230"/>
                <a:gd name="T51" fmla="*/ 1127 h 1221"/>
                <a:gd name="T52" fmla="*/ 334 w 1230"/>
                <a:gd name="T53" fmla="*/ 1061 h 1221"/>
                <a:gd name="T54" fmla="*/ 309 w 1230"/>
                <a:gd name="T55" fmla="*/ 1061 h 1221"/>
                <a:gd name="T56" fmla="*/ 209 w 1230"/>
                <a:gd name="T57" fmla="*/ 1019 h 1221"/>
                <a:gd name="T58" fmla="*/ 158 w 1230"/>
                <a:gd name="T59" fmla="*/ 910 h 1221"/>
                <a:gd name="T60" fmla="*/ 167 w 1230"/>
                <a:gd name="T61" fmla="*/ 893 h 1221"/>
                <a:gd name="T62" fmla="*/ 100 w 1230"/>
                <a:gd name="T63" fmla="*/ 860 h 1221"/>
                <a:gd name="T64" fmla="*/ 92 w 1230"/>
                <a:gd name="T65" fmla="*/ 852 h 1221"/>
                <a:gd name="T66" fmla="*/ 0 w 1230"/>
                <a:gd name="T67" fmla="*/ 1220 h 1221"/>
                <a:gd name="T68" fmla="*/ 367 w 1230"/>
                <a:gd name="T69" fmla="*/ 1127 h 1221"/>
                <a:gd name="T70" fmla="*/ 367 w 1230"/>
                <a:gd name="T71" fmla="*/ 1127 h 1221"/>
                <a:gd name="T72" fmla="*/ 367 w 1230"/>
                <a:gd name="T73" fmla="*/ 1127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30" h="1221">
                  <a:moveTo>
                    <a:pt x="1162" y="383"/>
                  </a:moveTo>
                  <a:cubicBezTo>
                    <a:pt x="1112" y="433"/>
                    <a:pt x="1112" y="433"/>
                    <a:pt x="1112" y="433"/>
                  </a:cubicBezTo>
                  <a:cubicBezTo>
                    <a:pt x="794" y="116"/>
                    <a:pt x="794" y="116"/>
                    <a:pt x="794" y="116"/>
                  </a:cubicBezTo>
                  <a:cubicBezTo>
                    <a:pt x="844" y="57"/>
                    <a:pt x="844" y="57"/>
                    <a:pt x="844" y="57"/>
                  </a:cubicBezTo>
                  <a:cubicBezTo>
                    <a:pt x="903" y="0"/>
                    <a:pt x="1003" y="0"/>
                    <a:pt x="1061" y="57"/>
                  </a:cubicBezTo>
                  <a:cubicBezTo>
                    <a:pt x="1162" y="166"/>
                    <a:pt x="1162" y="166"/>
                    <a:pt x="1162" y="166"/>
                  </a:cubicBezTo>
                  <a:cubicBezTo>
                    <a:pt x="1229" y="225"/>
                    <a:pt x="1229" y="325"/>
                    <a:pt x="1162" y="383"/>
                  </a:cubicBezTo>
                  <a:close/>
                  <a:moveTo>
                    <a:pt x="418" y="1019"/>
                  </a:moveTo>
                  <a:cubicBezTo>
                    <a:pt x="401" y="1035"/>
                    <a:pt x="401" y="1061"/>
                    <a:pt x="418" y="1077"/>
                  </a:cubicBezTo>
                  <a:cubicBezTo>
                    <a:pt x="434" y="1086"/>
                    <a:pt x="459" y="1086"/>
                    <a:pt x="468" y="1077"/>
                  </a:cubicBezTo>
                  <a:cubicBezTo>
                    <a:pt x="1061" y="484"/>
                    <a:pt x="1061" y="484"/>
                    <a:pt x="1061" y="484"/>
                  </a:cubicBezTo>
                  <a:cubicBezTo>
                    <a:pt x="1003" y="433"/>
                    <a:pt x="1003" y="433"/>
                    <a:pt x="1003" y="433"/>
                  </a:cubicBezTo>
                  <a:lnTo>
                    <a:pt x="418" y="1019"/>
                  </a:lnTo>
                  <a:close/>
                  <a:moveTo>
                    <a:pt x="150" y="751"/>
                  </a:moveTo>
                  <a:cubicBezTo>
                    <a:pt x="133" y="768"/>
                    <a:pt x="133" y="793"/>
                    <a:pt x="150" y="810"/>
                  </a:cubicBezTo>
                  <a:cubicBezTo>
                    <a:pt x="167" y="818"/>
                    <a:pt x="192" y="818"/>
                    <a:pt x="209" y="810"/>
                  </a:cubicBezTo>
                  <a:cubicBezTo>
                    <a:pt x="794" y="216"/>
                    <a:pt x="794" y="216"/>
                    <a:pt x="794" y="216"/>
                  </a:cubicBezTo>
                  <a:cubicBezTo>
                    <a:pt x="735" y="166"/>
                    <a:pt x="735" y="166"/>
                    <a:pt x="735" y="166"/>
                  </a:cubicBezTo>
                  <a:lnTo>
                    <a:pt x="150" y="751"/>
                  </a:lnTo>
                  <a:close/>
                  <a:moveTo>
                    <a:pt x="844" y="275"/>
                  </a:moveTo>
                  <a:cubicBezTo>
                    <a:pt x="259" y="860"/>
                    <a:pt x="259" y="860"/>
                    <a:pt x="259" y="860"/>
                  </a:cubicBezTo>
                  <a:cubicBezTo>
                    <a:pt x="225" y="893"/>
                    <a:pt x="225" y="935"/>
                    <a:pt x="259" y="969"/>
                  </a:cubicBezTo>
                  <a:cubicBezTo>
                    <a:pt x="284" y="994"/>
                    <a:pt x="334" y="994"/>
                    <a:pt x="367" y="969"/>
                  </a:cubicBezTo>
                  <a:cubicBezTo>
                    <a:pt x="953" y="383"/>
                    <a:pt x="953" y="383"/>
                    <a:pt x="953" y="383"/>
                  </a:cubicBezTo>
                  <a:lnTo>
                    <a:pt x="844" y="275"/>
                  </a:lnTo>
                  <a:close/>
                  <a:moveTo>
                    <a:pt x="367" y="1127"/>
                  </a:moveTo>
                  <a:cubicBezTo>
                    <a:pt x="351" y="1111"/>
                    <a:pt x="343" y="1086"/>
                    <a:pt x="334" y="1061"/>
                  </a:cubicBezTo>
                  <a:cubicBezTo>
                    <a:pt x="326" y="1061"/>
                    <a:pt x="317" y="1061"/>
                    <a:pt x="309" y="1061"/>
                  </a:cubicBezTo>
                  <a:cubicBezTo>
                    <a:pt x="276" y="1061"/>
                    <a:pt x="234" y="1052"/>
                    <a:pt x="209" y="1019"/>
                  </a:cubicBezTo>
                  <a:cubicBezTo>
                    <a:pt x="175" y="994"/>
                    <a:pt x="158" y="952"/>
                    <a:pt x="158" y="910"/>
                  </a:cubicBezTo>
                  <a:cubicBezTo>
                    <a:pt x="158" y="910"/>
                    <a:pt x="158" y="902"/>
                    <a:pt x="167" y="893"/>
                  </a:cubicBezTo>
                  <a:cubicBezTo>
                    <a:pt x="142" y="885"/>
                    <a:pt x="117" y="877"/>
                    <a:pt x="100" y="860"/>
                  </a:cubicBezTo>
                  <a:lnTo>
                    <a:pt x="92" y="852"/>
                  </a:lnTo>
                  <a:cubicBezTo>
                    <a:pt x="0" y="1220"/>
                    <a:pt x="0" y="1220"/>
                    <a:pt x="0" y="1220"/>
                  </a:cubicBezTo>
                  <a:cubicBezTo>
                    <a:pt x="367" y="1127"/>
                    <a:pt x="367" y="1127"/>
                    <a:pt x="367" y="1127"/>
                  </a:cubicBezTo>
                  <a:close/>
                  <a:moveTo>
                    <a:pt x="367" y="1127"/>
                  </a:moveTo>
                  <a:lnTo>
                    <a:pt x="367" y="11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" name="ïṣliḓè">
              <a:extLst>
                <a:ext uri="{FF2B5EF4-FFF2-40B4-BE49-F238E27FC236}">
                  <a16:creationId xmlns="" xmlns:a16="http://schemas.microsoft.com/office/drawing/2014/main" id="{4AF7EC11-7FF1-4AC5-9464-97ADC91765F2}"/>
                </a:ext>
              </a:extLst>
            </p:cNvPr>
            <p:cNvSpPr/>
            <p:nvPr/>
          </p:nvSpPr>
          <p:spPr bwMode="auto">
            <a:xfrm rot="8100000">
              <a:off x="1935654" y="4597132"/>
              <a:ext cx="490836" cy="490964"/>
            </a:xfrm>
            <a:prstGeom prst="teardrop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9" name="îšļîḑê">
              <a:extLst>
                <a:ext uri="{FF2B5EF4-FFF2-40B4-BE49-F238E27FC236}">
                  <a16:creationId xmlns="" xmlns:a16="http://schemas.microsoft.com/office/drawing/2014/main" id="{2CB62FFD-4BE5-4AA7-BD52-E35A15D8BC3F}"/>
                </a:ext>
              </a:extLst>
            </p:cNvPr>
            <p:cNvGrpSpPr/>
            <p:nvPr/>
          </p:nvGrpSpPr>
          <p:grpSpPr>
            <a:xfrm>
              <a:off x="2056167" y="4699370"/>
              <a:ext cx="259916" cy="378421"/>
              <a:chOff x="1533086" y="3713538"/>
              <a:chExt cx="221088" cy="321806"/>
            </a:xfrm>
          </p:grpSpPr>
          <p:sp>
            <p:nvSpPr>
              <p:cNvPr id="68" name="íṥļïḋè">
                <a:extLst>
                  <a:ext uri="{FF2B5EF4-FFF2-40B4-BE49-F238E27FC236}">
                    <a16:creationId xmlns="" xmlns:a16="http://schemas.microsoft.com/office/drawing/2014/main" id="{BA3D6065-4A64-4005-B76F-70E320773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3086" y="3713538"/>
                <a:ext cx="221088" cy="321806"/>
              </a:xfrm>
              <a:custGeom>
                <a:avLst/>
                <a:gdLst>
                  <a:gd name="T0" fmla="*/ 396 w 793"/>
                  <a:gd name="T1" fmla="*/ 146 h 1157"/>
                  <a:gd name="T2" fmla="*/ 553 w 793"/>
                  <a:gd name="T3" fmla="*/ 209 h 1157"/>
                  <a:gd name="T4" fmla="*/ 615 w 793"/>
                  <a:gd name="T5" fmla="*/ 365 h 1157"/>
                  <a:gd name="T6" fmla="*/ 553 w 793"/>
                  <a:gd name="T7" fmla="*/ 511 h 1157"/>
                  <a:gd name="T8" fmla="*/ 396 w 793"/>
                  <a:gd name="T9" fmla="*/ 709 h 1157"/>
                  <a:gd name="T10" fmla="*/ 240 w 793"/>
                  <a:gd name="T11" fmla="*/ 511 h 1157"/>
                  <a:gd name="T12" fmla="*/ 178 w 793"/>
                  <a:gd name="T13" fmla="*/ 365 h 1157"/>
                  <a:gd name="T14" fmla="*/ 240 w 793"/>
                  <a:gd name="T15" fmla="*/ 209 h 1157"/>
                  <a:gd name="T16" fmla="*/ 396 w 793"/>
                  <a:gd name="T17" fmla="*/ 146 h 1157"/>
                  <a:gd name="T18" fmla="*/ 396 w 793"/>
                  <a:gd name="T19" fmla="*/ 0 h 1157"/>
                  <a:gd name="T20" fmla="*/ 136 w 793"/>
                  <a:gd name="T21" fmla="*/ 105 h 1157"/>
                  <a:gd name="T22" fmla="*/ 136 w 793"/>
                  <a:gd name="T23" fmla="*/ 615 h 1157"/>
                  <a:gd name="T24" fmla="*/ 396 w 793"/>
                  <a:gd name="T25" fmla="*/ 1156 h 1157"/>
                  <a:gd name="T26" fmla="*/ 646 w 793"/>
                  <a:gd name="T27" fmla="*/ 615 h 1157"/>
                  <a:gd name="T28" fmla="*/ 646 w 793"/>
                  <a:gd name="T29" fmla="*/ 105 h 1157"/>
                  <a:gd name="T30" fmla="*/ 396 w 793"/>
                  <a:gd name="T31" fmla="*/ 0 h 1157"/>
                  <a:gd name="T32" fmla="*/ 396 w 793"/>
                  <a:gd name="T33" fmla="*/ 146 h 1157"/>
                  <a:gd name="T34" fmla="*/ 396 w 793"/>
                  <a:gd name="T35" fmla="*/ 0 h 1157"/>
                  <a:gd name="T36" fmla="*/ 396 w 793"/>
                  <a:gd name="T37" fmla="*/ 0 h 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3" h="1157">
                    <a:moveTo>
                      <a:pt x="396" y="146"/>
                    </a:moveTo>
                    <a:cubicBezTo>
                      <a:pt x="448" y="146"/>
                      <a:pt x="511" y="167"/>
                      <a:pt x="553" y="209"/>
                    </a:cubicBezTo>
                    <a:cubicBezTo>
                      <a:pt x="584" y="250"/>
                      <a:pt x="615" y="302"/>
                      <a:pt x="615" y="365"/>
                    </a:cubicBezTo>
                    <a:cubicBezTo>
                      <a:pt x="615" y="417"/>
                      <a:pt x="584" y="469"/>
                      <a:pt x="553" y="511"/>
                    </a:cubicBezTo>
                    <a:cubicBezTo>
                      <a:pt x="542" y="521"/>
                      <a:pt x="469" y="594"/>
                      <a:pt x="396" y="709"/>
                    </a:cubicBezTo>
                    <a:cubicBezTo>
                      <a:pt x="323" y="594"/>
                      <a:pt x="250" y="521"/>
                      <a:pt x="240" y="511"/>
                    </a:cubicBezTo>
                    <a:cubicBezTo>
                      <a:pt x="198" y="469"/>
                      <a:pt x="178" y="417"/>
                      <a:pt x="178" y="365"/>
                    </a:cubicBezTo>
                    <a:cubicBezTo>
                      <a:pt x="178" y="302"/>
                      <a:pt x="198" y="250"/>
                      <a:pt x="240" y="209"/>
                    </a:cubicBezTo>
                    <a:cubicBezTo>
                      <a:pt x="282" y="167"/>
                      <a:pt x="334" y="146"/>
                      <a:pt x="396" y="146"/>
                    </a:cubicBezTo>
                    <a:lnTo>
                      <a:pt x="396" y="0"/>
                    </a:lnTo>
                    <a:cubicBezTo>
                      <a:pt x="303" y="0"/>
                      <a:pt x="209" y="32"/>
                      <a:pt x="136" y="105"/>
                    </a:cubicBezTo>
                    <a:cubicBezTo>
                      <a:pt x="0" y="250"/>
                      <a:pt x="0" y="480"/>
                      <a:pt x="136" y="615"/>
                    </a:cubicBezTo>
                    <a:cubicBezTo>
                      <a:pt x="136" y="615"/>
                      <a:pt x="396" y="865"/>
                      <a:pt x="396" y="1156"/>
                    </a:cubicBezTo>
                    <a:cubicBezTo>
                      <a:pt x="396" y="865"/>
                      <a:pt x="646" y="615"/>
                      <a:pt x="646" y="615"/>
                    </a:cubicBezTo>
                    <a:cubicBezTo>
                      <a:pt x="792" y="480"/>
                      <a:pt x="792" y="250"/>
                      <a:pt x="646" y="105"/>
                    </a:cubicBezTo>
                    <a:cubicBezTo>
                      <a:pt x="584" y="32"/>
                      <a:pt x="490" y="0"/>
                      <a:pt x="396" y="0"/>
                    </a:cubicBezTo>
                    <a:lnTo>
                      <a:pt x="396" y="146"/>
                    </a:lnTo>
                    <a:close/>
                    <a:moveTo>
                      <a:pt x="396" y="0"/>
                    </a:moveTo>
                    <a:lnTo>
                      <a:pt x="39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9" name="í$ḻíḑè">
                <a:extLst>
                  <a:ext uri="{FF2B5EF4-FFF2-40B4-BE49-F238E27FC236}">
                    <a16:creationId xmlns="" xmlns:a16="http://schemas.microsoft.com/office/drawing/2014/main" id="{3790BFAD-2B04-4BB3-B8C7-94D4E11B5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749" y="3794604"/>
                <a:ext cx="40533" cy="40532"/>
              </a:xfrm>
              <a:custGeom>
                <a:avLst/>
                <a:gdLst>
                  <a:gd name="T0" fmla="*/ 146 w 147"/>
                  <a:gd name="T1" fmla="*/ 73 h 147"/>
                  <a:gd name="T2" fmla="*/ 73 w 147"/>
                  <a:gd name="T3" fmla="*/ 146 h 147"/>
                  <a:gd name="T4" fmla="*/ 0 w 147"/>
                  <a:gd name="T5" fmla="*/ 73 h 147"/>
                  <a:gd name="T6" fmla="*/ 73 w 147"/>
                  <a:gd name="T7" fmla="*/ 0 h 147"/>
                  <a:gd name="T8" fmla="*/ 146 w 147"/>
                  <a:gd name="T9" fmla="*/ 73 h 147"/>
                  <a:gd name="T10" fmla="*/ 146 w 147"/>
                  <a:gd name="T11" fmla="*/ 73 h 147"/>
                  <a:gd name="T12" fmla="*/ 146 w 147"/>
                  <a:gd name="T13" fmla="*/ 7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147">
                    <a:moveTo>
                      <a:pt x="146" y="73"/>
                    </a:moveTo>
                    <a:cubicBezTo>
                      <a:pt x="146" y="104"/>
                      <a:pt x="115" y="146"/>
                      <a:pt x="73" y="146"/>
                    </a:cubicBezTo>
                    <a:cubicBezTo>
                      <a:pt x="32" y="146"/>
                      <a:pt x="0" y="104"/>
                      <a:pt x="0" y="73"/>
                    </a:cubicBezTo>
                    <a:cubicBezTo>
                      <a:pt x="0" y="31"/>
                      <a:pt x="32" y="0"/>
                      <a:pt x="73" y="0"/>
                    </a:cubicBezTo>
                    <a:cubicBezTo>
                      <a:pt x="115" y="0"/>
                      <a:pt x="146" y="31"/>
                      <a:pt x="146" y="73"/>
                    </a:cubicBezTo>
                    <a:close/>
                    <a:moveTo>
                      <a:pt x="146" y="73"/>
                    </a:moveTo>
                    <a:lnTo>
                      <a:pt x="146" y="7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0" name="îṥḻidé">
              <a:extLst>
                <a:ext uri="{FF2B5EF4-FFF2-40B4-BE49-F238E27FC236}">
                  <a16:creationId xmlns="" xmlns:a16="http://schemas.microsoft.com/office/drawing/2014/main" id="{051E26E9-DFC0-45C7-9709-E5C3574BD323}"/>
                </a:ext>
              </a:extLst>
            </p:cNvPr>
            <p:cNvSpPr/>
            <p:nvPr/>
          </p:nvSpPr>
          <p:spPr bwMode="auto">
            <a:xfrm rot="8100000">
              <a:off x="1935654" y="2886051"/>
              <a:ext cx="490836" cy="490964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1" name="ïš1ïďê">
              <a:extLst>
                <a:ext uri="{FF2B5EF4-FFF2-40B4-BE49-F238E27FC236}">
                  <a16:creationId xmlns="" xmlns:a16="http://schemas.microsoft.com/office/drawing/2014/main" id="{E2E0E5ED-A633-4BC2-A0FE-45CA76ACDCD8}"/>
                </a:ext>
              </a:extLst>
            </p:cNvPr>
            <p:cNvGrpSpPr/>
            <p:nvPr/>
          </p:nvGrpSpPr>
          <p:grpSpPr>
            <a:xfrm>
              <a:off x="2052423" y="2993893"/>
              <a:ext cx="261841" cy="311016"/>
              <a:chOff x="2060819" y="1388284"/>
              <a:chExt cx="271040" cy="321860"/>
            </a:xfrm>
            <a:solidFill>
              <a:schemeClr val="bg1"/>
            </a:solidFill>
          </p:grpSpPr>
          <p:sp>
            <p:nvSpPr>
              <p:cNvPr id="64" name="îṧľíḍê">
                <a:extLst>
                  <a:ext uri="{FF2B5EF4-FFF2-40B4-BE49-F238E27FC236}">
                    <a16:creationId xmlns="" xmlns:a16="http://schemas.microsoft.com/office/drawing/2014/main" id="{B0EDB6AE-800C-4AAE-95ED-A7C0DD266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819" y="1388284"/>
                <a:ext cx="271040" cy="307527"/>
              </a:xfrm>
              <a:custGeom>
                <a:avLst/>
                <a:gdLst>
                  <a:gd name="T0" fmla="*/ 718 w 917"/>
                  <a:gd name="T1" fmla="*/ 583 h 1042"/>
                  <a:gd name="T2" fmla="*/ 853 w 917"/>
                  <a:gd name="T3" fmla="*/ 354 h 1042"/>
                  <a:gd name="T4" fmla="*/ 885 w 917"/>
                  <a:gd name="T5" fmla="*/ 270 h 1042"/>
                  <a:gd name="T6" fmla="*/ 895 w 917"/>
                  <a:gd name="T7" fmla="*/ 229 h 1042"/>
                  <a:gd name="T8" fmla="*/ 895 w 917"/>
                  <a:gd name="T9" fmla="*/ 208 h 1042"/>
                  <a:gd name="T10" fmla="*/ 906 w 917"/>
                  <a:gd name="T11" fmla="*/ 93 h 1042"/>
                  <a:gd name="T12" fmla="*/ 906 w 917"/>
                  <a:gd name="T13" fmla="*/ 41 h 1042"/>
                  <a:gd name="T14" fmla="*/ 906 w 917"/>
                  <a:gd name="T15" fmla="*/ 20 h 1042"/>
                  <a:gd name="T16" fmla="*/ 906 w 917"/>
                  <a:gd name="T17" fmla="*/ 10 h 1042"/>
                  <a:gd name="T18" fmla="*/ 895 w 917"/>
                  <a:gd name="T19" fmla="*/ 0 h 1042"/>
                  <a:gd name="T20" fmla="*/ 885 w 917"/>
                  <a:gd name="T21" fmla="*/ 0 h 1042"/>
                  <a:gd name="T22" fmla="*/ 864 w 917"/>
                  <a:gd name="T23" fmla="*/ 10 h 1042"/>
                  <a:gd name="T24" fmla="*/ 812 w 917"/>
                  <a:gd name="T25" fmla="*/ 20 h 1042"/>
                  <a:gd name="T26" fmla="*/ 635 w 917"/>
                  <a:gd name="T27" fmla="*/ 104 h 1042"/>
                  <a:gd name="T28" fmla="*/ 395 w 917"/>
                  <a:gd name="T29" fmla="*/ 333 h 1042"/>
                  <a:gd name="T30" fmla="*/ 333 w 917"/>
                  <a:gd name="T31" fmla="*/ 375 h 1042"/>
                  <a:gd name="T32" fmla="*/ 10 w 917"/>
                  <a:gd name="T33" fmla="*/ 583 h 1042"/>
                  <a:gd name="T34" fmla="*/ 41 w 917"/>
                  <a:gd name="T35" fmla="*/ 625 h 1042"/>
                  <a:gd name="T36" fmla="*/ 531 w 917"/>
                  <a:gd name="T37" fmla="*/ 999 h 1042"/>
                  <a:gd name="T38" fmla="*/ 562 w 917"/>
                  <a:gd name="T39" fmla="*/ 1020 h 1042"/>
                  <a:gd name="T40" fmla="*/ 698 w 917"/>
                  <a:gd name="T41" fmla="*/ 656 h 1042"/>
                  <a:gd name="T42" fmla="*/ 718 w 917"/>
                  <a:gd name="T43" fmla="*/ 583 h 1042"/>
                  <a:gd name="T44" fmla="*/ 666 w 917"/>
                  <a:gd name="T45" fmla="*/ 458 h 1042"/>
                  <a:gd name="T46" fmla="*/ 562 w 917"/>
                  <a:gd name="T47" fmla="*/ 468 h 1042"/>
                  <a:gd name="T48" fmla="*/ 520 w 917"/>
                  <a:gd name="T49" fmla="*/ 354 h 1042"/>
                  <a:gd name="T50" fmla="*/ 531 w 917"/>
                  <a:gd name="T51" fmla="*/ 333 h 1042"/>
                  <a:gd name="T52" fmla="*/ 645 w 917"/>
                  <a:gd name="T53" fmla="*/ 323 h 1042"/>
                  <a:gd name="T54" fmla="*/ 677 w 917"/>
                  <a:gd name="T55" fmla="*/ 437 h 1042"/>
                  <a:gd name="T56" fmla="*/ 666 w 917"/>
                  <a:gd name="T57" fmla="*/ 458 h 1042"/>
                  <a:gd name="T58" fmla="*/ 666 w 917"/>
                  <a:gd name="T59" fmla="*/ 458 h 1042"/>
                  <a:gd name="T60" fmla="*/ 666 w 917"/>
                  <a:gd name="T61" fmla="*/ 458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17" h="1042">
                    <a:moveTo>
                      <a:pt x="718" y="583"/>
                    </a:moveTo>
                    <a:cubicBezTo>
                      <a:pt x="781" y="500"/>
                      <a:pt x="823" y="427"/>
                      <a:pt x="853" y="354"/>
                    </a:cubicBezTo>
                    <a:cubicBezTo>
                      <a:pt x="864" y="333"/>
                      <a:pt x="874" y="302"/>
                      <a:pt x="885" y="270"/>
                    </a:cubicBezTo>
                    <a:cubicBezTo>
                      <a:pt x="885" y="260"/>
                      <a:pt x="885" y="250"/>
                      <a:pt x="895" y="229"/>
                    </a:cubicBezTo>
                    <a:cubicBezTo>
                      <a:pt x="895" y="218"/>
                      <a:pt x="895" y="218"/>
                      <a:pt x="895" y="208"/>
                    </a:cubicBezTo>
                    <a:cubicBezTo>
                      <a:pt x="906" y="166"/>
                      <a:pt x="906" y="125"/>
                      <a:pt x="906" y="93"/>
                    </a:cubicBezTo>
                    <a:cubicBezTo>
                      <a:pt x="906" y="73"/>
                      <a:pt x="906" y="52"/>
                      <a:pt x="906" y="41"/>
                    </a:cubicBezTo>
                    <a:cubicBezTo>
                      <a:pt x="906" y="31"/>
                      <a:pt x="916" y="31"/>
                      <a:pt x="906" y="20"/>
                    </a:cubicBezTo>
                    <a:lnTo>
                      <a:pt x="906" y="10"/>
                    </a:lnTo>
                    <a:cubicBezTo>
                      <a:pt x="916" y="0"/>
                      <a:pt x="906" y="0"/>
                      <a:pt x="895" y="0"/>
                    </a:cubicBezTo>
                    <a:lnTo>
                      <a:pt x="885" y="0"/>
                    </a:lnTo>
                    <a:cubicBezTo>
                      <a:pt x="874" y="0"/>
                      <a:pt x="874" y="10"/>
                      <a:pt x="864" y="10"/>
                    </a:cubicBezTo>
                    <a:cubicBezTo>
                      <a:pt x="864" y="20"/>
                      <a:pt x="843" y="20"/>
                      <a:pt x="812" y="20"/>
                    </a:cubicBezTo>
                    <a:cubicBezTo>
                      <a:pt x="770" y="31"/>
                      <a:pt x="708" y="52"/>
                      <a:pt x="635" y="104"/>
                    </a:cubicBezTo>
                    <a:cubicBezTo>
                      <a:pt x="510" y="177"/>
                      <a:pt x="437" y="281"/>
                      <a:pt x="395" y="333"/>
                    </a:cubicBezTo>
                    <a:cubicBezTo>
                      <a:pt x="385" y="354"/>
                      <a:pt x="354" y="375"/>
                      <a:pt x="333" y="375"/>
                    </a:cubicBezTo>
                    <a:cubicBezTo>
                      <a:pt x="125" y="364"/>
                      <a:pt x="41" y="510"/>
                      <a:pt x="10" y="583"/>
                    </a:cubicBezTo>
                    <a:cubicBezTo>
                      <a:pt x="0" y="604"/>
                      <a:pt x="10" y="625"/>
                      <a:pt x="41" y="625"/>
                    </a:cubicBezTo>
                    <a:cubicBezTo>
                      <a:pt x="489" y="614"/>
                      <a:pt x="531" y="885"/>
                      <a:pt x="531" y="999"/>
                    </a:cubicBezTo>
                    <a:cubicBezTo>
                      <a:pt x="520" y="1031"/>
                      <a:pt x="541" y="1041"/>
                      <a:pt x="562" y="1020"/>
                    </a:cubicBezTo>
                    <a:cubicBezTo>
                      <a:pt x="729" y="926"/>
                      <a:pt x="718" y="739"/>
                      <a:pt x="698" y="656"/>
                    </a:cubicBezTo>
                    <a:cubicBezTo>
                      <a:pt x="698" y="635"/>
                      <a:pt x="708" y="593"/>
                      <a:pt x="718" y="583"/>
                    </a:cubicBezTo>
                    <a:close/>
                    <a:moveTo>
                      <a:pt x="666" y="458"/>
                    </a:moveTo>
                    <a:cubicBezTo>
                      <a:pt x="645" y="489"/>
                      <a:pt x="593" y="489"/>
                      <a:pt x="562" y="468"/>
                    </a:cubicBezTo>
                    <a:cubicBezTo>
                      <a:pt x="510" y="448"/>
                      <a:pt x="500" y="395"/>
                      <a:pt x="520" y="354"/>
                    </a:cubicBezTo>
                    <a:cubicBezTo>
                      <a:pt x="531" y="343"/>
                      <a:pt x="531" y="343"/>
                      <a:pt x="531" y="333"/>
                    </a:cubicBezTo>
                    <a:cubicBezTo>
                      <a:pt x="562" y="302"/>
                      <a:pt x="604" y="302"/>
                      <a:pt x="645" y="323"/>
                    </a:cubicBezTo>
                    <a:cubicBezTo>
                      <a:pt x="687" y="343"/>
                      <a:pt x="708" y="395"/>
                      <a:pt x="677" y="437"/>
                    </a:cubicBezTo>
                    <a:cubicBezTo>
                      <a:pt x="677" y="448"/>
                      <a:pt x="677" y="448"/>
                      <a:pt x="666" y="458"/>
                    </a:cubicBezTo>
                    <a:close/>
                    <a:moveTo>
                      <a:pt x="666" y="458"/>
                    </a:moveTo>
                    <a:lnTo>
                      <a:pt x="666" y="45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5" name="îṧļîḓe">
                <a:extLst>
                  <a:ext uri="{FF2B5EF4-FFF2-40B4-BE49-F238E27FC236}">
                    <a16:creationId xmlns="" xmlns:a16="http://schemas.microsoft.com/office/drawing/2014/main" id="{433595D5-F022-4711-933D-450204082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185" y="1637172"/>
                <a:ext cx="58639" cy="67760"/>
              </a:xfrm>
              <a:custGeom>
                <a:avLst/>
                <a:gdLst>
                  <a:gd name="T0" fmla="*/ 42 w 199"/>
                  <a:gd name="T1" fmla="*/ 219 h 230"/>
                  <a:gd name="T2" fmla="*/ 188 w 199"/>
                  <a:gd name="T3" fmla="*/ 31 h 230"/>
                  <a:gd name="T4" fmla="*/ 156 w 199"/>
                  <a:gd name="T5" fmla="*/ 10 h 230"/>
                  <a:gd name="T6" fmla="*/ 11 w 199"/>
                  <a:gd name="T7" fmla="*/ 198 h 230"/>
                  <a:gd name="T8" fmla="*/ 42 w 199"/>
                  <a:gd name="T9" fmla="*/ 219 h 230"/>
                  <a:gd name="T10" fmla="*/ 42 w 199"/>
                  <a:gd name="T11" fmla="*/ 219 h 230"/>
                  <a:gd name="T12" fmla="*/ 42 w 199"/>
                  <a:gd name="T13" fmla="*/ 21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230">
                    <a:moveTo>
                      <a:pt x="42" y="219"/>
                    </a:moveTo>
                    <a:cubicBezTo>
                      <a:pt x="115" y="177"/>
                      <a:pt x="167" y="83"/>
                      <a:pt x="188" y="31"/>
                    </a:cubicBezTo>
                    <a:cubicBezTo>
                      <a:pt x="198" y="10"/>
                      <a:pt x="177" y="0"/>
                      <a:pt x="156" y="10"/>
                    </a:cubicBezTo>
                    <a:cubicBezTo>
                      <a:pt x="73" y="63"/>
                      <a:pt x="31" y="146"/>
                      <a:pt x="11" y="198"/>
                    </a:cubicBezTo>
                    <a:cubicBezTo>
                      <a:pt x="0" y="219"/>
                      <a:pt x="21" y="229"/>
                      <a:pt x="42" y="219"/>
                    </a:cubicBezTo>
                    <a:close/>
                    <a:moveTo>
                      <a:pt x="42" y="219"/>
                    </a:moveTo>
                    <a:lnTo>
                      <a:pt x="42" y="21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iṣ1ïḍé">
                <a:extLst>
                  <a:ext uri="{FF2B5EF4-FFF2-40B4-BE49-F238E27FC236}">
                    <a16:creationId xmlns="" xmlns:a16="http://schemas.microsoft.com/office/drawing/2014/main" id="{D771B19E-3207-42B1-8B86-A320A06E0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4274" y="1615019"/>
                <a:ext cx="76882" cy="95125"/>
              </a:xfrm>
              <a:custGeom>
                <a:avLst/>
                <a:gdLst>
                  <a:gd name="T0" fmla="*/ 31 w 261"/>
                  <a:gd name="T1" fmla="*/ 313 h 324"/>
                  <a:gd name="T2" fmla="*/ 250 w 261"/>
                  <a:gd name="T3" fmla="*/ 31 h 324"/>
                  <a:gd name="T4" fmla="*/ 219 w 261"/>
                  <a:gd name="T5" fmla="*/ 11 h 324"/>
                  <a:gd name="T6" fmla="*/ 10 w 261"/>
                  <a:gd name="T7" fmla="*/ 292 h 324"/>
                  <a:gd name="T8" fmla="*/ 31 w 261"/>
                  <a:gd name="T9" fmla="*/ 313 h 324"/>
                  <a:gd name="T10" fmla="*/ 31 w 261"/>
                  <a:gd name="T11" fmla="*/ 313 h 324"/>
                  <a:gd name="T12" fmla="*/ 31 w 261"/>
                  <a:gd name="T13" fmla="*/ 313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" h="324">
                    <a:moveTo>
                      <a:pt x="31" y="313"/>
                    </a:moveTo>
                    <a:cubicBezTo>
                      <a:pt x="156" y="240"/>
                      <a:pt x="219" y="104"/>
                      <a:pt x="250" y="31"/>
                    </a:cubicBezTo>
                    <a:cubicBezTo>
                      <a:pt x="260" y="11"/>
                      <a:pt x="240" y="0"/>
                      <a:pt x="219" y="11"/>
                    </a:cubicBezTo>
                    <a:cubicBezTo>
                      <a:pt x="94" y="83"/>
                      <a:pt x="31" y="219"/>
                      <a:pt x="10" y="292"/>
                    </a:cubicBezTo>
                    <a:cubicBezTo>
                      <a:pt x="0" y="313"/>
                      <a:pt x="10" y="323"/>
                      <a:pt x="31" y="313"/>
                    </a:cubicBezTo>
                    <a:close/>
                    <a:moveTo>
                      <a:pt x="31" y="313"/>
                    </a:moveTo>
                    <a:lnTo>
                      <a:pt x="31" y="31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i$ḷíḋe">
                <a:extLst>
                  <a:ext uri="{FF2B5EF4-FFF2-40B4-BE49-F238E27FC236}">
                    <a16:creationId xmlns="" xmlns:a16="http://schemas.microsoft.com/office/drawing/2014/main" id="{8FEF65FD-5428-4BE9-A44C-686D2F7D3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5153" y="1591564"/>
                <a:ext cx="58638" cy="70366"/>
              </a:xfrm>
              <a:custGeom>
                <a:avLst/>
                <a:gdLst>
                  <a:gd name="T0" fmla="*/ 41 w 199"/>
                  <a:gd name="T1" fmla="*/ 229 h 240"/>
                  <a:gd name="T2" fmla="*/ 187 w 199"/>
                  <a:gd name="T3" fmla="*/ 42 h 240"/>
                  <a:gd name="T4" fmla="*/ 156 w 199"/>
                  <a:gd name="T5" fmla="*/ 21 h 240"/>
                  <a:gd name="T6" fmla="*/ 10 w 199"/>
                  <a:gd name="T7" fmla="*/ 208 h 240"/>
                  <a:gd name="T8" fmla="*/ 41 w 199"/>
                  <a:gd name="T9" fmla="*/ 229 h 240"/>
                  <a:gd name="T10" fmla="*/ 41 w 199"/>
                  <a:gd name="T11" fmla="*/ 229 h 240"/>
                  <a:gd name="T12" fmla="*/ 41 w 199"/>
                  <a:gd name="T13" fmla="*/ 22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9" h="240">
                    <a:moveTo>
                      <a:pt x="41" y="229"/>
                    </a:moveTo>
                    <a:cubicBezTo>
                      <a:pt x="114" y="177"/>
                      <a:pt x="166" y="94"/>
                      <a:pt x="187" y="42"/>
                    </a:cubicBezTo>
                    <a:cubicBezTo>
                      <a:pt x="198" y="21"/>
                      <a:pt x="177" y="0"/>
                      <a:pt x="156" y="21"/>
                    </a:cubicBezTo>
                    <a:cubicBezTo>
                      <a:pt x="73" y="73"/>
                      <a:pt x="31" y="156"/>
                      <a:pt x="10" y="208"/>
                    </a:cubicBezTo>
                    <a:cubicBezTo>
                      <a:pt x="0" y="229"/>
                      <a:pt x="10" y="239"/>
                      <a:pt x="41" y="229"/>
                    </a:cubicBezTo>
                    <a:close/>
                    <a:moveTo>
                      <a:pt x="41" y="229"/>
                    </a:moveTo>
                    <a:lnTo>
                      <a:pt x="41" y="22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ïśļîḋe">
              <a:extLst>
                <a:ext uri="{FF2B5EF4-FFF2-40B4-BE49-F238E27FC236}">
                  <a16:creationId xmlns="" xmlns:a16="http://schemas.microsoft.com/office/drawing/2014/main" id="{BEE8E84D-A8CB-49AA-8BE5-BD7F0E339937}"/>
                </a:ext>
              </a:extLst>
            </p:cNvPr>
            <p:cNvGrpSpPr/>
            <p:nvPr/>
          </p:nvGrpSpPr>
          <p:grpSpPr>
            <a:xfrm>
              <a:off x="9884567" y="2892442"/>
              <a:ext cx="490836" cy="490964"/>
              <a:chOff x="9884567" y="3023873"/>
              <a:chExt cx="490836" cy="490964"/>
            </a:xfrm>
          </p:grpSpPr>
          <p:sp>
            <p:nvSpPr>
              <p:cNvPr id="62" name="îslíďê">
                <a:extLst>
                  <a:ext uri="{FF2B5EF4-FFF2-40B4-BE49-F238E27FC236}">
                    <a16:creationId xmlns="" xmlns:a16="http://schemas.microsoft.com/office/drawing/2014/main" id="{03958849-5A3D-4136-9951-529A6D7FC5FC}"/>
                  </a:ext>
                </a:extLst>
              </p:cNvPr>
              <p:cNvSpPr/>
              <p:nvPr/>
            </p:nvSpPr>
            <p:spPr bwMode="auto">
              <a:xfrm rot="8100000">
                <a:off x="9884567" y="3023873"/>
                <a:ext cx="490836" cy="490964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išľîḋe">
                <a:extLst>
                  <a:ext uri="{FF2B5EF4-FFF2-40B4-BE49-F238E27FC236}">
                    <a16:creationId xmlns="" xmlns:a16="http://schemas.microsoft.com/office/drawing/2014/main" id="{ABFCDC30-1034-439B-9F5F-6B561C5FB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76199" y="3122474"/>
                <a:ext cx="305084" cy="305163"/>
              </a:xfrm>
              <a:custGeom>
                <a:avLst/>
                <a:gdLst>
                  <a:gd name="T0" fmla="*/ 852 w 1606"/>
                  <a:gd name="T1" fmla="*/ 0 h 1607"/>
                  <a:gd name="T2" fmla="*/ 0 w 1606"/>
                  <a:gd name="T3" fmla="*/ 753 h 1607"/>
                  <a:gd name="T4" fmla="*/ 752 w 1606"/>
                  <a:gd name="T5" fmla="*/ 1606 h 1607"/>
                  <a:gd name="T6" fmla="*/ 1605 w 1606"/>
                  <a:gd name="T7" fmla="*/ 853 h 1607"/>
                  <a:gd name="T8" fmla="*/ 501 w 1606"/>
                  <a:gd name="T9" fmla="*/ 176 h 1607"/>
                  <a:gd name="T10" fmla="*/ 217 w 1606"/>
                  <a:gd name="T11" fmla="*/ 427 h 1607"/>
                  <a:gd name="T12" fmla="*/ 158 w 1606"/>
                  <a:gd name="T13" fmla="*/ 535 h 1607"/>
                  <a:gd name="T14" fmla="*/ 317 w 1606"/>
                  <a:gd name="T15" fmla="*/ 753 h 1607"/>
                  <a:gd name="T16" fmla="*/ 158 w 1606"/>
                  <a:gd name="T17" fmla="*/ 535 h 1607"/>
                  <a:gd name="T18" fmla="*/ 317 w 1606"/>
                  <a:gd name="T19" fmla="*/ 853 h 1607"/>
                  <a:gd name="T20" fmla="*/ 158 w 1606"/>
                  <a:gd name="T21" fmla="*/ 1071 h 1607"/>
                  <a:gd name="T22" fmla="*/ 217 w 1606"/>
                  <a:gd name="T23" fmla="*/ 1179 h 1607"/>
                  <a:gd name="T24" fmla="*/ 501 w 1606"/>
                  <a:gd name="T25" fmla="*/ 1430 h 1607"/>
                  <a:gd name="T26" fmla="*/ 752 w 1606"/>
                  <a:gd name="T27" fmla="*/ 1497 h 1607"/>
                  <a:gd name="T28" fmla="*/ 752 w 1606"/>
                  <a:gd name="T29" fmla="*/ 1179 h 1607"/>
                  <a:gd name="T30" fmla="*/ 752 w 1606"/>
                  <a:gd name="T31" fmla="*/ 1071 h 1607"/>
                  <a:gd name="T32" fmla="*/ 426 w 1606"/>
                  <a:gd name="T33" fmla="*/ 853 h 1607"/>
                  <a:gd name="T34" fmla="*/ 752 w 1606"/>
                  <a:gd name="T35" fmla="*/ 1071 h 1607"/>
                  <a:gd name="T36" fmla="*/ 426 w 1606"/>
                  <a:gd name="T37" fmla="*/ 753 h 1607"/>
                  <a:gd name="T38" fmla="*/ 752 w 1606"/>
                  <a:gd name="T39" fmla="*/ 535 h 1607"/>
                  <a:gd name="T40" fmla="*/ 752 w 1606"/>
                  <a:gd name="T41" fmla="*/ 427 h 1607"/>
                  <a:gd name="T42" fmla="*/ 752 w 1606"/>
                  <a:gd name="T43" fmla="*/ 109 h 1607"/>
                  <a:gd name="T44" fmla="*/ 1387 w 1606"/>
                  <a:gd name="T45" fmla="*/ 427 h 1607"/>
                  <a:gd name="T46" fmla="*/ 1103 w 1606"/>
                  <a:gd name="T47" fmla="*/ 176 h 1607"/>
                  <a:gd name="T48" fmla="*/ 852 w 1606"/>
                  <a:gd name="T49" fmla="*/ 109 h 1607"/>
                  <a:gd name="T50" fmla="*/ 852 w 1606"/>
                  <a:gd name="T51" fmla="*/ 427 h 1607"/>
                  <a:gd name="T52" fmla="*/ 852 w 1606"/>
                  <a:gd name="T53" fmla="*/ 535 h 1607"/>
                  <a:gd name="T54" fmla="*/ 1178 w 1606"/>
                  <a:gd name="T55" fmla="*/ 753 h 1607"/>
                  <a:gd name="T56" fmla="*/ 852 w 1606"/>
                  <a:gd name="T57" fmla="*/ 535 h 1607"/>
                  <a:gd name="T58" fmla="*/ 1178 w 1606"/>
                  <a:gd name="T59" fmla="*/ 853 h 1607"/>
                  <a:gd name="T60" fmla="*/ 852 w 1606"/>
                  <a:gd name="T61" fmla="*/ 1071 h 1607"/>
                  <a:gd name="T62" fmla="*/ 852 w 1606"/>
                  <a:gd name="T63" fmla="*/ 1497 h 1607"/>
                  <a:gd name="T64" fmla="*/ 1120 w 1606"/>
                  <a:gd name="T65" fmla="*/ 1179 h 1607"/>
                  <a:gd name="T66" fmla="*/ 1103 w 1606"/>
                  <a:gd name="T67" fmla="*/ 1430 h 1607"/>
                  <a:gd name="T68" fmla="*/ 1387 w 1606"/>
                  <a:gd name="T69" fmla="*/ 1179 h 1607"/>
                  <a:gd name="T70" fmla="*/ 1446 w 1606"/>
                  <a:gd name="T71" fmla="*/ 1071 h 1607"/>
                  <a:gd name="T72" fmla="*/ 1287 w 1606"/>
                  <a:gd name="T73" fmla="*/ 853 h 1607"/>
                  <a:gd name="T74" fmla="*/ 1446 w 1606"/>
                  <a:gd name="T75" fmla="*/ 1071 h 1607"/>
                  <a:gd name="T76" fmla="*/ 1254 w 1606"/>
                  <a:gd name="T77" fmla="*/ 535 h 1607"/>
                  <a:gd name="T78" fmla="*/ 1496 w 1606"/>
                  <a:gd name="T79" fmla="*/ 753 h 1607"/>
                  <a:gd name="T80" fmla="*/ 1287 w 1606"/>
                  <a:gd name="T81" fmla="*/ 753 h 1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06" h="1607">
                    <a:moveTo>
                      <a:pt x="1605" y="753"/>
                    </a:moveTo>
                    <a:cubicBezTo>
                      <a:pt x="1580" y="352"/>
                      <a:pt x="1254" y="26"/>
                      <a:pt x="852" y="0"/>
                    </a:cubicBezTo>
                    <a:cubicBezTo>
                      <a:pt x="752" y="0"/>
                      <a:pt x="752" y="0"/>
                      <a:pt x="752" y="0"/>
                    </a:cubicBezTo>
                    <a:cubicBezTo>
                      <a:pt x="351" y="26"/>
                      <a:pt x="25" y="352"/>
                      <a:pt x="0" y="753"/>
                    </a:cubicBezTo>
                    <a:cubicBezTo>
                      <a:pt x="0" y="853"/>
                      <a:pt x="0" y="853"/>
                      <a:pt x="0" y="853"/>
                    </a:cubicBezTo>
                    <a:cubicBezTo>
                      <a:pt x="25" y="1255"/>
                      <a:pt x="351" y="1581"/>
                      <a:pt x="752" y="1606"/>
                    </a:cubicBezTo>
                    <a:cubicBezTo>
                      <a:pt x="852" y="1606"/>
                      <a:pt x="852" y="1606"/>
                      <a:pt x="852" y="1606"/>
                    </a:cubicBezTo>
                    <a:cubicBezTo>
                      <a:pt x="1254" y="1581"/>
                      <a:pt x="1580" y="1255"/>
                      <a:pt x="1605" y="853"/>
                    </a:cubicBezTo>
                    <a:cubicBezTo>
                      <a:pt x="1605" y="753"/>
                      <a:pt x="1605" y="753"/>
                      <a:pt x="1605" y="753"/>
                    </a:cubicBezTo>
                    <a:close/>
                    <a:moveTo>
                      <a:pt x="501" y="176"/>
                    </a:moveTo>
                    <a:cubicBezTo>
                      <a:pt x="451" y="243"/>
                      <a:pt x="409" y="327"/>
                      <a:pt x="376" y="427"/>
                    </a:cubicBezTo>
                    <a:cubicBezTo>
                      <a:pt x="217" y="427"/>
                      <a:pt x="217" y="427"/>
                      <a:pt x="217" y="427"/>
                    </a:cubicBezTo>
                    <a:cubicBezTo>
                      <a:pt x="284" y="318"/>
                      <a:pt x="384" y="226"/>
                      <a:pt x="501" y="176"/>
                    </a:cubicBezTo>
                    <a:close/>
                    <a:moveTo>
                      <a:pt x="158" y="535"/>
                    </a:moveTo>
                    <a:cubicBezTo>
                      <a:pt x="351" y="535"/>
                      <a:pt x="351" y="535"/>
                      <a:pt x="351" y="535"/>
                    </a:cubicBezTo>
                    <a:cubicBezTo>
                      <a:pt x="334" y="602"/>
                      <a:pt x="326" y="678"/>
                      <a:pt x="317" y="753"/>
                    </a:cubicBezTo>
                    <a:cubicBezTo>
                      <a:pt x="108" y="753"/>
                      <a:pt x="108" y="753"/>
                      <a:pt x="108" y="753"/>
                    </a:cubicBezTo>
                    <a:cubicBezTo>
                      <a:pt x="108" y="678"/>
                      <a:pt x="133" y="602"/>
                      <a:pt x="158" y="535"/>
                    </a:cubicBezTo>
                    <a:close/>
                    <a:moveTo>
                      <a:pt x="108" y="853"/>
                    </a:moveTo>
                    <a:cubicBezTo>
                      <a:pt x="317" y="853"/>
                      <a:pt x="317" y="853"/>
                      <a:pt x="317" y="853"/>
                    </a:cubicBezTo>
                    <a:cubicBezTo>
                      <a:pt x="326" y="929"/>
                      <a:pt x="334" y="1004"/>
                      <a:pt x="351" y="1071"/>
                    </a:cubicBezTo>
                    <a:cubicBezTo>
                      <a:pt x="158" y="1071"/>
                      <a:pt x="158" y="1071"/>
                      <a:pt x="158" y="1071"/>
                    </a:cubicBezTo>
                    <a:cubicBezTo>
                      <a:pt x="133" y="1004"/>
                      <a:pt x="108" y="929"/>
                      <a:pt x="108" y="853"/>
                    </a:cubicBezTo>
                    <a:close/>
                    <a:moveTo>
                      <a:pt x="217" y="1179"/>
                    </a:moveTo>
                    <a:cubicBezTo>
                      <a:pt x="376" y="1179"/>
                      <a:pt x="376" y="1179"/>
                      <a:pt x="376" y="1179"/>
                    </a:cubicBezTo>
                    <a:cubicBezTo>
                      <a:pt x="409" y="1280"/>
                      <a:pt x="451" y="1363"/>
                      <a:pt x="501" y="1430"/>
                    </a:cubicBezTo>
                    <a:cubicBezTo>
                      <a:pt x="384" y="1380"/>
                      <a:pt x="284" y="1288"/>
                      <a:pt x="217" y="1179"/>
                    </a:cubicBezTo>
                    <a:close/>
                    <a:moveTo>
                      <a:pt x="752" y="1497"/>
                    </a:moveTo>
                    <a:cubicBezTo>
                      <a:pt x="635" y="1464"/>
                      <a:pt x="543" y="1346"/>
                      <a:pt x="484" y="1179"/>
                    </a:cubicBezTo>
                    <a:cubicBezTo>
                      <a:pt x="752" y="1179"/>
                      <a:pt x="752" y="1179"/>
                      <a:pt x="752" y="1179"/>
                    </a:cubicBezTo>
                    <a:lnTo>
                      <a:pt x="752" y="1497"/>
                    </a:lnTo>
                    <a:close/>
                    <a:moveTo>
                      <a:pt x="752" y="1071"/>
                    </a:moveTo>
                    <a:cubicBezTo>
                      <a:pt x="459" y="1071"/>
                      <a:pt x="459" y="1071"/>
                      <a:pt x="459" y="1071"/>
                    </a:cubicBezTo>
                    <a:cubicBezTo>
                      <a:pt x="443" y="1004"/>
                      <a:pt x="434" y="929"/>
                      <a:pt x="426" y="853"/>
                    </a:cubicBezTo>
                    <a:cubicBezTo>
                      <a:pt x="752" y="853"/>
                      <a:pt x="752" y="853"/>
                      <a:pt x="752" y="853"/>
                    </a:cubicBezTo>
                    <a:lnTo>
                      <a:pt x="752" y="1071"/>
                    </a:lnTo>
                    <a:close/>
                    <a:moveTo>
                      <a:pt x="752" y="753"/>
                    </a:moveTo>
                    <a:cubicBezTo>
                      <a:pt x="426" y="753"/>
                      <a:pt x="426" y="753"/>
                      <a:pt x="426" y="753"/>
                    </a:cubicBezTo>
                    <a:cubicBezTo>
                      <a:pt x="434" y="678"/>
                      <a:pt x="443" y="602"/>
                      <a:pt x="459" y="535"/>
                    </a:cubicBezTo>
                    <a:cubicBezTo>
                      <a:pt x="752" y="535"/>
                      <a:pt x="752" y="535"/>
                      <a:pt x="752" y="535"/>
                    </a:cubicBezTo>
                    <a:lnTo>
                      <a:pt x="752" y="753"/>
                    </a:lnTo>
                    <a:close/>
                    <a:moveTo>
                      <a:pt x="752" y="427"/>
                    </a:moveTo>
                    <a:cubicBezTo>
                      <a:pt x="484" y="427"/>
                      <a:pt x="484" y="427"/>
                      <a:pt x="484" y="427"/>
                    </a:cubicBezTo>
                    <a:cubicBezTo>
                      <a:pt x="543" y="260"/>
                      <a:pt x="635" y="142"/>
                      <a:pt x="752" y="109"/>
                    </a:cubicBezTo>
                    <a:lnTo>
                      <a:pt x="752" y="427"/>
                    </a:lnTo>
                    <a:close/>
                    <a:moveTo>
                      <a:pt x="1387" y="427"/>
                    </a:moveTo>
                    <a:cubicBezTo>
                      <a:pt x="1229" y="427"/>
                      <a:pt x="1229" y="427"/>
                      <a:pt x="1229" y="427"/>
                    </a:cubicBezTo>
                    <a:cubicBezTo>
                      <a:pt x="1195" y="327"/>
                      <a:pt x="1153" y="243"/>
                      <a:pt x="1103" y="176"/>
                    </a:cubicBezTo>
                    <a:cubicBezTo>
                      <a:pt x="1220" y="226"/>
                      <a:pt x="1320" y="318"/>
                      <a:pt x="1387" y="427"/>
                    </a:cubicBezTo>
                    <a:close/>
                    <a:moveTo>
                      <a:pt x="852" y="109"/>
                    </a:moveTo>
                    <a:cubicBezTo>
                      <a:pt x="969" y="142"/>
                      <a:pt x="1061" y="260"/>
                      <a:pt x="1120" y="427"/>
                    </a:cubicBezTo>
                    <a:cubicBezTo>
                      <a:pt x="852" y="427"/>
                      <a:pt x="852" y="427"/>
                      <a:pt x="852" y="427"/>
                    </a:cubicBezTo>
                    <a:lnTo>
                      <a:pt x="852" y="109"/>
                    </a:lnTo>
                    <a:close/>
                    <a:moveTo>
                      <a:pt x="852" y="535"/>
                    </a:moveTo>
                    <a:cubicBezTo>
                      <a:pt x="1153" y="535"/>
                      <a:pt x="1153" y="535"/>
                      <a:pt x="1153" y="535"/>
                    </a:cubicBezTo>
                    <a:cubicBezTo>
                      <a:pt x="1162" y="602"/>
                      <a:pt x="1170" y="678"/>
                      <a:pt x="1178" y="753"/>
                    </a:cubicBezTo>
                    <a:cubicBezTo>
                      <a:pt x="852" y="753"/>
                      <a:pt x="852" y="753"/>
                      <a:pt x="852" y="753"/>
                    </a:cubicBezTo>
                    <a:lnTo>
                      <a:pt x="852" y="535"/>
                    </a:lnTo>
                    <a:close/>
                    <a:moveTo>
                      <a:pt x="852" y="853"/>
                    </a:moveTo>
                    <a:cubicBezTo>
                      <a:pt x="1178" y="853"/>
                      <a:pt x="1178" y="853"/>
                      <a:pt x="1178" y="853"/>
                    </a:cubicBezTo>
                    <a:cubicBezTo>
                      <a:pt x="1170" y="929"/>
                      <a:pt x="1162" y="1004"/>
                      <a:pt x="1153" y="1071"/>
                    </a:cubicBezTo>
                    <a:cubicBezTo>
                      <a:pt x="852" y="1071"/>
                      <a:pt x="852" y="1071"/>
                      <a:pt x="852" y="1071"/>
                    </a:cubicBezTo>
                    <a:lnTo>
                      <a:pt x="852" y="853"/>
                    </a:lnTo>
                    <a:close/>
                    <a:moveTo>
                      <a:pt x="852" y="1497"/>
                    </a:moveTo>
                    <a:cubicBezTo>
                      <a:pt x="852" y="1179"/>
                      <a:pt x="852" y="1179"/>
                      <a:pt x="852" y="1179"/>
                    </a:cubicBezTo>
                    <a:cubicBezTo>
                      <a:pt x="1120" y="1179"/>
                      <a:pt x="1120" y="1179"/>
                      <a:pt x="1120" y="1179"/>
                    </a:cubicBezTo>
                    <a:cubicBezTo>
                      <a:pt x="1061" y="1346"/>
                      <a:pt x="969" y="1464"/>
                      <a:pt x="852" y="1497"/>
                    </a:cubicBezTo>
                    <a:close/>
                    <a:moveTo>
                      <a:pt x="1103" y="1430"/>
                    </a:moveTo>
                    <a:cubicBezTo>
                      <a:pt x="1153" y="1363"/>
                      <a:pt x="1195" y="1280"/>
                      <a:pt x="1229" y="1179"/>
                    </a:cubicBezTo>
                    <a:cubicBezTo>
                      <a:pt x="1387" y="1179"/>
                      <a:pt x="1387" y="1179"/>
                      <a:pt x="1387" y="1179"/>
                    </a:cubicBezTo>
                    <a:cubicBezTo>
                      <a:pt x="1320" y="1288"/>
                      <a:pt x="1220" y="1380"/>
                      <a:pt x="1103" y="1430"/>
                    </a:cubicBezTo>
                    <a:close/>
                    <a:moveTo>
                      <a:pt x="1446" y="1071"/>
                    </a:moveTo>
                    <a:cubicBezTo>
                      <a:pt x="1254" y="1071"/>
                      <a:pt x="1254" y="1071"/>
                      <a:pt x="1254" y="1071"/>
                    </a:cubicBezTo>
                    <a:cubicBezTo>
                      <a:pt x="1270" y="1004"/>
                      <a:pt x="1279" y="929"/>
                      <a:pt x="1287" y="853"/>
                    </a:cubicBezTo>
                    <a:cubicBezTo>
                      <a:pt x="1496" y="853"/>
                      <a:pt x="1496" y="853"/>
                      <a:pt x="1496" y="853"/>
                    </a:cubicBezTo>
                    <a:cubicBezTo>
                      <a:pt x="1496" y="929"/>
                      <a:pt x="1471" y="1004"/>
                      <a:pt x="1446" y="1071"/>
                    </a:cubicBezTo>
                    <a:close/>
                    <a:moveTo>
                      <a:pt x="1287" y="753"/>
                    </a:moveTo>
                    <a:cubicBezTo>
                      <a:pt x="1279" y="678"/>
                      <a:pt x="1270" y="602"/>
                      <a:pt x="1254" y="535"/>
                    </a:cubicBezTo>
                    <a:cubicBezTo>
                      <a:pt x="1446" y="535"/>
                      <a:pt x="1446" y="535"/>
                      <a:pt x="1446" y="535"/>
                    </a:cubicBezTo>
                    <a:cubicBezTo>
                      <a:pt x="1471" y="602"/>
                      <a:pt x="1496" y="678"/>
                      <a:pt x="1496" y="753"/>
                    </a:cubicBezTo>
                    <a:lnTo>
                      <a:pt x="1287" y="753"/>
                    </a:lnTo>
                    <a:close/>
                    <a:moveTo>
                      <a:pt x="1287" y="753"/>
                    </a:moveTo>
                    <a:lnTo>
                      <a:pt x="1287" y="7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3" name="ïš1îḍè">
              <a:extLst>
                <a:ext uri="{FF2B5EF4-FFF2-40B4-BE49-F238E27FC236}">
                  <a16:creationId xmlns="" xmlns:a16="http://schemas.microsoft.com/office/drawing/2014/main" id="{6FE01609-4D51-4F37-AAE7-8804262B0BB3}"/>
                </a:ext>
              </a:extLst>
            </p:cNvPr>
            <p:cNvSpPr/>
            <p:nvPr/>
          </p:nvSpPr>
          <p:spPr bwMode="auto">
            <a:xfrm rot="8100000">
              <a:off x="5863681" y="4605342"/>
              <a:ext cx="490836" cy="490964"/>
            </a:xfrm>
            <a:prstGeom prst="teardrop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4" name="ïŝľïďê">
              <a:extLst>
                <a:ext uri="{FF2B5EF4-FFF2-40B4-BE49-F238E27FC236}">
                  <a16:creationId xmlns="" xmlns:a16="http://schemas.microsoft.com/office/drawing/2014/main" id="{CA406AD6-E2B7-4922-9A8F-425F888B02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55327" y="4696393"/>
              <a:ext cx="315362" cy="315444"/>
              <a:chOff x="1865313" y="2312988"/>
              <a:chExt cx="446087" cy="446087"/>
            </a:xfrm>
            <a:solidFill>
              <a:schemeClr val="bg1"/>
            </a:solidFill>
          </p:grpSpPr>
          <p:sp>
            <p:nvSpPr>
              <p:cNvPr id="60" name="îŝľîḋe">
                <a:extLst>
                  <a:ext uri="{FF2B5EF4-FFF2-40B4-BE49-F238E27FC236}">
                    <a16:creationId xmlns="" xmlns:a16="http://schemas.microsoft.com/office/drawing/2014/main" id="{E4E96BA5-5B2A-481C-9DC8-2E567B77D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2638" y="2455863"/>
                <a:ext cx="112712" cy="157162"/>
              </a:xfrm>
              <a:custGeom>
                <a:avLst/>
                <a:gdLst>
                  <a:gd name="T0" fmla="*/ 302 w 313"/>
                  <a:gd name="T1" fmla="*/ 196 h 437"/>
                  <a:gd name="T2" fmla="*/ 41 w 313"/>
                  <a:gd name="T3" fmla="*/ 9 h 437"/>
                  <a:gd name="T4" fmla="*/ 10 w 313"/>
                  <a:gd name="T5" fmla="*/ 9 h 437"/>
                  <a:gd name="T6" fmla="*/ 0 w 313"/>
                  <a:gd name="T7" fmla="*/ 30 h 437"/>
                  <a:gd name="T8" fmla="*/ 0 w 313"/>
                  <a:gd name="T9" fmla="*/ 405 h 437"/>
                  <a:gd name="T10" fmla="*/ 10 w 313"/>
                  <a:gd name="T11" fmla="*/ 436 h 437"/>
                  <a:gd name="T12" fmla="*/ 31 w 313"/>
                  <a:gd name="T13" fmla="*/ 436 h 437"/>
                  <a:gd name="T14" fmla="*/ 41 w 313"/>
                  <a:gd name="T15" fmla="*/ 436 h 437"/>
                  <a:gd name="T16" fmla="*/ 302 w 313"/>
                  <a:gd name="T17" fmla="*/ 249 h 437"/>
                  <a:gd name="T18" fmla="*/ 312 w 313"/>
                  <a:gd name="T19" fmla="*/ 217 h 437"/>
                  <a:gd name="T20" fmla="*/ 302 w 313"/>
                  <a:gd name="T21" fmla="*/ 196 h 437"/>
                  <a:gd name="T22" fmla="*/ 302 w 313"/>
                  <a:gd name="T23" fmla="*/ 196 h 437"/>
                  <a:gd name="T24" fmla="*/ 302 w 313"/>
                  <a:gd name="T25" fmla="*/ 196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3" h="437">
                    <a:moveTo>
                      <a:pt x="302" y="196"/>
                    </a:moveTo>
                    <a:cubicBezTo>
                      <a:pt x="41" y="9"/>
                      <a:pt x="41" y="9"/>
                      <a:pt x="41" y="9"/>
                    </a:cubicBezTo>
                    <a:cubicBezTo>
                      <a:pt x="31" y="0"/>
                      <a:pt x="20" y="0"/>
                      <a:pt x="10" y="9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0" y="405"/>
                      <a:pt x="0" y="405"/>
                      <a:pt x="0" y="405"/>
                    </a:cubicBezTo>
                    <a:cubicBezTo>
                      <a:pt x="0" y="426"/>
                      <a:pt x="0" y="436"/>
                      <a:pt x="10" y="436"/>
                    </a:cubicBezTo>
                    <a:cubicBezTo>
                      <a:pt x="20" y="436"/>
                      <a:pt x="20" y="436"/>
                      <a:pt x="31" y="436"/>
                    </a:cubicBezTo>
                    <a:lnTo>
                      <a:pt x="41" y="436"/>
                    </a:lnTo>
                    <a:cubicBezTo>
                      <a:pt x="302" y="249"/>
                      <a:pt x="302" y="249"/>
                      <a:pt x="302" y="249"/>
                    </a:cubicBezTo>
                    <a:cubicBezTo>
                      <a:pt x="312" y="238"/>
                      <a:pt x="312" y="228"/>
                      <a:pt x="312" y="217"/>
                    </a:cubicBezTo>
                    <a:cubicBezTo>
                      <a:pt x="312" y="207"/>
                      <a:pt x="312" y="207"/>
                      <a:pt x="302" y="196"/>
                    </a:cubicBezTo>
                    <a:close/>
                    <a:moveTo>
                      <a:pt x="302" y="196"/>
                    </a:moveTo>
                    <a:lnTo>
                      <a:pt x="302" y="196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1" name="íŝlíḓê">
                <a:extLst>
                  <a:ext uri="{FF2B5EF4-FFF2-40B4-BE49-F238E27FC236}">
                    <a16:creationId xmlns="" xmlns:a16="http://schemas.microsoft.com/office/drawing/2014/main" id="{E78A3B78-0485-4367-B4FD-E484E0A44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313" y="2312988"/>
                <a:ext cx="446087" cy="446087"/>
              </a:xfrm>
              <a:custGeom>
                <a:avLst/>
                <a:gdLst>
                  <a:gd name="T0" fmla="*/ 614 w 1240"/>
                  <a:gd name="T1" fmla="*/ 0 h 1240"/>
                  <a:gd name="T2" fmla="*/ 0 w 1240"/>
                  <a:gd name="T3" fmla="*/ 614 h 1240"/>
                  <a:gd name="T4" fmla="*/ 614 w 1240"/>
                  <a:gd name="T5" fmla="*/ 1239 h 1240"/>
                  <a:gd name="T6" fmla="*/ 1239 w 1240"/>
                  <a:gd name="T7" fmla="*/ 614 h 1240"/>
                  <a:gd name="T8" fmla="*/ 614 w 1240"/>
                  <a:gd name="T9" fmla="*/ 0 h 1240"/>
                  <a:gd name="T10" fmla="*/ 614 w 1240"/>
                  <a:gd name="T11" fmla="*/ 1135 h 1240"/>
                  <a:gd name="T12" fmla="*/ 104 w 1240"/>
                  <a:gd name="T13" fmla="*/ 614 h 1240"/>
                  <a:gd name="T14" fmla="*/ 614 w 1240"/>
                  <a:gd name="T15" fmla="*/ 104 h 1240"/>
                  <a:gd name="T16" fmla="*/ 1135 w 1240"/>
                  <a:gd name="T17" fmla="*/ 614 h 1240"/>
                  <a:gd name="T18" fmla="*/ 614 w 1240"/>
                  <a:gd name="T19" fmla="*/ 1135 h 1240"/>
                  <a:gd name="T20" fmla="*/ 614 w 1240"/>
                  <a:gd name="T21" fmla="*/ 1135 h 1240"/>
                  <a:gd name="T22" fmla="*/ 614 w 1240"/>
                  <a:gd name="T23" fmla="*/ 1135 h 1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40" h="1240">
                    <a:moveTo>
                      <a:pt x="614" y="0"/>
                    </a:moveTo>
                    <a:cubicBezTo>
                      <a:pt x="271" y="0"/>
                      <a:pt x="0" y="271"/>
                      <a:pt x="0" y="614"/>
                    </a:cubicBezTo>
                    <a:cubicBezTo>
                      <a:pt x="0" y="958"/>
                      <a:pt x="271" y="1239"/>
                      <a:pt x="614" y="1239"/>
                    </a:cubicBezTo>
                    <a:cubicBezTo>
                      <a:pt x="969" y="1239"/>
                      <a:pt x="1239" y="958"/>
                      <a:pt x="1239" y="614"/>
                    </a:cubicBezTo>
                    <a:cubicBezTo>
                      <a:pt x="1239" y="271"/>
                      <a:pt x="969" y="0"/>
                      <a:pt x="614" y="0"/>
                    </a:cubicBezTo>
                    <a:close/>
                    <a:moveTo>
                      <a:pt x="614" y="1135"/>
                    </a:moveTo>
                    <a:cubicBezTo>
                      <a:pt x="333" y="1135"/>
                      <a:pt x="104" y="906"/>
                      <a:pt x="104" y="614"/>
                    </a:cubicBezTo>
                    <a:cubicBezTo>
                      <a:pt x="104" y="333"/>
                      <a:pt x="333" y="104"/>
                      <a:pt x="614" y="104"/>
                    </a:cubicBezTo>
                    <a:cubicBezTo>
                      <a:pt x="906" y="104"/>
                      <a:pt x="1135" y="333"/>
                      <a:pt x="1135" y="614"/>
                    </a:cubicBezTo>
                    <a:cubicBezTo>
                      <a:pt x="1135" y="906"/>
                      <a:pt x="906" y="1135"/>
                      <a:pt x="614" y="1135"/>
                    </a:cubicBezTo>
                    <a:close/>
                    <a:moveTo>
                      <a:pt x="614" y="1135"/>
                    </a:moveTo>
                    <a:lnTo>
                      <a:pt x="614" y="11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ïṩḻíḑé">
              <a:extLst>
                <a:ext uri="{FF2B5EF4-FFF2-40B4-BE49-F238E27FC236}">
                  <a16:creationId xmlns="" xmlns:a16="http://schemas.microsoft.com/office/drawing/2014/main" id="{93EFDD79-F39B-4770-A906-9CD32A7973EA}"/>
                </a:ext>
              </a:extLst>
            </p:cNvPr>
            <p:cNvGrpSpPr/>
            <p:nvPr/>
          </p:nvGrpSpPr>
          <p:grpSpPr>
            <a:xfrm>
              <a:off x="9884567" y="4603524"/>
              <a:ext cx="490836" cy="490964"/>
              <a:chOff x="9884567" y="4734955"/>
              <a:chExt cx="490836" cy="490964"/>
            </a:xfrm>
          </p:grpSpPr>
          <p:sp>
            <p:nvSpPr>
              <p:cNvPr id="58" name="ïśļíḓe">
                <a:extLst>
                  <a:ext uri="{FF2B5EF4-FFF2-40B4-BE49-F238E27FC236}">
                    <a16:creationId xmlns="" xmlns:a16="http://schemas.microsoft.com/office/drawing/2014/main" id="{C378E3CF-5F25-4981-BE92-DD2F89DFBAF3}"/>
                  </a:ext>
                </a:extLst>
              </p:cNvPr>
              <p:cNvSpPr/>
              <p:nvPr/>
            </p:nvSpPr>
            <p:spPr bwMode="auto">
              <a:xfrm rot="8100000">
                <a:off x="9884567" y="4734955"/>
                <a:ext cx="490836" cy="490964"/>
              </a:xfrm>
              <a:prstGeom prst="teardrop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9" name="îśḷîḑê">
                <a:extLst>
                  <a:ext uri="{FF2B5EF4-FFF2-40B4-BE49-F238E27FC236}">
                    <a16:creationId xmlns="" xmlns:a16="http://schemas.microsoft.com/office/drawing/2014/main" id="{2BCF6039-774D-46FA-B353-05A3FE3B4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2518" y="4847226"/>
                <a:ext cx="283257" cy="283331"/>
              </a:xfrm>
              <a:custGeom>
                <a:avLst/>
                <a:gdLst>
                  <a:gd name="T0" fmla="*/ 1664 w 1690"/>
                  <a:gd name="T1" fmla="*/ 1037 h 1690"/>
                  <a:gd name="T2" fmla="*/ 1689 w 1690"/>
                  <a:gd name="T3" fmla="*/ 1037 h 1690"/>
                  <a:gd name="T4" fmla="*/ 1689 w 1690"/>
                  <a:gd name="T5" fmla="*/ 669 h 1690"/>
                  <a:gd name="T6" fmla="*/ 1446 w 1690"/>
                  <a:gd name="T7" fmla="*/ 669 h 1690"/>
                  <a:gd name="T8" fmla="*/ 1396 w 1690"/>
                  <a:gd name="T9" fmla="*/ 543 h 1690"/>
                  <a:gd name="T10" fmla="*/ 1547 w 1690"/>
                  <a:gd name="T11" fmla="*/ 393 h 1690"/>
                  <a:gd name="T12" fmla="*/ 1572 w 1690"/>
                  <a:gd name="T13" fmla="*/ 376 h 1690"/>
                  <a:gd name="T14" fmla="*/ 1547 w 1690"/>
                  <a:gd name="T15" fmla="*/ 359 h 1690"/>
                  <a:gd name="T16" fmla="*/ 1329 w 1690"/>
                  <a:gd name="T17" fmla="*/ 134 h 1690"/>
                  <a:gd name="T18" fmla="*/ 1312 w 1690"/>
                  <a:gd name="T19" fmla="*/ 117 h 1690"/>
                  <a:gd name="T20" fmla="*/ 1288 w 1690"/>
                  <a:gd name="T21" fmla="*/ 134 h 1690"/>
                  <a:gd name="T22" fmla="*/ 1137 w 1690"/>
                  <a:gd name="T23" fmla="*/ 284 h 1690"/>
                  <a:gd name="T24" fmla="*/ 1020 w 1690"/>
                  <a:gd name="T25" fmla="*/ 234 h 1690"/>
                  <a:gd name="T26" fmla="*/ 1020 w 1690"/>
                  <a:gd name="T27" fmla="*/ 0 h 1690"/>
                  <a:gd name="T28" fmla="*/ 660 w 1690"/>
                  <a:gd name="T29" fmla="*/ 0 h 1690"/>
                  <a:gd name="T30" fmla="*/ 660 w 1690"/>
                  <a:gd name="T31" fmla="*/ 234 h 1690"/>
                  <a:gd name="T32" fmla="*/ 552 w 1690"/>
                  <a:gd name="T33" fmla="*/ 284 h 1690"/>
                  <a:gd name="T34" fmla="*/ 401 w 1690"/>
                  <a:gd name="T35" fmla="*/ 134 h 1690"/>
                  <a:gd name="T36" fmla="*/ 385 w 1690"/>
                  <a:gd name="T37" fmla="*/ 117 h 1690"/>
                  <a:gd name="T38" fmla="*/ 125 w 1690"/>
                  <a:gd name="T39" fmla="*/ 376 h 1690"/>
                  <a:gd name="T40" fmla="*/ 142 w 1690"/>
                  <a:gd name="T41" fmla="*/ 393 h 1690"/>
                  <a:gd name="T42" fmla="*/ 284 w 1690"/>
                  <a:gd name="T43" fmla="*/ 535 h 1690"/>
                  <a:gd name="T44" fmla="*/ 234 w 1690"/>
                  <a:gd name="T45" fmla="*/ 660 h 1690"/>
                  <a:gd name="T46" fmla="*/ 0 w 1690"/>
                  <a:gd name="T47" fmla="*/ 660 h 1690"/>
                  <a:gd name="T48" fmla="*/ 0 w 1690"/>
                  <a:gd name="T49" fmla="*/ 1028 h 1690"/>
                  <a:gd name="T50" fmla="*/ 234 w 1690"/>
                  <a:gd name="T51" fmla="*/ 1028 h 1690"/>
                  <a:gd name="T52" fmla="*/ 284 w 1690"/>
                  <a:gd name="T53" fmla="*/ 1154 h 1690"/>
                  <a:gd name="T54" fmla="*/ 142 w 1690"/>
                  <a:gd name="T55" fmla="*/ 1296 h 1690"/>
                  <a:gd name="T56" fmla="*/ 125 w 1690"/>
                  <a:gd name="T57" fmla="*/ 1312 h 1690"/>
                  <a:gd name="T58" fmla="*/ 142 w 1690"/>
                  <a:gd name="T59" fmla="*/ 1338 h 1690"/>
                  <a:gd name="T60" fmla="*/ 359 w 1690"/>
                  <a:gd name="T61" fmla="*/ 1555 h 1690"/>
                  <a:gd name="T62" fmla="*/ 385 w 1690"/>
                  <a:gd name="T63" fmla="*/ 1572 h 1690"/>
                  <a:gd name="T64" fmla="*/ 401 w 1690"/>
                  <a:gd name="T65" fmla="*/ 1555 h 1690"/>
                  <a:gd name="T66" fmla="*/ 552 w 1690"/>
                  <a:gd name="T67" fmla="*/ 1413 h 1690"/>
                  <a:gd name="T68" fmla="*/ 669 w 1690"/>
                  <a:gd name="T69" fmla="*/ 1455 h 1690"/>
                  <a:gd name="T70" fmla="*/ 669 w 1690"/>
                  <a:gd name="T71" fmla="*/ 1689 h 1690"/>
                  <a:gd name="T72" fmla="*/ 1037 w 1690"/>
                  <a:gd name="T73" fmla="*/ 1689 h 1690"/>
                  <a:gd name="T74" fmla="*/ 1037 w 1690"/>
                  <a:gd name="T75" fmla="*/ 1455 h 1690"/>
                  <a:gd name="T76" fmla="*/ 1137 w 1690"/>
                  <a:gd name="T77" fmla="*/ 1404 h 1690"/>
                  <a:gd name="T78" fmla="*/ 1312 w 1690"/>
                  <a:gd name="T79" fmla="*/ 1572 h 1690"/>
                  <a:gd name="T80" fmla="*/ 1329 w 1690"/>
                  <a:gd name="T81" fmla="*/ 1555 h 1690"/>
                  <a:gd name="T82" fmla="*/ 1547 w 1690"/>
                  <a:gd name="T83" fmla="*/ 1338 h 1690"/>
                  <a:gd name="T84" fmla="*/ 1572 w 1690"/>
                  <a:gd name="T85" fmla="*/ 1312 h 1690"/>
                  <a:gd name="T86" fmla="*/ 1396 w 1690"/>
                  <a:gd name="T87" fmla="*/ 1145 h 1690"/>
                  <a:gd name="T88" fmla="*/ 1446 w 1690"/>
                  <a:gd name="T89" fmla="*/ 1037 h 1690"/>
                  <a:gd name="T90" fmla="*/ 1664 w 1690"/>
                  <a:gd name="T91" fmla="*/ 1037 h 1690"/>
                  <a:gd name="T92" fmla="*/ 1221 w 1690"/>
                  <a:gd name="T93" fmla="*/ 844 h 1690"/>
                  <a:gd name="T94" fmla="*/ 844 w 1690"/>
                  <a:gd name="T95" fmla="*/ 1229 h 1690"/>
                  <a:gd name="T96" fmla="*/ 460 w 1690"/>
                  <a:gd name="T97" fmla="*/ 844 h 1690"/>
                  <a:gd name="T98" fmla="*/ 844 w 1690"/>
                  <a:gd name="T99" fmla="*/ 468 h 1690"/>
                  <a:gd name="T100" fmla="*/ 1221 w 1690"/>
                  <a:gd name="T101" fmla="*/ 844 h 1690"/>
                  <a:gd name="T102" fmla="*/ 1221 w 1690"/>
                  <a:gd name="T103" fmla="*/ 844 h 1690"/>
                  <a:gd name="T104" fmla="*/ 1221 w 1690"/>
                  <a:gd name="T105" fmla="*/ 844 h 1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90" h="1690">
                    <a:moveTo>
                      <a:pt x="1664" y="1037"/>
                    </a:moveTo>
                    <a:cubicBezTo>
                      <a:pt x="1689" y="1037"/>
                      <a:pt x="1689" y="1037"/>
                      <a:pt x="1689" y="1037"/>
                    </a:cubicBezTo>
                    <a:cubicBezTo>
                      <a:pt x="1689" y="669"/>
                      <a:pt x="1689" y="669"/>
                      <a:pt x="1689" y="669"/>
                    </a:cubicBezTo>
                    <a:cubicBezTo>
                      <a:pt x="1446" y="669"/>
                      <a:pt x="1446" y="669"/>
                      <a:pt x="1446" y="669"/>
                    </a:cubicBezTo>
                    <a:cubicBezTo>
                      <a:pt x="1438" y="627"/>
                      <a:pt x="1421" y="585"/>
                      <a:pt x="1396" y="543"/>
                    </a:cubicBezTo>
                    <a:cubicBezTo>
                      <a:pt x="1547" y="393"/>
                      <a:pt x="1547" y="393"/>
                      <a:pt x="1547" y="393"/>
                    </a:cubicBezTo>
                    <a:cubicBezTo>
                      <a:pt x="1572" y="376"/>
                      <a:pt x="1572" y="376"/>
                      <a:pt x="1572" y="376"/>
                    </a:cubicBezTo>
                    <a:cubicBezTo>
                      <a:pt x="1547" y="359"/>
                      <a:pt x="1547" y="359"/>
                      <a:pt x="1547" y="359"/>
                    </a:cubicBezTo>
                    <a:cubicBezTo>
                      <a:pt x="1329" y="134"/>
                      <a:pt x="1329" y="134"/>
                      <a:pt x="1329" y="134"/>
                    </a:cubicBezTo>
                    <a:cubicBezTo>
                      <a:pt x="1312" y="117"/>
                      <a:pt x="1312" y="117"/>
                      <a:pt x="1312" y="117"/>
                    </a:cubicBezTo>
                    <a:cubicBezTo>
                      <a:pt x="1288" y="134"/>
                      <a:pt x="1288" y="134"/>
                      <a:pt x="1288" y="134"/>
                    </a:cubicBezTo>
                    <a:cubicBezTo>
                      <a:pt x="1137" y="284"/>
                      <a:pt x="1137" y="284"/>
                      <a:pt x="1137" y="284"/>
                    </a:cubicBezTo>
                    <a:cubicBezTo>
                      <a:pt x="1104" y="267"/>
                      <a:pt x="1062" y="251"/>
                      <a:pt x="1020" y="234"/>
                    </a:cubicBezTo>
                    <a:cubicBezTo>
                      <a:pt x="1020" y="0"/>
                      <a:pt x="1020" y="0"/>
                      <a:pt x="1020" y="0"/>
                    </a:cubicBezTo>
                    <a:cubicBezTo>
                      <a:pt x="660" y="0"/>
                      <a:pt x="660" y="0"/>
                      <a:pt x="660" y="0"/>
                    </a:cubicBezTo>
                    <a:cubicBezTo>
                      <a:pt x="660" y="234"/>
                      <a:pt x="660" y="234"/>
                      <a:pt x="660" y="234"/>
                    </a:cubicBezTo>
                    <a:cubicBezTo>
                      <a:pt x="619" y="251"/>
                      <a:pt x="585" y="267"/>
                      <a:pt x="552" y="284"/>
                    </a:cubicBezTo>
                    <a:cubicBezTo>
                      <a:pt x="401" y="134"/>
                      <a:pt x="401" y="134"/>
                      <a:pt x="401" y="134"/>
                    </a:cubicBezTo>
                    <a:cubicBezTo>
                      <a:pt x="385" y="117"/>
                      <a:pt x="385" y="117"/>
                      <a:pt x="385" y="117"/>
                    </a:cubicBezTo>
                    <a:cubicBezTo>
                      <a:pt x="125" y="376"/>
                      <a:pt x="125" y="376"/>
                      <a:pt x="125" y="376"/>
                    </a:cubicBezTo>
                    <a:cubicBezTo>
                      <a:pt x="142" y="393"/>
                      <a:pt x="142" y="393"/>
                      <a:pt x="142" y="393"/>
                    </a:cubicBezTo>
                    <a:cubicBezTo>
                      <a:pt x="284" y="535"/>
                      <a:pt x="284" y="535"/>
                      <a:pt x="284" y="535"/>
                    </a:cubicBezTo>
                    <a:cubicBezTo>
                      <a:pt x="267" y="577"/>
                      <a:pt x="251" y="619"/>
                      <a:pt x="234" y="660"/>
                    </a:cubicBezTo>
                    <a:cubicBezTo>
                      <a:pt x="0" y="660"/>
                      <a:pt x="0" y="660"/>
                      <a:pt x="0" y="660"/>
                    </a:cubicBezTo>
                    <a:cubicBezTo>
                      <a:pt x="0" y="1028"/>
                      <a:pt x="0" y="1028"/>
                      <a:pt x="0" y="1028"/>
                    </a:cubicBezTo>
                    <a:cubicBezTo>
                      <a:pt x="234" y="1028"/>
                      <a:pt x="234" y="1028"/>
                      <a:pt x="234" y="1028"/>
                    </a:cubicBezTo>
                    <a:cubicBezTo>
                      <a:pt x="242" y="1070"/>
                      <a:pt x="259" y="1112"/>
                      <a:pt x="284" y="1154"/>
                    </a:cubicBezTo>
                    <a:cubicBezTo>
                      <a:pt x="142" y="1296"/>
                      <a:pt x="142" y="1296"/>
                      <a:pt x="142" y="1296"/>
                    </a:cubicBezTo>
                    <a:cubicBezTo>
                      <a:pt x="125" y="1312"/>
                      <a:pt x="125" y="1312"/>
                      <a:pt x="125" y="1312"/>
                    </a:cubicBezTo>
                    <a:cubicBezTo>
                      <a:pt x="142" y="1338"/>
                      <a:pt x="142" y="1338"/>
                      <a:pt x="142" y="1338"/>
                    </a:cubicBezTo>
                    <a:cubicBezTo>
                      <a:pt x="359" y="1555"/>
                      <a:pt x="359" y="1555"/>
                      <a:pt x="359" y="1555"/>
                    </a:cubicBezTo>
                    <a:cubicBezTo>
                      <a:pt x="385" y="1572"/>
                      <a:pt x="385" y="1572"/>
                      <a:pt x="385" y="1572"/>
                    </a:cubicBezTo>
                    <a:cubicBezTo>
                      <a:pt x="401" y="1555"/>
                      <a:pt x="401" y="1555"/>
                      <a:pt x="401" y="1555"/>
                    </a:cubicBezTo>
                    <a:cubicBezTo>
                      <a:pt x="552" y="1413"/>
                      <a:pt x="552" y="1413"/>
                      <a:pt x="552" y="1413"/>
                    </a:cubicBezTo>
                    <a:cubicBezTo>
                      <a:pt x="585" y="1430"/>
                      <a:pt x="627" y="1446"/>
                      <a:pt x="669" y="1455"/>
                    </a:cubicBezTo>
                    <a:cubicBezTo>
                      <a:pt x="669" y="1689"/>
                      <a:pt x="669" y="1689"/>
                      <a:pt x="669" y="1689"/>
                    </a:cubicBezTo>
                    <a:cubicBezTo>
                      <a:pt x="1037" y="1689"/>
                      <a:pt x="1037" y="1689"/>
                      <a:pt x="1037" y="1689"/>
                    </a:cubicBezTo>
                    <a:cubicBezTo>
                      <a:pt x="1037" y="1455"/>
                      <a:pt x="1037" y="1455"/>
                      <a:pt x="1037" y="1455"/>
                    </a:cubicBezTo>
                    <a:cubicBezTo>
                      <a:pt x="1070" y="1438"/>
                      <a:pt x="1104" y="1421"/>
                      <a:pt x="1137" y="1404"/>
                    </a:cubicBezTo>
                    <a:cubicBezTo>
                      <a:pt x="1312" y="1572"/>
                      <a:pt x="1312" y="1572"/>
                      <a:pt x="1312" y="1572"/>
                    </a:cubicBezTo>
                    <a:cubicBezTo>
                      <a:pt x="1329" y="1555"/>
                      <a:pt x="1329" y="1555"/>
                      <a:pt x="1329" y="1555"/>
                    </a:cubicBezTo>
                    <a:cubicBezTo>
                      <a:pt x="1547" y="1338"/>
                      <a:pt x="1547" y="1338"/>
                      <a:pt x="1547" y="1338"/>
                    </a:cubicBezTo>
                    <a:cubicBezTo>
                      <a:pt x="1572" y="1312"/>
                      <a:pt x="1572" y="1312"/>
                      <a:pt x="1572" y="1312"/>
                    </a:cubicBezTo>
                    <a:cubicBezTo>
                      <a:pt x="1396" y="1145"/>
                      <a:pt x="1396" y="1145"/>
                      <a:pt x="1396" y="1145"/>
                    </a:cubicBezTo>
                    <a:cubicBezTo>
                      <a:pt x="1421" y="1112"/>
                      <a:pt x="1438" y="1070"/>
                      <a:pt x="1446" y="1037"/>
                    </a:cubicBezTo>
                    <a:cubicBezTo>
                      <a:pt x="1664" y="1037"/>
                      <a:pt x="1664" y="1037"/>
                      <a:pt x="1664" y="1037"/>
                    </a:cubicBezTo>
                    <a:close/>
                    <a:moveTo>
                      <a:pt x="1221" y="844"/>
                    </a:moveTo>
                    <a:cubicBezTo>
                      <a:pt x="1221" y="1053"/>
                      <a:pt x="1053" y="1229"/>
                      <a:pt x="844" y="1229"/>
                    </a:cubicBezTo>
                    <a:cubicBezTo>
                      <a:pt x="635" y="1229"/>
                      <a:pt x="460" y="1053"/>
                      <a:pt x="460" y="844"/>
                    </a:cubicBezTo>
                    <a:cubicBezTo>
                      <a:pt x="460" y="635"/>
                      <a:pt x="635" y="468"/>
                      <a:pt x="844" y="468"/>
                    </a:cubicBezTo>
                    <a:cubicBezTo>
                      <a:pt x="1053" y="468"/>
                      <a:pt x="1221" y="635"/>
                      <a:pt x="1221" y="844"/>
                    </a:cubicBezTo>
                    <a:close/>
                    <a:moveTo>
                      <a:pt x="1221" y="844"/>
                    </a:moveTo>
                    <a:lnTo>
                      <a:pt x="1221" y="84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ïśḻídê">
              <a:extLst>
                <a:ext uri="{FF2B5EF4-FFF2-40B4-BE49-F238E27FC236}">
                  <a16:creationId xmlns="" xmlns:a16="http://schemas.microsoft.com/office/drawing/2014/main" id="{14558310-DB82-4428-8685-69B3D393138B}"/>
                </a:ext>
              </a:extLst>
            </p:cNvPr>
            <p:cNvGrpSpPr/>
            <p:nvPr/>
          </p:nvGrpSpPr>
          <p:grpSpPr>
            <a:xfrm>
              <a:off x="4519756" y="1201757"/>
              <a:ext cx="3179295" cy="3110395"/>
              <a:chOff x="4519756" y="1201757"/>
              <a:chExt cx="3179295" cy="3110395"/>
            </a:xfrm>
          </p:grpSpPr>
          <p:sp>
            <p:nvSpPr>
              <p:cNvPr id="38" name="îṥlïďè">
                <a:extLst>
                  <a:ext uri="{FF2B5EF4-FFF2-40B4-BE49-F238E27FC236}">
                    <a16:creationId xmlns="" xmlns:a16="http://schemas.microsoft.com/office/drawing/2014/main" id="{AD6DBC1C-8E5B-47A2-9210-B3476BBEF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761" y="1853085"/>
                <a:ext cx="1361826" cy="1265246"/>
              </a:xfrm>
              <a:custGeom>
                <a:avLst/>
                <a:gdLst>
                  <a:gd name="T0" fmla="*/ 2687 w 3532"/>
                  <a:gd name="T1" fmla="*/ 719 h 3282"/>
                  <a:gd name="T2" fmla="*/ 2687 w 3532"/>
                  <a:gd name="T3" fmla="*/ 719 h 3282"/>
                  <a:gd name="T4" fmla="*/ 2687 w 3532"/>
                  <a:gd name="T5" fmla="*/ 594 h 3282"/>
                  <a:gd name="T6" fmla="*/ 2218 w 3532"/>
                  <a:gd name="T7" fmla="*/ 94 h 3282"/>
                  <a:gd name="T8" fmla="*/ 1750 w 3532"/>
                  <a:gd name="T9" fmla="*/ 375 h 3282"/>
                  <a:gd name="T10" fmla="*/ 781 w 3532"/>
                  <a:gd name="T11" fmla="*/ 0 h 3282"/>
                  <a:gd name="T12" fmla="*/ 750 w 3532"/>
                  <a:gd name="T13" fmla="*/ 0 h 3282"/>
                  <a:gd name="T14" fmla="*/ 0 w 3532"/>
                  <a:gd name="T15" fmla="*/ 3281 h 3282"/>
                  <a:gd name="T16" fmla="*/ 593 w 3532"/>
                  <a:gd name="T17" fmla="*/ 2906 h 3282"/>
                  <a:gd name="T18" fmla="*/ 750 w 3532"/>
                  <a:gd name="T19" fmla="*/ 2343 h 3282"/>
                  <a:gd name="T20" fmla="*/ 1750 w 3532"/>
                  <a:gd name="T21" fmla="*/ 2219 h 3282"/>
                  <a:gd name="T22" fmla="*/ 2031 w 3532"/>
                  <a:gd name="T23" fmla="*/ 2062 h 3282"/>
                  <a:gd name="T24" fmla="*/ 2718 w 3532"/>
                  <a:gd name="T25" fmla="*/ 1625 h 3282"/>
                  <a:gd name="T26" fmla="*/ 3531 w 3532"/>
                  <a:gd name="T27" fmla="*/ 1000 h 3282"/>
                  <a:gd name="T28" fmla="*/ 2687 w 3532"/>
                  <a:gd name="T29" fmla="*/ 719 h 3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32" h="3282">
                    <a:moveTo>
                      <a:pt x="2687" y="719"/>
                    </a:moveTo>
                    <a:lnTo>
                      <a:pt x="2687" y="719"/>
                    </a:lnTo>
                    <a:cubicBezTo>
                      <a:pt x="2687" y="656"/>
                      <a:pt x="2687" y="625"/>
                      <a:pt x="2687" y="594"/>
                    </a:cubicBezTo>
                    <a:cubicBezTo>
                      <a:pt x="2687" y="312"/>
                      <a:pt x="2468" y="94"/>
                      <a:pt x="2218" y="94"/>
                    </a:cubicBezTo>
                    <a:cubicBezTo>
                      <a:pt x="2000" y="94"/>
                      <a:pt x="1843" y="187"/>
                      <a:pt x="1750" y="375"/>
                    </a:cubicBezTo>
                    <a:cubicBezTo>
                      <a:pt x="781" y="0"/>
                      <a:pt x="781" y="0"/>
                      <a:pt x="781" y="0"/>
                    </a:cubicBezTo>
                    <a:cubicBezTo>
                      <a:pt x="750" y="0"/>
                      <a:pt x="750" y="0"/>
                      <a:pt x="750" y="0"/>
                    </a:cubicBezTo>
                    <a:cubicBezTo>
                      <a:pt x="0" y="3281"/>
                      <a:pt x="0" y="3281"/>
                      <a:pt x="0" y="3281"/>
                    </a:cubicBezTo>
                    <a:cubicBezTo>
                      <a:pt x="593" y="2906"/>
                      <a:pt x="593" y="2906"/>
                      <a:pt x="593" y="2906"/>
                    </a:cubicBezTo>
                    <a:cubicBezTo>
                      <a:pt x="562" y="2719"/>
                      <a:pt x="625" y="2531"/>
                      <a:pt x="750" y="2343"/>
                    </a:cubicBezTo>
                    <a:cubicBezTo>
                      <a:pt x="1000" y="2031"/>
                      <a:pt x="1437" y="2000"/>
                      <a:pt x="1750" y="2219"/>
                    </a:cubicBezTo>
                    <a:cubicBezTo>
                      <a:pt x="2031" y="2062"/>
                      <a:pt x="2031" y="2062"/>
                      <a:pt x="2031" y="2062"/>
                    </a:cubicBezTo>
                    <a:cubicBezTo>
                      <a:pt x="2718" y="1625"/>
                      <a:pt x="2718" y="1625"/>
                      <a:pt x="2718" y="1625"/>
                    </a:cubicBezTo>
                    <a:cubicBezTo>
                      <a:pt x="2937" y="1343"/>
                      <a:pt x="3218" y="1125"/>
                      <a:pt x="3531" y="1000"/>
                    </a:cubicBezTo>
                    <a:lnTo>
                      <a:pt x="2687" y="719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9" name="îṣḷíḑè">
                <a:extLst>
                  <a:ext uri="{FF2B5EF4-FFF2-40B4-BE49-F238E27FC236}">
                    <a16:creationId xmlns="" xmlns:a16="http://schemas.microsoft.com/office/drawing/2014/main" id="{37F2EEE0-2EC8-46E2-AF9A-1905A45BA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756" y="2647267"/>
                <a:ext cx="963989" cy="1579856"/>
              </a:xfrm>
              <a:custGeom>
                <a:avLst/>
                <a:gdLst>
                  <a:gd name="T0" fmla="*/ 2500 w 2501"/>
                  <a:gd name="T1" fmla="*/ 0 h 4095"/>
                  <a:gd name="T2" fmla="*/ 2500 w 2501"/>
                  <a:gd name="T3" fmla="*/ 0 h 4095"/>
                  <a:gd name="T4" fmla="*/ 1718 w 2501"/>
                  <a:gd name="T5" fmla="*/ 469 h 4095"/>
                  <a:gd name="T6" fmla="*/ 1656 w 2501"/>
                  <a:gd name="T7" fmla="*/ 375 h 4095"/>
                  <a:gd name="T8" fmla="*/ 937 w 2501"/>
                  <a:gd name="T9" fmla="*/ 438 h 4095"/>
                  <a:gd name="T10" fmla="*/ 875 w 2501"/>
                  <a:gd name="T11" fmla="*/ 969 h 4095"/>
                  <a:gd name="T12" fmla="*/ 0 w 2501"/>
                  <a:gd name="T13" fmla="*/ 1500 h 4095"/>
                  <a:gd name="T14" fmla="*/ 2093 w 2501"/>
                  <a:gd name="T15" fmla="*/ 4094 h 4095"/>
                  <a:gd name="T16" fmla="*/ 2156 w 2501"/>
                  <a:gd name="T17" fmla="*/ 3469 h 4095"/>
                  <a:gd name="T18" fmla="*/ 1812 w 2501"/>
                  <a:gd name="T19" fmla="*/ 3000 h 4095"/>
                  <a:gd name="T20" fmla="*/ 2343 w 2501"/>
                  <a:gd name="T21" fmla="*/ 2125 h 4095"/>
                  <a:gd name="T22" fmla="*/ 2406 w 2501"/>
                  <a:gd name="T23" fmla="*/ 1625 h 4095"/>
                  <a:gd name="T24" fmla="*/ 2468 w 2501"/>
                  <a:gd name="T25" fmla="*/ 1000 h 4095"/>
                  <a:gd name="T26" fmla="*/ 2406 w 2501"/>
                  <a:gd name="T27" fmla="*/ 532 h 4095"/>
                  <a:gd name="T28" fmla="*/ 2500 w 2501"/>
                  <a:gd name="T29" fmla="*/ 0 h 4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01" h="4095">
                    <a:moveTo>
                      <a:pt x="2500" y="0"/>
                    </a:moveTo>
                    <a:lnTo>
                      <a:pt x="2500" y="0"/>
                    </a:lnTo>
                    <a:cubicBezTo>
                      <a:pt x="1718" y="469"/>
                      <a:pt x="1718" y="469"/>
                      <a:pt x="1718" y="469"/>
                    </a:cubicBezTo>
                    <a:cubicBezTo>
                      <a:pt x="1718" y="438"/>
                      <a:pt x="1687" y="407"/>
                      <a:pt x="1656" y="375"/>
                    </a:cubicBezTo>
                    <a:cubicBezTo>
                      <a:pt x="1437" y="219"/>
                      <a:pt x="1125" y="250"/>
                      <a:pt x="937" y="438"/>
                    </a:cubicBezTo>
                    <a:cubicBezTo>
                      <a:pt x="812" y="594"/>
                      <a:pt x="812" y="813"/>
                      <a:pt x="875" y="969"/>
                    </a:cubicBezTo>
                    <a:cubicBezTo>
                      <a:pt x="0" y="1500"/>
                      <a:pt x="0" y="1500"/>
                      <a:pt x="0" y="1500"/>
                    </a:cubicBezTo>
                    <a:cubicBezTo>
                      <a:pt x="2093" y="4094"/>
                      <a:pt x="2093" y="4094"/>
                      <a:pt x="2093" y="4094"/>
                    </a:cubicBezTo>
                    <a:cubicBezTo>
                      <a:pt x="2156" y="3469"/>
                      <a:pt x="2156" y="3469"/>
                      <a:pt x="2156" y="3469"/>
                    </a:cubicBezTo>
                    <a:cubicBezTo>
                      <a:pt x="2000" y="3375"/>
                      <a:pt x="1875" y="3219"/>
                      <a:pt x="1812" y="3000"/>
                    </a:cubicBezTo>
                    <a:cubicBezTo>
                      <a:pt x="1718" y="2625"/>
                      <a:pt x="1968" y="2250"/>
                      <a:pt x="2343" y="2125"/>
                    </a:cubicBezTo>
                    <a:cubicBezTo>
                      <a:pt x="2406" y="1625"/>
                      <a:pt x="2406" y="1625"/>
                      <a:pt x="2406" y="1625"/>
                    </a:cubicBezTo>
                    <a:cubicBezTo>
                      <a:pt x="2468" y="1000"/>
                      <a:pt x="2468" y="1000"/>
                      <a:pt x="2468" y="1000"/>
                    </a:cubicBezTo>
                    <a:cubicBezTo>
                      <a:pt x="2437" y="844"/>
                      <a:pt x="2406" y="688"/>
                      <a:pt x="2406" y="532"/>
                    </a:cubicBezTo>
                    <a:cubicBezTo>
                      <a:pt x="2406" y="344"/>
                      <a:pt x="2437" y="157"/>
                      <a:pt x="2500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0" name="îšḻidè">
                <a:extLst>
                  <a:ext uri="{FF2B5EF4-FFF2-40B4-BE49-F238E27FC236}">
                    <a16:creationId xmlns="" xmlns:a16="http://schemas.microsoft.com/office/drawing/2014/main" id="{0AE91D2C-0281-4570-9E30-3D2AF4E7E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1628" y="3203362"/>
                <a:ext cx="1385628" cy="1108790"/>
              </a:xfrm>
              <a:custGeom>
                <a:avLst/>
                <a:gdLst>
                  <a:gd name="T0" fmla="*/ 3592 w 3593"/>
                  <a:gd name="T1" fmla="*/ 2875 h 2876"/>
                  <a:gd name="T2" fmla="*/ 3592 w 3593"/>
                  <a:gd name="T3" fmla="*/ 2875 h 2876"/>
                  <a:gd name="T4" fmla="*/ 3186 w 3593"/>
                  <a:gd name="T5" fmla="*/ 2469 h 2876"/>
                  <a:gd name="T6" fmla="*/ 2592 w 3593"/>
                  <a:gd name="T7" fmla="*/ 2437 h 2876"/>
                  <a:gd name="T8" fmla="*/ 2217 w 3593"/>
                  <a:gd name="T9" fmla="*/ 1469 h 2876"/>
                  <a:gd name="T10" fmla="*/ 1437 w 3593"/>
                  <a:gd name="T11" fmla="*/ 656 h 2876"/>
                  <a:gd name="T12" fmla="*/ 687 w 3593"/>
                  <a:gd name="T13" fmla="*/ 0 h 2876"/>
                  <a:gd name="T14" fmla="*/ 562 w 3593"/>
                  <a:gd name="T15" fmla="*/ 906 h 2876"/>
                  <a:gd name="T16" fmla="*/ 437 w 3593"/>
                  <a:gd name="T17" fmla="*/ 937 h 2876"/>
                  <a:gd name="T18" fmla="*/ 62 w 3593"/>
                  <a:gd name="T19" fmla="*/ 1500 h 2876"/>
                  <a:gd name="T20" fmla="*/ 437 w 3593"/>
                  <a:gd name="T21" fmla="*/ 1875 h 2876"/>
                  <a:gd name="T22" fmla="*/ 312 w 3593"/>
                  <a:gd name="T23" fmla="*/ 2875 h 2876"/>
                  <a:gd name="T24" fmla="*/ 3592 w 3593"/>
                  <a:gd name="T25" fmla="*/ 2875 h 2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93" h="2876">
                    <a:moveTo>
                      <a:pt x="3592" y="2875"/>
                    </a:moveTo>
                    <a:lnTo>
                      <a:pt x="3592" y="2875"/>
                    </a:lnTo>
                    <a:cubicBezTo>
                      <a:pt x="3186" y="2469"/>
                      <a:pt x="3186" y="2469"/>
                      <a:pt x="3186" y="2469"/>
                    </a:cubicBezTo>
                    <a:cubicBezTo>
                      <a:pt x="2999" y="2531"/>
                      <a:pt x="2780" y="2531"/>
                      <a:pt x="2592" y="2437"/>
                    </a:cubicBezTo>
                    <a:cubicBezTo>
                      <a:pt x="2249" y="2250"/>
                      <a:pt x="2093" y="1844"/>
                      <a:pt x="2217" y="1469"/>
                    </a:cubicBezTo>
                    <a:cubicBezTo>
                      <a:pt x="1437" y="656"/>
                      <a:pt x="1437" y="656"/>
                      <a:pt x="1437" y="656"/>
                    </a:cubicBezTo>
                    <a:cubicBezTo>
                      <a:pt x="1125" y="531"/>
                      <a:pt x="843" y="312"/>
                      <a:pt x="687" y="0"/>
                    </a:cubicBezTo>
                    <a:cubicBezTo>
                      <a:pt x="562" y="906"/>
                      <a:pt x="562" y="906"/>
                      <a:pt x="562" y="906"/>
                    </a:cubicBezTo>
                    <a:cubicBezTo>
                      <a:pt x="531" y="906"/>
                      <a:pt x="468" y="906"/>
                      <a:pt x="437" y="937"/>
                    </a:cubicBezTo>
                    <a:cubicBezTo>
                      <a:pt x="156" y="969"/>
                      <a:pt x="0" y="1250"/>
                      <a:pt x="62" y="1500"/>
                    </a:cubicBezTo>
                    <a:cubicBezTo>
                      <a:pt x="93" y="1719"/>
                      <a:pt x="250" y="1844"/>
                      <a:pt x="437" y="1875"/>
                    </a:cubicBezTo>
                    <a:cubicBezTo>
                      <a:pt x="312" y="2875"/>
                      <a:pt x="312" y="2875"/>
                      <a:pt x="312" y="2875"/>
                    </a:cubicBezTo>
                    <a:lnTo>
                      <a:pt x="3592" y="287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ïṧ1îḓê">
                <a:extLst>
                  <a:ext uri="{FF2B5EF4-FFF2-40B4-BE49-F238E27FC236}">
                    <a16:creationId xmlns="" xmlns:a16="http://schemas.microsoft.com/office/drawing/2014/main" id="{95FADB6C-7793-48A1-8E97-98A72686E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6099" y="3310501"/>
                <a:ext cx="1589647" cy="999952"/>
              </a:xfrm>
              <a:custGeom>
                <a:avLst/>
                <a:gdLst>
                  <a:gd name="T0" fmla="*/ 4124 w 4125"/>
                  <a:gd name="T1" fmla="*/ 0 h 2595"/>
                  <a:gd name="T2" fmla="*/ 4124 w 4125"/>
                  <a:gd name="T3" fmla="*/ 0 h 2595"/>
                  <a:gd name="T4" fmla="*/ 3499 w 4125"/>
                  <a:gd name="T5" fmla="*/ 63 h 2595"/>
                  <a:gd name="T6" fmla="*/ 3093 w 4125"/>
                  <a:gd name="T7" fmla="*/ 500 h 2595"/>
                  <a:gd name="T8" fmla="*/ 2124 w 4125"/>
                  <a:gd name="T9" fmla="*/ 188 h 2595"/>
                  <a:gd name="T10" fmla="*/ 999 w 4125"/>
                  <a:gd name="T11" fmla="*/ 313 h 2595"/>
                  <a:gd name="T12" fmla="*/ 187 w 4125"/>
                  <a:gd name="T13" fmla="*/ 531 h 2595"/>
                  <a:gd name="T14" fmla="*/ 0 w 4125"/>
                  <a:gd name="T15" fmla="*/ 500 h 2595"/>
                  <a:gd name="T16" fmla="*/ 655 w 4125"/>
                  <a:gd name="T17" fmla="*/ 1156 h 2595"/>
                  <a:gd name="T18" fmla="*/ 561 w 4125"/>
                  <a:gd name="T19" fmla="*/ 1250 h 2595"/>
                  <a:gd name="T20" fmla="*/ 811 w 4125"/>
                  <a:gd name="T21" fmla="*/ 1938 h 2595"/>
                  <a:gd name="T22" fmla="*/ 1311 w 4125"/>
                  <a:gd name="T23" fmla="*/ 1875 h 2595"/>
                  <a:gd name="T24" fmla="*/ 2030 w 4125"/>
                  <a:gd name="T25" fmla="*/ 2594 h 2595"/>
                  <a:gd name="T26" fmla="*/ 4124 w 4125"/>
                  <a:gd name="T27" fmla="*/ 0 h 2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25" h="2595">
                    <a:moveTo>
                      <a:pt x="4124" y="0"/>
                    </a:moveTo>
                    <a:lnTo>
                      <a:pt x="4124" y="0"/>
                    </a:lnTo>
                    <a:cubicBezTo>
                      <a:pt x="3499" y="63"/>
                      <a:pt x="3499" y="63"/>
                      <a:pt x="3499" y="63"/>
                    </a:cubicBezTo>
                    <a:cubicBezTo>
                      <a:pt x="3436" y="250"/>
                      <a:pt x="3280" y="406"/>
                      <a:pt x="3093" y="500"/>
                    </a:cubicBezTo>
                    <a:cubicBezTo>
                      <a:pt x="2749" y="688"/>
                      <a:pt x="2311" y="531"/>
                      <a:pt x="2124" y="188"/>
                    </a:cubicBezTo>
                    <a:cubicBezTo>
                      <a:pt x="999" y="313"/>
                      <a:pt x="999" y="313"/>
                      <a:pt x="999" y="313"/>
                    </a:cubicBezTo>
                    <a:cubicBezTo>
                      <a:pt x="749" y="438"/>
                      <a:pt x="468" y="531"/>
                      <a:pt x="187" y="531"/>
                    </a:cubicBezTo>
                    <a:cubicBezTo>
                      <a:pt x="125" y="531"/>
                      <a:pt x="62" y="500"/>
                      <a:pt x="0" y="500"/>
                    </a:cubicBezTo>
                    <a:cubicBezTo>
                      <a:pt x="655" y="1156"/>
                      <a:pt x="655" y="1156"/>
                      <a:pt x="655" y="1156"/>
                    </a:cubicBezTo>
                    <a:cubicBezTo>
                      <a:pt x="624" y="1188"/>
                      <a:pt x="593" y="1219"/>
                      <a:pt x="561" y="1250"/>
                    </a:cubicBezTo>
                    <a:cubicBezTo>
                      <a:pt x="468" y="1500"/>
                      <a:pt x="561" y="1813"/>
                      <a:pt x="811" y="1938"/>
                    </a:cubicBezTo>
                    <a:cubicBezTo>
                      <a:pt x="968" y="2000"/>
                      <a:pt x="1186" y="1969"/>
                      <a:pt x="1311" y="1875"/>
                    </a:cubicBezTo>
                    <a:cubicBezTo>
                      <a:pt x="2030" y="2594"/>
                      <a:pt x="2030" y="2594"/>
                      <a:pt x="2030" y="2594"/>
                    </a:cubicBezTo>
                    <a:lnTo>
                      <a:pt x="4124" y="0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2" name="íṣ1ïďe">
                <a:extLst>
                  <a:ext uri="{FF2B5EF4-FFF2-40B4-BE49-F238E27FC236}">
                    <a16:creationId xmlns="" xmlns:a16="http://schemas.microsoft.com/office/drawing/2014/main" id="{67D8A653-3EAC-4FBB-9ADC-C86BB86A6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6747" y="1938117"/>
                <a:ext cx="1132304" cy="1530538"/>
              </a:xfrm>
              <a:custGeom>
                <a:avLst/>
                <a:gdLst>
                  <a:gd name="T0" fmla="*/ 2938 w 2939"/>
                  <a:gd name="T1" fmla="*/ 3281 h 3969"/>
                  <a:gd name="T2" fmla="*/ 2938 w 2939"/>
                  <a:gd name="T3" fmla="*/ 3281 h 3969"/>
                  <a:gd name="T4" fmla="*/ 2188 w 2939"/>
                  <a:gd name="T5" fmla="*/ 0 h 3969"/>
                  <a:gd name="T6" fmla="*/ 1813 w 2939"/>
                  <a:gd name="T7" fmla="*/ 593 h 3969"/>
                  <a:gd name="T8" fmla="*/ 1906 w 2939"/>
                  <a:gd name="T9" fmla="*/ 1156 h 3969"/>
                  <a:gd name="T10" fmla="*/ 1063 w 2939"/>
                  <a:gd name="T11" fmla="*/ 1750 h 3969"/>
                  <a:gd name="T12" fmla="*/ 469 w 2939"/>
                  <a:gd name="T13" fmla="*/ 2687 h 3969"/>
                  <a:gd name="T14" fmla="*/ 0 w 2939"/>
                  <a:gd name="T15" fmla="*/ 3593 h 3969"/>
                  <a:gd name="T16" fmla="*/ 875 w 2939"/>
                  <a:gd name="T17" fmla="*/ 3499 h 3969"/>
                  <a:gd name="T18" fmla="*/ 938 w 2939"/>
                  <a:gd name="T19" fmla="*/ 3625 h 3969"/>
                  <a:gd name="T20" fmla="*/ 1594 w 2939"/>
                  <a:gd name="T21" fmla="*/ 3843 h 3969"/>
                  <a:gd name="T22" fmla="*/ 1875 w 2939"/>
                  <a:gd name="T23" fmla="*/ 3406 h 3969"/>
                  <a:gd name="T24" fmla="*/ 2938 w 2939"/>
                  <a:gd name="T25" fmla="*/ 3312 h 3969"/>
                  <a:gd name="T26" fmla="*/ 2938 w 2939"/>
                  <a:gd name="T27" fmla="*/ 3281 h 3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39" h="3969">
                    <a:moveTo>
                      <a:pt x="2938" y="3281"/>
                    </a:moveTo>
                    <a:lnTo>
                      <a:pt x="2938" y="3281"/>
                    </a:lnTo>
                    <a:cubicBezTo>
                      <a:pt x="2188" y="0"/>
                      <a:pt x="2188" y="0"/>
                      <a:pt x="2188" y="0"/>
                    </a:cubicBezTo>
                    <a:cubicBezTo>
                      <a:pt x="1813" y="593"/>
                      <a:pt x="1813" y="593"/>
                      <a:pt x="1813" y="593"/>
                    </a:cubicBezTo>
                    <a:cubicBezTo>
                      <a:pt x="1938" y="750"/>
                      <a:pt x="1969" y="968"/>
                      <a:pt x="1906" y="1156"/>
                    </a:cubicBezTo>
                    <a:cubicBezTo>
                      <a:pt x="1844" y="1562"/>
                      <a:pt x="1469" y="1812"/>
                      <a:pt x="1063" y="1750"/>
                    </a:cubicBezTo>
                    <a:cubicBezTo>
                      <a:pt x="469" y="2687"/>
                      <a:pt x="469" y="2687"/>
                      <a:pt x="469" y="2687"/>
                    </a:cubicBezTo>
                    <a:cubicBezTo>
                      <a:pt x="406" y="3031"/>
                      <a:pt x="219" y="3343"/>
                      <a:pt x="0" y="3593"/>
                    </a:cubicBezTo>
                    <a:cubicBezTo>
                      <a:pt x="875" y="3499"/>
                      <a:pt x="875" y="3499"/>
                      <a:pt x="875" y="3499"/>
                    </a:cubicBezTo>
                    <a:cubicBezTo>
                      <a:pt x="906" y="3531"/>
                      <a:pt x="906" y="3562"/>
                      <a:pt x="938" y="3625"/>
                    </a:cubicBezTo>
                    <a:cubicBezTo>
                      <a:pt x="1031" y="3843"/>
                      <a:pt x="1344" y="3968"/>
                      <a:pt x="1594" y="3843"/>
                    </a:cubicBezTo>
                    <a:cubicBezTo>
                      <a:pt x="1781" y="3750"/>
                      <a:pt x="1875" y="3593"/>
                      <a:pt x="1875" y="3406"/>
                    </a:cubicBezTo>
                    <a:cubicBezTo>
                      <a:pt x="2938" y="3312"/>
                      <a:pt x="2938" y="3312"/>
                      <a:pt x="2938" y="3312"/>
                    </a:cubicBezTo>
                    <a:lnTo>
                      <a:pt x="2938" y="3281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3" name="î$lídé">
                <a:extLst>
                  <a:ext uri="{FF2B5EF4-FFF2-40B4-BE49-F238E27FC236}">
                    <a16:creationId xmlns="" xmlns:a16="http://schemas.microsoft.com/office/drawing/2014/main" id="{843DD746-CD12-4E26-B537-D84874FA7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4415" y="1237474"/>
                <a:ext cx="1193510" cy="1542443"/>
              </a:xfrm>
              <a:custGeom>
                <a:avLst/>
                <a:gdLst>
                  <a:gd name="T0" fmla="*/ 2469 w 3095"/>
                  <a:gd name="T1" fmla="*/ 2438 h 4001"/>
                  <a:gd name="T2" fmla="*/ 2469 w 3095"/>
                  <a:gd name="T3" fmla="*/ 2438 h 4001"/>
                  <a:gd name="T4" fmla="*/ 3094 w 3095"/>
                  <a:gd name="T5" fmla="*/ 1469 h 4001"/>
                  <a:gd name="T6" fmla="*/ 0 w 3095"/>
                  <a:gd name="T7" fmla="*/ 0 h 4001"/>
                  <a:gd name="T8" fmla="*/ 250 w 3095"/>
                  <a:gd name="T9" fmla="*/ 719 h 4001"/>
                  <a:gd name="T10" fmla="*/ 750 w 3095"/>
                  <a:gd name="T11" fmla="*/ 1000 h 4001"/>
                  <a:gd name="T12" fmla="*/ 657 w 3095"/>
                  <a:gd name="T13" fmla="*/ 2000 h 4001"/>
                  <a:gd name="T14" fmla="*/ 1032 w 3095"/>
                  <a:gd name="T15" fmla="*/ 3094 h 4001"/>
                  <a:gd name="T16" fmla="*/ 1438 w 3095"/>
                  <a:gd name="T17" fmla="*/ 4000 h 4001"/>
                  <a:gd name="T18" fmla="*/ 1938 w 3095"/>
                  <a:gd name="T19" fmla="*/ 3250 h 4001"/>
                  <a:gd name="T20" fmla="*/ 2063 w 3095"/>
                  <a:gd name="T21" fmla="*/ 3281 h 4001"/>
                  <a:gd name="T22" fmla="*/ 2657 w 3095"/>
                  <a:gd name="T23" fmla="*/ 2906 h 4001"/>
                  <a:gd name="T24" fmla="*/ 2469 w 3095"/>
                  <a:gd name="T25" fmla="*/ 2438 h 4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95" h="4001">
                    <a:moveTo>
                      <a:pt x="2469" y="2438"/>
                    </a:moveTo>
                    <a:lnTo>
                      <a:pt x="2469" y="2438"/>
                    </a:lnTo>
                    <a:cubicBezTo>
                      <a:pt x="3094" y="1469"/>
                      <a:pt x="3094" y="1469"/>
                      <a:pt x="3094" y="146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0" y="719"/>
                      <a:pt x="250" y="719"/>
                      <a:pt x="250" y="719"/>
                    </a:cubicBezTo>
                    <a:cubicBezTo>
                      <a:pt x="438" y="719"/>
                      <a:pt x="625" y="813"/>
                      <a:pt x="750" y="1000"/>
                    </a:cubicBezTo>
                    <a:cubicBezTo>
                      <a:pt x="1000" y="1313"/>
                      <a:pt x="969" y="1750"/>
                      <a:pt x="657" y="2000"/>
                    </a:cubicBezTo>
                    <a:cubicBezTo>
                      <a:pt x="1032" y="3094"/>
                      <a:pt x="1032" y="3094"/>
                      <a:pt x="1032" y="3094"/>
                    </a:cubicBezTo>
                    <a:cubicBezTo>
                      <a:pt x="1250" y="3344"/>
                      <a:pt x="1407" y="3656"/>
                      <a:pt x="1438" y="4000"/>
                    </a:cubicBezTo>
                    <a:cubicBezTo>
                      <a:pt x="1938" y="3250"/>
                      <a:pt x="1938" y="3250"/>
                      <a:pt x="1938" y="3250"/>
                    </a:cubicBezTo>
                    <a:cubicBezTo>
                      <a:pt x="1969" y="3281"/>
                      <a:pt x="2000" y="3281"/>
                      <a:pt x="2063" y="3281"/>
                    </a:cubicBezTo>
                    <a:cubicBezTo>
                      <a:pt x="2313" y="3344"/>
                      <a:pt x="2594" y="3188"/>
                      <a:pt x="2657" y="2906"/>
                    </a:cubicBezTo>
                    <a:cubicBezTo>
                      <a:pt x="2688" y="2719"/>
                      <a:pt x="2625" y="2531"/>
                      <a:pt x="2469" y="2438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4" name="îśḷïḓe">
                <a:extLst>
                  <a:ext uri="{FF2B5EF4-FFF2-40B4-BE49-F238E27FC236}">
                    <a16:creationId xmlns="" xmlns:a16="http://schemas.microsoft.com/office/drawing/2014/main" id="{570CDA82-6B1B-4BD3-A05C-7C9B275A9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3791" y="1201757"/>
                <a:ext cx="1577745" cy="1108790"/>
              </a:xfrm>
              <a:custGeom>
                <a:avLst/>
                <a:gdLst>
                  <a:gd name="T0" fmla="*/ 3843 w 4094"/>
                  <a:gd name="T1" fmla="*/ 1938 h 2876"/>
                  <a:gd name="T2" fmla="*/ 3843 w 4094"/>
                  <a:gd name="T3" fmla="*/ 1938 h 2876"/>
                  <a:gd name="T4" fmla="*/ 3937 w 4094"/>
                  <a:gd name="T5" fmla="*/ 1250 h 2876"/>
                  <a:gd name="T6" fmla="*/ 3437 w 4094"/>
                  <a:gd name="T7" fmla="*/ 1063 h 2876"/>
                  <a:gd name="T8" fmla="*/ 3094 w 4094"/>
                  <a:gd name="T9" fmla="*/ 0 h 2876"/>
                  <a:gd name="T10" fmla="*/ 0 w 4094"/>
                  <a:gd name="T11" fmla="*/ 1500 h 2876"/>
                  <a:gd name="T12" fmla="*/ 688 w 4094"/>
                  <a:gd name="T13" fmla="*/ 1750 h 2876"/>
                  <a:gd name="T14" fmla="*/ 1250 w 4094"/>
                  <a:gd name="T15" fmla="*/ 1532 h 2876"/>
                  <a:gd name="T16" fmla="*/ 1969 w 4094"/>
                  <a:gd name="T17" fmla="*/ 2219 h 2876"/>
                  <a:gd name="T18" fmla="*/ 3063 w 4094"/>
                  <a:gd name="T19" fmla="*/ 2594 h 2876"/>
                  <a:gd name="T20" fmla="*/ 3125 w 4094"/>
                  <a:gd name="T21" fmla="*/ 2594 h 2876"/>
                  <a:gd name="T22" fmla="*/ 4031 w 4094"/>
                  <a:gd name="T23" fmla="*/ 2875 h 2876"/>
                  <a:gd name="T24" fmla="*/ 3749 w 4094"/>
                  <a:gd name="T25" fmla="*/ 2000 h 2876"/>
                  <a:gd name="T26" fmla="*/ 3843 w 4094"/>
                  <a:gd name="T27" fmla="*/ 1938 h 2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94" h="2876">
                    <a:moveTo>
                      <a:pt x="3843" y="1938"/>
                    </a:moveTo>
                    <a:lnTo>
                      <a:pt x="3843" y="1938"/>
                    </a:lnTo>
                    <a:cubicBezTo>
                      <a:pt x="4062" y="1782"/>
                      <a:pt x="4093" y="1469"/>
                      <a:pt x="3937" y="1250"/>
                    </a:cubicBezTo>
                    <a:cubicBezTo>
                      <a:pt x="3812" y="1094"/>
                      <a:pt x="3624" y="1032"/>
                      <a:pt x="3437" y="1063"/>
                    </a:cubicBezTo>
                    <a:cubicBezTo>
                      <a:pt x="3094" y="0"/>
                      <a:pt x="3094" y="0"/>
                      <a:pt x="3094" y="0"/>
                    </a:cubicBezTo>
                    <a:cubicBezTo>
                      <a:pt x="0" y="1500"/>
                      <a:pt x="0" y="1500"/>
                      <a:pt x="0" y="1500"/>
                    </a:cubicBezTo>
                    <a:cubicBezTo>
                      <a:pt x="688" y="1750"/>
                      <a:pt x="688" y="1750"/>
                      <a:pt x="688" y="1750"/>
                    </a:cubicBezTo>
                    <a:cubicBezTo>
                      <a:pt x="844" y="1594"/>
                      <a:pt x="1032" y="1532"/>
                      <a:pt x="1250" y="1532"/>
                    </a:cubicBezTo>
                    <a:cubicBezTo>
                      <a:pt x="1625" y="1532"/>
                      <a:pt x="1969" y="1813"/>
                      <a:pt x="1969" y="2219"/>
                    </a:cubicBezTo>
                    <a:cubicBezTo>
                      <a:pt x="3063" y="2594"/>
                      <a:pt x="3063" y="2594"/>
                      <a:pt x="3063" y="2594"/>
                    </a:cubicBezTo>
                    <a:cubicBezTo>
                      <a:pt x="3094" y="2594"/>
                      <a:pt x="3094" y="2594"/>
                      <a:pt x="3125" y="2594"/>
                    </a:cubicBezTo>
                    <a:cubicBezTo>
                      <a:pt x="3437" y="2594"/>
                      <a:pt x="3749" y="2688"/>
                      <a:pt x="4031" y="2875"/>
                    </a:cubicBezTo>
                    <a:cubicBezTo>
                      <a:pt x="3749" y="2000"/>
                      <a:pt x="3749" y="2000"/>
                      <a:pt x="3749" y="2000"/>
                    </a:cubicBezTo>
                    <a:cubicBezTo>
                      <a:pt x="3781" y="2000"/>
                      <a:pt x="3812" y="1969"/>
                      <a:pt x="3843" y="1938"/>
                    </a:cubicBezTo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grpSp>
            <p:nvGrpSpPr>
              <p:cNvPr id="45" name="îs1iḍé">
                <a:extLst>
                  <a:ext uri="{FF2B5EF4-FFF2-40B4-BE49-F238E27FC236}">
                    <a16:creationId xmlns="" xmlns:a16="http://schemas.microsoft.com/office/drawing/2014/main" id="{7E50362A-F19E-4570-A6D2-E1EB4EA3FB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2509" y="2778068"/>
                <a:ext cx="319680" cy="319762"/>
                <a:chOff x="1865313" y="2312988"/>
                <a:chExt cx="446087" cy="446087"/>
              </a:xfrm>
              <a:solidFill>
                <a:schemeClr val="bg1"/>
              </a:solidFill>
            </p:grpSpPr>
            <p:sp>
              <p:nvSpPr>
                <p:cNvPr id="56" name="iṣļiḓê">
                  <a:extLst>
                    <a:ext uri="{FF2B5EF4-FFF2-40B4-BE49-F238E27FC236}">
                      <a16:creationId xmlns="" xmlns:a16="http://schemas.microsoft.com/office/drawing/2014/main" id="{7698830E-2760-4D37-BA6F-E02337E6CB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2638" y="2455863"/>
                  <a:ext cx="112712" cy="157162"/>
                </a:xfrm>
                <a:custGeom>
                  <a:avLst/>
                  <a:gdLst>
                    <a:gd name="T0" fmla="*/ 302 w 313"/>
                    <a:gd name="T1" fmla="*/ 196 h 437"/>
                    <a:gd name="T2" fmla="*/ 41 w 313"/>
                    <a:gd name="T3" fmla="*/ 9 h 437"/>
                    <a:gd name="T4" fmla="*/ 10 w 313"/>
                    <a:gd name="T5" fmla="*/ 9 h 437"/>
                    <a:gd name="T6" fmla="*/ 0 w 313"/>
                    <a:gd name="T7" fmla="*/ 30 h 437"/>
                    <a:gd name="T8" fmla="*/ 0 w 313"/>
                    <a:gd name="T9" fmla="*/ 405 h 437"/>
                    <a:gd name="T10" fmla="*/ 10 w 313"/>
                    <a:gd name="T11" fmla="*/ 436 h 437"/>
                    <a:gd name="T12" fmla="*/ 31 w 313"/>
                    <a:gd name="T13" fmla="*/ 436 h 437"/>
                    <a:gd name="T14" fmla="*/ 41 w 313"/>
                    <a:gd name="T15" fmla="*/ 436 h 437"/>
                    <a:gd name="T16" fmla="*/ 302 w 313"/>
                    <a:gd name="T17" fmla="*/ 249 h 437"/>
                    <a:gd name="T18" fmla="*/ 312 w 313"/>
                    <a:gd name="T19" fmla="*/ 217 h 437"/>
                    <a:gd name="T20" fmla="*/ 302 w 313"/>
                    <a:gd name="T21" fmla="*/ 196 h 437"/>
                    <a:gd name="T22" fmla="*/ 302 w 313"/>
                    <a:gd name="T23" fmla="*/ 196 h 437"/>
                    <a:gd name="T24" fmla="*/ 302 w 313"/>
                    <a:gd name="T25" fmla="*/ 196 h 4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3" h="437">
                      <a:moveTo>
                        <a:pt x="302" y="196"/>
                      </a:moveTo>
                      <a:cubicBezTo>
                        <a:pt x="41" y="9"/>
                        <a:pt x="41" y="9"/>
                        <a:pt x="41" y="9"/>
                      </a:cubicBezTo>
                      <a:cubicBezTo>
                        <a:pt x="31" y="0"/>
                        <a:pt x="20" y="0"/>
                        <a:pt x="10" y="9"/>
                      </a:cubicBezTo>
                      <a:cubicBezTo>
                        <a:pt x="0" y="9"/>
                        <a:pt x="0" y="19"/>
                        <a:pt x="0" y="30"/>
                      </a:cubicBezTo>
                      <a:cubicBezTo>
                        <a:pt x="0" y="405"/>
                        <a:pt x="0" y="405"/>
                        <a:pt x="0" y="405"/>
                      </a:cubicBezTo>
                      <a:cubicBezTo>
                        <a:pt x="0" y="426"/>
                        <a:pt x="0" y="436"/>
                        <a:pt x="10" y="436"/>
                      </a:cubicBezTo>
                      <a:cubicBezTo>
                        <a:pt x="20" y="436"/>
                        <a:pt x="20" y="436"/>
                        <a:pt x="31" y="436"/>
                      </a:cubicBezTo>
                      <a:lnTo>
                        <a:pt x="41" y="436"/>
                      </a:lnTo>
                      <a:cubicBezTo>
                        <a:pt x="302" y="249"/>
                        <a:pt x="302" y="249"/>
                        <a:pt x="302" y="249"/>
                      </a:cubicBezTo>
                      <a:cubicBezTo>
                        <a:pt x="312" y="238"/>
                        <a:pt x="312" y="228"/>
                        <a:pt x="312" y="217"/>
                      </a:cubicBezTo>
                      <a:cubicBezTo>
                        <a:pt x="312" y="207"/>
                        <a:pt x="312" y="207"/>
                        <a:pt x="302" y="196"/>
                      </a:cubicBezTo>
                      <a:close/>
                      <a:moveTo>
                        <a:pt x="302" y="196"/>
                      </a:moveTo>
                      <a:lnTo>
                        <a:pt x="302" y="19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íṥlîḓê">
                  <a:extLst>
                    <a:ext uri="{FF2B5EF4-FFF2-40B4-BE49-F238E27FC236}">
                      <a16:creationId xmlns="" xmlns:a16="http://schemas.microsoft.com/office/drawing/2014/main" id="{3816AB51-B69C-4E7F-86A4-F394468D53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313" y="2312988"/>
                  <a:ext cx="446087" cy="446087"/>
                </a:xfrm>
                <a:custGeom>
                  <a:avLst/>
                  <a:gdLst>
                    <a:gd name="T0" fmla="*/ 614 w 1240"/>
                    <a:gd name="T1" fmla="*/ 0 h 1240"/>
                    <a:gd name="T2" fmla="*/ 0 w 1240"/>
                    <a:gd name="T3" fmla="*/ 614 h 1240"/>
                    <a:gd name="T4" fmla="*/ 614 w 1240"/>
                    <a:gd name="T5" fmla="*/ 1239 h 1240"/>
                    <a:gd name="T6" fmla="*/ 1239 w 1240"/>
                    <a:gd name="T7" fmla="*/ 614 h 1240"/>
                    <a:gd name="T8" fmla="*/ 614 w 1240"/>
                    <a:gd name="T9" fmla="*/ 0 h 1240"/>
                    <a:gd name="T10" fmla="*/ 614 w 1240"/>
                    <a:gd name="T11" fmla="*/ 1135 h 1240"/>
                    <a:gd name="T12" fmla="*/ 104 w 1240"/>
                    <a:gd name="T13" fmla="*/ 614 h 1240"/>
                    <a:gd name="T14" fmla="*/ 614 w 1240"/>
                    <a:gd name="T15" fmla="*/ 104 h 1240"/>
                    <a:gd name="T16" fmla="*/ 1135 w 1240"/>
                    <a:gd name="T17" fmla="*/ 614 h 1240"/>
                    <a:gd name="T18" fmla="*/ 614 w 1240"/>
                    <a:gd name="T19" fmla="*/ 1135 h 1240"/>
                    <a:gd name="T20" fmla="*/ 614 w 1240"/>
                    <a:gd name="T21" fmla="*/ 1135 h 1240"/>
                    <a:gd name="T22" fmla="*/ 614 w 1240"/>
                    <a:gd name="T23" fmla="*/ 1135 h 1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40" h="1240">
                      <a:moveTo>
                        <a:pt x="614" y="0"/>
                      </a:moveTo>
                      <a:cubicBezTo>
                        <a:pt x="271" y="0"/>
                        <a:pt x="0" y="271"/>
                        <a:pt x="0" y="614"/>
                      </a:cubicBezTo>
                      <a:cubicBezTo>
                        <a:pt x="0" y="958"/>
                        <a:pt x="271" y="1239"/>
                        <a:pt x="614" y="1239"/>
                      </a:cubicBezTo>
                      <a:cubicBezTo>
                        <a:pt x="969" y="1239"/>
                        <a:pt x="1239" y="958"/>
                        <a:pt x="1239" y="614"/>
                      </a:cubicBezTo>
                      <a:cubicBezTo>
                        <a:pt x="1239" y="271"/>
                        <a:pt x="969" y="0"/>
                        <a:pt x="614" y="0"/>
                      </a:cubicBezTo>
                      <a:close/>
                      <a:moveTo>
                        <a:pt x="614" y="1135"/>
                      </a:moveTo>
                      <a:cubicBezTo>
                        <a:pt x="333" y="1135"/>
                        <a:pt x="104" y="906"/>
                        <a:pt x="104" y="614"/>
                      </a:cubicBezTo>
                      <a:cubicBezTo>
                        <a:pt x="104" y="333"/>
                        <a:pt x="333" y="104"/>
                        <a:pt x="614" y="104"/>
                      </a:cubicBezTo>
                      <a:cubicBezTo>
                        <a:pt x="906" y="104"/>
                        <a:pt x="1135" y="333"/>
                        <a:pt x="1135" y="614"/>
                      </a:cubicBezTo>
                      <a:cubicBezTo>
                        <a:pt x="1135" y="906"/>
                        <a:pt x="906" y="1135"/>
                        <a:pt x="614" y="1135"/>
                      </a:cubicBezTo>
                      <a:close/>
                      <a:moveTo>
                        <a:pt x="614" y="1135"/>
                      </a:moveTo>
                      <a:lnTo>
                        <a:pt x="614" y="11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6" name="íŝḷiḑê">
                <a:extLst>
                  <a:ext uri="{FF2B5EF4-FFF2-40B4-BE49-F238E27FC236}">
                    <a16:creationId xmlns="" xmlns:a16="http://schemas.microsoft.com/office/drawing/2014/main" id="{AE5F7B59-DA73-4FF8-BEC7-1DE779A06C89}"/>
                  </a:ext>
                </a:extLst>
              </p:cNvPr>
              <p:cNvGrpSpPr/>
              <p:nvPr/>
            </p:nvGrpSpPr>
            <p:grpSpPr>
              <a:xfrm>
                <a:off x="5189523" y="1949620"/>
                <a:ext cx="265426" cy="315272"/>
                <a:chOff x="2060819" y="1388284"/>
                <a:chExt cx="271040" cy="321860"/>
              </a:xfrm>
              <a:solidFill>
                <a:schemeClr val="bg1"/>
              </a:solidFill>
            </p:grpSpPr>
            <p:sp>
              <p:nvSpPr>
                <p:cNvPr id="52" name="ïsḷíḑè">
                  <a:extLst>
                    <a:ext uri="{FF2B5EF4-FFF2-40B4-BE49-F238E27FC236}">
                      <a16:creationId xmlns="" xmlns:a16="http://schemas.microsoft.com/office/drawing/2014/main" id="{04629F27-A450-461D-9DD3-7B027ED1CB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0819" y="1388284"/>
                  <a:ext cx="271040" cy="307527"/>
                </a:xfrm>
                <a:custGeom>
                  <a:avLst/>
                  <a:gdLst>
                    <a:gd name="T0" fmla="*/ 718 w 917"/>
                    <a:gd name="T1" fmla="*/ 583 h 1042"/>
                    <a:gd name="T2" fmla="*/ 853 w 917"/>
                    <a:gd name="T3" fmla="*/ 354 h 1042"/>
                    <a:gd name="T4" fmla="*/ 885 w 917"/>
                    <a:gd name="T5" fmla="*/ 270 h 1042"/>
                    <a:gd name="T6" fmla="*/ 895 w 917"/>
                    <a:gd name="T7" fmla="*/ 229 h 1042"/>
                    <a:gd name="T8" fmla="*/ 895 w 917"/>
                    <a:gd name="T9" fmla="*/ 208 h 1042"/>
                    <a:gd name="T10" fmla="*/ 906 w 917"/>
                    <a:gd name="T11" fmla="*/ 93 h 1042"/>
                    <a:gd name="T12" fmla="*/ 906 w 917"/>
                    <a:gd name="T13" fmla="*/ 41 h 1042"/>
                    <a:gd name="T14" fmla="*/ 906 w 917"/>
                    <a:gd name="T15" fmla="*/ 20 h 1042"/>
                    <a:gd name="T16" fmla="*/ 906 w 917"/>
                    <a:gd name="T17" fmla="*/ 10 h 1042"/>
                    <a:gd name="T18" fmla="*/ 895 w 917"/>
                    <a:gd name="T19" fmla="*/ 0 h 1042"/>
                    <a:gd name="T20" fmla="*/ 885 w 917"/>
                    <a:gd name="T21" fmla="*/ 0 h 1042"/>
                    <a:gd name="T22" fmla="*/ 864 w 917"/>
                    <a:gd name="T23" fmla="*/ 10 h 1042"/>
                    <a:gd name="T24" fmla="*/ 812 w 917"/>
                    <a:gd name="T25" fmla="*/ 20 h 1042"/>
                    <a:gd name="T26" fmla="*/ 635 w 917"/>
                    <a:gd name="T27" fmla="*/ 104 h 1042"/>
                    <a:gd name="T28" fmla="*/ 395 w 917"/>
                    <a:gd name="T29" fmla="*/ 333 h 1042"/>
                    <a:gd name="T30" fmla="*/ 333 w 917"/>
                    <a:gd name="T31" fmla="*/ 375 h 1042"/>
                    <a:gd name="T32" fmla="*/ 10 w 917"/>
                    <a:gd name="T33" fmla="*/ 583 h 1042"/>
                    <a:gd name="T34" fmla="*/ 41 w 917"/>
                    <a:gd name="T35" fmla="*/ 625 h 1042"/>
                    <a:gd name="T36" fmla="*/ 531 w 917"/>
                    <a:gd name="T37" fmla="*/ 999 h 1042"/>
                    <a:gd name="T38" fmla="*/ 562 w 917"/>
                    <a:gd name="T39" fmla="*/ 1020 h 1042"/>
                    <a:gd name="T40" fmla="*/ 698 w 917"/>
                    <a:gd name="T41" fmla="*/ 656 h 1042"/>
                    <a:gd name="T42" fmla="*/ 718 w 917"/>
                    <a:gd name="T43" fmla="*/ 583 h 1042"/>
                    <a:gd name="T44" fmla="*/ 666 w 917"/>
                    <a:gd name="T45" fmla="*/ 458 h 1042"/>
                    <a:gd name="T46" fmla="*/ 562 w 917"/>
                    <a:gd name="T47" fmla="*/ 468 h 1042"/>
                    <a:gd name="T48" fmla="*/ 520 w 917"/>
                    <a:gd name="T49" fmla="*/ 354 h 1042"/>
                    <a:gd name="T50" fmla="*/ 531 w 917"/>
                    <a:gd name="T51" fmla="*/ 333 h 1042"/>
                    <a:gd name="T52" fmla="*/ 645 w 917"/>
                    <a:gd name="T53" fmla="*/ 323 h 1042"/>
                    <a:gd name="T54" fmla="*/ 677 w 917"/>
                    <a:gd name="T55" fmla="*/ 437 h 1042"/>
                    <a:gd name="T56" fmla="*/ 666 w 917"/>
                    <a:gd name="T57" fmla="*/ 458 h 1042"/>
                    <a:gd name="T58" fmla="*/ 666 w 917"/>
                    <a:gd name="T59" fmla="*/ 458 h 1042"/>
                    <a:gd name="T60" fmla="*/ 666 w 917"/>
                    <a:gd name="T61" fmla="*/ 458 h 10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17" h="1042">
                      <a:moveTo>
                        <a:pt x="718" y="583"/>
                      </a:moveTo>
                      <a:cubicBezTo>
                        <a:pt x="781" y="500"/>
                        <a:pt x="823" y="427"/>
                        <a:pt x="853" y="354"/>
                      </a:cubicBezTo>
                      <a:cubicBezTo>
                        <a:pt x="864" y="333"/>
                        <a:pt x="874" y="302"/>
                        <a:pt x="885" y="270"/>
                      </a:cubicBezTo>
                      <a:cubicBezTo>
                        <a:pt x="885" y="260"/>
                        <a:pt x="885" y="250"/>
                        <a:pt x="895" y="229"/>
                      </a:cubicBezTo>
                      <a:cubicBezTo>
                        <a:pt x="895" y="218"/>
                        <a:pt x="895" y="218"/>
                        <a:pt x="895" y="208"/>
                      </a:cubicBezTo>
                      <a:cubicBezTo>
                        <a:pt x="906" y="166"/>
                        <a:pt x="906" y="125"/>
                        <a:pt x="906" y="93"/>
                      </a:cubicBezTo>
                      <a:cubicBezTo>
                        <a:pt x="906" y="73"/>
                        <a:pt x="906" y="52"/>
                        <a:pt x="906" y="41"/>
                      </a:cubicBezTo>
                      <a:cubicBezTo>
                        <a:pt x="906" y="31"/>
                        <a:pt x="916" y="31"/>
                        <a:pt x="906" y="20"/>
                      </a:cubicBezTo>
                      <a:lnTo>
                        <a:pt x="906" y="10"/>
                      </a:lnTo>
                      <a:cubicBezTo>
                        <a:pt x="916" y="0"/>
                        <a:pt x="906" y="0"/>
                        <a:pt x="895" y="0"/>
                      </a:cubicBezTo>
                      <a:lnTo>
                        <a:pt x="885" y="0"/>
                      </a:lnTo>
                      <a:cubicBezTo>
                        <a:pt x="874" y="0"/>
                        <a:pt x="874" y="10"/>
                        <a:pt x="864" y="10"/>
                      </a:cubicBezTo>
                      <a:cubicBezTo>
                        <a:pt x="864" y="20"/>
                        <a:pt x="843" y="20"/>
                        <a:pt x="812" y="20"/>
                      </a:cubicBezTo>
                      <a:cubicBezTo>
                        <a:pt x="770" y="31"/>
                        <a:pt x="708" y="52"/>
                        <a:pt x="635" y="104"/>
                      </a:cubicBezTo>
                      <a:cubicBezTo>
                        <a:pt x="510" y="177"/>
                        <a:pt x="437" y="281"/>
                        <a:pt x="395" y="333"/>
                      </a:cubicBezTo>
                      <a:cubicBezTo>
                        <a:pt x="385" y="354"/>
                        <a:pt x="354" y="375"/>
                        <a:pt x="333" y="375"/>
                      </a:cubicBezTo>
                      <a:cubicBezTo>
                        <a:pt x="125" y="364"/>
                        <a:pt x="41" y="510"/>
                        <a:pt x="10" y="583"/>
                      </a:cubicBezTo>
                      <a:cubicBezTo>
                        <a:pt x="0" y="604"/>
                        <a:pt x="10" y="625"/>
                        <a:pt x="41" y="625"/>
                      </a:cubicBezTo>
                      <a:cubicBezTo>
                        <a:pt x="489" y="614"/>
                        <a:pt x="531" y="885"/>
                        <a:pt x="531" y="999"/>
                      </a:cubicBezTo>
                      <a:cubicBezTo>
                        <a:pt x="520" y="1031"/>
                        <a:pt x="541" y="1041"/>
                        <a:pt x="562" y="1020"/>
                      </a:cubicBezTo>
                      <a:cubicBezTo>
                        <a:pt x="729" y="926"/>
                        <a:pt x="718" y="739"/>
                        <a:pt x="698" y="656"/>
                      </a:cubicBezTo>
                      <a:cubicBezTo>
                        <a:pt x="698" y="635"/>
                        <a:pt x="708" y="593"/>
                        <a:pt x="718" y="583"/>
                      </a:cubicBezTo>
                      <a:close/>
                      <a:moveTo>
                        <a:pt x="666" y="458"/>
                      </a:moveTo>
                      <a:cubicBezTo>
                        <a:pt x="645" y="489"/>
                        <a:pt x="593" y="489"/>
                        <a:pt x="562" y="468"/>
                      </a:cubicBezTo>
                      <a:cubicBezTo>
                        <a:pt x="510" y="448"/>
                        <a:pt x="500" y="395"/>
                        <a:pt x="520" y="354"/>
                      </a:cubicBezTo>
                      <a:cubicBezTo>
                        <a:pt x="531" y="343"/>
                        <a:pt x="531" y="343"/>
                        <a:pt x="531" y="333"/>
                      </a:cubicBezTo>
                      <a:cubicBezTo>
                        <a:pt x="562" y="302"/>
                        <a:pt x="604" y="302"/>
                        <a:pt x="645" y="323"/>
                      </a:cubicBezTo>
                      <a:cubicBezTo>
                        <a:pt x="687" y="343"/>
                        <a:pt x="708" y="395"/>
                        <a:pt x="677" y="437"/>
                      </a:cubicBezTo>
                      <a:cubicBezTo>
                        <a:pt x="677" y="448"/>
                        <a:pt x="677" y="448"/>
                        <a:pt x="666" y="458"/>
                      </a:cubicBezTo>
                      <a:close/>
                      <a:moveTo>
                        <a:pt x="666" y="458"/>
                      </a:moveTo>
                      <a:lnTo>
                        <a:pt x="666" y="4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íṥḷîḑè">
                  <a:extLst>
                    <a:ext uri="{FF2B5EF4-FFF2-40B4-BE49-F238E27FC236}">
                      <a16:creationId xmlns="" xmlns:a16="http://schemas.microsoft.com/office/drawing/2014/main" id="{75B6ACEC-9469-4FB5-9845-00E7C7F2E2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185" y="1637172"/>
                  <a:ext cx="58639" cy="67760"/>
                </a:xfrm>
                <a:custGeom>
                  <a:avLst/>
                  <a:gdLst>
                    <a:gd name="T0" fmla="*/ 42 w 199"/>
                    <a:gd name="T1" fmla="*/ 219 h 230"/>
                    <a:gd name="T2" fmla="*/ 188 w 199"/>
                    <a:gd name="T3" fmla="*/ 31 h 230"/>
                    <a:gd name="T4" fmla="*/ 156 w 199"/>
                    <a:gd name="T5" fmla="*/ 10 h 230"/>
                    <a:gd name="T6" fmla="*/ 11 w 199"/>
                    <a:gd name="T7" fmla="*/ 198 h 230"/>
                    <a:gd name="T8" fmla="*/ 42 w 199"/>
                    <a:gd name="T9" fmla="*/ 219 h 230"/>
                    <a:gd name="T10" fmla="*/ 42 w 199"/>
                    <a:gd name="T11" fmla="*/ 219 h 230"/>
                    <a:gd name="T12" fmla="*/ 42 w 199"/>
                    <a:gd name="T13" fmla="*/ 21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9" h="230">
                      <a:moveTo>
                        <a:pt x="42" y="219"/>
                      </a:moveTo>
                      <a:cubicBezTo>
                        <a:pt x="115" y="177"/>
                        <a:pt x="167" y="83"/>
                        <a:pt x="188" y="31"/>
                      </a:cubicBezTo>
                      <a:cubicBezTo>
                        <a:pt x="198" y="10"/>
                        <a:pt x="177" y="0"/>
                        <a:pt x="156" y="10"/>
                      </a:cubicBezTo>
                      <a:cubicBezTo>
                        <a:pt x="73" y="63"/>
                        <a:pt x="31" y="146"/>
                        <a:pt x="11" y="198"/>
                      </a:cubicBezTo>
                      <a:cubicBezTo>
                        <a:pt x="0" y="219"/>
                        <a:pt x="21" y="229"/>
                        <a:pt x="42" y="219"/>
                      </a:cubicBezTo>
                      <a:close/>
                      <a:moveTo>
                        <a:pt x="42" y="219"/>
                      </a:moveTo>
                      <a:lnTo>
                        <a:pt x="42" y="2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í$ḷiḍé">
                  <a:extLst>
                    <a:ext uri="{FF2B5EF4-FFF2-40B4-BE49-F238E27FC236}">
                      <a16:creationId xmlns="" xmlns:a16="http://schemas.microsoft.com/office/drawing/2014/main" id="{99EB440D-0355-4885-84C2-AF22858B23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4274" y="1615019"/>
                  <a:ext cx="76882" cy="95125"/>
                </a:xfrm>
                <a:custGeom>
                  <a:avLst/>
                  <a:gdLst>
                    <a:gd name="T0" fmla="*/ 31 w 261"/>
                    <a:gd name="T1" fmla="*/ 313 h 324"/>
                    <a:gd name="T2" fmla="*/ 250 w 261"/>
                    <a:gd name="T3" fmla="*/ 31 h 324"/>
                    <a:gd name="T4" fmla="*/ 219 w 261"/>
                    <a:gd name="T5" fmla="*/ 11 h 324"/>
                    <a:gd name="T6" fmla="*/ 10 w 261"/>
                    <a:gd name="T7" fmla="*/ 292 h 324"/>
                    <a:gd name="T8" fmla="*/ 31 w 261"/>
                    <a:gd name="T9" fmla="*/ 313 h 324"/>
                    <a:gd name="T10" fmla="*/ 31 w 261"/>
                    <a:gd name="T11" fmla="*/ 313 h 324"/>
                    <a:gd name="T12" fmla="*/ 31 w 261"/>
                    <a:gd name="T13" fmla="*/ 313 h 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1" h="324">
                      <a:moveTo>
                        <a:pt x="31" y="313"/>
                      </a:moveTo>
                      <a:cubicBezTo>
                        <a:pt x="156" y="240"/>
                        <a:pt x="219" y="104"/>
                        <a:pt x="250" y="31"/>
                      </a:cubicBezTo>
                      <a:cubicBezTo>
                        <a:pt x="260" y="11"/>
                        <a:pt x="240" y="0"/>
                        <a:pt x="219" y="11"/>
                      </a:cubicBezTo>
                      <a:cubicBezTo>
                        <a:pt x="94" y="83"/>
                        <a:pt x="31" y="219"/>
                        <a:pt x="10" y="292"/>
                      </a:cubicBezTo>
                      <a:cubicBezTo>
                        <a:pt x="0" y="313"/>
                        <a:pt x="10" y="323"/>
                        <a:pt x="31" y="313"/>
                      </a:cubicBezTo>
                      <a:close/>
                      <a:moveTo>
                        <a:pt x="31" y="313"/>
                      </a:moveTo>
                      <a:lnTo>
                        <a:pt x="31" y="3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îS1ïḑe">
                  <a:extLst>
                    <a:ext uri="{FF2B5EF4-FFF2-40B4-BE49-F238E27FC236}">
                      <a16:creationId xmlns="" xmlns:a16="http://schemas.microsoft.com/office/drawing/2014/main" id="{E97DE182-0C26-430F-AFF7-BC84C513E2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5153" y="1591564"/>
                  <a:ext cx="58638" cy="70366"/>
                </a:xfrm>
                <a:custGeom>
                  <a:avLst/>
                  <a:gdLst>
                    <a:gd name="T0" fmla="*/ 41 w 199"/>
                    <a:gd name="T1" fmla="*/ 229 h 240"/>
                    <a:gd name="T2" fmla="*/ 187 w 199"/>
                    <a:gd name="T3" fmla="*/ 42 h 240"/>
                    <a:gd name="T4" fmla="*/ 156 w 199"/>
                    <a:gd name="T5" fmla="*/ 21 h 240"/>
                    <a:gd name="T6" fmla="*/ 10 w 199"/>
                    <a:gd name="T7" fmla="*/ 208 h 240"/>
                    <a:gd name="T8" fmla="*/ 41 w 199"/>
                    <a:gd name="T9" fmla="*/ 229 h 240"/>
                    <a:gd name="T10" fmla="*/ 41 w 199"/>
                    <a:gd name="T11" fmla="*/ 229 h 240"/>
                    <a:gd name="T12" fmla="*/ 41 w 199"/>
                    <a:gd name="T13" fmla="*/ 229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9" h="240">
                      <a:moveTo>
                        <a:pt x="41" y="229"/>
                      </a:moveTo>
                      <a:cubicBezTo>
                        <a:pt x="114" y="177"/>
                        <a:pt x="166" y="94"/>
                        <a:pt x="187" y="42"/>
                      </a:cubicBezTo>
                      <a:cubicBezTo>
                        <a:pt x="198" y="21"/>
                        <a:pt x="177" y="0"/>
                        <a:pt x="156" y="21"/>
                      </a:cubicBezTo>
                      <a:cubicBezTo>
                        <a:pt x="73" y="73"/>
                        <a:pt x="31" y="156"/>
                        <a:pt x="10" y="208"/>
                      </a:cubicBezTo>
                      <a:cubicBezTo>
                        <a:pt x="0" y="229"/>
                        <a:pt x="10" y="239"/>
                        <a:pt x="41" y="229"/>
                      </a:cubicBezTo>
                      <a:close/>
                      <a:moveTo>
                        <a:pt x="41" y="229"/>
                      </a:moveTo>
                      <a:lnTo>
                        <a:pt x="41" y="22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14="http://schemas.microsoft.com/office/powerpoint/2010/main" xmlns:lc="http://schemas.openxmlformats.org/drawingml/2006/lockedCanvas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7" name="íśḻiḑè">
                <a:extLst>
                  <a:ext uri="{FF2B5EF4-FFF2-40B4-BE49-F238E27FC236}">
                    <a16:creationId xmlns="" xmlns:a16="http://schemas.microsoft.com/office/drawing/2014/main" id="{C74F3CE5-3C72-4D9A-A873-701A7C431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6020" y="3731479"/>
                <a:ext cx="309263" cy="309342"/>
              </a:xfrm>
              <a:custGeom>
                <a:avLst/>
                <a:gdLst>
                  <a:gd name="T0" fmla="*/ 852 w 1606"/>
                  <a:gd name="T1" fmla="*/ 0 h 1607"/>
                  <a:gd name="T2" fmla="*/ 0 w 1606"/>
                  <a:gd name="T3" fmla="*/ 753 h 1607"/>
                  <a:gd name="T4" fmla="*/ 752 w 1606"/>
                  <a:gd name="T5" fmla="*/ 1606 h 1607"/>
                  <a:gd name="T6" fmla="*/ 1605 w 1606"/>
                  <a:gd name="T7" fmla="*/ 853 h 1607"/>
                  <a:gd name="T8" fmla="*/ 501 w 1606"/>
                  <a:gd name="T9" fmla="*/ 176 h 1607"/>
                  <a:gd name="T10" fmla="*/ 217 w 1606"/>
                  <a:gd name="T11" fmla="*/ 427 h 1607"/>
                  <a:gd name="T12" fmla="*/ 158 w 1606"/>
                  <a:gd name="T13" fmla="*/ 535 h 1607"/>
                  <a:gd name="T14" fmla="*/ 317 w 1606"/>
                  <a:gd name="T15" fmla="*/ 753 h 1607"/>
                  <a:gd name="T16" fmla="*/ 158 w 1606"/>
                  <a:gd name="T17" fmla="*/ 535 h 1607"/>
                  <a:gd name="T18" fmla="*/ 317 w 1606"/>
                  <a:gd name="T19" fmla="*/ 853 h 1607"/>
                  <a:gd name="T20" fmla="*/ 158 w 1606"/>
                  <a:gd name="T21" fmla="*/ 1071 h 1607"/>
                  <a:gd name="T22" fmla="*/ 217 w 1606"/>
                  <a:gd name="T23" fmla="*/ 1179 h 1607"/>
                  <a:gd name="T24" fmla="*/ 501 w 1606"/>
                  <a:gd name="T25" fmla="*/ 1430 h 1607"/>
                  <a:gd name="T26" fmla="*/ 752 w 1606"/>
                  <a:gd name="T27" fmla="*/ 1497 h 1607"/>
                  <a:gd name="T28" fmla="*/ 752 w 1606"/>
                  <a:gd name="T29" fmla="*/ 1179 h 1607"/>
                  <a:gd name="T30" fmla="*/ 752 w 1606"/>
                  <a:gd name="T31" fmla="*/ 1071 h 1607"/>
                  <a:gd name="T32" fmla="*/ 426 w 1606"/>
                  <a:gd name="T33" fmla="*/ 853 h 1607"/>
                  <a:gd name="T34" fmla="*/ 752 w 1606"/>
                  <a:gd name="T35" fmla="*/ 1071 h 1607"/>
                  <a:gd name="T36" fmla="*/ 426 w 1606"/>
                  <a:gd name="T37" fmla="*/ 753 h 1607"/>
                  <a:gd name="T38" fmla="*/ 752 w 1606"/>
                  <a:gd name="T39" fmla="*/ 535 h 1607"/>
                  <a:gd name="T40" fmla="*/ 752 w 1606"/>
                  <a:gd name="T41" fmla="*/ 427 h 1607"/>
                  <a:gd name="T42" fmla="*/ 752 w 1606"/>
                  <a:gd name="T43" fmla="*/ 109 h 1607"/>
                  <a:gd name="T44" fmla="*/ 1387 w 1606"/>
                  <a:gd name="T45" fmla="*/ 427 h 1607"/>
                  <a:gd name="T46" fmla="*/ 1103 w 1606"/>
                  <a:gd name="T47" fmla="*/ 176 h 1607"/>
                  <a:gd name="T48" fmla="*/ 852 w 1606"/>
                  <a:gd name="T49" fmla="*/ 109 h 1607"/>
                  <a:gd name="T50" fmla="*/ 852 w 1606"/>
                  <a:gd name="T51" fmla="*/ 427 h 1607"/>
                  <a:gd name="T52" fmla="*/ 852 w 1606"/>
                  <a:gd name="T53" fmla="*/ 535 h 1607"/>
                  <a:gd name="T54" fmla="*/ 1178 w 1606"/>
                  <a:gd name="T55" fmla="*/ 753 h 1607"/>
                  <a:gd name="T56" fmla="*/ 852 w 1606"/>
                  <a:gd name="T57" fmla="*/ 535 h 1607"/>
                  <a:gd name="T58" fmla="*/ 1178 w 1606"/>
                  <a:gd name="T59" fmla="*/ 853 h 1607"/>
                  <a:gd name="T60" fmla="*/ 852 w 1606"/>
                  <a:gd name="T61" fmla="*/ 1071 h 1607"/>
                  <a:gd name="T62" fmla="*/ 852 w 1606"/>
                  <a:gd name="T63" fmla="*/ 1497 h 1607"/>
                  <a:gd name="T64" fmla="*/ 1120 w 1606"/>
                  <a:gd name="T65" fmla="*/ 1179 h 1607"/>
                  <a:gd name="T66" fmla="*/ 1103 w 1606"/>
                  <a:gd name="T67" fmla="*/ 1430 h 1607"/>
                  <a:gd name="T68" fmla="*/ 1387 w 1606"/>
                  <a:gd name="T69" fmla="*/ 1179 h 1607"/>
                  <a:gd name="T70" fmla="*/ 1446 w 1606"/>
                  <a:gd name="T71" fmla="*/ 1071 h 1607"/>
                  <a:gd name="T72" fmla="*/ 1287 w 1606"/>
                  <a:gd name="T73" fmla="*/ 853 h 1607"/>
                  <a:gd name="T74" fmla="*/ 1446 w 1606"/>
                  <a:gd name="T75" fmla="*/ 1071 h 1607"/>
                  <a:gd name="T76" fmla="*/ 1254 w 1606"/>
                  <a:gd name="T77" fmla="*/ 535 h 1607"/>
                  <a:gd name="T78" fmla="*/ 1496 w 1606"/>
                  <a:gd name="T79" fmla="*/ 753 h 1607"/>
                  <a:gd name="T80" fmla="*/ 1287 w 1606"/>
                  <a:gd name="T81" fmla="*/ 753 h 1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06" h="1607">
                    <a:moveTo>
                      <a:pt x="1605" y="753"/>
                    </a:moveTo>
                    <a:cubicBezTo>
                      <a:pt x="1580" y="352"/>
                      <a:pt x="1254" y="26"/>
                      <a:pt x="852" y="0"/>
                    </a:cubicBezTo>
                    <a:cubicBezTo>
                      <a:pt x="752" y="0"/>
                      <a:pt x="752" y="0"/>
                      <a:pt x="752" y="0"/>
                    </a:cubicBezTo>
                    <a:cubicBezTo>
                      <a:pt x="351" y="26"/>
                      <a:pt x="25" y="352"/>
                      <a:pt x="0" y="753"/>
                    </a:cubicBezTo>
                    <a:cubicBezTo>
                      <a:pt x="0" y="853"/>
                      <a:pt x="0" y="853"/>
                      <a:pt x="0" y="853"/>
                    </a:cubicBezTo>
                    <a:cubicBezTo>
                      <a:pt x="25" y="1255"/>
                      <a:pt x="351" y="1581"/>
                      <a:pt x="752" y="1606"/>
                    </a:cubicBezTo>
                    <a:cubicBezTo>
                      <a:pt x="852" y="1606"/>
                      <a:pt x="852" y="1606"/>
                      <a:pt x="852" y="1606"/>
                    </a:cubicBezTo>
                    <a:cubicBezTo>
                      <a:pt x="1254" y="1581"/>
                      <a:pt x="1580" y="1255"/>
                      <a:pt x="1605" y="853"/>
                    </a:cubicBezTo>
                    <a:cubicBezTo>
                      <a:pt x="1605" y="753"/>
                      <a:pt x="1605" y="753"/>
                      <a:pt x="1605" y="753"/>
                    </a:cubicBezTo>
                    <a:close/>
                    <a:moveTo>
                      <a:pt x="501" y="176"/>
                    </a:moveTo>
                    <a:cubicBezTo>
                      <a:pt x="451" y="243"/>
                      <a:pt x="409" y="327"/>
                      <a:pt x="376" y="427"/>
                    </a:cubicBezTo>
                    <a:cubicBezTo>
                      <a:pt x="217" y="427"/>
                      <a:pt x="217" y="427"/>
                      <a:pt x="217" y="427"/>
                    </a:cubicBezTo>
                    <a:cubicBezTo>
                      <a:pt x="284" y="318"/>
                      <a:pt x="384" y="226"/>
                      <a:pt x="501" y="176"/>
                    </a:cubicBezTo>
                    <a:close/>
                    <a:moveTo>
                      <a:pt x="158" y="535"/>
                    </a:moveTo>
                    <a:cubicBezTo>
                      <a:pt x="351" y="535"/>
                      <a:pt x="351" y="535"/>
                      <a:pt x="351" y="535"/>
                    </a:cubicBezTo>
                    <a:cubicBezTo>
                      <a:pt x="334" y="602"/>
                      <a:pt x="326" y="678"/>
                      <a:pt x="317" y="753"/>
                    </a:cubicBezTo>
                    <a:cubicBezTo>
                      <a:pt x="108" y="753"/>
                      <a:pt x="108" y="753"/>
                      <a:pt x="108" y="753"/>
                    </a:cubicBezTo>
                    <a:cubicBezTo>
                      <a:pt x="108" y="678"/>
                      <a:pt x="133" y="602"/>
                      <a:pt x="158" y="535"/>
                    </a:cubicBezTo>
                    <a:close/>
                    <a:moveTo>
                      <a:pt x="108" y="853"/>
                    </a:moveTo>
                    <a:cubicBezTo>
                      <a:pt x="317" y="853"/>
                      <a:pt x="317" y="853"/>
                      <a:pt x="317" y="853"/>
                    </a:cubicBezTo>
                    <a:cubicBezTo>
                      <a:pt x="326" y="929"/>
                      <a:pt x="334" y="1004"/>
                      <a:pt x="351" y="1071"/>
                    </a:cubicBezTo>
                    <a:cubicBezTo>
                      <a:pt x="158" y="1071"/>
                      <a:pt x="158" y="1071"/>
                      <a:pt x="158" y="1071"/>
                    </a:cubicBezTo>
                    <a:cubicBezTo>
                      <a:pt x="133" y="1004"/>
                      <a:pt x="108" y="929"/>
                      <a:pt x="108" y="853"/>
                    </a:cubicBezTo>
                    <a:close/>
                    <a:moveTo>
                      <a:pt x="217" y="1179"/>
                    </a:moveTo>
                    <a:cubicBezTo>
                      <a:pt x="376" y="1179"/>
                      <a:pt x="376" y="1179"/>
                      <a:pt x="376" y="1179"/>
                    </a:cubicBezTo>
                    <a:cubicBezTo>
                      <a:pt x="409" y="1280"/>
                      <a:pt x="451" y="1363"/>
                      <a:pt x="501" y="1430"/>
                    </a:cubicBezTo>
                    <a:cubicBezTo>
                      <a:pt x="384" y="1380"/>
                      <a:pt x="284" y="1288"/>
                      <a:pt x="217" y="1179"/>
                    </a:cubicBezTo>
                    <a:close/>
                    <a:moveTo>
                      <a:pt x="752" y="1497"/>
                    </a:moveTo>
                    <a:cubicBezTo>
                      <a:pt x="635" y="1464"/>
                      <a:pt x="543" y="1346"/>
                      <a:pt x="484" y="1179"/>
                    </a:cubicBezTo>
                    <a:cubicBezTo>
                      <a:pt x="752" y="1179"/>
                      <a:pt x="752" y="1179"/>
                      <a:pt x="752" y="1179"/>
                    </a:cubicBezTo>
                    <a:lnTo>
                      <a:pt x="752" y="1497"/>
                    </a:lnTo>
                    <a:close/>
                    <a:moveTo>
                      <a:pt x="752" y="1071"/>
                    </a:moveTo>
                    <a:cubicBezTo>
                      <a:pt x="459" y="1071"/>
                      <a:pt x="459" y="1071"/>
                      <a:pt x="459" y="1071"/>
                    </a:cubicBezTo>
                    <a:cubicBezTo>
                      <a:pt x="443" y="1004"/>
                      <a:pt x="434" y="929"/>
                      <a:pt x="426" y="853"/>
                    </a:cubicBezTo>
                    <a:cubicBezTo>
                      <a:pt x="752" y="853"/>
                      <a:pt x="752" y="853"/>
                      <a:pt x="752" y="853"/>
                    </a:cubicBezTo>
                    <a:lnTo>
                      <a:pt x="752" y="1071"/>
                    </a:lnTo>
                    <a:close/>
                    <a:moveTo>
                      <a:pt x="752" y="753"/>
                    </a:moveTo>
                    <a:cubicBezTo>
                      <a:pt x="426" y="753"/>
                      <a:pt x="426" y="753"/>
                      <a:pt x="426" y="753"/>
                    </a:cubicBezTo>
                    <a:cubicBezTo>
                      <a:pt x="434" y="678"/>
                      <a:pt x="443" y="602"/>
                      <a:pt x="459" y="535"/>
                    </a:cubicBezTo>
                    <a:cubicBezTo>
                      <a:pt x="752" y="535"/>
                      <a:pt x="752" y="535"/>
                      <a:pt x="752" y="535"/>
                    </a:cubicBezTo>
                    <a:lnTo>
                      <a:pt x="752" y="753"/>
                    </a:lnTo>
                    <a:close/>
                    <a:moveTo>
                      <a:pt x="752" y="427"/>
                    </a:moveTo>
                    <a:cubicBezTo>
                      <a:pt x="484" y="427"/>
                      <a:pt x="484" y="427"/>
                      <a:pt x="484" y="427"/>
                    </a:cubicBezTo>
                    <a:cubicBezTo>
                      <a:pt x="543" y="260"/>
                      <a:pt x="635" y="142"/>
                      <a:pt x="752" y="109"/>
                    </a:cubicBezTo>
                    <a:lnTo>
                      <a:pt x="752" y="427"/>
                    </a:lnTo>
                    <a:close/>
                    <a:moveTo>
                      <a:pt x="1387" y="427"/>
                    </a:moveTo>
                    <a:cubicBezTo>
                      <a:pt x="1229" y="427"/>
                      <a:pt x="1229" y="427"/>
                      <a:pt x="1229" y="427"/>
                    </a:cubicBezTo>
                    <a:cubicBezTo>
                      <a:pt x="1195" y="327"/>
                      <a:pt x="1153" y="243"/>
                      <a:pt x="1103" y="176"/>
                    </a:cubicBezTo>
                    <a:cubicBezTo>
                      <a:pt x="1220" y="226"/>
                      <a:pt x="1320" y="318"/>
                      <a:pt x="1387" y="427"/>
                    </a:cubicBezTo>
                    <a:close/>
                    <a:moveTo>
                      <a:pt x="852" y="109"/>
                    </a:moveTo>
                    <a:cubicBezTo>
                      <a:pt x="969" y="142"/>
                      <a:pt x="1061" y="260"/>
                      <a:pt x="1120" y="427"/>
                    </a:cubicBezTo>
                    <a:cubicBezTo>
                      <a:pt x="852" y="427"/>
                      <a:pt x="852" y="427"/>
                      <a:pt x="852" y="427"/>
                    </a:cubicBezTo>
                    <a:lnTo>
                      <a:pt x="852" y="109"/>
                    </a:lnTo>
                    <a:close/>
                    <a:moveTo>
                      <a:pt x="852" y="535"/>
                    </a:moveTo>
                    <a:cubicBezTo>
                      <a:pt x="1153" y="535"/>
                      <a:pt x="1153" y="535"/>
                      <a:pt x="1153" y="535"/>
                    </a:cubicBezTo>
                    <a:cubicBezTo>
                      <a:pt x="1162" y="602"/>
                      <a:pt x="1170" y="678"/>
                      <a:pt x="1178" y="753"/>
                    </a:cubicBezTo>
                    <a:cubicBezTo>
                      <a:pt x="852" y="753"/>
                      <a:pt x="852" y="753"/>
                      <a:pt x="852" y="753"/>
                    </a:cubicBezTo>
                    <a:lnTo>
                      <a:pt x="852" y="535"/>
                    </a:lnTo>
                    <a:close/>
                    <a:moveTo>
                      <a:pt x="852" y="853"/>
                    </a:moveTo>
                    <a:cubicBezTo>
                      <a:pt x="1178" y="853"/>
                      <a:pt x="1178" y="853"/>
                      <a:pt x="1178" y="853"/>
                    </a:cubicBezTo>
                    <a:cubicBezTo>
                      <a:pt x="1170" y="929"/>
                      <a:pt x="1162" y="1004"/>
                      <a:pt x="1153" y="1071"/>
                    </a:cubicBezTo>
                    <a:cubicBezTo>
                      <a:pt x="852" y="1071"/>
                      <a:pt x="852" y="1071"/>
                      <a:pt x="852" y="1071"/>
                    </a:cubicBezTo>
                    <a:lnTo>
                      <a:pt x="852" y="853"/>
                    </a:lnTo>
                    <a:close/>
                    <a:moveTo>
                      <a:pt x="852" y="1497"/>
                    </a:moveTo>
                    <a:cubicBezTo>
                      <a:pt x="852" y="1179"/>
                      <a:pt x="852" y="1179"/>
                      <a:pt x="852" y="1179"/>
                    </a:cubicBezTo>
                    <a:cubicBezTo>
                      <a:pt x="1120" y="1179"/>
                      <a:pt x="1120" y="1179"/>
                      <a:pt x="1120" y="1179"/>
                    </a:cubicBezTo>
                    <a:cubicBezTo>
                      <a:pt x="1061" y="1346"/>
                      <a:pt x="969" y="1464"/>
                      <a:pt x="852" y="1497"/>
                    </a:cubicBezTo>
                    <a:close/>
                    <a:moveTo>
                      <a:pt x="1103" y="1430"/>
                    </a:moveTo>
                    <a:cubicBezTo>
                      <a:pt x="1153" y="1363"/>
                      <a:pt x="1195" y="1280"/>
                      <a:pt x="1229" y="1179"/>
                    </a:cubicBezTo>
                    <a:cubicBezTo>
                      <a:pt x="1387" y="1179"/>
                      <a:pt x="1387" y="1179"/>
                      <a:pt x="1387" y="1179"/>
                    </a:cubicBezTo>
                    <a:cubicBezTo>
                      <a:pt x="1320" y="1288"/>
                      <a:pt x="1220" y="1380"/>
                      <a:pt x="1103" y="1430"/>
                    </a:cubicBezTo>
                    <a:close/>
                    <a:moveTo>
                      <a:pt x="1446" y="1071"/>
                    </a:moveTo>
                    <a:cubicBezTo>
                      <a:pt x="1254" y="1071"/>
                      <a:pt x="1254" y="1071"/>
                      <a:pt x="1254" y="1071"/>
                    </a:cubicBezTo>
                    <a:cubicBezTo>
                      <a:pt x="1270" y="1004"/>
                      <a:pt x="1279" y="929"/>
                      <a:pt x="1287" y="853"/>
                    </a:cubicBezTo>
                    <a:cubicBezTo>
                      <a:pt x="1496" y="853"/>
                      <a:pt x="1496" y="853"/>
                      <a:pt x="1496" y="853"/>
                    </a:cubicBezTo>
                    <a:cubicBezTo>
                      <a:pt x="1496" y="929"/>
                      <a:pt x="1471" y="1004"/>
                      <a:pt x="1446" y="1071"/>
                    </a:cubicBezTo>
                    <a:close/>
                    <a:moveTo>
                      <a:pt x="1287" y="753"/>
                    </a:moveTo>
                    <a:cubicBezTo>
                      <a:pt x="1279" y="678"/>
                      <a:pt x="1270" y="602"/>
                      <a:pt x="1254" y="535"/>
                    </a:cubicBezTo>
                    <a:cubicBezTo>
                      <a:pt x="1446" y="535"/>
                      <a:pt x="1446" y="535"/>
                      <a:pt x="1446" y="535"/>
                    </a:cubicBezTo>
                    <a:cubicBezTo>
                      <a:pt x="1471" y="602"/>
                      <a:pt x="1496" y="678"/>
                      <a:pt x="1496" y="753"/>
                    </a:cubicBezTo>
                    <a:lnTo>
                      <a:pt x="1287" y="753"/>
                    </a:lnTo>
                    <a:close/>
                    <a:moveTo>
                      <a:pt x="1287" y="753"/>
                    </a:moveTo>
                    <a:lnTo>
                      <a:pt x="1287" y="7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8" name="ïsľíḑê">
                <a:extLst>
                  <a:ext uri="{FF2B5EF4-FFF2-40B4-BE49-F238E27FC236}">
                    <a16:creationId xmlns="" xmlns:a16="http://schemas.microsoft.com/office/drawing/2014/main" id="{77E96998-1F98-4A35-8E21-233DF991560B}"/>
                  </a:ext>
                </a:extLst>
              </p:cNvPr>
              <p:cNvSpPr>
                <a:spLocks/>
              </p:cNvSpPr>
              <p:nvPr/>
            </p:nvSpPr>
            <p:spPr bwMode="auto">
              <a:xfrm rot="20348499">
                <a:off x="6162875" y="1613456"/>
                <a:ext cx="255699" cy="331478"/>
              </a:xfrm>
              <a:custGeom>
                <a:avLst/>
                <a:gdLst>
                  <a:gd name="T0" fmla="*/ 719 w 1222"/>
                  <a:gd name="T1" fmla="*/ 1338 h 1581"/>
                  <a:gd name="T2" fmla="*/ 686 w 1222"/>
                  <a:gd name="T3" fmla="*/ 1221 h 1581"/>
                  <a:gd name="T4" fmla="*/ 686 w 1222"/>
                  <a:gd name="T5" fmla="*/ 359 h 1581"/>
                  <a:gd name="T6" fmla="*/ 719 w 1222"/>
                  <a:gd name="T7" fmla="*/ 243 h 1581"/>
                  <a:gd name="T8" fmla="*/ 17 w 1222"/>
                  <a:gd name="T9" fmla="*/ 460 h 1581"/>
                  <a:gd name="T10" fmla="*/ 0 w 1222"/>
                  <a:gd name="T11" fmla="*/ 794 h 1581"/>
                  <a:gd name="T12" fmla="*/ 17 w 1222"/>
                  <a:gd name="T13" fmla="*/ 1120 h 1581"/>
                  <a:gd name="T14" fmla="*/ 502 w 1222"/>
                  <a:gd name="T15" fmla="*/ 1530 h 1581"/>
                  <a:gd name="T16" fmla="*/ 493 w 1222"/>
                  <a:gd name="T17" fmla="*/ 1112 h 1581"/>
                  <a:gd name="T18" fmla="*/ 284 w 1222"/>
                  <a:gd name="T19" fmla="*/ 1120 h 1581"/>
                  <a:gd name="T20" fmla="*/ 284 w 1222"/>
                  <a:gd name="T21" fmla="*/ 794 h 1581"/>
                  <a:gd name="T22" fmla="*/ 284 w 1222"/>
                  <a:gd name="T23" fmla="*/ 460 h 1581"/>
                  <a:gd name="T24" fmla="*/ 493 w 1222"/>
                  <a:gd name="T25" fmla="*/ 468 h 1581"/>
                  <a:gd name="T26" fmla="*/ 502 w 1222"/>
                  <a:gd name="T27" fmla="*/ 58 h 1581"/>
                  <a:gd name="T28" fmla="*/ 17 w 1222"/>
                  <a:gd name="T29" fmla="*/ 460 h 1581"/>
                  <a:gd name="T30" fmla="*/ 602 w 1222"/>
                  <a:gd name="T31" fmla="*/ 911 h 1581"/>
                  <a:gd name="T32" fmla="*/ 493 w 1222"/>
                  <a:gd name="T33" fmla="*/ 861 h 1581"/>
                  <a:gd name="T34" fmla="*/ 543 w 1222"/>
                  <a:gd name="T35" fmla="*/ 828 h 1581"/>
                  <a:gd name="T36" fmla="*/ 610 w 1222"/>
                  <a:gd name="T37" fmla="*/ 778 h 1581"/>
                  <a:gd name="T38" fmla="*/ 627 w 1222"/>
                  <a:gd name="T39" fmla="*/ 660 h 1581"/>
                  <a:gd name="T40" fmla="*/ 476 w 1222"/>
                  <a:gd name="T41" fmla="*/ 677 h 1581"/>
                  <a:gd name="T42" fmla="*/ 510 w 1222"/>
                  <a:gd name="T43" fmla="*/ 736 h 1581"/>
                  <a:gd name="T44" fmla="*/ 560 w 1222"/>
                  <a:gd name="T45" fmla="*/ 677 h 1581"/>
                  <a:gd name="T46" fmla="*/ 585 w 1222"/>
                  <a:gd name="T47" fmla="*/ 719 h 1581"/>
                  <a:gd name="T48" fmla="*/ 502 w 1222"/>
                  <a:gd name="T49" fmla="*/ 803 h 1581"/>
                  <a:gd name="T50" fmla="*/ 410 w 1222"/>
                  <a:gd name="T51" fmla="*/ 911 h 1581"/>
                  <a:gd name="T52" fmla="*/ 819 w 1222"/>
                  <a:gd name="T53" fmla="*/ 811 h 1581"/>
                  <a:gd name="T54" fmla="*/ 794 w 1222"/>
                  <a:gd name="T55" fmla="*/ 635 h 1581"/>
                  <a:gd name="T56" fmla="*/ 644 w 1222"/>
                  <a:gd name="T57" fmla="*/ 853 h 1581"/>
                  <a:gd name="T58" fmla="*/ 744 w 1222"/>
                  <a:gd name="T59" fmla="*/ 911 h 1581"/>
                  <a:gd name="T60" fmla="*/ 803 w 1222"/>
                  <a:gd name="T61" fmla="*/ 853 h 1581"/>
                  <a:gd name="T62" fmla="*/ 844 w 1222"/>
                  <a:gd name="T63" fmla="*/ 811 h 1581"/>
                  <a:gd name="T64" fmla="*/ 786 w 1222"/>
                  <a:gd name="T65" fmla="*/ 686 h 1581"/>
                  <a:gd name="T66" fmla="*/ 694 w 1222"/>
                  <a:gd name="T67" fmla="*/ 811 h 1581"/>
                  <a:gd name="T68" fmla="*/ 694 w 1222"/>
                  <a:gd name="T69" fmla="*/ 811 h 1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1581">
                    <a:moveTo>
                      <a:pt x="1221" y="794"/>
                    </a:moveTo>
                    <a:cubicBezTo>
                      <a:pt x="1221" y="1079"/>
                      <a:pt x="995" y="1313"/>
                      <a:pt x="719" y="1338"/>
                    </a:cubicBezTo>
                    <a:cubicBezTo>
                      <a:pt x="719" y="1329"/>
                      <a:pt x="711" y="1313"/>
                      <a:pt x="711" y="1296"/>
                    </a:cubicBezTo>
                    <a:cubicBezTo>
                      <a:pt x="711" y="1296"/>
                      <a:pt x="702" y="1262"/>
                      <a:pt x="686" y="1221"/>
                    </a:cubicBezTo>
                    <a:cubicBezTo>
                      <a:pt x="911" y="1212"/>
                      <a:pt x="1095" y="1028"/>
                      <a:pt x="1095" y="794"/>
                    </a:cubicBezTo>
                    <a:cubicBezTo>
                      <a:pt x="1095" y="560"/>
                      <a:pt x="911" y="368"/>
                      <a:pt x="686" y="359"/>
                    </a:cubicBezTo>
                    <a:cubicBezTo>
                      <a:pt x="702" y="326"/>
                      <a:pt x="711" y="293"/>
                      <a:pt x="711" y="284"/>
                    </a:cubicBezTo>
                    <a:cubicBezTo>
                      <a:pt x="711" y="276"/>
                      <a:pt x="719" y="259"/>
                      <a:pt x="719" y="243"/>
                    </a:cubicBezTo>
                    <a:cubicBezTo>
                      <a:pt x="995" y="267"/>
                      <a:pt x="1221" y="510"/>
                      <a:pt x="1221" y="794"/>
                    </a:cubicBezTo>
                    <a:close/>
                    <a:moveTo>
                      <a:pt x="17" y="460"/>
                    </a:moveTo>
                    <a:cubicBezTo>
                      <a:pt x="8" y="568"/>
                      <a:pt x="0" y="677"/>
                      <a:pt x="0" y="786"/>
                    </a:cubicBezTo>
                    <a:lnTo>
                      <a:pt x="0" y="794"/>
                    </a:lnTo>
                    <a:lnTo>
                      <a:pt x="0" y="803"/>
                    </a:lnTo>
                    <a:cubicBezTo>
                      <a:pt x="0" y="911"/>
                      <a:pt x="8" y="1012"/>
                      <a:pt x="17" y="1120"/>
                    </a:cubicBezTo>
                    <a:cubicBezTo>
                      <a:pt x="42" y="1396"/>
                      <a:pt x="259" y="1580"/>
                      <a:pt x="468" y="1538"/>
                    </a:cubicBezTo>
                    <a:cubicBezTo>
                      <a:pt x="485" y="1530"/>
                      <a:pt x="493" y="1530"/>
                      <a:pt x="502" y="1530"/>
                    </a:cubicBezTo>
                    <a:cubicBezTo>
                      <a:pt x="552" y="1505"/>
                      <a:pt x="594" y="1471"/>
                      <a:pt x="644" y="1438"/>
                    </a:cubicBezTo>
                    <a:cubicBezTo>
                      <a:pt x="702" y="1396"/>
                      <a:pt x="569" y="1070"/>
                      <a:pt x="493" y="1112"/>
                    </a:cubicBezTo>
                    <a:cubicBezTo>
                      <a:pt x="460" y="1129"/>
                      <a:pt x="376" y="1196"/>
                      <a:pt x="343" y="1196"/>
                    </a:cubicBezTo>
                    <a:cubicBezTo>
                      <a:pt x="309" y="1204"/>
                      <a:pt x="293" y="1162"/>
                      <a:pt x="284" y="1120"/>
                    </a:cubicBezTo>
                    <a:cubicBezTo>
                      <a:pt x="276" y="1028"/>
                      <a:pt x="284" y="903"/>
                      <a:pt x="284" y="803"/>
                    </a:cubicBezTo>
                    <a:cubicBezTo>
                      <a:pt x="284" y="794"/>
                      <a:pt x="284" y="794"/>
                      <a:pt x="284" y="794"/>
                    </a:cubicBezTo>
                    <a:cubicBezTo>
                      <a:pt x="284" y="786"/>
                      <a:pt x="284" y="786"/>
                      <a:pt x="284" y="786"/>
                    </a:cubicBezTo>
                    <a:cubicBezTo>
                      <a:pt x="284" y="677"/>
                      <a:pt x="276" y="560"/>
                      <a:pt x="284" y="460"/>
                    </a:cubicBezTo>
                    <a:cubicBezTo>
                      <a:pt x="293" y="426"/>
                      <a:pt x="309" y="385"/>
                      <a:pt x="343" y="385"/>
                    </a:cubicBezTo>
                    <a:cubicBezTo>
                      <a:pt x="376" y="393"/>
                      <a:pt x="460" y="452"/>
                      <a:pt x="493" y="468"/>
                    </a:cubicBezTo>
                    <a:cubicBezTo>
                      <a:pt x="569" y="510"/>
                      <a:pt x="702" y="184"/>
                      <a:pt x="644" y="142"/>
                    </a:cubicBezTo>
                    <a:cubicBezTo>
                      <a:pt x="594" y="117"/>
                      <a:pt x="552" y="75"/>
                      <a:pt x="502" y="58"/>
                    </a:cubicBezTo>
                    <a:cubicBezTo>
                      <a:pt x="493" y="50"/>
                      <a:pt x="485" y="50"/>
                      <a:pt x="468" y="50"/>
                    </a:cubicBezTo>
                    <a:cubicBezTo>
                      <a:pt x="259" y="0"/>
                      <a:pt x="42" y="184"/>
                      <a:pt x="17" y="460"/>
                    </a:cubicBezTo>
                    <a:close/>
                    <a:moveTo>
                      <a:pt x="410" y="911"/>
                    </a:moveTo>
                    <a:cubicBezTo>
                      <a:pt x="602" y="911"/>
                      <a:pt x="602" y="911"/>
                      <a:pt x="602" y="911"/>
                    </a:cubicBezTo>
                    <a:cubicBezTo>
                      <a:pt x="610" y="861"/>
                      <a:pt x="610" y="861"/>
                      <a:pt x="610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502" y="853"/>
                      <a:pt x="510" y="853"/>
                    </a:cubicBezTo>
                    <a:cubicBezTo>
                      <a:pt x="510" y="845"/>
                      <a:pt x="527" y="836"/>
                      <a:pt x="543" y="828"/>
                    </a:cubicBezTo>
                    <a:cubicBezTo>
                      <a:pt x="569" y="811"/>
                      <a:pt x="569" y="811"/>
                      <a:pt x="569" y="811"/>
                    </a:cubicBezTo>
                    <a:cubicBezTo>
                      <a:pt x="585" y="803"/>
                      <a:pt x="602" y="786"/>
                      <a:pt x="610" y="778"/>
                    </a:cubicBezTo>
                    <a:cubicBezTo>
                      <a:pt x="627" y="761"/>
                      <a:pt x="635" y="744"/>
                      <a:pt x="644" y="719"/>
                    </a:cubicBezTo>
                    <a:cubicBezTo>
                      <a:pt x="652" y="694"/>
                      <a:pt x="644" y="677"/>
                      <a:pt x="627" y="660"/>
                    </a:cubicBezTo>
                    <a:cubicBezTo>
                      <a:pt x="619" y="644"/>
                      <a:pt x="594" y="635"/>
                      <a:pt x="569" y="635"/>
                    </a:cubicBezTo>
                    <a:cubicBezTo>
                      <a:pt x="527" y="635"/>
                      <a:pt x="502" y="644"/>
                      <a:pt x="476" y="677"/>
                    </a:cubicBezTo>
                    <a:cubicBezTo>
                      <a:pt x="468" y="686"/>
                      <a:pt x="460" y="711"/>
                      <a:pt x="452" y="736"/>
                    </a:cubicBezTo>
                    <a:cubicBezTo>
                      <a:pt x="510" y="736"/>
                      <a:pt x="510" y="736"/>
                      <a:pt x="510" y="736"/>
                    </a:cubicBezTo>
                    <a:cubicBezTo>
                      <a:pt x="510" y="719"/>
                      <a:pt x="518" y="702"/>
                      <a:pt x="518" y="694"/>
                    </a:cubicBezTo>
                    <a:cubicBezTo>
                      <a:pt x="527" y="686"/>
                      <a:pt x="543" y="677"/>
                      <a:pt x="560" y="677"/>
                    </a:cubicBezTo>
                    <a:cubicBezTo>
                      <a:pt x="569" y="677"/>
                      <a:pt x="577" y="686"/>
                      <a:pt x="585" y="694"/>
                    </a:cubicBezTo>
                    <a:cubicBezTo>
                      <a:pt x="585" y="702"/>
                      <a:pt x="594" y="711"/>
                      <a:pt x="585" y="719"/>
                    </a:cubicBezTo>
                    <a:cubicBezTo>
                      <a:pt x="585" y="736"/>
                      <a:pt x="577" y="744"/>
                      <a:pt x="560" y="761"/>
                    </a:cubicBezTo>
                    <a:cubicBezTo>
                      <a:pt x="552" y="769"/>
                      <a:pt x="535" y="778"/>
                      <a:pt x="502" y="803"/>
                    </a:cubicBezTo>
                    <a:cubicBezTo>
                      <a:pt x="468" y="819"/>
                      <a:pt x="452" y="836"/>
                      <a:pt x="435" y="861"/>
                    </a:cubicBezTo>
                    <a:cubicBezTo>
                      <a:pt x="426" y="878"/>
                      <a:pt x="418" y="895"/>
                      <a:pt x="410" y="911"/>
                    </a:cubicBezTo>
                    <a:close/>
                    <a:moveTo>
                      <a:pt x="844" y="811"/>
                    </a:moveTo>
                    <a:cubicBezTo>
                      <a:pt x="819" y="811"/>
                      <a:pt x="819" y="811"/>
                      <a:pt x="819" y="811"/>
                    </a:cubicBezTo>
                    <a:cubicBezTo>
                      <a:pt x="853" y="635"/>
                      <a:pt x="853" y="635"/>
                      <a:pt x="853" y="635"/>
                    </a:cubicBezTo>
                    <a:cubicBezTo>
                      <a:pt x="794" y="635"/>
                      <a:pt x="794" y="635"/>
                      <a:pt x="794" y="635"/>
                    </a:cubicBezTo>
                    <a:cubicBezTo>
                      <a:pt x="652" y="803"/>
                      <a:pt x="652" y="803"/>
                      <a:pt x="652" y="803"/>
                    </a:cubicBezTo>
                    <a:cubicBezTo>
                      <a:pt x="644" y="853"/>
                      <a:pt x="644" y="853"/>
                      <a:pt x="644" y="853"/>
                    </a:cubicBezTo>
                    <a:cubicBezTo>
                      <a:pt x="753" y="853"/>
                      <a:pt x="753" y="853"/>
                      <a:pt x="753" y="853"/>
                    </a:cubicBezTo>
                    <a:cubicBezTo>
                      <a:pt x="744" y="911"/>
                      <a:pt x="744" y="911"/>
                      <a:pt x="744" y="911"/>
                    </a:cubicBezTo>
                    <a:cubicBezTo>
                      <a:pt x="794" y="911"/>
                      <a:pt x="794" y="911"/>
                      <a:pt x="794" y="911"/>
                    </a:cubicBezTo>
                    <a:cubicBezTo>
                      <a:pt x="803" y="853"/>
                      <a:pt x="803" y="853"/>
                      <a:pt x="803" y="853"/>
                    </a:cubicBezTo>
                    <a:cubicBezTo>
                      <a:pt x="836" y="853"/>
                      <a:pt x="836" y="853"/>
                      <a:pt x="836" y="853"/>
                    </a:cubicBezTo>
                    <a:lnTo>
                      <a:pt x="844" y="811"/>
                    </a:lnTo>
                    <a:close/>
                    <a:moveTo>
                      <a:pt x="694" y="811"/>
                    </a:moveTo>
                    <a:cubicBezTo>
                      <a:pt x="786" y="686"/>
                      <a:pt x="786" y="686"/>
                      <a:pt x="786" y="686"/>
                    </a:cubicBezTo>
                    <a:cubicBezTo>
                      <a:pt x="761" y="811"/>
                      <a:pt x="761" y="811"/>
                      <a:pt x="761" y="811"/>
                    </a:cubicBezTo>
                    <a:lnTo>
                      <a:pt x="694" y="811"/>
                    </a:lnTo>
                    <a:close/>
                    <a:moveTo>
                      <a:pt x="694" y="811"/>
                    </a:moveTo>
                    <a:lnTo>
                      <a:pt x="694" y="8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9" name="ïṡḷíḍe">
                <a:extLst>
                  <a:ext uri="{FF2B5EF4-FFF2-40B4-BE49-F238E27FC236}">
                    <a16:creationId xmlns="" xmlns:a16="http://schemas.microsoft.com/office/drawing/2014/main" id="{10ACABF5-9120-4FC8-B942-EBC183F9C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817" y="2202235"/>
                <a:ext cx="244464" cy="244525"/>
              </a:xfrm>
              <a:custGeom>
                <a:avLst/>
                <a:gdLst>
                  <a:gd name="T0" fmla="*/ 521 w 1043"/>
                  <a:gd name="T1" fmla="*/ 0 h 1043"/>
                  <a:gd name="T2" fmla="*/ 0 w 1043"/>
                  <a:gd name="T3" fmla="*/ 521 h 1043"/>
                  <a:gd name="T4" fmla="*/ 521 w 1043"/>
                  <a:gd name="T5" fmla="*/ 1042 h 1043"/>
                  <a:gd name="T6" fmla="*/ 1042 w 1043"/>
                  <a:gd name="T7" fmla="*/ 521 h 1043"/>
                  <a:gd name="T8" fmla="*/ 521 w 1043"/>
                  <a:gd name="T9" fmla="*/ 0 h 1043"/>
                  <a:gd name="T10" fmla="*/ 323 w 1043"/>
                  <a:gd name="T11" fmla="*/ 781 h 1043"/>
                  <a:gd name="T12" fmla="*/ 323 w 1043"/>
                  <a:gd name="T13" fmla="*/ 260 h 1043"/>
                  <a:gd name="T14" fmla="*/ 844 w 1043"/>
                  <a:gd name="T15" fmla="*/ 521 h 1043"/>
                  <a:gd name="T16" fmla="*/ 323 w 1043"/>
                  <a:gd name="T17" fmla="*/ 781 h 1043"/>
                  <a:gd name="T18" fmla="*/ 323 w 1043"/>
                  <a:gd name="T19" fmla="*/ 781 h 1043"/>
                  <a:gd name="T20" fmla="*/ 323 w 1043"/>
                  <a:gd name="T21" fmla="*/ 781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43" h="1043">
                    <a:moveTo>
                      <a:pt x="521" y="0"/>
                    </a:moveTo>
                    <a:cubicBezTo>
                      <a:pt x="229" y="0"/>
                      <a:pt x="0" y="240"/>
                      <a:pt x="0" y="521"/>
                    </a:cubicBezTo>
                    <a:cubicBezTo>
                      <a:pt x="0" y="812"/>
                      <a:pt x="229" y="1042"/>
                      <a:pt x="521" y="1042"/>
                    </a:cubicBezTo>
                    <a:cubicBezTo>
                      <a:pt x="802" y="1042"/>
                      <a:pt x="1042" y="812"/>
                      <a:pt x="1042" y="521"/>
                    </a:cubicBezTo>
                    <a:cubicBezTo>
                      <a:pt x="1042" y="240"/>
                      <a:pt x="802" y="0"/>
                      <a:pt x="521" y="0"/>
                    </a:cubicBezTo>
                    <a:close/>
                    <a:moveTo>
                      <a:pt x="323" y="781"/>
                    </a:moveTo>
                    <a:cubicBezTo>
                      <a:pt x="323" y="260"/>
                      <a:pt x="323" y="260"/>
                      <a:pt x="323" y="260"/>
                    </a:cubicBezTo>
                    <a:cubicBezTo>
                      <a:pt x="844" y="521"/>
                      <a:pt x="844" y="521"/>
                      <a:pt x="844" y="521"/>
                    </a:cubicBezTo>
                    <a:lnTo>
                      <a:pt x="323" y="781"/>
                    </a:lnTo>
                    <a:close/>
                    <a:moveTo>
                      <a:pt x="323" y="781"/>
                    </a:moveTo>
                    <a:lnTo>
                      <a:pt x="323" y="78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0" name="íṡḻiďé">
                <a:extLst>
                  <a:ext uri="{FF2B5EF4-FFF2-40B4-BE49-F238E27FC236}">
                    <a16:creationId xmlns="" xmlns:a16="http://schemas.microsoft.com/office/drawing/2014/main" id="{BA2BEEE2-AB81-4B9D-91ED-CD92D5B1B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3664" y="3115607"/>
                <a:ext cx="287136" cy="287210"/>
              </a:xfrm>
              <a:custGeom>
                <a:avLst/>
                <a:gdLst>
                  <a:gd name="T0" fmla="*/ 1664 w 1690"/>
                  <a:gd name="T1" fmla="*/ 1037 h 1690"/>
                  <a:gd name="T2" fmla="*/ 1689 w 1690"/>
                  <a:gd name="T3" fmla="*/ 1037 h 1690"/>
                  <a:gd name="T4" fmla="*/ 1689 w 1690"/>
                  <a:gd name="T5" fmla="*/ 669 h 1690"/>
                  <a:gd name="T6" fmla="*/ 1446 w 1690"/>
                  <a:gd name="T7" fmla="*/ 669 h 1690"/>
                  <a:gd name="T8" fmla="*/ 1396 w 1690"/>
                  <a:gd name="T9" fmla="*/ 543 h 1690"/>
                  <a:gd name="T10" fmla="*/ 1547 w 1690"/>
                  <a:gd name="T11" fmla="*/ 393 h 1690"/>
                  <a:gd name="T12" fmla="*/ 1572 w 1690"/>
                  <a:gd name="T13" fmla="*/ 376 h 1690"/>
                  <a:gd name="T14" fmla="*/ 1547 w 1690"/>
                  <a:gd name="T15" fmla="*/ 359 h 1690"/>
                  <a:gd name="T16" fmla="*/ 1329 w 1690"/>
                  <a:gd name="T17" fmla="*/ 134 h 1690"/>
                  <a:gd name="T18" fmla="*/ 1312 w 1690"/>
                  <a:gd name="T19" fmla="*/ 117 h 1690"/>
                  <a:gd name="T20" fmla="*/ 1288 w 1690"/>
                  <a:gd name="T21" fmla="*/ 134 h 1690"/>
                  <a:gd name="T22" fmla="*/ 1137 w 1690"/>
                  <a:gd name="T23" fmla="*/ 284 h 1690"/>
                  <a:gd name="T24" fmla="*/ 1020 w 1690"/>
                  <a:gd name="T25" fmla="*/ 234 h 1690"/>
                  <a:gd name="T26" fmla="*/ 1020 w 1690"/>
                  <a:gd name="T27" fmla="*/ 0 h 1690"/>
                  <a:gd name="T28" fmla="*/ 660 w 1690"/>
                  <a:gd name="T29" fmla="*/ 0 h 1690"/>
                  <a:gd name="T30" fmla="*/ 660 w 1690"/>
                  <a:gd name="T31" fmla="*/ 234 h 1690"/>
                  <a:gd name="T32" fmla="*/ 552 w 1690"/>
                  <a:gd name="T33" fmla="*/ 284 h 1690"/>
                  <a:gd name="T34" fmla="*/ 401 w 1690"/>
                  <a:gd name="T35" fmla="*/ 134 h 1690"/>
                  <a:gd name="T36" fmla="*/ 385 w 1690"/>
                  <a:gd name="T37" fmla="*/ 117 h 1690"/>
                  <a:gd name="T38" fmla="*/ 125 w 1690"/>
                  <a:gd name="T39" fmla="*/ 376 h 1690"/>
                  <a:gd name="T40" fmla="*/ 142 w 1690"/>
                  <a:gd name="T41" fmla="*/ 393 h 1690"/>
                  <a:gd name="T42" fmla="*/ 284 w 1690"/>
                  <a:gd name="T43" fmla="*/ 535 h 1690"/>
                  <a:gd name="T44" fmla="*/ 234 w 1690"/>
                  <a:gd name="T45" fmla="*/ 660 h 1690"/>
                  <a:gd name="T46" fmla="*/ 0 w 1690"/>
                  <a:gd name="T47" fmla="*/ 660 h 1690"/>
                  <a:gd name="T48" fmla="*/ 0 w 1690"/>
                  <a:gd name="T49" fmla="*/ 1028 h 1690"/>
                  <a:gd name="T50" fmla="*/ 234 w 1690"/>
                  <a:gd name="T51" fmla="*/ 1028 h 1690"/>
                  <a:gd name="T52" fmla="*/ 284 w 1690"/>
                  <a:gd name="T53" fmla="*/ 1154 h 1690"/>
                  <a:gd name="T54" fmla="*/ 142 w 1690"/>
                  <a:gd name="T55" fmla="*/ 1296 h 1690"/>
                  <a:gd name="T56" fmla="*/ 125 w 1690"/>
                  <a:gd name="T57" fmla="*/ 1312 h 1690"/>
                  <a:gd name="T58" fmla="*/ 142 w 1690"/>
                  <a:gd name="T59" fmla="*/ 1338 h 1690"/>
                  <a:gd name="T60" fmla="*/ 359 w 1690"/>
                  <a:gd name="T61" fmla="*/ 1555 h 1690"/>
                  <a:gd name="T62" fmla="*/ 385 w 1690"/>
                  <a:gd name="T63" fmla="*/ 1572 h 1690"/>
                  <a:gd name="T64" fmla="*/ 401 w 1690"/>
                  <a:gd name="T65" fmla="*/ 1555 h 1690"/>
                  <a:gd name="T66" fmla="*/ 552 w 1690"/>
                  <a:gd name="T67" fmla="*/ 1413 h 1690"/>
                  <a:gd name="T68" fmla="*/ 669 w 1690"/>
                  <a:gd name="T69" fmla="*/ 1455 h 1690"/>
                  <a:gd name="T70" fmla="*/ 669 w 1690"/>
                  <a:gd name="T71" fmla="*/ 1689 h 1690"/>
                  <a:gd name="T72" fmla="*/ 1037 w 1690"/>
                  <a:gd name="T73" fmla="*/ 1689 h 1690"/>
                  <a:gd name="T74" fmla="*/ 1037 w 1690"/>
                  <a:gd name="T75" fmla="*/ 1455 h 1690"/>
                  <a:gd name="T76" fmla="*/ 1137 w 1690"/>
                  <a:gd name="T77" fmla="*/ 1404 h 1690"/>
                  <a:gd name="T78" fmla="*/ 1312 w 1690"/>
                  <a:gd name="T79" fmla="*/ 1572 h 1690"/>
                  <a:gd name="T80" fmla="*/ 1329 w 1690"/>
                  <a:gd name="T81" fmla="*/ 1555 h 1690"/>
                  <a:gd name="T82" fmla="*/ 1547 w 1690"/>
                  <a:gd name="T83" fmla="*/ 1338 h 1690"/>
                  <a:gd name="T84" fmla="*/ 1572 w 1690"/>
                  <a:gd name="T85" fmla="*/ 1312 h 1690"/>
                  <a:gd name="T86" fmla="*/ 1396 w 1690"/>
                  <a:gd name="T87" fmla="*/ 1145 h 1690"/>
                  <a:gd name="T88" fmla="*/ 1446 w 1690"/>
                  <a:gd name="T89" fmla="*/ 1037 h 1690"/>
                  <a:gd name="T90" fmla="*/ 1664 w 1690"/>
                  <a:gd name="T91" fmla="*/ 1037 h 1690"/>
                  <a:gd name="T92" fmla="*/ 1221 w 1690"/>
                  <a:gd name="T93" fmla="*/ 844 h 1690"/>
                  <a:gd name="T94" fmla="*/ 844 w 1690"/>
                  <a:gd name="T95" fmla="*/ 1229 h 1690"/>
                  <a:gd name="T96" fmla="*/ 460 w 1690"/>
                  <a:gd name="T97" fmla="*/ 844 h 1690"/>
                  <a:gd name="T98" fmla="*/ 844 w 1690"/>
                  <a:gd name="T99" fmla="*/ 468 h 1690"/>
                  <a:gd name="T100" fmla="*/ 1221 w 1690"/>
                  <a:gd name="T101" fmla="*/ 844 h 1690"/>
                  <a:gd name="T102" fmla="*/ 1221 w 1690"/>
                  <a:gd name="T103" fmla="*/ 844 h 1690"/>
                  <a:gd name="T104" fmla="*/ 1221 w 1690"/>
                  <a:gd name="T105" fmla="*/ 844 h 1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90" h="1690">
                    <a:moveTo>
                      <a:pt x="1664" y="1037"/>
                    </a:moveTo>
                    <a:cubicBezTo>
                      <a:pt x="1689" y="1037"/>
                      <a:pt x="1689" y="1037"/>
                      <a:pt x="1689" y="1037"/>
                    </a:cubicBezTo>
                    <a:cubicBezTo>
                      <a:pt x="1689" y="669"/>
                      <a:pt x="1689" y="669"/>
                      <a:pt x="1689" y="669"/>
                    </a:cubicBezTo>
                    <a:cubicBezTo>
                      <a:pt x="1446" y="669"/>
                      <a:pt x="1446" y="669"/>
                      <a:pt x="1446" y="669"/>
                    </a:cubicBezTo>
                    <a:cubicBezTo>
                      <a:pt x="1438" y="627"/>
                      <a:pt x="1421" y="585"/>
                      <a:pt x="1396" y="543"/>
                    </a:cubicBezTo>
                    <a:cubicBezTo>
                      <a:pt x="1547" y="393"/>
                      <a:pt x="1547" y="393"/>
                      <a:pt x="1547" y="393"/>
                    </a:cubicBezTo>
                    <a:cubicBezTo>
                      <a:pt x="1572" y="376"/>
                      <a:pt x="1572" y="376"/>
                      <a:pt x="1572" y="376"/>
                    </a:cubicBezTo>
                    <a:cubicBezTo>
                      <a:pt x="1547" y="359"/>
                      <a:pt x="1547" y="359"/>
                      <a:pt x="1547" y="359"/>
                    </a:cubicBezTo>
                    <a:cubicBezTo>
                      <a:pt x="1329" y="134"/>
                      <a:pt x="1329" y="134"/>
                      <a:pt x="1329" y="134"/>
                    </a:cubicBezTo>
                    <a:cubicBezTo>
                      <a:pt x="1312" y="117"/>
                      <a:pt x="1312" y="117"/>
                      <a:pt x="1312" y="117"/>
                    </a:cubicBezTo>
                    <a:cubicBezTo>
                      <a:pt x="1288" y="134"/>
                      <a:pt x="1288" y="134"/>
                      <a:pt x="1288" y="134"/>
                    </a:cubicBezTo>
                    <a:cubicBezTo>
                      <a:pt x="1137" y="284"/>
                      <a:pt x="1137" y="284"/>
                      <a:pt x="1137" y="284"/>
                    </a:cubicBezTo>
                    <a:cubicBezTo>
                      <a:pt x="1104" y="267"/>
                      <a:pt x="1062" y="251"/>
                      <a:pt x="1020" y="234"/>
                    </a:cubicBezTo>
                    <a:cubicBezTo>
                      <a:pt x="1020" y="0"/>
                      <a:pt x="1020" y="0"/>
                      <a:pt x="1020" y="0"/>
                    </a:cubicBezTo>
                    <a:cubicBezTo>
                      <a:pt x="660" y="0"/>
                      <a:pt x="660" y="0"/>
                      <a:pt x="660" y="0"/>
                    </a:cubicBezTo>
                    <a:cubicBezTo>
                      <a:pt x="660" y="234"/>
                      <a:pt x="660" y="234"/>
                      <a:pt x="660" y="234"/>
                    </a:cubicBezTo>
                    <a:cubicBezTo>
                      <a:pt x="619" y="251"/>
                      <a:pt x="585" y="267"/>
                      <a:pt x="552" y="284"/>
                    </a:cubicBezTo>
                    <a:cubicBezTo>
                      <a:pt x="401" y="134"/>
                      <a:pt x="401" y="134"/>
                      <a:pt x="401" y="134"/>
                    </a:cubicBezTo>
                    <a:cubicBezTo>
                      <a:pt x="385" y="117"/>
                      <a:pt x="385" y="117"/>
                      <a:pt x="385" y="117"/>
                    </a:cubicBezTo>
                    <a:cubicBezTo>
                      <a:pt x="125" y="376"/>
                      <a:pt x="125" y="376"/>
                      <a:pt x="125" y="376"/>
                    </a:cubicBezTo>
                    <a:cubicBezTo>
                      <a:pt x="142" y="393"/>
                      <a:pt x="142" y="393"/>
                      <a:pt x="142" y="393"/>
                    </a:cubicBezTo>
                    <a:cubicBezTo>
                      <a:pt x="284" y="535"/>
                      <a:pt x="284" y="535"/>
                      <a:pt x="284" y="535"/>
                    </a:cubicBezTo>
                    <a:cubicBezTo>
                      <a:pt x="267" y="577"/>
                      <a:pt x="251" y="619"/>
                      <a:pt x="234" y="660"/>
                    </a:cubicBezTo>
                    <a:cubicBezTo>
                      <a:pt x="0" y="660"/>
                      <a:pt x="0" y="660"/>
                      <a:pt x="0" y="660"/>
                    </a:cubicBezTo>
                    <a:cubicBezTo>
                      <a:pt x="0" y="1028"/>
                      <a:pt x="0" y="1028"/>
                      <a:pt x="0" y="1028"/>
                    </a:cubicBezTo>
                    <a:cubicBezTo>
                      <a:pt x="234" y="1028"/>
                      <a:pt x="234" y="1028"/>
                      <a:pt x="234" y="1028"/>
                    </a:cubicBezTo>
                    <a:cubicBezTo>
                      <a:pt x="242" y="1070"/>
                      <a:pt x="259" y="1112"/>
                      <a:pt x="284" y="1154"/>
                    </a:cubicBezTo>
                    <a:cubicBezTo>
                      <a:pt x="142" y="1296"/>
                      <a:pt x="142" y="1296"/>
                      <a:pt x="142" y="1296"/>
                    </a:cubicBezTo>
                    <a:cubicBezTo>
                      <a:pt x="125" y="1312"/>
                      <a:pt x="125" y="1312"/>
                      <a:pt x="125" y="1312"/>
                    </a:cubicBezTo>
                    <a:cubicBezTo>
                      <a:pt x="142" y="1338"/>
                      <a:pt x="142" y="1338"/>
                      <a:pt x="142" y="1338"/>
                    </a:cubicBezTo>
                    <a:cubicBezTo>
                      <a:pt x="359" y="1555"/>
                      <a:pt x="359" y="1555"/>
                      <a:pt x="359" y="1555"/>
                    </a:cubicBezTo>
                    <a:cubicBezTo>
                      <a:pt x="385" y="1572"/>
                      <a:pt x="385" y="1572"/>
                      <a:pt x="385" y="1572"/>
                    </a:cubicBezTo>
                    <a:cubicBezTo>
                      <a:pt x="401" y="1555"/>
                      <a:pt x="401" y="1555"/>
                      <a:pt x="401" y="1555"/>
                    </a:cubicBezTo>
                    <a:cubicBezTo>
                      <a:pt x="552" y="1413"/>
                      <a:pt x="552" y="1413"/>
                      <a:pt x="552" y="1413"/>
                    </a:cubicBezTo>
                    <a:cubicBezTo>
                      <a:pt x="585" y="1430"/>
                      <a:pt x="627" y="1446"/>
                      <a:pt x="669" y="1455"/>
                    </a:cubicBezTo>
                    <a:cubicBezTo>
                      <a:pt x="669" y="1689"/>
                      <a:pt x="669" y="1689"/>
                      <a:pt x="669" y="1689"/>
                    </a:cubicBezTo>
                    <a:cubicBezTo>
                      <a:pt x="1037" y="1689"/>
                      <a:pt x="1037" y="1689"/>
                      <a:pt x="1037" y="1689"/>
                    </a:cubicBezTo>
                    <a:cubicBezTo>
                      <a:pt x="1037" y="1455"/>
                      <a:pt x="1037" y="1455"/>
                      <a:pt x="1037" y="1455"/>
                    </a:cubicBezTo>
                    <a:cubicBezTo>
                      <a:pt x="1070" y="1438"/>
                      <a:pt x="1104" y="1421"/>
                      <a:pt x="1137" y="1404"/>
                    </a:cubicBezTo>
                    <a:cubicBezTo>
                      <a:pt x="1312" y="1572"/>
                      <a:pt x="1312" y="1572"/>
                      <a:pt x="1312" y="1572"/>
                    </a:cubicBezTo>
                    <a:cubicBezTo>
                      <a:pt x="1329" y="1555"/>
                      <a:pt x="1329" y="1555"/>
                      <a:pt x="1329" y="1555"/>
                    </a:cubicBezTo>
                    <a:cubicBezTo>
                      <a:pt x="1547" y="1338"/>
                      <a:pt x="1547" y="1338"/>
                      <a:pt x="1547" y="1338"/>
                    </a:cubicBezTo>
                    <a:cubicBezTo>
                      <a:pt x="1572" y="1312"/>
                      <a:pt x="1572" y="1312"/>
                      <a:pt x="1572" y="1312"/>
                    </a:cubicBezTo>
                    <a:cubicBezTo>
                      <a:pt x="1396" y="1145"/>
                      <a:pt x="1396" y="1145"/>
                      <a:pt x="1396" y="1145"/>
                    </a:cubicBezTo>
                    <a:cubicBezTo>
                      <a:pt x="1421" y="1112"/>
                      <a:pt x="1438" y="1070"/>
                      <a:pt x="1446" y="1037"/>
                    </a:cubicBezTo>
                    <a:cubicBezTo>
                      <a:pt x="1664" y="1037"/>
                      <a:pt x="1664" y="1037"/>
                      <a:pt x="1664" y="1037"/>
                    </a:cubicBezTo>
                    <a:close/>
                    <a:moveTo>
                      <a:pt x="1221" y="844"/>
                    </a:moveTo>
                    <a:cubicBezTo>
                      <a:pt x="1221" y="1053"/>
                      <a:pt x="1053" y="1229"/>
                      <a:pt x="844" y="1229"/>
                    </a:cubicBezTo>
                    <a:cubicBezTo>
                      <a:pt x="635" y="1229"/>
                      <a:pt x="460" y="1053"/>
                      <a:pt x="460" y="844"/>
                    </a:cubicBezTo>
                    <a:cubicBezTo>
                      <a:pt x="460" y="635"/>
                      <a:pt x="635" y="468"/>
                      <a:pt x="844" y="468"/>
                    </a:cubicBezTo>
                    <a:cubicBezTo>
                      <a:pt x="1053" y="468"/>
                      <a:pt x="1221" y="635"/>
                      <a:pt x="1221" y="844"/>
                    </a:cubicBezTo>
                    <a:close/>
                    <a:moveTo>
                      <a:pt x="1221" y="844"/>
                    </a:moveTo>
                    <a:lnTo>
                      <a:pt x="1221" y="84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1" name="iS1îdé">
                <a:extLst>
                  <a:ext uri="{FF2B5EF4-FFF2-40B4-BE49-F238E27FC236}">
                    <a16:creationId xmlns="" xmlns:a16="http://schemas.microsoft.com/office/drawing/2014/main" id="{1D0C3DA2-63CA-4A4B-876A-16501DED4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1780" y="3610244"/>
                <a:ext cx="243940" cy="242473"/>
              </a:xfrm>
              <a:custGeom>
                <a:avLst/>
                <a:gdLst>
                  <a:gd name="T0" fmla="*/ 268 w 1406"/>
                  <a:gd name="T1" fmla="*/ 786 h 1397"/>
                  <a:gd name="T2" fmla="*/ 268 w 1406"/>
                  <a:gd name="T3" fmla="*/ 1396 h 1397"/>
                  <a:gd name="T4" fmla="*/ 310 w 1406"/>
                  <a:gd name="T5" fmla="*/ 1396 h 1397"/>
                  <a:gd name="T6" fmla="*/ 351 w 1406"/>
                  <a:gd name="T7" fmla="*/ 1396 h 1397"/>
                  <a:gd name="T8" fmla="*/ 351 w 1406"/>
                  <a:gd name="T9" fmla="*/ 786 h 1397"/>
                  <a:gd name="T10" fmla="*/ 310 w 1406"/>
                  <a:gd name="T11" fmla="*/ 786 h 1397"/>
                  <a:gd name="T12" fmla="*/ 268 w 1406"/>
                  <a:gd name="T13" fmla="*/ 786 h 1397"/>
                  <a:gd name="T14" fmla="*/ 1054 w 1406"/>
                  <a:gd name="T15" fmla="*/ 786 h 1397"/>
                  <a:gd name="T16" fmla="*/ 1054 w 1406"/>
                  <a:gd name="T17" fmla="*/ 1396 h 1397"/>
                  <a:gd name="T18" fmla="*/ 1096 w 1406"/>
                  <a:gd name="T19" fmla="*/ 1396 h 1397"/>
                  <a:gd name="T20" fmla="*/ 1137 w 1406"/>
                  <a:gd name="T21" fmla="*/ 1396 h 1397"/>
                  <a:gd name="T22" fmla="*/ 1137 w 1406"/>
                  <a:gd name="T23" fmla="*/ 786 h 1397"/>
                  <a:gd name="T24" fmla="*/ 1096 w 1406"/>
                  <a:gd name="T25" fmla="*/ 786 h 1397"/>
                  <a:gd name="T26" fmla="*/ 1054 w 1406"/>
                  <a:gd name="T27" fmla="*/ 786 h 1397"/>
                  <a:gd name="T28" fmla="*/ 1405 w 1406"/>
                  <a:gd name="T29" fmla="*/ 702 h 1397"/>
                  <a:gd name="T30" fmla="*/ 703 w 1406"/>
                  <a:gd name="T31" fmla="*/ 0 h 1397"/>
                  <a:gd name="T32" fmla="*/ 0 w 1406"/>
                  <a:gd name="T33" fmla="*/ 702 h 1397"/>
                  <a:gd name="T34" fmla="*/ 42 w 1406"/>
                  <a:gd name="T35" fmla="*/ 936 h 1397"/>
                  <a:gd name="T36" fmla="*/ 0 w 1406"/>
                  <a:gd name="T37" fmla="*/ 1095 h 1397"/>
                  <a:gd name="T38" fmla="*/ 176 w 1406"/>
                  <a:gd name="T39" fmla="*/ 1371 h 1397"/>
                  <a:gd name="T40" fmla="*/ 176 w 1406"/>
                  <a:gd name="T41" fmla="*/ 811 h 1397"/>
                  <a:gd name="T42" fmla="*/ 101 w 1406"/>
                  <a:gd name="T43" fmla="*/ 870 h 1397"/>
                  <a:gd name="T44" fmla="*/ 92 w 1406"/>
                  <a:gd name="T45" fmla="*/ 744 h 1397"/>
                  <a:gd name="T46" fmla="*/ 703 w 1406"/>
                  <a:gd name="T47" fmla="*/ 134 h 1397"/>
                  <a:gd name="T48" fmla="*/ 1313 w 1406"/>
                  <a:gd name="T49" fmla="*/ 744 h 1397"/>
                  <a:gd name="T50" fmla="*/ 1305 w 1406"/>
                  <a:gd name="T51" fmla="*/ 870 h 1397"/>
                  <a:gd name="T52" fmla="*/ 1229 w 1406"/>
                  <a:gd name="T53" fmla="*/ 811 h 1397"/>
                  <a:gd name="T54" fmla="*/ 1229 w 1406"/>
                  <a:gd name="T55" fmla="*/ 1371 h 1397"/>
                  <a:gd name="T56" fmla="*/ 1405 w 1406"/>
                  <a:gd name="T57" fmla="*/ 1095 h 1397"/>
                  <a:gd name="T58" fmla="*/ 1363 w 1406"/>
                  <a:gd name="T59" fmla="*/ 936 h 1397"/>
                  <a:gd name="T60" fmla="*/ 1405 w 1406"/>
                  <a:gd name="T61" fmla="*/ 702 h 1397"/>
                  <a:gd name="T62" fmla="*/ 1405 w 1406"/>
                  <a:gd name="T63" fmla="*/ 702 h 1397"/>
                  <a:gd name="T64" fmla="*/ 1405 w 1406"/>
                  <a:gd name="T65" fmla="*/ 702 h 1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06" h="1397">
                    <a:moveTo>
                      <a:pt x="268" y="786"/>
                    </a:moveTo>
                    <a:cubicBezTo>
                      <a:pt x="268" y="1396"/>
                      <a:pt x="268" y="1396"/>
                      <a:pt x="268" y="1396"/>
                    </a:cubicBezTo>
                    <a:cubicBezTo>
                      <a:pt x="276" y="1396"/>
                      <a:pt x="293" y="1396"/>
                      <a:pt x="310" y="1396"/>
                    </a:cubicBezTo>
                    <a:cubicBezTo>
                      <a:pt x="351" y="1396"/>
                      <a:pt x="351" y="1396"/>
                      <a:pt x="351" y="1396"/>
                    </a:cubicBezTo>
                    <a:cubicBezTo>
                      <a:pt x="351" y="786"/>
                      <a:pt x="351" y="786"/>
                      <a:pt x="351" y="786"/>
                    </a:cubicBezTo>
                    <a:cubicBezTo>
                      <a:pt x="310" y="786"/>
                      <a:pt x="310" y="786"/>
                      <a:pt x="310" y="786"/>
                    </a:cubicBezTo>
                    <a:cubicBezTo>
                      <a:pt x="293" y="786"/>
                      <a:pt x="276" y="786"/>
                      <a:pt x="268" y="786"/>
                    </a:cubicBezTo>
                    <a:close/>
                    <a:moveTo>
                      <a:pt x="1054" y="786"/>
                    </a:moveTo>
                    <a:cubicBezTo>
                      <a:pt x="1054" y="1396"/>
                      <a:pt x="1054" y="1396"/>
                      <a:pt x="1054" y="1396"/>
                    </a:cubicBezTo>
                    <a:cubicBezTo>
                      <a:pt x="1096" y="1396"/>
                      <a:pt x="1096" y="1396"/>
                      <a:pt x="1096" y="1396"/>
                    </a:cubicBezTo>
                    <a:cubicBezTo>
                      <a:pt x="1112" y="1396"/>
                      <a:pt x="1129" y="1396"/>
                      <a:pt x="1137" y="1396"/>
                    </a:cubicBezTo>
                    <a:cubicBezTo>
                      <a:pt x="1137" y="786"/>
                      <a:pt x="1137" y="786"/>
                      <a:pt x="1137" y="786"/>
                    </a:cubicBezTo>
                    <a:cubicBezTo>
                      <a:pt x="1129" y="786"/>
                      <a:pt x="1112" y="786"/>
                      <a:pt x="1096" y="786"/>
                    </a:cubicBezTo>
                    <a:lnTo>
                      <a:pt x="1054" y="786"/>
                    </a:lnTo>
                    <a:close/>
                    <a:moveTo>
                      <a:pt x="1405" y="702"/>
                    </a:moveTo>
                    <a:cubicBezTo>
                      <a:pt x="1405" y="309"/>
                      <a:pt x="1087" y="0"/>
                      <a:pt x="703" y="0"/>
                    </a:cubicBezTo>
                    <a:cubicBezTo>
                      <a:pt x="318" y="0"/>
                      <a:pt x="0" y="309"/>
                      <a:pt x="0" y="702"/>
                    </a:cubicBezTo>
                    <a:cubicBezTo>
                      <a:pt x="0" y="786"/>
                      <a:pt x="17" y="861"/>
                      <a:pt x="42" y="936"/>
                    </a:cubicBezTo>
                    <a:cubicBezTo>
                      <a:pt x="17" y="978"/>
                      <a:pt x="0" y="1037"/>
                      <a:pt x="0" y="1095"/>
                    </a:cubicBezTo>
                    <a:cubicBezTo>
                      <a:pt x="0" y="1212"/>
                      <a:pt x="76" y="1321"/>
                      <a:pt x="176" y="1371"/>
                    </a:cubicBezTo>
                    <a:cubicBezTo>
                      <a:pt x="176" y="811"/>
                      <a:pt x="176" y="811"/>
                      <a:pt x="176" y="811"/>
                    </a:cubicBezTo>
                    <a:cubicBezTo>
                      <a:pt x="151" y="828"/>
                      <a:pt x="126" y="844"/>
                      <a:pt x="101" y="870"/>
                    </a:cubicBezTo>
                    <a:cubicBezTo>
                      <a:pt x="92" y="828"/>
                      <a:pt x="92" y="786"/>
                      <a:pt x="92" y="744"/>
                    </a:cubicBezTo>
                    <a:cubicBezTo>
                      <a:pt x="92" y="401"/>
                      <a:pt x="368" y="134"/>
                      <a:pt x="703" y="134"/>
                    </a:cubicBezTo>
                    <a:cubicBezTo>
                      <a:pt x="1037" y="134"/>
                      <a:pt x="1313" y="401"/>
                      <a:pt x="1313" y="744"/>
                    </a:cubicBezTo>
                    <a:cubicBezTo>
                      <a:pt x="1313" y="786"/>
                      <a:pt x="1313" y="828"/>
                      <a:pt x="1305" y="870"/>
                    </a:cubicBezTo>
                    <a:cubicBezTo>
                      <a:pt x="1279" y="844"/>
                      <a:pt x="1254" y="828"/>
                      <a:pt x="1229" y="811"/>
                    </a:cubicBezTo>
                    <a:cubicBezTo>
                      <a:pt x="1229" y="1371"/>
                      <a:pt x="1229" y="1371"/>
                      <a:pt x="1229" y="1371"/>
                    </a:cubicBezTo>
                    <a:cubicBezTo>
                      <a:pt x="1330" y="1321"/>
                      <a:pt x="1405" y="1212"/>
                      <a:pt x="1405" y="1095"/>
                    </a:cubicBezTo>
                    <a:cubicBezTo>
                      <a:pt x="1405" y="1037"/>
                      <a:pt x="1388" y="978"/>
                      <a:pt x="1363" y="936"/>
                    </a:cubicBezTo>
                    <a:cubicBezTo>
                      <a:pt x="1388" y="861"/>
                      <a:pt x="1405" y="786"/>
                      <a:pt x="1405" y="702"/>
                    </a:cubicBezTo>
                    <a:close/>
                    <a:moveTo>
                      <a:pt x="1405" y="702"/>
                    </a:moveTo>
                    <a:lnTo>
                      <a:pt x="1405" y="70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iś1îdê">
              <a:extLst>
                <a:ext uri="{FF2B5EF4-FFF2-40B4-BE49-F238E27FC236}">
                  <a16:creationId xmlns="" xmlns:a16="http://schemas.microsoft.com/office/drawing/2014/main" id="{6D5C544E-BC7D-4669-985D-2D9C4B65F9F8}"/>
                </a:ext>
              </a:extLst>
            </p:cNvPr>
            <p:cNvGrpSpPr/>
            <p:nvPr/>
          </p:nvGrpSpPr>
          <p:grpSpPr>
            <a:xfrm>
              <a:off x="8955210" y="1626479"/>
              <a:ext cx="2386516" cy="1120321"/>
              <a:chOff x="1622896" y="2300333"/>
              <a:chExt cx="2386516" cy="1120321"/>
            </a:xfrm>
          </p:grpSpPr>
          <p:sp>
            <p:nvSpPr>
              <p:cNvPr id="36" name="îṧļîďè">
                <a:extLst>
                  <a:ext uri="{FF2B5EF4-FFF2-40B4-BE49-F238E27FC236}">
                    <a16:creationId xmlns="" xmlns:a16="http://schemas.microsoft.com/office/drawing/2014/main" id="{40AD93E6-BBA3-4840-89B2-BD465D4B3B6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DC01A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37" name="í$ḻíďé">
                <a:extLst>
                  <a:ext uri="{FF2B5EF4-FFF2-40B4-BE49-F238E27FC236}">
                    <a16:creationId xmlns="" xmlns:a16="http://schemas.microsoft.com/office/drawing/2014/main" id="{1D1B35E3-12E3-4D66-BE24-1C919395965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íṧḻîḑe">
              <a:extLst>
                <a:ext uri="{FF2B5EF4-FFF2-40B4-BE49-F238E27FC236}">
                  <a16:creationId xmlns="" xmlns:a16="http://schemas.microsoft.com/office/drawing/2014/main" id="{A3392057-AF82-469C-A5F0-AB3F276F009A}"/>
                </a:ext>
              </a:extLst>
            </p:cNvPr>
            <p:cNvGrpSpPr/>
            <p:nvPr/>
          </p:nvGrpSpPr>
          <p:grpSpPr>
            <a:xfrm>
              <a:off x="8955210" y="3383406"/>
              <a:ext cx="2386516" cy="1120321"/>
              <a:chOff x="1622896" y="2300333"/>
              <a:chExt cx="2386516" cy="1120321"/>
            </a:xfrm>
          </p:grpSpPr>
          <p:sp>
            <p:nvSpPr>
              <p:cNvPr id="34" name="išļïḍe">
                <a:extLst>
                  <a:ext uri="{FF2B5EF4-FFF2-40B4-BE49-F238E27FC236}">
                    <a16:creationId xmlns="" xmlns:a16="http://schemas.microsoft.com/office/drawing/2014/main" id="{FF1A8594-A22E-4779-A17C-A5FEBB9F47C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BBD1D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35" name="iSļïḑe">
                <a:extLst>
                  <a:ext uri="{FF2B5EF4-FFF2-40B4-BE49-F238E27FC236}">
                    <a16:creationId xmlns="" xmlns:a16="http://schemas.microsoft.com/office/drawing/2014/main" id="{E97952A0-1452-4AD2-935F-4758A189AB6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iṥľíďé">
              <a:extLst>
                <a:ext uri="{FF2B5EF4-FFF2-40B4-BE49-F238E27FC236}">
                  <a16:creationId xmlns="" xmlns:a16="http://schemas.microsoft.com/office/drawing/2014/main" id="{FF23BA43-E6D3-4298-B7B3-C05E56CC5C1C}"/>
                </a:ext>
              </a:extLst>
            </p:cNvPr>
            <p:cNvGrpSpPr/>
            <p:nvPr/>
          </p:nvGrpSpPr>
          <p:grpSpPr>
            <a:xfrm>
              <a:off x="8955210" y="5094488"/>
              <a:ext cx="2386516" cy="1120321"/>
              <a:chOff x="1622896" y="2300333"/>
              <a:chExt cx="2386516" cy="1120321"/>
            </a:xfrm>
          </p:grpSpPr>
          <p:sp>
            <p:nvSpPr>
              <p:cNvPr id="32" name="isľíďé">
                <a:extLst>
                  <a:ext uri="{FF2B5EF4-FFF2-40B4-BE49-F238E27FC236}">
                    <a16:creationId xmlns="" xmlns:a16="http://schemas.microsoft.com/office/drawing/2014/main" id="{5D8278D8-EA98-4A6E-B5A1-0B65EE986EE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CEB0F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33" name="í$1îḓê">
                <a:extLst>
                  <a:ext uri="{FF2B5EF4-FFF2-40B4-BE49-F238E27FC236}">
                    <a16:creationId xmlns="" xmlns:a16="http://schemas.microsoft.com/office/drawing/2014/main" id="{10483F01-4C60-476C-A2E1-121D43BAB23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0" name="ïṩ1ïďe">
              <a:extLst>
                <a:ext uri="{FF2B5EF4-FFF2-40B4-BE49-F238E27FC236}">
                  <a16:creationId xmlns="" xmlns:a16="http://schemas.microsoft.com/office/drawing/2014/main" id="{2AD77FB4-79F8-459A-83CF-6AFFAAF4D25F}"/>
                </a:ext>
              </a:extLst>
            </p:cNvPr>
            <p:cNvGrpSpPr/>
            <p:nvPr/>
          </p:nvGrpSpPr>
          <p:grpSpPr>
            <a:xfrm>
              <a:off x="980523" y="1620084"/>
              <a:ext cx="2386516" cy="1120321"/>
              <a:chOff x="1622896" y="2300333"/>
              <a:chExt cx="2386516" cy="1120321"/>
            </a:xfrm>
          </p:grpSpPr>
          <p:sp>
            <p:nvSpPr>
              <p:cNvPr id="30" name="ísľíde">
                <a:extLst>
                  <a:ext uri="{FF2B5EF4-FFF2-40B4-BE49-F238E27FC236}">
                    <a16:creationId xmlns="" xmlns:a16="http://schemas.microsoft.com/office/drawing/2014/main" id="{E2747971-CDA0-4C36-82C4-66E2B32242D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4CF0F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31" name="íSļíde">
                <a:extLst>
                  <a:ext uri="{FF2B5EF4-FFF2-40B4-BE49-F238E27FC236}">
                    <a16:creationId xmlns="" xmlns:a16="http://schemas.microsoft.com/office/drawing/2014/main" id="{CFD737A2-E7BC-49C3-A8AD-0B6918DA529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1" name="ïšlîḍe">
              <a:extLst>
                <a:ext uri="{FF2B5EF4-FFF2-40B4-BE49-F238E27FC236}">
                  <a16:creationId xmlns="" xmlns:a16="http://schemas.microsoft.com/office/drawing/2014/main" id="{55303625-6A49-4831-85F6-7CD2E80F9365}"/>
                </a:ext>
              </a:extLst>
            </p:cNvPr>
            <p:cNvGrpSpPr/>
            <p:nvPr/>
          </p:nvGrpSpPr>
          <p:grpSpPr>
            <a:xfrm>
              <a:off x="980523" y="3377015"/>
              <a:ext cx="2386516" cy="1120321"/>
              <a:chOff x="1622896" y="2300333"/>
              <a:chExt cx="2386516" cy="1120321"/>
            </a:xfrm>
          </p:grpSpPr>
          <p:sp>
            <p:nvSpPr>
              <p:cNvPr id="28" name="i$ḷïḑê">
                <a:extLst>
                  <a:ext uri="{FF2B5EF4-FFF2-40B4-BE49-F238E27FC236}">
                    <a16:creationId xmlns="" xmlns:a16="http://schemas.microsoft.com/office/drawing/2014/main" id="{6B369CB2-10E3-4937-8D75-F94772158D6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B408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29" name="išlíḑê">
                <a:extLst>
                  <a:ext uri="{FF2B5EF4-FFF2-40B4-BE49-F238E27FC236}">
                    <a16:creationId xmlns="" xmlns:a16="http://schemas.microsoft.com/office/drawing/2014/main" id="{E0AA3D75-E5A0-4690-840F-780AC52378E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2" name="iŝḻïḋe">
              <a:extLst>
                <a:ext uri="{FF2B5EF4-FFF2-40B4-BE49-F238E27FC236}">
                  <a16:creationId xmlns="" xmlns:a16="http://schemas.microsoft.com/office/drawing/2014/main" id="{213B26EA-D4E7-4E55-94D4-E700958DDE0C}"/>
                </a:ext>
              </a:extLst>
            </p:cNvPr>
            <p:cNvGrpSpPr/>
            <p:nvPr/>
          </p:nvGrpSpPr>
          <p:grpSpPr>
            <a:xfrm>
              <a:off x="980523" y="5088096"/>
              <a:ext cx="2386516" cy="1120321"/>
              <a:chOff x="1622896" y="2300333"/>
              <a:chExt cx="2386516" cy="1120321"/>
            </a:xfrm>
          </p:grpSpPr>
          <p:sp>
            <p:nvSpPr>
              <p:cNvPr id="26" name="ïslídé">
                <a:extLst>
                  <a:ext uri="{FF2B5EF4-FFF2-40B4-BE49-F238E27FC236}">
                    <a16:creationId xmlns="" xmlns:a16="http://schemas.microsoft.com/office/drawing/2014/main" id="{EBE54326-6DA9-451F-994D-3A1131272DC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ABF13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27" name="íṡ1îḑe">
                <a:extLst>
                  <a:ext uri="{FF2B5EF4-FFF2-40B4-BE49-F238E27FC236}">
                    <a16:creationId xmlns="" xmlns:a16="http://schemas.microsoft.com/office/drawing/2014/main" id="{017399DC-DAE3-4656-9DBF-0B839ECEE14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îśliďè">
              <a:extLst>
                <a:ext uri="{FF2B5EF4-FFF2-40B4-BE49-F238E27FC236}">
                  <a16:creationId xmlns="" xmlns:a16="http://schemas.microsoft.com/office/drawing/2014/main" id="{95B39EAF-EA3D-49B4-9E6A-6661E5649969}"/>
                </a:ext>
              </a:extLst>
            </p:cNvPr>
            <p:cNvGrpSpPr/>
            <p:nvPr/>
          </p:nvGrpSpPr>
          <p:grpSpPr>
            <a:xfrm>
              <a:off x="4904007" y="5094488"/>
              <a:ext cx="2386516" cy="1120321"/>
              <a:chOff x="1622896" y="2300333"/>
              <a:chExt cx="2386516" cy="1120321"/>
            </a:xfrm>
          </p:grpSpPr>
          <p:sp>
            <p:nvSpPr>
              <p:cNvPr id="24" name="îṥḻíḑè">
                <a:extLst>
                  <a:ext uri="{FF2B5EF4-FFF2-40B4-BE49-F238E27FC236}">
                    <a16:creationId xmlns="" xmlns:a16="http://schemas.microsoft.com/office/drawing/2014/main" id="{EF936C8A-C35B-4D0A-82FE-ACDB88EC42F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B408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25" name="îŝḻíḋê">
                <a:extLst>
                  <a:ext uri="{FF2B5EF4-FFF2-40B4-BE49-F238E27FC236}">
                    <a16:creationId xmlns="" xmlns:a16="http://schemas.microsoft.com/office/drawing/2014/main" id="{A7C566FC-A780-477A-81D5-9D2947304E2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  <a:br>
                  <a:rPr kumimoji="0" lang="zh-CN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4189478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906371" y="1462581"/>
          <a:ext cx="9343098" cy="3969229"/>
        </p:xfrm>
        <a:graphic>
          <a:graphicData uri="http://schemas.openxmlformats.org/drawingml/2006/table">
            <a:tbl>
              <a:tblPr/>
              <a:tblGrid>
                <a:gridCol w="1673030"/>
                <a:gridCol w="7670068"/>
              </a:tblGrid>
              <a:tr h="7938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latin typeface="Calibri"/>
                          <a:ea typeface="宋体"/>
                          <a:cs typeface="Times New Roman"/>
                        </a:rPr>
                        <a:t>研究项目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latin typeface="Calibri"/>
                          <a:ea typeface="宋体"/>
                          <a:cs typeface="Times New Roman"/>
                        </a:rPr>
                        <a:t>综合实践活</a:t>
                      </a:r>
                      <a:r>
                        <a:rPr lang="zh-CN" sz="2800" b="1" kern="100" dirty="0" smtClean="0">
                          <a:latin typeface="Calibri"/>
                          <a:ea typeface="宋体"/>
                          <a:cs typeface="Times New Roman"/>
                        </a:rPr>
                        <a:t>动</a:t>
                      </a:r>
                      <a:r>
                        <a:rPr lang="zh-CN" altLang="en-US" sz="2800" b="1" kern="100" dirty="0" smtClean="0">
                          <a:latin typeface="Calibri"/>
                          <a:ea typeface="宋体"/>
                          <a:cs typeface="Times New Roman"/>
                        </a:rPr>
                        <a:t>校内外</a:t>
                      </a:r>
                      <a:r>
                        <a:rPr lang="zh-CN" sz="2800" b="1" kern="100" dirty="0" smtClean="0">
                          <a:latin typeface="Calibri"/>
                          <a:ea typeface="宋体"/>
                          <a:cs typeface="Times New Roman"/>
                        </a:rPr>
                        <a:t>课</a:t>
                      </a:r>
                      <a:r>
                        <a:rPr lang="zh-CN" sz="2800" b="1" kern="100" dirty="0">
                          <a:latin typeface="Calibri"/>
                          <a:ea typeface="宋体"/>
                          <a:cs typeface="Times New Roman"/>
                        </a:rPr>
                        <a:t>程资</a:t>
                      </a:r>
                      <a:r>
                        <a:rPr lang="zh-CN" sz="2800" b="1" kern="100" dirty="0" smtClean="0">
                          <a:latin typeface="Calibri"/>
                          <a:ea typeface="宋体"/>
                          <a:cs typeface="Times New Roman"/>
                        </a:rPr>
                        <a:t>源</a:t>
                      </a:r>
                      <a:r>
                        <a:rPr lang="zh-CN" altLang="en-US" sz="2800" b="1" kern="100" dirty="0" smtClean="0">
                          <a:latin typeface="Calibri"/>
                          <a:ea typeface="宋体"/>
                          <a:cs typeface="Times New Roman"/>
                        </a:rPr>
                        <a:t>开发</a:t>
                      </a:r>
                      <a:r>
                        <a:rPr lang="zh-CN" sz="2800" b="1" kern="100" dirty="0" smtClean="0">
                          <a:latin typeface="Calibri"/>
                          <a:ea typeface="宋体"/>
                          <a:cs typeface="Times New Roman"/>
                        </a:rPr>
                        <a:t>的</a:t>
                      </a:r>
                      <a:r>
                        <a:rPr lang="zh-CN" sz="2800" b="1" kern="100" dirty="0">
                          <a:latin typeface="Calibri"/>
                          <a:ea typeface="宋体"/>
                          <a:cs typeface="Times New Roman"/>
                        </a:rPr>
                        <a:t>实践研究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38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b="1" kern="100">
                          <a:latin typeface="Calibri"/>
                          <a:ea typeface="宋体"/>
                          <a:cs typeface="Times New Roman"/>
                        </a:rPr>
                        <a:t>领衔人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b="1" kern="100">
                          <a:latin typeface="Calibri"/>
                          <a:ea typeface="宋体"/>
                          <a:cs typeface="Times New Roman"/>
                        </a:rPr>
                        <a:t>解丽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38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b="1" kern="100">
                          <a:latin typeface="Calibri"/>
                          <a:ea typeface="宋体"/>
                          <a:cs typeface="Times New Roman"/>
                        </a:rPr>
                        <a:t>成员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b="1" kern="100">
                          <a:latin typeface="Calibri"/>
                          <a:ea typeface="宋体"/>
                          <a:cs typeface="Times New Roman"/>
                        </a:rPr>
                        <a:t>陈英、丁芬、何瑜、毛鹤茜、杨蕾（钱琪瑶）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76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b="1" kern="100">
                          <a:latin typeface="Calibri"/>
                          <a:ea typeface="宋体"/>
                          <a:cs typeface="Times New Roman"/>
                        </a:rPr>
                        <a:t>共读书目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latin typeface="Calibri"/>
                          <a:ea typeface="宋体"/>
                          <a:cs typeface="Times New Roman"/>
                        </a:rPr>
                        <a:t>《综合实践活动课型范式与实施策略</a:t>
                      </a:r>
                      <a:r>
                        <a:rPr lang="zh-CN" sz="2800" b="1" kern="100" dirty="0" smtClean="0">
                          <a:latin typeface="Calibri"/>
                          <a:ea typeface="宋体"/>
                          <a:cs typeface="Times New Roman"/>
                        </a:rPr>
                        <a:t>》</a:t>
                      </a:r>
                      <a:endParaRPr lang="zh-CN" sz="2800" b="1" kern="100" dirty="0">
                        <a:latin typeface="Calibri"/>
                        <a:ea typeface="宋体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b="1" kern="100" dirty="0">
                          <a:latin typeface="Calibri"/>
                          <a:ea typeface="宋体"/>
                          <a:cs typeface="Times New Roman"/>
                        </a:rPr>
                        <a:t>《建构创意与实施策略</a:t>
                      </a:r>
                      <a:r>
                        <a:rPr lang="zh-CN" sz="2800" b="1" kern="100" dirty="0" smtClean="0">
                          <a:latin typeface="Calibri"/>
                          <a:ea typeface="宋体"/>
                          <a:cs typeface="Times New Roman"/>
                        </a:rPr>
                        <a:t>》</a:t>
                      </a:r>
                      <a:endParaRPr lang="en-US" altLang="zh-CN" sz="2800" b="1" kern="100" dirty="0" smtClean="0">
                        <a:latin typeface="Calibri"/>
                        <a:ea typeface="宋体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800" b="1" kern="100" dirty="0" smtClean="0">
                          <a:latin typeface="Calibri"/>
                          <a:ea typeface="宋体"/>
                          <a:cs typeface="Times New Roman"/>
                        </a:rPr>
                        <a:t>《</a:t>
                      </a:r>
                      <a:r>
                        <a:rPr lang="zh-CN" altLang="en-US" sz="2800" b="1" kern="100" dirty="0" smtClean="0">
                          <a:latin typeface="Calibri"/>
                          <a:ea typeface="宋体"/>
                          <a:cs typeface="Times New Roman"/>
                        </a:rPr>
                        <a:t>课程的力量</a:t>
                      </a:r>
                      <a:r>
                        <a:rPr lang="en-US" altLang="zh-CN" sz="2800" b="1" kern="100" dirty="0" smtClean="0">
                          <a:latin typeface="Calibri"/>
                          <a:ea typeface="宋体"/>
                          <a:cs typeface="Times New Roman"/>
                        </a:rPr>
                        <a:t>》</a:t>
                      </a:r>
                      <a:endParaRPr lang="zh-CN" sz="28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MH_Entry_1"/>
          <p:cNvSpPr/>
          <p:nvPr>
            <p:custDataLst>
              <p:tags r:id="rId2"/>
            </p:custDataLst>
          </p:nvPr>
        </p:nvSpPr>
        <p:spPr>
          <a:xfrm>
            <a:off x="1837935" y="361121"/>
            <a:ext cx="3158325" cy="5769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年度工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作计划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6DC01A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4712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1946831-db56-431b-b6d6-a38cb6469cea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AD04F252-FDB1-4A5A-B4F1-FB290C5C355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32482" y="1864192"/>
            <a:ext cx="10293594" cy="3539240"/>
            <a:chOff x="932482" y="1864192"/>
            <a:chExt cx="10293594" cy="3539240"/>
          </a:xfrm>
        </p:grpSpPr>
        <p:grpSp>
          <p:nvGrpSpPr>
            <p:cNvPr id="4" name="iṣḷïdè">
              <a:extLst>
                <a:ext uri="{FF2B5EF4-FFF2-40B4-BE49-F238E27FC236}">
                  <a16:creationId xmlns="" xmlns:a16="http://schemas.microsoft.com/office/drawing/2014/main" id="{EECA876E-D055-4810-BD73-524E3496510D}"/>
                </a:ext>
              </a:extLst>
            </p:cNvPr>
            <p:cNvGrpSpPr/>
            <p:nvPr/>
          </p:nvGrpSpPr>
          <p:grpSpPr>
            <a:xfrm>
              <a:off x="4980126" y="1864192"/>
              <a:ext cx="1081562" cy="1582231"/>
              <a:chOff x="4936038" y="1742890"/>
              <a:chExt cx="1155700" cy="1690688"/>
            </a:xfrm>
          </p:grpSpPr>
          <p:sp>
            <p:nvSpPr>
              <p:cNvPr id="38" name="ïşļïdê">
                <a:extLst>
                  <a:ext uri="{FF2B5EF4-FFF2-40B4-BE49-F238E27FC236}">
                    <a16:creationId xmlns="" xmlns:a16="http://schemas.microsoft.com/office/drawing/2014/main" id="{D18BEFAB-5939-477E-8491-64882E477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6038" y="1742890"/>
                <a:ext cx="1155700" cy="1690688"/>
              </a:xfrm>
              <a:custGeom>
                <a:avLst/>
                <a:gdLst>
                  <a:gd name="T0" fmla="*/ 64 w 307"/>
                  <a:gd name="T1" fmla="*/ 28 h 449"/>
                  <a:gd name="T2" fmla="*/ 201 w 307"/>
                  <a:gd name="T3" fmla="*/ 65 h 449"/>
                  <a:gd name="T4" fmla="*/ 307 w 307"/>
                  <a:gd name="T5" fmla="*/ 249 h 449"/>
                  <a:gd name="T6" fmla="*/ 307 w 307"/>
                  <a:gd name="T7" fmla="*/ 449 h 449"/>
                  <a:gd name="T8" fmla="*/ 134 w 307"/>
                  <a:gd name="T9" fmla="*/ 349 h 449"/>
                  <a:gd name="T10" fmla="*/ 28 w 307"/>
                  <a:gd name="T11" fmla="*/ 165 h 449"/>
                  <a:gd name="T12" fmla="*/ 64 w 307"/>
                  <a:gd name="T13" fmla="*/ 28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7" h="449">
                    <a:moveTo>
                      <a:pt x="64" y="28"/>
                    </a:moveTo>
                    <a:cubicBezTo>
                      <a:pt x="112" y="0"/>
                      <a:pt x="173" y="17"/>
                      <a:pt x="201" y="65"/>
                    </a:cubicBezTo>
                    <a:cubicBezTo>
                      <a:pt x="307" y="249"/>
                      <a:pt x="307" y="249"/>
                      <a:pt x="307" y="249"/>
                    </a:cubicBezTo>
                    <a:cubicBezTo>
                      <a:pt x="307" y="449"/>
                      <a:pt x="307" y="449"/>
                      <a:pt x="307" y="449"/>
                    </a:cubicBezTo>
                    <a:cubicBezTo>
                      <a:pt x="134" y="349"/>
                      <a:pt x="134" y="349"/>
                      <a:pt x="134" y="349"/>
                    </a:cubicBezTo>
                    <a:cubicBezTo>
                      <a:pt x="28" y="165"/>
                      <a:pt x="28" y="165"/>
                      <a:pt x="28" y="165"/>
                    </a:cubicBezTo>
                    <a:cubicBezTo>
                      <a:pt x="0" y="117"/>
                      <a:pt x="16" y="56"/>
                      <a:pt x="64" y="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9" name="íSḷiḋe">
                <a:extLst>
                  <a:ext uri="{FF2B5EF4-FFF2-40B4-BE49-F238E27FC236}">
                    <a16:creationId xmlns="" xmlns:a16="http://schemas.microsoft.com/office/drawing/2014/main" id="{A8854ED4-D076-4E0C-8684-3199C2033942}"/>
                  </a:ext>
                </a:extLst>
              </p:cNvPr>
              <p:cNvSpPr/>
              <p:nvPr/>
            </p:nvSpPr>
            <p:spPr>
              <a:xfrm>
                <a:off x="5113100" y="1919528"/>
                <a:ext cx="519924" cy="5199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01</a:t>
                </a:r>
              </a:p>
            </p:txBody>
          </p:sp>
        </p:grpSp>
        <p:grpSp>
          <p:nvGrpSpPr>
            <p:cNvPr id="5" name="î$ḷîḍê">
              <a:extLst>
                <a:ext uri="{FF2B5EF4-FFF2-40B4-BE49-F238E27FC236}">
                  <a16:creationId xmlns="" xmlns:a16="http://schemas.microsoft.com/office/drawing/2014/main" id="{196F6F43-2BAA-4AFD-80C3-1326389EFA87}"/>
                </a:ext>
              </a:extLst>
            </p:cNvPr>
            <p:cNvGrpSpPr/>
            <p:nvPr/>
          </p:nvGrpSpPr>
          <p:grpSpPr>
            <a:xfrm>
              <a:off x="6061688" y="1864192"/>
              <a:ext cx="1084533" cy="1582231"/>
              <a:chOff x="6091738" y="1742890"/>
              <a:chExt cx="1158875" cy="1690688"/>
            </a:xfrm>
          </p:grpSpPr>
          <p:sp>
            <p:nvSpPr>
              <p:cNvPr id="36" name="ïśľïḓe">
                <a:extLst>
                  <a:ext uri="{FF2B5EF4-FFF2-40B4-BE49-F238E27FC236}">
                    <a16:creationId xmlns="" xmlns:a16="http://schemas.microsoft.com/office/drawing/2014/main" id="{6555271F-F3AC-451E-8808-EED6E4F68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1738" y="1742890"/>
                <a:ext cx="1158875" cy="1690688"/>
              </a:xfrm>
              <a:custGeom>
                <a:avLst/>
                <a:gdLst>
                  <a:gd name="T0" fmla="*/ 243 w 308"/>
                  <a:gd name="T1" fmla="*/ 28 h 449"/>
                  <a:gd name="T2" fmla="*/ 280 w 308"/>
                  <a:gd name="T3" fmla="*/ 165 h 449"/>
                  <a:gd name="T4" fmla="*/ 174 w 308"/>
                  <a:gd name="T5" fmla="*/ 349 h 449"/>
                  <a:gd name="T6" fmla="*/ 0 w 308"/>
                  <a:gd name="T7" fmla="*/ 449 h 449"/>
                  <a:gd name="T8" fmla="*/ 0 w 308"/>
                  <a:gd name="T9" fmla="*/ 249 h 449"/>
                  <a:gd name="T10" fmla="*/ 107 w 308"/>
                  <a:gd name="T11" fmla="*/ 65 h 449"/>
                  <a:gd name="T12" fmla="*/ 243 w 308"/>
                  <a:gd name="T13" fmla="*/ 28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8" h="449">
                    <a:moveTo>
                      <a:pt x="243" y="28"/>
                    </a:moveTo>
                    <a:cubicBezTo>
                      <a:pt x="291" y="56"/>
                      <a:pt x="308" y="117"/>
                      <a:pt x="280" y="165"/>
                    </a:cubicBezTo>
                    <a:cubicBezTo>
                      <a:pt x="174" y="349"/>
                      <a:pt x="174" y="349"/>
                      <a:pt x="174" y="349"/>
                    </a:cubicBezTo>
                    <a:cubicBezTo>
                      <a:pt x="0" y="449"/>
                      <a:pt x="0" y="449"/>
                      <a:pt x="0" y="449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34" y="17"/>
                      <a:pt x="196" y="0"/>
                      <a:pt x="243" y="2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7" name="îŝľïḑê">
                <a:extLst>
                  <a:ext uri="{FF2B5EF4-FFF2-40B4-BE49-F238E27FC236}">
                    <a16:creationId xmlns="" xmlns:a16="http://schemas.microsoft.com/office/drawing/2014/main" id="{74E97512-5AF2-4C58-B9C4-6E0BE7C55E01}"/>
                  </a:ext>
                </a:extLst>
              </p:cNvPr>
              <p:cNvSpPr/>
              <p:nvPr/>
            </p:nvSpPr>
            <p:spPr>
              <a:xfrm>
                <a:off x="6559330" y="1919528"/>
                <a:ext cx="519924" cy="5199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06</a:t>
                </a:r>
              </a:p>
            </p:txBody>
          </p:sp>
        </p:grpSp>
        <p:grpSp>
          <p:nvGrpSpPr>
            <p:cNvPr id="6" name="îSļíḓè">
              <a:extLst>
                <a:ext uri="{FF2B5EF4-FFF2-40B4-BE49-F238E27FC236}">
                  <a16:creationId xmlns="" xmlns:a16="http://schemas.microsoft.com/office/drawing/2014/main" id="{F03D5659-AADE-4C33-93A9-C42BEA2ED070}"/>
                </a:ext>
              </a:extLst>
            </p:cNvPr>
            <p:cNvGrpSpPr/>
            <p:nvPr/>
          </p:nvGrpSpPr>
          <p:grpSpPr>
            <a:xfrm>
              <a:off x="4980126" y="3446423"/>
              <a:ext cx="1081562" cy="1582231"/>
              <a:chOff x="4936038" y="3433578"/>
              <a:chExt cx="1155700" cy="1690688"/>
            </a:xfrm>
          </p:grpSpPr>
          <p:sp>
            <p:nvSpPr>
              <p:cNvPr id="34" name="i$liḓé">
                <a:extLst>
                  <a:ext uri="{FF2B5EF4-FFF2-40B4-BE49-F238E27FC236}">
                    <a16:creationId xmlns="" xmlns:a16="http://schemas.microsoft.com/office/drawing/2014/main" id="{A97F85AE-8994-4BC8-911C-DCE648CE9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6038" y="3433578"/>
                <a:ext cx="1155700" cy="1690688"/>
              </a:xfrm>
              <a:custGeom>
                <a:avLst/>
                <a:gdLst>
                  <a:gd name="T0" fmla="*/ 64 w 307"/>
                  <a:gd name="T1" fmla="*/ 421 h 449"/>
                  <a:gd name="T2" fmla="*/ 201 w 307"/>
                  <a:gd name="T3" fmla="*/ 384 h 449"/>
                  <a:gd name="T4" fmla="*/ 307 w 307"/>
                  <a:gd name="T5" fmla="*/ 200 h 449"/>
                  <a:gd name="T6" fmla="*/ 307 w 307"/>
                  <a:gd name="T7" fmla="*/ 0 h 449"/>
                  <a:gd name="T8" fmla="*/ 134 w 307"/>
                  <a:gd name="T9" fmla="*/ 100 h 449"/>
                  <a:gd name="T10" fmla="*/ 28 w 307"/>
                  <a:gd name="T11" fmla="*/ 284 h 449"/>
                  <a:gd name="T12" fmla="*/ 64 w 307"/>
                  <a:gd name="T13" fmla="*/ 421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7" h="449">
                    <a:moveTo>
                      <a:pt x="64" y="421"/>
                    </a:moveTo>
                    <a:cubicBezTo>
                      <a:pt x="112" y="449"/>
                      <a:pt x="173" y="432"/>
                      <a:pt x="201" y="384"/>
                    </a:cubicBezTo>
                    <a:cubicBezTo>
                      <a:pt x="307" y="200"/>
                      <a:pt x="307" y="200"/>
                      <a:pt x="307" y="200"/>
                    </a:cubicBezTo>
                    <a:cubicBezTo>
                      <a:pt x="307" y="0"/>
                      <a:pt x="307" y="0"/>
                      <a:pt x="307" y="0"/>
                    </a:cubicBezTo>
                    <a:cubicBezTo>
                      <a:pt x="134" y="100"/>
                      <a:pt x="134" y="100"/>
                      <a:pt x="134" y="100"/>
                    </a:cubicBezTo>
                    <a:cubicBezTo>
                      <a:pt x="28" y="284"/>
                      <a:pt x="28" y="284"/>
                      <a:pt x="28" y="284"/>
                    </a:cubicBezTo>
                    <a:cubicBezTo>
                      <a:pt x="0" y="332"/>
                      <a:pt x="16" y="393"/>
                      <a:pt x="64" y="42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5" name="íšļïdê">
                <a:extLst>
                  <a:ext uri="{FF2B5EF4-FFF2-40B4-BE49-F238E27FC236}">
                    <a16:creationId xmlns="" xmlns:a16="http://schemas.microsoft.com/office/drawing/2014/main" id="{6AE5F0F9-D1C3-4751-8497-34B6F2EAC1BE}"/>
                  </a:ext>
                </a:extLst>
              </p:cNvPr>
              <p:cNvSpPr/>
              <p:nvPr/>
            </p:nvSpPr>
            <p:spPr>
              <a:xfrm>
                <a:off x="5113100" y="4427705"/>
                <a:ext cx="519924" cy="5199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03</a:t>
                </a:r>
              </a:p>
            </p:txBody>
          </p:sp>
        </p:grpSp>
        <p:grpSp>
          <p:nvGrpSpPr>
            <p:cNvPr id="7" name="îşľîde">
              <a:extLst>
                <a:ext uri="{FF2B5EF4-FFF2-40B4-BE49-F238E27FC236}">
                  <a16:creationId xmlns="" xmlns:a16="http://schemas.microsoft.com/office/drawing/2014/main" id="{C2B055CB-D5F6-4A84-9D40-06179444AA8B}"/>
                </a:ext>
              </a:extLst>
            </p:cNvPr>
            <p:cNvGrpSpPr/>
            <p:nvPr/>
          </p:nvGrpSpPr>
          <p:grpSpPr>
            <a:xfrm>
              <a:off x="6061688" y="3446423"/>
              <a:ext cx="1084533" cy="1582231"/>
              <a:chOff x="6091738" y="3433578"/>
              <a:chExt cx="1158875" cy="1690688"/>
            </a:xfrm>
          </p:grpSpPr>
          <p:sp>
            <p:nvSpPr>
              <p:cNvPr id="32" name="îSḻíḍè">
                <a:extLst>
                  <a:ext uri="{FF2B5EF4-FFF2-40B4-BE49-F238E27FC236}">
                    <a16:creationId xmlns="" xmlns:a16="http://schemas.microsoft.com/office/drawing/2014/main" id="{66FFC240-EF50-46BE-AD4B-DE0DC0CE3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1738" y="3433578"/>
                <a:ext cx="1158875" cy="1690688"/>
              </a:xfrm>
              <a:custGeom>
                <a:avLst/>
                <a:gdLst>
                  <a:gd name="T0" fmla="*/ 243 w 308"/>
                  <a:gd name="T1" fmla="*/ 421 h 449"/>
                  <a:gd name="T2" fmla="*/ 280 w 308"/>
                  <a:gd name="T3" fmla="*/ 284 h 449"/>
                  <a:gd name="T4" fmla="*/ 174 w 308"/>
                  <a:gd name="T5" fmla="*/ 100 h 449"/>
                  <a:gd name="T6" fmla="*/ 0 w 308"/>
                  <a:gd name="T7" fmla="*/ 0 h 449"/>
                  <a:gd name="T8" fmla="*/ 0 w 308"/>
                  <a:gd name="T9" fmla="*/ 200 h 449"/>
                  <a:gd name="T10" fmla="*/ 107 w 308"/>
                  <a:gd name="T11" fmla="*/ 384 h 449"/>
                  <a:gd name="T12" fmla="*/ 243 w 308"/>
                  <a:gd name="T13" fmla="*/ 421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8" h="449">
                    <a:moveTo>
                      <a:pt x="243" y="421"/>
                    </a:moveTo>
                    <a:cubicBezTo>
                      <a:pt x="291" y="393"/>
                      <a:pt x="308" y="332"/>
                      <a:pt x="280" y="284"/>
                    </a:cubicBezTo>
                    <a:cubicBezTo>
                      <a:pt x="174" y="100"/>
                      <a:pt x="174" y="100"/>
                      <a:pt x="174" y="1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107" y="384"/>
                      <a:pt x="107" y="384"/>
                      <a:pt x="107" y="384"/>
                    </a:cubicBezTo>
                    <a:cubicBezTo>
                      <a:pt x="134" y="432"/>
                      <a:pt x="196" y="449"/>
                      <a:pt x="243" y="4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íşľïdê">
                <a:extLst>
                  <a:ext uri="{FF2B5EF4-FFF2-40B4-BE49-F238E27FC236}">
                    <a16:creationId xmlns="" xmlns:a16="http://schemas.microsoft.com/office/drawing/2014/main" id="{AF368D4C-BF66-4149-8D81-BFB8D8E1EE34}"/>
                  </a:ext>
                </a:extLst>
              </p:cNvPr>
              <p:cNvSpPr/>
              <p:nvPr/>
            </p:nvSpPr>
            <p:spPr>
              <a:xfrm>
                <a:off x="6559330" y="4427705"/>
                <a:ext cx="519924" cy="5199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04</a:t>
                </a:r>
              </a:p>
            </p:txBody>
          </p:sp>
        </p:grpSp>
        <p:grpSp>
          <p:nvGrpSpPr>
            <p:cNvPr id="8" name="îsḻîḑé">
              <a:extLst>
                <a:ext uri="{FF2B5EF4-FFF2-40B4-BE49-F238E27FC236}">
                  <a16:creationId xmlns="" xmlns:a16="http://schemas.microsoft.com/office/drawing/2014/main" id="{88E05C3C-365A-4F3C-8982-126D2C664C63}"/>
                </a:ext>
              </a:extLst>
            </p:cNvPr>
            <p:cNvGrpSpPr/>
            <p:nvPr/>
          </p:nvGrpSpPr>
          <p:grpSpPr>
            <a:xfrm>
              <a:off x="6061688" y="3094321"/>
              <a:ext cx="1714454" cy="704204"/>
              <a:chOff x="6091738" y="3057340"/>
              <a:chExt cx="1831975" cy="752475"/>
            </a:xfrm>
          </p:grpSpPr>
          <p:sp>
            <p:nvSpPr>
              <p:cNvPr id="30" name="ïṧļïḑe">
                <a:extLst>
                  <a:ext uri="{FF2B5EF4-FFF2-40B4-BE49-F238E27FC236}">
                    <a16:creationId xmlns="" xmlns:a16="http://schemas.microsoft.com/office/drawing/2014/main" id="{322CD590-495C-42FC-B196-993D1BDC9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1738" y="3057340"/>
                <a:ext cx="1831975" cy="752475"/>
              </a:xfrm>
              <a:custGeom>
                <a:avLst/>
                <a:gdLst>
                  <a:gd name="T0" fmla="*/ 487 w 487"/>
                  <a:gd name="T1" fmla="*/ 100 h 200"/>
                  <a:gd name="T2" fmla="*/ 387 w 487"/>
                  <a:gd name="T3" fmla="*/ 200 h 200"/>
                  <a:gd name="T4" fmla="*/ 174 w 487"/>
                  <a:gd name="T5" fmla="*/ 200 h 200"/>
                  <a:gd name="T6" fmla="*/ 0 w 487"/>
                  <a:gd name="T7" fmla="*/ 100 h 200"/>
                  <a:gd name="T8" fmla="*/ 174 w 487"/>
                  <a:gd name="T9" fmla="*/ 0 h 200"/>
                  <a:gd name="T10" fmla="*/ 387 w 487"/>
                  <a:gd name="T11" fmla="*/ 0 h 200"/>
                  <a:gd name="T12" fmla="*/ 487 w 487"/>
                  <a:gd name="T13" fmla="*/ 1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7" h="200">
                    <a:moveTo>
                      <a:pt x="487" y="100"/>
                    </a:moveTo>
                    <a:cubicBezTo>
                      <a:pt x="487" y="155"/>
                      <a:pt x="442" y="200"/>
                      <a:pt x="387" y="200"/>
                    </a:cubicBezTo>
                    <a:cubicBezTo>
                      <a:pt x="174" y="200"/>
                      <a:pt x="174" y="200"/>
                      <a:pt x="174" y="200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174" y="0"/>
                      <a:pt x="174" y="0"/>
                      <a:pt x="174" y="0"/>
                    </a:cubicBezTo>
                    <a:cubicBezTo>
                      <a:pt x="387" y="0"/>
                      <a:pt x="387" y="0"/>
                      <a:pt x="387" y="0"/>
                    </a:cubicBezTo>
                    <a:cubicBezTo>
                      <a:pt x="442" y="0"/>
                      <a:pt x="486" y="45"/>
                      <a:pt x="487" y="10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ïşľîḓê">
                <a:extLst>
                  <a:ext uri="{FF2B5EF4-FFF2-40B4-BE49-F238E27FC236}">
                    <a16:creationId xmlns="" xmlns:a16="http://schemas.microsoft.com/office/drawing/2014/main" id="{132C1F2A-DB32-4B24-9FCD-FA50B3D8F12A}"/>
                  </a:ext>
                </a:extLst>
              </p:cNvPr>
              <p:cNvSpPr/>
              <p:nvPr/>
            </p:nvSpPr>
            <p:spPr>
              <a:xfrm>
                <a:off x="7275294" y="3176861"/>
                <a:ext cx="519924" cy="5199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05</a:t>
                </a:r>
              </a:p>
            </p:txBody>
          </p:sp>
        </p:grpSp>
        <p:grpSp>
          <p:nvGrpSpPr>
            <p:cNvPr id="9" name="íṧḻíḋê">
              <a:extLst>
                <a:ext uri="{FF2B5EF4-FFF2-40B4-BE49-F238E27FC236}">
                  <a16:creationId xmlns="" xmlns:a16="http://schemas.microsoft.com/office/drawing/2014/main" id="{7A378CD3-0D85-4982-A719-A2E10CAA5AB9}"/>
                </a:ext>
              </a:extLst>
            </p:cNvPr>
            <p:cNvGrpSpPr/>
            <p:nvPr/>
          </p:nvGrpSpPr>
          <p:grpSpPr>
            <a:xfrm>
              <a:off x="4350205" y="3094321"/>
              <a:ext cx="1711483" cy="704204"/>
              <a:chOff x="4262938" y="3057340"/>
              <a:chExt cx="1828800" cy="752475"/>
            </a:xfrm>
          </p:grpSpPr>
          <p:sp>
            <p:nvSpPr>
              <p:cNvPr id="28" name="îSliḓè">
                <a:extLst>
                  <a:ext uri="{FF2B5EF4-FFF2-40B4-BE49-F238E27FC236}">
                    <a16:creationId xmlns="" xmlns:a16="http://schemas.microsoft.com/office/drawing/2014/main" id="{9FAC1C30-F003-4592-B44E-029F7FAB4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2938" y="3057340"/>
                <a:ext cx="1828800" cy="752475"/>
              </a:xfrm>
              <a:custGeom>
                <a:avLst/>
                <a:gdLst>
                  <a:gd name="T0" fmla="*/ 0 w 486"/>
                  <a:gd name="T1" fmla="*/ 100 h 200"/>
                  <a:gd name="T2" fmla="*/ 100 w 486"/>
                  <a:gd name="T3" fmla="*/ 200 h 200"/>
                  <a:gd name="T4" fmla="*/ 313 w 486"/>
                  <a:gd name="T5" fmla="*/ 200 h 200"/>
                  <a:gd name="T6" fmla="*/ 486 w 486"/>
                  <a:gd name="T7" fmla="*/ 100 h 200"/>
                  <a:gd name="T8" fmla="*/ 313 w 486"/>
                  <a:gd name="T9" fmla="*/ 0 h 200"/>
                  <a:gd name="T10" fmla="*/ 100 w 486"/>
                  <a:gd name="T11" fmla="*/ 0 h 200"/>
                  <a:gd name="T12" fmla="*/ 0 w 486"/>
                  <a:gd name="T13" fmla="*/ 1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6" h="200">
                    <a:moveTo>
                      <a:pt x="0" y="100"/>
                    </a:moveTo>
                    <a:cubicBezTo>
                      <a:pt x="0" y="155"/>
                      <a:pt x="45" y="200"/>
                      <a:pt x="100" y="200"/>
                    </a:cubicBezTo>
                    <a:cubicBezTo>
                      <a:pt x="313" y="200"/>
                      <a:pt x="313" y="200"/>
                      <a:pt x="313" y="200"/>
                    </a:cubicBezTo>
                    <a:cubicBezTo>
                      <a:pt x="486" y="100"/>
                      <a:pt x="486" y="100"/>
                      <a:pt x="486" y="100"/>
                    </a:cubicBezTo>
                    <a:cubicBezTo>
                      <a:pt x="313" y="0"/>
                      <a:pt x="313" y="0"/>
                      <a:pt x="313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45" y="0"/>
                      <a:pt x="0" y="45"/>
                      <a:pt x="0" y="10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îSlíḋé">
                <a:extLst>
                  <a:ext uri="{FF2B5EF4-FFF2-40B4-BE49-F238E27FC236}">
                    <a16:creationId xmlns="" xmlns:a16="http://schemas.microsoft.com/office/drawing/2014/main" id="{53FD7316-5464-4E95-A5E3-C771588EBE6E}"/>
                  </a:ext>
                </a:extLst>
              </p:cNvPr>
              <p:cNvSpPr/>
              <p:nvPr/>
            </p:nvSpPr>
            <p:spPr>
              <a:xfrm>
                <a:off x="4400125" y="3176861"/>
                <a:ext cx="519924" cy="5199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02</a:t>
                </a:r>
              </a:p>
            </p:txBody>
          </p:sp>
        </p:grpSp>
        <p:sp>
          <p:nvSpPr>
            <p:cNvPr id="10" name="ísliḍé">
              <a:extLst>
                <a:ext uri="{FF2B5EF4-FFF2-40B4-BE49-F238E27FC236}">
                  <a16:creationId xmlns="" xmlns:a16="http://schemas.microsoft.com/office/drawing/2014/main" id="{21713159-F639-47EA-90E3-617006C9B2FB}"/>
                </a:ext>
              </a:extLst>
            </p:cNvPr>
            <p:cNvSpPr txBox="1"/>
            <p:nvPr/>
          </p:nvSpPr>
          <p:spPr>
            <a:xfrm>
              <a:off x="9327005" y="1866224"/>
              <a:ext cx="1077218" cy="21544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1" name="îślíḍe">
              <a:extLst>
                <a:ext uri="{FF2B5EF4-FFF2-40B4-BE49-F238E27FC236}">
                  <a16:creationId xmlns="" xmlns:a16="http://schemas.microsoft.com/office/drawing/2014/main" id="{DD5343E8-C82C-4EDB-AFA4-8B049E3ECEB2}"/>
                </a:ext>
              </a:extLst>
            </p:cNvPr>
            <p:cNvSpPr txBox="1">
              <a:spLocks/>
            </p:cNvSpPr>
            <p:nvPr/>
          </p:nvSpPr>
          <p:spPr>
            <a:xfrm>
              <a:off x="9327006" y="2132333"/>
              <a:ext cx="1899070" cy="741179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" name="iṩľíďe">
              <a:extLst>
                <a:ext uri="{FF2B5EF4-FFF2-40B4-BE49-F238E27FC236}">
                  <a16:creationId xmlns="" xmlns:a16="http://schemas.microsoft.com/office/drawing/2014/main" id="{A308332E-5137-4530-AC9B-2C747678334C}"/>
                </a:ext>
              </a:extLst>
            </p:cNvPr>
            <p:cNvSpPr txBox="1"/>
            <p:nvPr/>
          </p:nvSpPr>
          <p:spPr>
            <a:xfrm>
              <a:off x="9327005" y="3129068"/>
              <a:ext cx="1077218" cy="21544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3" name="îSliḓè">
              <a:extLst>
                <a:ext uri="{FF2B5EF4-FFF2-40B4-BE49-F238E27FC236}">
                  <a16:creationId xmlns="" xmlns:a16="http://schemas.microsoft.com/office/drawing/2014/main" id="{60F5AA77-F249-4DA2-AC6E-2D12A216BA2C}"/>
                </a:ext>
              </a:extLst>
            </p:cNvPr>
            <p:cNvSpPr txBox="1">
              <a:spLocks/>
            </p:cNvSpPr>
            <p:nvPr/>
          </p:nvSpPr>
          <p:spPr>
            <a:xfrm>
              <a:off x="9327006" y="3395177"/>
              <a:ext cx="1899070" cy="741179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4" name="iṡlïḍê">
              <a:extLst>
                <a:ext uri="{FF2B5EF4-FFF2-40B4-BE49-F238E27FC236}">
                  <a16:creationId xmlns="" xmlns:a16="http://schemas.microsoft.com/office/drawing/2014/main" id="{79CDA9AE-3CAC-4783-AD61-345A37B20C57}"/>
                </a:ext>
              </a:extLst>
            </p:cNvPr>
            <p:cNvSpPr txBox="1"/>
            <p:nvPr/>
          </p:nvSpPr>
          <p:spPr>
            <a:xfrm>
              <a:off x="9327005" y="4391912"/>
              <a:ext cx="1077218" cy="21544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5" name="îśļïḑè">
              <a:extLst>
                <a:ext uri="{FF2B5EF4-FFF2-40B4-BE49-F238E27FC236}">
                  <a16:creationId xmlns="" xmlns:a16="http://schemas.microsoft.com/office/drawing/2014/main" id="{3F71038B-CC1A-4383-A2CE-CCA0D8276FF4}"/>
                </a:ext>
              </a:extLst>
            </p:cNvPr>
            <p:cNvSpPr txBox="1">
              <a:spLocks/>
            </p:cNvSpPr>
            <p:nvPr/>
          </p:nvSpPr>
          <p:spPr>
            <a:xfrm>
              <a:off x="9327006" y="4658021"/>
              <a:ext cx="1899070" cy="741179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" name="ïŝļîdé">
              <a:extLst>
                <a:ext uri="{FF2B5EF4-FFF2-40B4-BE49-F238E27FC236}">
                  <a16:creationId xmlns="" xmlns:a16="http://schemas.microsoft.com/office/drawing/2014/main" id="{1CBB8826-C6FC-49EF-AE77-9E0812672DCA}"/>
                </a:ext>
              </a:extLst>
            </p:cNvPr>
            <p:cNvSpPr/>
            <p:nvPr/>
          </p:nvSpPr>
          <p:spPr>
            <a:xfrm>
              <a:off x="8564887" y="1896398"/>
              <a:ext cx="585634" cy="565904"/>
            </a:xfrm>
            <a:prstGeom prst="roundRect">
              <a:avLst>
                <a:gd name="adj" fmla="val 16554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06</a:t>
              </a:r>
            </a:p>
          </p:txBody>
        </p:sp>
        <p:sp>
          <p:nvSpPr>
            <p:cNvPr id="17" name="îṡḷíďe">
              <a:extLst>
                <a:ext uri="{FF2B5EF4-FFF2-40B4-BE49-F238E27FC236}">
                  <a16:creationId xmlns="" xmlns:a16="http://schemas.microsoft.com/office/drawing/2014/main" id="{E0F3520D-D20B-461F-BA24-376A261C9419}"/>
                </a:ext>
              </a:extLst>
            </p:cNvPr>
            <p:cNvSpPr/>
            <p:nvPr/>
          </p:nvSpPr>
          <p:spPr>
            <a:xfrm>
              <a:off x="8564887" y="3159240"/>
              <a:ext cx="585634" cy="565904"/>
            </a:xfrm>
            <a:prstGeom prst="roundRect">
              <a:avLst>
                <a:gd name="adj" fmla="val 1655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05</a:t>
              </a:r>
            </a:p>
          </p:txBody>
        </p:sp>
        <p:sp>
          <p:nvSpPr>
            <p:cNvPr id="18" name="i$liďe">
              <a:extLst>
                <a:ext uri="{FF2B5EF4-FFF2-40B4-BE49-F238E27FC236}">
                  <a16:creationId xmlns="" xmlns:a16="http://schemas.microsoft.com/office/drawing/2014/main" id="{E4FBD8FF-9A74-4D43-95A1-DF366F5C8EB8}"/>
                </a:ext>
              </a:extLst>
            </p:cNvPr>
            <p:cNvSpPr/>
            <p:nvPr/>
          </p:nvSpPr>
          <p:spPr>
            <a:xfrm>
              <a:off x="8564887" y="4422083"/>
              <a:ext cx="585634" cy="565904"/>
            </a:xfrm>
            <a:prstGeom prst="roundRect">
              <a:avLst>
                <a:gd name="adj" fmla="val 1655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04</a:t>
              </a:r>
            </a:p>
          </p:txBody>
        </p:sp>
        <p:sp>
          <p:nvSpPr>
            <p:cNvPr id="19" name="íślïde">
              <a:extLst>
                <a:ext uri="{FF2B5EF4-FFF2-40B4-BE49-F238E27FC236}">
                  <a16:creationId xmlns="" xmlns:a16="http://schemas.microsoft.com/office/drawing/2014/main" id="{FB811A0F-59ED-47FA-905E-CBA1821320AE}"/>
                </a:ext>
              </a:extLst>
            </p:cNvPr>
            <p:cNvSpPr txBox="1"/>
            <p:nvPr/>
          </p:nvSpPr>
          <p:spPr>
            <a:xfrm flipH="1">
              <a:off x="1713039" y="1870456"/>
              <a:ext cx="1077218" cy="21544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20" name="íṣḻiḑe">
              <a:extLst>
                <a:ext uri="{FF2B5EF4-FFF2-40B4-BE49-F238E27FC236}">
                  <a16:creationId xmlns="" xmlns:a16="http://schemas.microsoft.com/office/drawing/2014/main" id="{B0C94E6D-0A28-4277-BDE9-98ED81765442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932482" y="2136565"/>
              <a:ext cx="1857775" cy="741179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1" name="ísḷïḍe">
              <a:extLst>
                <a:ext uri="{FF2B5EF4-FFF2-40B4-BE49-F238E27FC236}">
                  <a16:creationId xmlns="" xmlns:a16="http://schemas.microsoft.com/office/drawing/2014/main" id="{F7FDECAA-831F-4AE0-8887-CE5F37F4ADA5}"/>
                </a:ext>
              </a:extLst>
            </p:cNvPr>
            <p:cNvSpPr txBox="1"/>
            <p:nvPr/>
          </p:nvSpPr>
          <p:spPr>
            <a:xfrm flipH="1">
              <a:off x="1713039" y="3133300"/>
              <a:ext cx="1077218" cy="21544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22" name="îšḻîḍè">
              <a:extLst>
                <a:ext uri="{FF2B5EF4-FFF2-40B4-BE49-F238E27FC236}">
                  <a16:creationId xmlns="" xmlns:a16="http://schemas.microsoft.com/office/drawing/2014/main" id="{89DB60A1-0F44-4510-BB47-093B2779747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932482" y="3399409"/>
              <a:ext cx="1857775" cy="741179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" name="îṧľiḓe">
              <a:extLst>
                <a:ext uri="{FF2B5EF4-FFF2-40B4-BE49-F238E27FC236}">
                  <a16:creationId xmlns="" xmlns:a16="http://schemas.microsoft.com/office/drawing/2014/main" id="{94286F0B-3C25-4AFA-8B4B-2241530A8DA7}"/>
                </a:ext>
              </a:extLst>
            </p:cNvPr>
            <p:cNvSpPr txBox="1"/>
            <p:nvPr/>
          </p:nvSpPr>
          <p:spPr>
            <a:xfrm flipH="1">
              <a:off x="1713039" y="4396144"/>
              <a:ext cx="1077218" cy="215444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24" name="ïṣľíḑè">
              <a:extLst>
                <a:ext uri="{FF2B5EF4-FFF2-40B4-BE49-F238E27FC236}">
                  <a16:creationId xmlns="" xmlns:a16="http://schemas.microsoft.com/office/drawing/2014/main" id="{2C985DF5-28EC-4443-9BD7-C8186B5FD9C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932482" y="4662253"/>
              <a:ext cx="1857775" cy="741179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56D78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56D78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" name="isļîḍè">
              <a:extLst>
                <a:ext uri="{FF2B5EF4-FFF2-40B4-BE49-F238E27FC236}">
                  <a16:creationId xmlns="" xmlns:a16="http://schemas.microsoft.com/office/drawing/2014/main" id="{24DB0AC0-53B9-4D59-B8F7-16D38E4B626A}"/>
                </a:ext>
              </a:extLst>
            </p:cNvPr>
            <p:cNvSpPr/>
            <p:nvPr/>
          </p:nvSpPr>
          <p:spPr>
            <a:xfrm flipH="1">
              <a:off x="2986473" y="1900630"/>
              <a:ext cx="565904" cy="565904"/>
            </a:xfrm>
            <a:prstGeom prst="roundRect">
              <a:avLst>
                <a:gd name="adj" fmla="val 1655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26" name="îṡḻîḓê">
              <a:extLst>
                <a:ext uri="{FF2B5EF4-FFF2-40B4-BE49-F238E27FC236}">
                  <a16:creationId xmlns="" xmlns:a16="http://schemas.microsoft.com/office/drawing/2014/main" id="{C5AE683B-B4BE-44A9-8482-B538FC2D161B}"/>
                </a:ext>
              </a:extLst>
            </p:cNvPr>
            <p:cNvSpPr/>
            <p:nvPr/>
          </p:nvSpPr>
          <p:spPr>
            <a:xfrm flipH="1">
              <a:off x="2986473" y="3163472"/>
              <a:ext cx="565904" cy="565904"/>
            </a:xfrm>
            <a:prstGeom prst="roundRect">
              <a:avLst>
                <a:gd name="adj" fmla="val 16554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27" name="í$ḷiḑe">
              <a:extLst>
                <a:ext uri="{FF2B5EF4-FFF2-40B4-BE49-F238E27FC236}">
                  <a16:creationId xmlns="" xmlns:a16="http://schemas.microsoft.com/office/drawing/2014/main" id="{A36BEC4D-4627-490C-AEC8-AEC26C78A532}"/>
                </a:ext>
              </a:extLst>
            </p:cNvPr>
            <p:cNvSpPr/>
            <p:nvPr/>
          </p:nvSpPr>
          <p:spPr>
            <a:xfrm flipH="1">
              <a:off x="2986473" y="4426315"/>
              <a:ext cx="565904" cy="565904"/>
            </a:xfrm>
            <a:prstGeom prst="roundRect">
              <a:avLst>
                <a:gd name="adj" fmla="val 16554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03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027228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/>
          <p:cNvSpPr>
            <a:spLocks noChangeArrowheads="1"/>
          </p:cNvSpPr>
          <p:nvPr/>
        </p:nvSpPr>
        <p:spPr bwMode="auto">
          <a:xfrm>
            <a:off x="4379486" y="2809890"/>
            <a:ext cx="2954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工作存在不足</a:t>
            </a:r>
          </a:p>
        </p:txBody>
      </p:sp>
      <p:sp>
        <p:nvSpPr>
          <p:cNvPr id="4" name="前言"/>
          <p:cNvSpPr>
            <a:spLocks noChangeArrowheads="1"/>
          </p:cNvSpPr>
          <p:nvPr/>
        </p:nvSpPr>
        <p:spPr bwMode="auto">
          <a:xfrm>
            <a:off x="7278924" y="2933868"/>
            <a:ext cx="1923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Add theme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4CF0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标题层"/>
          <p:cNvSpPr txBox="1"/>
          <p:nvPr/>
        </p:nvSpPr>
        <p:spPr bwMode="auto">
          <a:xfrm>
            <a:off x="1948411" y="2522932"/>
            <a:ext cx="2242115" cy="1969758"/>
          </a:xfrm>
          <a:prstGeom prst="rect">
            <a:avLst/>
          </a:prstGeom>
          <a:noFill/>
          <a:effectLst/>
        </p:spPr>
        <p:txBody>
          <a:bodyPr wrap="square" lIns="121908" tIns="60954" rIns="121908" bIns="60954">
            <a:spAutoFit/>
          </a:bodyPr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04</a:t>
            </a:r>
            <a:endParaRPr kumimoji="0" lang="zh-CN" altLang="en-US" sz="12000" b="0" i="0" u="none" strike="noStrike" kern="0" cap="none" spc="0" normalizeH="0" baseline="0" noProof="0" dirty="0">
              <a:ln>
                <a:noFill/>
              </a:ln>
              <a:solidFill>
                <a:srgbClr val="6DC01A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="" xmlns:a16="http://schemas.microsoft.com/office/drawing/2014/main" id="{BFD3ADF5-ED59-4FEE-B29E-EDAFE0317EB0}"/>
              </a:ext>
            </a:extLst>
          </p:cNvPr>
          <p:cNvSpPr txBox="1"/>
          <p:nvPr/>
        </p:nvSpPr>
        <p:spPr>
          <a:xfrm>
            <a:off x="4372904" y="3457087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="" xmlns:a16="http://schemas.microsoft.com/office/drawing/2014/main" id="{92D3D373-E84F-4F77-8F60-007E6BF7DC5C}"/>
              </a:ext>
            </a:extLst>
          </p:cNvPr>
          <p:cNvSpPr txBox="1"/>
          <p:nvPr/>
        </p:nvSpPr>
        <p:spPr>
          <a:xfrm>
            <a:off x="6040550" y="3457087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="" xmlns:a16="http://schemas.microsoft.com/office/drawing/2014/main" id="{4996D21C-2596-415C-A735-343066ABDD02}"/>
              </a:ext>
            </a:extLst>
          </p:cNvPr>
          <p:cNvSpPr txBox="1"/>
          <p:nvPr/>
        </p:nvSpPr>
        <p:spPr>
          <a:xfrm>
            <a:off x="4372904" y="3812104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="" xmlns:a16="http://schemas.microsoft.com/office/drawing/2014/main" id="{70755273-E76A-4FEB-9247-2A99A5A434DB}"/>
              </a:ext>
            </a:extLst>
          </p:cNvPr>
          <p:cNvSpPr txBox="1"/>
          <p:nvPr/>
        </p:nvSpPr>
        <p:spPr>
          <a:xfrm>
            <a:off x="6040550" y="3812104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="" xmlns:a16="http://schemas.microsoft.com/office/drawing/2014/main" id="{F8008532-3ED8-4A28-A3C6-42843962F66D}"/>
              </a:ext>
            </a:extLst>
          </p:cNvPr>
          <p:cNvSpPr txBox="1"/>
          <p:nvPr/>
        </p:nvSpPr>
        <p:spPr>
          <a:xfrm>
            <a:off x="7690255" y="3457087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="" xmlns:a16="http://schemas.microsoft.com/office/drawing/2014/main" id="{88266B17-0BDD-40E9-B9C0-EE4BCC943DD7}"/>
              </a:ext>
            </a:extLst>
          </p:cNvPr>
          <p:cNvSpPr txBox="1"/>
          <p:nvPr/>
        </p:nvSpPr>
        <p:spPr>
          <a:xfrm>
            <a:off x="7690255" y="3812104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3621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f19fd15-d309-48bb-b49e-c250bf988ef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7298361A-40FF-4284-BCC6-8D0960C21419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027548" y="1131991"/>
            <a:ext cx="9038573" cy="4772650"/>
            <a:chOff x="2027548" y="1131991"/>
            <a:chExt cx="9038573" cy="4772650"/>
          </a:xfrm>
        </p:grpSpPr>
        <p:grpSp>
          <p:nvGrpSpPr>
            <p:cNvPr id="4" name="íš1íḓè">
              <a:extLst>
                <a:ext uri="{FF2B5EF4-FFF2-40B4-BE49-F238E27FC236}">
                  <a16:creationId xmlns="" xmlns:a16="http://schemas.microsoft.com/office/drawing/2014/main" id="{DD803CDC-1BCE-45B4-8516-0C823F9B5D53}"/>
                </a:ext>
              </a:extLst>
            </p:cNvPr>
            <p:cNvGrpSpPr/>
            <p:nvPr/>
          </p:nvGrpSpPr>
          <p:grpSpPr>
            <a:xfrm>
              <a:off x="2027548" y="1131991"/>
              <a:ext cx="1145244" cy="4772650"/>
              <a:chOff x="2027548" y="1131991"/>
              <a:chExt cx="1145244" cy="4772650"/>
            </a:xfrm>
          </p:grpSpPr>
          <p:grpSp>
            <p:nvGrpSpPr>
              <p:cNvPr id="29" name="îṡḻíḑe">
                <a:extLst>
                  <a:ext uri="{FF2B5EF4-FFF2-40B4-BE49-F238E27FC236}">
                    <a16:creationId xmlns="" xmlns:a16="http://schemas.microsoft.com/office/drawing/2014/main" id="{27322250-7060-4DBF-8C39-C11F49A58D82}"/>
                  </a:ext>
                </a:extLst>
              </p:cNvPr>
              <p:cNvGrpSpPr/>
              <p:nvPr/>
            </p:nvGrpSpPr>
            <p:grpSpPr>
              <a:xfrm>
                <a:off x="2027548" y="1131991"/>
                <a:ext cx="1145243" cy="790786"/>
                <a:chOff x="1668087" y="1131991"/>
                <a:chExt cx="1145243" cy="790786"/>
              </a:xfrm>
            </p:grpSpPr>
            <p:sp>
              <p:nvSpPr>
                <p:cNvPr id="34" name="î$ḻiďe">
                  <a:extLst>
                    <a:ext uri="{FF2B5EF4-FFF2-40B4-BE49-F238E27FC236}">
                      <a16:creationId xmlns="" xmlns:a16="http://schemas.microsoft.com/office/drawing/2014/main" id="{B4A315F7-CB0B-429F-A750-AF98A392E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1845316" y="954762"/>
                  <a:ext cx="790786" cy="1145243"/>
                </a:xfrm>
                <a:custGeom>
                  <a:avLst/>
                  <a:gdLst>
                    <a:gd name="T0" fmla="*/ 0 w 482"/>
                    <a:gd name="T1" fmla="*/ 0 h 696"/>
                    <a:gd name="T2" fmla="*/ 0 w 482"/>
                    <a:gd name="T3" fmla="*/ 223 h 696"/>
                    <a:gd name="T4" fmla="*/ 0 w 482"/>
                    <a:gd name="T5" fmla="*/ 223 h 696"/>
                    <a:gd name="T6" fmla="*/ 125 w 482"/>
                    <a:gd name="T7" fmla="*/ 348 h 696"/>
                    <a:gd name="T8" fmla="*/ 0 w 482"/>
                    <a:gd name="T9" fmla="*/ 473 h 696"/>
                    <a:gd name="T10" fmla="*/ 0 w 482"/>
                    <a:gd name="T11" fmla="*/ 473 h 696"/>
                    <a:gd name="T12" fmla="*/ 0 w 482"/>
                    <a:gd name="T13" fmla="*/ 696 h 696"/>
                    <a:gd name="T14" fmla="*/ 388 w 482"/>
                    <a:gd name="T15" fmla="*/ 441 h 696"/>
                    <a:gd name="T16" fmla="*/ 482 w 482"/>
                    <a:gd name="T17" fmla="*/ 348 h 696"/>
                    <a:gd name="T18" fmla="*/ 388 w 482"/>
                    <a:gd name="T19" fmla="*/ 255 h 696"/>
                    <a:gd name="T20" fmla="*/ 0 w 482"/>
                    <a:gd name="T21" fmla="*/ 0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82" h="696">
                      <a:moveTo>
                        <a:pt x="0" y="0"/>
                      </a:moveTo>
                      <a:cubicBezTo>
                        <a:pt x="0" y="223"/>
                        <a:pt x="0" y="223"/>
                        <a:pt x="0" y="223"/>
                      </a:cubicBezTo>
                      <a:cubicBezTo>
                        <a:pt x="0" y="223"/>
                        <a:pt x="0" y="223"/>
                        <a:pt x="0" y="223"/>
                      </a:cubicBezTo>
                      <a:cubicBezTo>
                        <a:pt x="69" y="223"/>
                        <a:pt x="125" y="279"/>
                        <a:pt x="125" y="348"/>
                      </a:cubicBezTo>
                      <a:cubicBezTo>
                        <a:pt x="125" y="417"/>
                        <a:pt x="69" y="473"/>
                        <a:pt x="0" y="473"/>
                      </a:cubicBezTo>
                      <a:cubicBezTo>
                        <a:pt x="0" y="473"/>
                        <a:pt x="0" y="473"/>
                        <a:pt x="0" y="473"/>
                      </a:cubicBezTo>
                      <a:cubicBezTo>
                        <a:pt x="0" y="696"/>
                        <a:pt x="0" y="696"/>
                        <a:pt x="0" y="696"/>
                      </a:cubicBezTo>
                      <a:cubicBezTo>
                        <a:pt x="0" y="696"/>
                        <a:pt x="380" y="441"/>
                        <a:pt x="388" y="441"/>
                      </a:cubicBezTo>
                      <a:cubicBezTo>
                        <a:pt x="440" y="441"/>
                        <a:pt x="482" y="400"/>
                        <a:pt x="482" y="348"/>
                      </a:cubicBezTo>
                      <a:cubicBezTo>
                        <a:pt x="482" y="296"/>
                        <a:pt x="440" y="255"/>
                        <a:pt x="388" y="255"/>
                      </a:cubicBezTo>
                      <a:cubicBezTo>
                        <a:pt x="380" y="25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îşḻïďê">
                  <a:extLst>
                    <a:ext uri="{FF2B5EF4-FFF2-40B4-BE49-F238E27FC236}">
                      <a16:creationId xmlns="" xmlns:a16="http://schemas.microsoft.com/office/drawing/2014/main" id="{ADC7050C-ECFC-45AD-9619-5CF92F2F59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2135239" y="1083831"/>
                  <a:ext cx="209977" cy="306297"/>
                </a:xfrm>
                <a:custGeom>
                  <a:avLst/>
                  <a:gdLst>
                    <a:gd name="T0" fmla="*/ 34 w 128"/>
                    <a:gd name="T1" fmla="*/ 186 h 186"/>
                    <a:gd name="T2" fmla="*/ 128 w 128"/>
                    <a:gd name="T3" fmla="*/ 93 h 186"/>
                    <a:gd name="T4" fmla="*/ 34 w 128"/>
                    <a:gd name="T5" fmla="*/ 0 h 186"/>
                    <a:gd name="T6" fmla="*/ 0 w 128"/>
                    <a:gd name="T7" fmla="*/ 93 h 186"/>
                    <a:gd name="T8" fmla="*/ 34 w 128"/>
                    <a:gd name="T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186">
                      <a:moveTo>
                        <a:pt x="34" y="186"/>
                      </a:moveTo>
                      <a:cubicBezTo>
                        <a:pt x="86" y="186"/>
                        <a:pt x="128" y="145"/>
                        <a:pt x="128" y="93"/>
                      </a:cubicBezTo>
                      <a:cubicBezTo>
                        <a:pt x="128" y="41"/>
                        <a:pt x="86" y="0"/>
                        <a:pt x="34" y="0"/>
                      </a:cubicBezTo>
                      <a:cubicBezTo>
                        <a:pt x="30" y="0"/>
                        <a:pt x="0" y="46"/>
                        <a:pt x="0" y="93"/>
                      </a:cubicBezTo>
                      <a:cubicBezTo>
                        <a:pt x="0" y="140"/>
                        <a:pt x="30" y="186"/>
                        <a:pt x="34" y="186"/>
                      </a:cubicBez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0" name="íSľîḍé">
                <a:extLst>
                  <a:ext uri="{FF2B5EF4-FFF2-40B4-BE49-F238E27FC236}">
                    <a16:creationId xmlns="" xmlns:a16="http://schemas.microsoft.com/office/drawing/2014/main" id="{45CCB839-58CA-4C22-8BD5-5AA262DB6F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028512" y="1768665"/>
                <a:ext cx="1143317" cy="1145243"/>
              </a:xfrm>
              <a:custGeom>
                <a:avLst/>
                <a:gdLst>
                  <a:gd name="T0" fmla="*/ 0 w 697"/>
                  <a:gd name="T1" fmla="*/ 0 h 696"/>
                  <a:gd name="T2" fmla="*/ 0 w 697"/>
                  <a:gd name="T3" fmla="*/ 223 h 696"/>
                  <a:gd name="T4" fmla="*/ 0 w 697"/>
                  <a:gd name="T5" fmla="*/ 223 h 696"/>
                  <a:gd name="T6" fmla="*/ 125 w 697"/>
                  <a:gd name="T7" fmla="*/ 348 h 696"/>
                  <a:gd name="T8" fmla="*/ 0 w 697"/>
                  <a:gd name="T9" fmla="*/ 473 h 696"/>
                  <a:gd name="T10" fmla="*/ 0 w 697"/>
                  <a:gd name="T11" fmla="*/ 473 h 696"/>
                  <a:gd name="T12" fmla="*/ 0 w 697"/>
                  <a:gd name="T13" fmla="*/ 696 h 696"/>
                  <a:gd name="T14" fmla="*/ 579 w 697"/>
                  <a:gd name="T15" fmla="*/ 696 h 696"/>
                  <a:gd name="T16" fmla="*/ 579 w 697"/>
                  <a:gd name="T17" fmla="*/ 438 h 696"/>
                  <a:gd name="T18" fmla="*/ 603 w 697"/>
                  <a:gd name="T19" fmla="*/ 441 h 696"/>
                  <a:gd name="T20" fmla="*/ 697 w 697"/>
                  <a:gd name="T21" fmla="*/ 348 h 696"/>
                  <a:gd name="T22" fmla="*/ 603 w 697"/>
                  <a:gd name="T23" fmla="*/ 255 h 696"/>
                  <a:gd name="T24" fmla="*/ 579 w 697"/>
                  <a:gd name="T25" fmla="*/ 258 h 696"/>
                  <a:gd name="T26" fmla="*/ 579 w 697"/>
                  <a:gd name="T27" fmla="*/ 0 h 696"/>
                  <a:gd name="T28" fmla="*/ 0 w 697"/>
                  <a:gd name="T29" fmla="*/ 0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7" h="696">
                    <a:moveTo>
                      <a:pt x="0" y="0"/>
                    </a:moveTo>
                    <a:cubicBezTo>
                      <a:pt x="0" y="223"/>
                      <a:pt x="0" y="223"/>
                      <a:pt x="0" y="223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69" y="223"/>
                      <a:pt x="125" y="279"/>
                      <a:pt x="125" y="348"/>
                    </a:cubicBezTo>
                    <a:cubicBezTo>
                      <a:pt x="125" y="417"/>
                      <a:pt x="69" y="473"/>
                      <a:pt x="0" y="473"/>
                    </a:cubicBezTo>
                    <a:cubicBezTo>
                      <a:pt x="0" y="473"/>
                      <a:pt x="0" y="473"/>
                      <a:pt x="0" y="473"/>
                    </a:cubicBezTo>
                    <a:cubicBezTo>
                      <a:pt x="0" y="696"/>
                      <a:pt x="0" y="696"/>
                      <a:pt x="0" y="696"/>
                    </a:cubicBezTo>
                    <a:cubicBezTo>
                      <a:pt x="579" y="696"/>
                      <a:pt x="579" y="696"/>
                      <a:pt x="579" y="696"/>
                    </a:cubicBezTo>
                    <a:cubicBezTo>
                      <a:pt x="579" y="438"/>
                      <a:pt x="579" y="438"/>
                      <a:pt x="579" y="438"/>
                    </a:cubicBezTo>
                    <a:cubicBezTo>
                      <a:pt x="587" y="440"/>
                      <a:pt x="595" y="441"/>
                      <a:pt x="603" y="441"/>
                    </a:cubicBezTo>
                    <a:cubicBezTo>
                      <a:pt x="655" y="441"/>
                      <a:pt x="697" y="400"/>
                      <a:pt x="697" y="348"/>
                    </a:cubicBezTo>
                    <a:cubicBezTo>
                      <a:pt x="697" y="296"/>
                      <a:pt x="655" y="255"/>
                      <a:pt x="603" y="255"/>
                    </a:cubicBezTo>
                    <a:cubicBezTo>
                      <a:pt x="595" y="255"/>
                      <a:pt x="587" y="256"/>
                      <a:pt x="579" y="258"/>
                    </a:cubicBezTo>
                    <a:cubicBezTo>
                      <a:pt x="579" y="0"/>
                      <a:pt x="579" y="0"/>
                      <a:pt x="57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vert" wrap="none" lIns="91440" tIns="45720" rIns="91440" bIns="45720" anchor="ctr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01</a:t>
                </a:r>
              </a:p>
            </p:txBody>
          </p:sp>
          <p:sp>
            <p:nvSpPr>
              <p:cNvPr id="31" name="îṣļîḍê">
                <a:extLst>
                  <a:ext uri="{FF2B5EF4-FFF2-40B4-BE49-F238E27FC236}">
                    <a16:creationId xmlns="" xmlns:a16="http://schemas.microsoft.com/office/drawing/2014/main" id="{46DB4213-FFDD-405C-AF6E-75F30EFD20D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028512" y="2765576"/>
                <a:ext cx="1143317" cy="1145243"/>
              </a:xfrm>
              <a:custGeom>
                <a:avLst/>
                <a:gdLst>
                  <a:gd name="T0" fmla="*/ 0 w 697"/>
                  <a:gd name="T1" fmla="*/ 0 h 696"/>
                  <a:gd name="T2" fmla="*/ 0 w 697"/>
                  <a:gd name="T3" fmla="*/ 223 h 696"/>
                  <a:gd name="T4" fmla="*/ 0 w 697"/>
                  <a:gd name="T5" fmla="*/ 223 h 696"/>
                  <a:gd name="T6" fmla="*/ 125 w 697"/>
                  <a:gd name="T7" fmla="*/ 348 h 696"/>
                  <a:gd name="T8" fmla="*/ 0 w 697"/>
                  <a:gd name="T9" fmla="*/ 473 h 696"/>
                  <a:gd name="T10" fmla="*/ 0 w 697"/>
                  <a:gd name="T11" fmla="*/ 473 h 696"/>
                  <a:gd name="T12" fmla="*/ 0 w 697"/>
                  <a:gd name="T13" fmla="*/ 696 h 696"/>
                  <a:gd name="T14" fmla="*/ 579 w 697"/>
                  <a:gd name="T15" fmla="*/ 696 h 696"/>
                  <a:gd name="T16" fmla="*/ 579 w 697"/>
                  <a:gd name="T17" fmla="*/ 438 h 696"/>
                  <a:gd name="T18" fmla="*/ 603 w 697"/>
                  <a:gd name="T19" fmla="*/ 441 h 696"/>
                  <a:gd name="T20" fmla="*/ 697 w 697"/>
                  <a:gd name="T21" fmla="*/ 348 h 696"/>
                  <a:gd name="T22" fmla="*/ 603 w 697"/>
                  <a:gd name="T23" fmla="*/ 255 h 696"/>
                  <a:gd name="T24" fmla="*/ 579 w 697"/>
                  <a:gd name="T25" fmla="*/ 258 h 696"/>
                  <a:gd name="T26" fmla="*/ 579 w 697"/>
                  <a:gd name="T27" fmla="*/ 0 h 696"/>
                  <a:gd name="T28" fmla="*/ 0 w 697"/>
                  <a:gd name="T29" fmla="*/ 0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7" h="696">
                    <a:moveTo>
                      <a:pt x="0" y="0"/>
                    </a:moveTo>
                    <a:cubicBezTo>
                      <a:pt x="0" y="223"/>
                      <a:pt x="0" y="223"/>
                      <a:pt x="0" y="223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69" y="223"/>
                      <a:pt x="125" y="279"/>
                      <a:pt x="125" y="348"/>
                    </a:cubicBezTo>
                    <a:cubicBezTo>
                      <a:pt x="125" y="417"/>
                      <a:pt x="69" y="473"/>
                      <a:pt x="0" y="473"/>
                    </a:cubicBezTo>
                    <a:cubicBezTo>
                      <a:pt x="0" y="473"/>
                      <a:pt x="0" y="473"/>
                      <a:pt x="0" y="473"/>
                    </a:cubicBezTo>
                    <a:cubicBezTo>
                      <a:pt x="0" y="696"/>
                      <a:pt x="0" y="696"/>
                      <a:pt x="0" y="696"/>
                    </a:cubicBezTo>
                    <a:cubicBezTo>
                      <a:pt x="579" y="696"/>
                      <a:pt x="579" y="696"/>
                      <a:pt x="579" y="696"/>
                    </a:cubicBezTo>
                    <a:cubicBezTo>
                      <a:pt x="579" y="438"/>
                      <a:pt x="579" y="438"/>
                      <a:pt x="579" y="438"/>
                    </a:cubicBezTo>
                    <a:cubicBezTo>
                      <a:pt x="587" y="440"/>
                      <a:pt x="595" y="441"/>
                      <a:pt x="603" y="441"/>
                    </a:cubicBezTo>
                    <a:cubicBezTo>
                      <a:pt x="655" y="441"/>
                      <a:pt x="697" y="400"/>
                      <a:pt x="697" y="348"/>
                    </a:cubicBezTo>
                    <a:cubicBezTo>
                      <a:pt x="697" y="296"/>
                      <a:pt x="655" y="255"/>
                      <a:pt x="603" y="255"/>
                    </a:cubicBezTo>
                    <a:cubicBezTo>
                      <a:pt x="595" y="255"/>
                      <a:pt x="587" y="256"/>
                      <a:pt x="579" y="258"/>
                    </a:cubicBezTo>
                    <a:cubicBezTo>
                      <a:pt x="579" y="0"/>
                      <a:pt x="579" y="0"/>
                      <a:pt x="57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lIns="91440" tIns="45720" rIns="91440" bIns="45720" anchor="ctr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02</a:t>
                </a:r>
              </a:p>
            </p:txBody>
          </p:sp>
          <p:sp>
            <p:nvSpPr>
              <p:cNvPr id="32" name="ísļiḋé">
                <a:extLst>
                  <a:ext uri="{FF2B5EF4-FFF2-40B4-BE49-F238E27FC236}">
                    <a16:creationId xmlns="" xmlns:a16="http://schemas.microsoft.com/office/drawing/2014/main" id="{0BB53BAE-381A-4C82-8D8D-09C568D3FB66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028993" y="3762968"/>
                <a:ext cx="1142354" cy="1145243"/>
              </a:xfrm>
              <a:custGeom>
                <a:avLst/>
                <a:gdLst>
                  <a:gd name="T0" fmla="*/ 0 w 697"/>
                  <a:gd name="T1" fmla="*/ 0 h 696"/>
                  <a:gd name="T2" fmla="*/ 0 w 697"/>
                  <a:gd name="T3" fmla="*/ 223 h 696"/>
                  <a:gd name="T4" fmla="*/ 0 w 697"/>
                  <a:gd name="T5" fmla="*/ 223 h 696"/>
                  <a:gd name="T6" fmla="*/ 125 w 697"/>
                  <a:gd name="T7" fmla="*/ 348 h 696"/>
                  <a:gd name="T8" fmla="*/ 0 w 697"/>
                  <a:gd name="T9" fmla="*/ 473 h 696"/>
                  <a:gd name="T10" fmla="*/ 0 w 697"/>
                  <a:gd name="T11" fmla="*/ 473 h 696"/>
                  <a:gd name="T12" fmla="*/ 0 w 697"/>
                  <a:gd name="T13" fmla="*/ 696 h 696"/>
                  <a:gd name="T14" fmla="*/ 580 w 697"/>
                  <a:gd name="T15" fmla="*/ 696 h 696"/>
                  <a:gd name="T16" fmla="*/ 580 w 697"/>
                  <a:gd name="T17" fmla="*/ 438 h 696"/>
                  <a:gd name="T18" fmla="*/ 604 w 697"/>
                  <a:gd name="T19" fmla="*/ 441 h 696"/>
                  <a:gd name="T20" fmla="*/ 697 w 697"/>
                  <a:gd name="T21" fmla="*/ 348 h 696"/>
                  <a:gd name="T22" fmla="*/ 604 w 697"/>
                  <a:gd name="T23" fmla="*/ 255 h 696"/>
                  <a:gd name="T24" fmla="*/ 580 w 697"/>
                  <a:gd name="T25" fmla="*/ 258 h 696"/>
                  <a:gd name="T26" fmla="*/ 580 w 697"/>
                  <a:gd name="T27" fmla="*/ 0 h 696"/>
                  <a:gd name="T28" fmla="*/ 0 w 697"/>
                  <a:gd name="T29" fmla="*/ 0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7" h="696">
                    <a:moveTo>
                      <a:pt x="0" y="0"/>
                    </a:moveTo>
                    <a:cubicBezTo>
                      <a:pt x="0" y="223"/>
                      <a:pt x="0" y="223"/>
                      <a:pt x="0" y="223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69" y="223"/>
                      <a:pt x="125" y="279"/>
                      <a:pt x="125" y="348"/>
                    </a:cubicBezTo>
                    <a:cubicBezTo>
                      <a:pt x="125" y="417"/>
                      <a:pt x="69" y="473"/>
                      <a:pt x="0" y="473"/>
                    </a:cubicBezTo>
                    <a:cubicBezTo>
                      <a:pt x="0" y="473"/>
                      <a:pt x="0" y="473"/>
                      <a:pt x="0" y="473"/>
                    </a:cubicBezTo>
                    <a:cubicBezTo>
                      <a:pt x="0" y="696"/>
                      <a:pt x="0" y="696"/>
                      <a:pt x="0" y="696"/>
                    </a:cubicBezTo>
                    <a:cubicBezTo>
                      <a:pt x="580" y="696"/>
                      <a:pt x="580" y="696"/>
                      <a:pt x="580" y="696"/>
                    </a:cubicBezTo>
                    <a:cubicBezTo>
                      <a:pt x="580" y="438"/>
                      <a:pt x="580" y="438"/>
                      <a:pt x="580" y="438"/>
                    </a:cubicBezTo>
                    <a:cubicBezTo>
                      <a:pt x="587" y="440"/>
                      <a:pt x="595" y="441"/>
                      <a:pt x="604" y="441"/>
                    </a:cubicBezTo>
                    <a:cubicBezTo>
                      <a:pt x="655" y="441"/>
                      <a:pt x="697" y="400"/>
                      <a:pt x="697" y="348"/>
                    </a:cubicBezTo>
                    <a:cubicBezTo>
                      <a:pt x="697" y="296"/>
                      <a:pt x="655" y="255"/>
                      <a:pt x="604" y="255"/>
                    </a:cubicBezTo>
                    <a:cubicBezTo>
                      <a:pt x="595" y="255"/>
                      <a:pt x="587" y="256"/>
                      <a:pt x="580" y="258"/>
                    </a:cubicBezTo>
                    <a:cubicBezTo>
                      <a:pt x="580" y="0"/>
                      <a:pt x="580" y="0"/>
                      <a:pt x="58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vert" wrap="none" lIns="91440" tIns="45720" rIns="91440" bIns="45720" anchor="ctr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03</a:t>
                </a:r>
              </a:p>
            </p:txBody>
          </p:sp>
          <p:sp>
            <p:nvSpPr>
              <p:cNvPr id="33" name="ïṡḻîḓé">
                <a:extLst>
                  <a:ext uri="{FF2B5EF4-FFF2-40B4-BE49-F238E27FC236}">
                    <a16:creationId xmlns="" xmlns:a16="http://schemas.microsoft.com/office/drawing/2014/main" id="{A032E077-9407-4627-9C52-267BD78CFF1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028512" y="4760361"/>
                <a:ext cx="1143317" cy="1145243"/>
              </a:xfrm>
              <a:custGeom>
                <a:avLst/>
                <a:gdLst>
                  <a:gd name="T0" fmla="*/ 0 w 697"/>
                  <a:gd name="T1" fmla="*/ 0 h 696"/>
                  <a:gd name="T2" fmla="*/ 0 w 697"/>
                  <a:gd name="T3" fmla="*/ 223 h 696"/>
                  <a:gd name="T4" fmla="*/ 0 w 697"/>
                  <a:gd name="T5" fmla="*/ 223 h 696"/>
                  <a:gd name="T6" fmla="*/ 125 w 697"/>
                  <a:gd name="T7" fmla="*/ 348 h 696"/>
                  <a:gd name="T8" fmla="*/ 0 w 697"/>
                  <a:gd name="T9" fmla="*/ 473 h 696"/>
                  <a:gd name="T10" fmla="*/ 0 w 697"/>
                  <a:gd name="T11" fmla="*/ 473 h 696"/>
                  <a:gd name="T12" fmla="*/ 0 w 697"/>
                  <a:gd name="T13" fmla="*/ 696 h 696"/>
                  <a:gd name="T14" fmla="*/ 580 w 697"/>
                  <a:gd name="T15" fmla="*/ 696 h 696"/>
                  <a:gd name="T16" fmla="*/ 580 w 697"/>
                  <a:gd name="T17" fmla="*/ 438 h 696"/>
                  <a:gd name="T18" fmla="*/ 604 w 697"/>
                  <a:gd name="T19" fmla="*/ 441 h 696"/>
                  <a:gd name="T20" fmla="*/ 697 w 697"/>
                  <a:gd name="T21" fmla="*/ 348 h 696"/>
                  <a:gd name="T22" fmla="*/ 604 w 697"/>
                  <a:gd name="T23" fmla="*/ 255 h 696"/>
                  <a:gd name="T24" fmla="*/ 580 w 697"/>
                  <a:gd name="T25" fmla="*/ 258 h 696"/>
                  <a:gd name="T26" fmla="*/ 580 w 697"/>
                  <a:gd name="T27" fmla="*/ 0 h 696"/>
                  <a:gd name="T28" fmla="*/ 0 w 697"/>
                  <a:gd name="T29" fmla="*/ 0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7" h="696">
                    <a:moveTo>
                      <a:pt x="0" y="0"/>
                    </a:moveTo>
                    <a:cubicBezTo>
                      <a:pt x="0" y="223"/>
                      <a:pt x="0" y="223"/>
                      <a:pt x="0" y="223"/>
                    </a:cubicBezTo>
                    <a:cubicBezTo>
                      <a:pt x="0" y="223"/>
                      <a:pt x="0" y="223"/>
                      <a:pt x="0" y="223"/>
                    </a:cubicBezTo>
                    <a:cubicBezTo>
                      <a:pt x="69" y="223"/>
                      <a:pt x="125" y="279"/>
                      <a:pt x="125" y="348"/>
                    </a:cubicBezTo>
                    <a:cubicBezTo>
                      <a:pt x="125" y="417"/>
                      <a:pt x="69" y="473"/>
                      <a:pt x="0" y="473"/>
                    </a:cubicBezTo>
                    <a:cubicBezTo>
                      <a:pt x="0" y="473"/>
                      <a:pt x="0" y="473"/>
                      <a:pt x="0" y="473"/>
                    </a:cubicBezTo>
                    <a:cubicBezTo>
                      <a:pt x="0" y="696"/>
                      <a:pt x="0" y="696"/>
                      <a:pt x="0" y="696"/>
                    </a:cubicBezTo>
                    <a:cubicBezTo>
                      <a:pt x="580" y="696"/>
                      <a:pt x="580" y="696"/>
                      <a:pt x="580" y="696"/>
                    </a:cubicBezTo>
                    <a:cubicBezTo>
                      <a:pt x="580" y="438"/>
                      <a:pt x="580" y="438"/>
                      <a:pt x="580" y="438"/>
                    </a:cubicBezTo>
                    <a:cubicBezTo>
                      <a:pt x="587" y="440"/>
                      <a:pt x="595" y="441"/>
                      <a:pt x="604" y="441"/>
                    </a:cubicBezTo>
                    <a:cubicBezTo>
                      <a:pt x="655" y="441"/>
                      <a:pt x="697" y="400"/>
                      <a:pt x="697" y="348"/>
                    </a:cubicBezTo>
                    <a:cubicBezTo>
                      <a:pt x="697" y="296"/>
                      <a:pt x="655" y="255"/>
                      <a:pt x="604" y="255"/>
                    </a:cubicBezTo>
                    <a:cubicBezTo>
                      <a:pt x="595" y="255"/>
                      <a:pt x="587" y="256"/>
                      <a:pt x="580" y="258"/>
                    </a:cubicBezTo>
                    <a:cubicBezTo>
                      <a:pt x="580" y="0"/>
                      <a:pt x="580" y="0"/>
                      <a:pt x="58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vert" wrap="none" lIns="91440" tIns="45720" rIns="91440" bIns="45720" anchor="ctr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04</a:t>
                </a:r>
              </a:p>
            </p:txBody>
          </p:sp>
        </p:grpSp>
        <p:cxnSp>
          <p:nvCxnSpPr>
            <p:cNvPr id="5" name="Straight Connector 18">
              <a:extLst>
                <a:ext uri="{FF2B5EF4-FFF2-40B4-BE49-F238E27FC236}">
                  <a16:creationId xmlns="" xmlns:a16="http://schemas.microsoft.com/office/drawing/2014/main" id="{C6C07747-73EB-47B2-8885-2B2CBA9D4A68}"/>
                </a:ext>
              </a:extLst>
            </p:cNvPr>
            <p:cNvCxnSpPr/>
            <p:nvPr/>
          </p:nvCxnSpPr>
          <p:spPr>
            <a:xfrm>
              <a:off x="3309123" y="2447779"/>
              <a:ext cx="2518117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sysDash"/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9">
              <a:extLst>
                <a:ext uri="{FF2B5EF4-FFF2-40B4-BE49-F238E27FC236}">
                  <a16:creationId xmlns="" xmlns:a16="http://schemas.microsoft.com/office/drawing/2014/main" id="{FE0D35D3-FCA6-48AE-B9B2-E35B0BA90818}"/>
                </a:ext>
              </a:extLst>
            </p:cNvPr>
            <p:cNvCxnSpPr/>
            <p:nvPr/>
          </p:nvCxnSpPr>
          <p:spPr>
            <a:xfrm>
              <a:off x="3309123" y="3443069"/>
              <a:ext cx="2518117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sysDash"/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>
              <a:extLst>
                <a:ext uri="{FF2B5EF4-FFF2-40B4-BE49-F238E27FC236}">
                  <a16:creationId xmlns="" xmlns:a16="http://schemas.microsoft.com/office/drawing/2014/main" id="{DB76E627-283D-4DF7-9C0E-899AE2C3DC71}"/>
                </a:ext>
              </a:extLst>
            </p:cNvPr>
            <p:cNvCxnSpPr/>
            <p:nvPr/>
          </p:nvCxnSpPr>
          <p:spPr>
            <a:xfrm>
              <a:off x="3309123" y="4416479"/>
              <a:ext cx="2518117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sysDash"/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1">
              <a:extLst>
                <a:ext uri="{FF2B5EF4-FFF2-40B4-BE49-F238E27FC236}">
                  <a16:creationId xmlns="" xmlns:a16="http://schemas.microsoft.com/office/drawing/2014/main" id="{93A93354-1E65-40AA-8B07-89EB23D3DF7A}"/>
                </a:ext>
              </a:extLst>
            </p:cNvPr>
            <p:cNvCxnSpPr/>
            <p:nvPr/>
          </p:nvCxnSpPr>
          <p:spPr>
            <a:xfrm>
              <a:off x="3309123" y="5401217"/>
              <a:ext cx="2518117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sysDash"/>
              <a:headEnd type="diamond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íś1iḓe">
              <a:extLst>
                <a:ext uri="{FF2B5EF4-FFF2-40B4-BE49-F238E27FC236}">
                  <a16:creationId xmlns="" xmlns:a16="http://schemas.microsoft.com/office/drawing/2014/main" id="{BFB93F39-D869-4000-89EC-61C5875D6E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098633" y="5069739"/>
              <a:ext cx="511397" cy="662956"/>
            </a:xfrm>
            <a:custGeom>
              <a:avLst/>
              <a:gdLst>
                <a:gd name="T0" fmla="*/ 719 w 1222"/>
                <a:gd name="T1" fmla="*/ 1338 h 1581"/>
                <a:gd name="T2" fmla="*/ 686 w 1222"/>
                <a:gd name="T3" fmla="*/ 1221 h 1581"/>
                <a:gd name="T4" fmla="*/ 686 w 1222"/>
                <a:gd name="T5" fmla="*/ 359 h 1581"/>
                <a:gd name="T6" fmla="*/ 719 w 1222"/>
                <a:gd name="T7" fmla="*/ 243 h 1581"/>
                <a:gd name="T8" fmla="*/ 17 w 1222"/>
                <a:gd name="T9" fmla="*/ 460 h 1581"/>
                <a:gd name="T10" fmla="*/ 0 w 1222"/>
                <a:gd name="T11" fmla="*/ 794 h 1581"/>
                <a:gd name="T12" fmla="*/ 17 w 1222"/>
                <a:gd name="T13" fmla="*/ 1120 h 1581"/>
                <a:gd name="T14" fmla="*/ 502 w 1222"/>
                <a:gd name="T15" fmla="*/ 1530 h 1581"/>
                <a:gd name="T16" fmla="*/ 493 w 1222"/>
                <a:gd name="T17" fmla="*/ 1112 h 1581"/>
                <a:gd name="T18" fmla="*/ 284 w 1222"/>
                <a:gd name="T19" fmla="*/ 1120 h 1581"/>
                <a:gd name="T20" fmla="*/ 284 w 1222"/>
                <a:gd name="T21" fmla="*/ 794 h 1581"/>
                <a:gd name="T22" fmla="*/ 284 w 1222"/>
                <a:gd name="T23" fmla="*/ 460 h 1581"/>
                <a:gd name="T24" fmla="*/ 493 w 1222"/>
                <a:gd name="T25" fmla="*/ 468 h 1581"/>
                <a:gd name="T26" fmla="*/ 502 w 1222"/>
                <a:gd name="T27" fmla="*/ 58 h 1581"/>
                <a:gd name="T28" fmla="*/ 17 w 1222"/>
                <a:gd name="T29" fmla="*/ 460 h 1581"/>
                <a:gd name="T30" fmla="*/ 602 w 1222"/>
                <a:gd name="T31" fmla="*/ 911 h 1581"/>
                <a:gd name="T32" fmla="*/ 493 w 1222"/>
                <a:gd name="T33" fmla="*/ 861 h 1581"/>
                <a:gd name="T34" fmla="*/ 543 w 1222"/>
                <a:gd name="T35" fmla="*/ 828 h 1581"/>
                <a:gd name="T36" fmla="*/ 610 w 1222"/>
                <a:gd name="T37" fmla="*/ 778 h 1581"/>
                <a:gd name="T38" fmla="*/ 627 w 1222"/>
                <a:gd name="T39" fmla="*/ 660 h 1581"/>
                <a:gd name="T40" fmla="*/ 476 w 1222"/>
                <a:gd name="T41" fmla="*/ 677 h 1581"/>
                <a:gd name="T42" fmla="*/ 510 w 1222"/>
                <a:gd name="T43" fmla="*/ 736 h 1581"/>
                <a:gd name="T44" fmla="*/ 560 w 1222"/>
                <a:gd name="T45" fmla="*/ 677 h 1581"/>
                <a:gd name="T46" fmla="*/ 585 w 1222"/>
                <a:gd name="T47" fmla="*/ 719 h 1581"/>
                <a:gd name="T48" fmla="*/ 502 w 1222"/>
                <a:gd name="T49" fmla="*/ 803 h 1581"/>
                <a:gd name="T50" fmla="*/ 410 w 1222"/>
                <a:gd name="T51" fmla="*/ 911 h 1581"/>
                <a:gd name="T52" fmla="*/ 819 w 1222"/>
                <a:gd name="T53" fmla="*/ 811 h 1581"/>
                <a:gd name="T54" fmla="*/ 794 w 1222"/>
                <a:gd name="T55" fmla="*/ 635 h 1581"/>
                <a:gd name="T56" fmla="*/ 644 w 1222"/>
                <a:gd name="T57" fmla="*/ 853 h 1581"/>
                <a:gd name="T58" fmla="*/ 744 w 1222"/>
                <a:gd name="T59" fmla="*/ 911 h 1581"/>
                <a:gd name="T60" fmla="*/ 803 w 1222"/>
                <a:gd name="T61" fmla="*/ 853 h 1581"/>
                <a:gd name="T62" fmla="*/ 844 w 1222"/>
                <a:gd name="T63" fmla="*/ 811 h 1581"/>
                <a:gd name="T64" fmla="*/ 786 w 1222"/>
                <a:gd name="T65" fmla="*/ 686 h 1581"/>
                <a:gd name="T66" fmla="*/ 694 w 1222"/>
                <a:gd name="T67" fmla="*/ 811 h 1581"/>
                <a:gd name="T68" fmla="*/ 694 w 1222"/>
                <a:gd name="T69" fmla="*/ 811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1581">
                  <a:moveTo>
                    <a:pt x="1221" y="794"/>
                  </a:moveTo>
                  <a:cubicBezTo>
                    <a:pt x="1221" y="1079"/>
                    <a:pt x="995" y="1313"/>
                    <a:pt x="719" y="1338"/>
                  </a:cubicBezTo>
                  <a:cubicBezTo>
                    <a:pt x="719" y="1329"/>
                    <a:pt x="711" y="1313"/>
                    <a:pt x="711" y="1296"/>
                  </a:cubicBezTo>
                  <a:cubicBezTo>
                    <a:pt x="711" y="1296"/>
                    <a:pt x="702" y="1262"/>
                    <a:pt x="686" y="1221"/>
                  </a:cubicBezTo>
                  <a:cubicBezTo>
                    <a:pt x="911" y="1212"/>
                    <a:pt x="1095" y="1028"/>
                    <a:pt x="1095" y="794"/>
                  </a:cubicBezTo>
                  <a:cubicBezTo>
                    <a:pt x="1095" y="560"/>
                    <a:pt x="911" y="368"/>
                    <a:pt x="686" y="359"/>
                  </a:cubicBezTo>
                  <a:cubicBezTo>
                    <a:pt x="702" y="326"/>
                    <a:pt x="711" y="293"/>
                    <a:pt x="711" y="284"/>
                  </a:cubicBezTo>
                  <a:cubicBezTo>
                    <a:pt x="711" y="276"/>
                    <a:pt x="719" y="259"/>
                    <a:pt x="719" y="243"/>
                  </a:cubicBezTo>
                  <a:cubicBezTo>
                    <a:pt x="995" y="267"/>
                    <a:pt x="1221" y="510"/>
                    <a:pt x="1221" y="794"/>
                  </a:cubicBezTo>
                  <a:close/>
                  <a:moveTo>
                    <a:pt x="17" y="460"/>
                  </a:moveTo>
                  <a:cubicBezTo>
                    <a:pt x="8" y="568"/>
                    <a:pt x="0" y="677"/>
                    <a:pt x="0" y="786"/>
                  </a:cubicBezTo>
                  <a:lnTo>
                    <a:pt x="0" y="794"/>
                  </a:lnTo>
                  <a:lnTo>
                    <a:pt x="0" y="803"/>
                  </a:lnTo>
                  <a:cubicBezTo>
                    <a:pt x="0" y="911"/>
                    <a:pt x="8" y="1012"/>
                    <a:pt x="17" y="1120"/>
                  </a:cubicBezTo>
                  <a:cubicBezTo>
                    <a:pt x="42" y="1396"/>
                    <a:pt x="259" y="1580"/>
                    <a:pt x="468" y="1538"/>
                  </a:cubicBezTo>
                  <a:cubicBezTo>
                    <a:pt x="485" y="1530"/>
                    <a:pt x="493" y="1530"/>
                    <a:pt x="502" y="1530"/>
                  </a:cubicBezTo>
                  <a:cubicBezTo>
                    <a:pt x="552" y="1505"/>
                    <a:pt x="594" y="1471"/>
                    <a:pt x="644" y="1438"/>
                  </a:cubicBezTo>
                  <a:cubicBezTo>
                    <a:pt x="702" y="1396"/>
                    <a:pt x="569" y="1070"/>
                    <a:pt x="493" y="1112"/>
                  </a:cubicBezTo>
                  <a:cubicBezTo>
                    <a:pt x="460" y="1129"/>
                    <a:pt x="376" y="1196"/>
                    <a:pt x="343" y="1196"/>
                  </a:cubicBezTo>
                  <a:cubicBezTo>
                    <a:pt x="309" y="1204"/>
                    <a:pt x="293" y="1162"/>
                    <a:pt x="284" y="1120"/>
                  </a:cubicBezTo>
                  <a:cubicBezTo>
                    <a:pt x="276" y="1028"/>
                    <a:pt x="284" y="903"/>
                    <a:pt x="284" y="803"/>
                  </a:cubicBezTo>
                  <a:cubicBezTo>
                    <a:pt x="284" y="794"/>
                    <a:pt x="284" y="794"/>
                    <a:pt x="284" y="794"/>
                  </a:cubicBezTo>
                  <a:cubicBezTo>
                    <a:pt x="284" y="786"/>
                    <a:pt x="284" y="786"/>
                    <a:pt x="284" y="786"/>
                  </a:cubicBezTo>
                  <a:cubicBezTo>
                    <a:pt x="284" y="677"/>
                    <a:pt x="276" y="560"/>
                    <a:pt x="284" y="460"/>
                  </a:cubicBezTo>
                  <a:cubicBezTo>
                    <a:pt x="293" y="426"/>
                    <a:pt x="309" y="385"/>
                    <a:pt x="343" y="385"/>
                  </a:cubicBezTo>
                  <a:cubicBezTo>
                    <a:pt x="376" y="393"/>
                    <a:pt x="460" y="452"/>
                    <a:pt x="493" y="468"/>
                  </a:cubicBezTo>
                  <a:cubicBezTo>
                    <a:pt x="569" y="510"/>
                    <a:pt x="702" y="184"/>
                    <a:pt x="644" y="142"/>
                  </a:cubicBezTo>
                  <a:cubicBezTo>
                    <a:pt x="594" y="117"/>
                    <a:pt x="552" y="75"/>
                    <a:pt x="502" y="58"/>
                  </a:cubicBezTo>
                  <a:cubicBezTo>
                    <a:pt x="493" y="50"/>
                    <a:pt x="485" y="50"/>
                    <a:pt x="468" y="50"/>
                  </a:cubicBezTo>
                  <a:cubicBezTo>
                    <a:pt x="259" y="0"/>
                    <a:pt x="42" y="184"/>
                    <a:pt x="17" y="460"/>
                  </a:cubicBezTo>
                  <a:close/>
                  <a:moveTo>
                    <a:pt x="410" y="911"/>
                  </a:moveTo>
                  <a:cubicBezTo>
                    <a:pt x="602" y="911"/>
                    <a:pt x="602" y="911"/>
                    <a:pt x="602" y="911"/>
                  </a:cubicBezTo>
                  <a:cubicBezTo>
                    <a:pt x="610" y="861"/>
                    <a:pt x="610" y="861"/>
                    <a:pt x="610" y="861"/>
                  </a:cubicBezTo>
                  <a:cubicBezTo>
                    <a:pt x="493" y="861"/>
                    <a:pt x="493" y="861"/>
                    <a:pt x="493" y="861"/>
                  </a:cubicBezTo>
                  <a:cubicBezTo>
                    <a:pt x="493" y="861"/>
                    <a:pt x="502" y="853"/>
                    <a:pt x="510" y="853"/>
                  </a:cubicBezTo>
                  <a:cubicBezTo>
                    <a:pt x="510" y="845"/>
                    <a:pt x="527" y="836"/>
                    <a:pt x="543" y="828"/>
                  </a:cubicBezTo>
                  <a:cubicBezTo>
                    <a:pt x="569" y="811"/>
                    <a:pt x="569" y="811"/>
                    <a:pt x="569" y="811"/>
                  </a:cubicBezTo>
                  <a:cubicBezTo>
                    <a:pt x="585" y="803"/>
                    <a:pt x="602" y="786"/>
                    <a:pt x="610" y="778"/>
                  </a:cubicBezTo>
                  <a:cubicBezTo>
                    <a:pt x="627" y="761"/>
                    <a:pt x="635" y="744"/>
                    <a:pt x="644" y="719"/>
                  </a:cubicBezTo>
                  <a:cubicBezTo>
                    <a:pt x="652" y="694"/>
                    <a:pt x="644" y="677"/>
                    <a:pt x="627" y="660"/>
                  </a:cubicBezTo>
                  <a:cubicBezTo>
                    <a:pt x="619" y="644"/>
                    <a:pt x="594" y="635"/>
                    <a:pt x="569" y="635"/>
                  </a:cubicBezTo>
                  <a:cubicBezTo>
                    <a:pt x="527" y="635"/>
                    <a:pt x="502" y="644"/>
                    <a:pt x="476" y="677"/>
                  </a:cubicBezTo>
                  <a:cubicBezTo>
                    <a:pt x="468" y="686"/>
                    <a:pt x="460" y="711"/>
                    <a:pt x="452" y="736"/>
                  </a:cubicBezTo>
                  <a:cubicBezTo>
                    <a:pt x="510" y="736"/>
                    <a:pt x="510" y="736"/>
                    <a:pt x="510" y="736"/>
                  </a:cubicBezTo>
                  <a:cubicBezTo>
                    <a:pt x="510" y="719"/>
                    <a:pt x="518" y="702"/>
                    <a:pt x="518" y="694"/>
                  </a:cubicBezTo>
                  <a:cubicBezTo>
                    <a:pt x="527" y="686"/>
                    <a:pt x="543" y="677"/>
                    <a:pt x="560" y="677"/>
                  </a:cubicBezTo>
                  <a:cubicBezTo>
                    <a:pt x="569" y="677"/>
                    <a:pt x="577" y="686"/>
                    <a:pt x="585" y="694"/>
                  </a:cubicBezTo>
                  <a:cubicBezTo>
                    <a:pt x="585" y="702"/>
                    <a:pt x="594" y="711"/>
                    <a:pt x="585" y="719"/>
                  </a:cubicBezTo>
                  <a:cubicBezTo>
                    <a:pt x="585" y="736"/>
                    <a:pt x="577" y="744"/>
                    <a:pt x="560" y="761"/>
                  </a:cubicBezTo>
                  <a:cubicBezTo>
                    <a:pt x="552" y="769"/>
                    <a:pt x="535" y="778"/>
                    <a:pt x="502" y="803"/>
                  </a:cubicBezTo>
                  <a:cubicBezTo>
                    <a:pt x="468" y="819"/>
                    <a:pt x="452" y="836"/>
                    <a:pt x="435" y="861"/>
                  </a:cubicBezTo>
                  <a:cubicBezTo>
                    <a:pt x="426" y="878"/>
                    <a:pt x="418" y="895"/>
                    <a:pt x="410" y="911"/>
                  </a:cubicBezTo>
                  <a:close/>
                  <a:moveTo>
                    <a:pt x="844" y="811"/>
                  </a:moveTo>
                  <a:cubicBezTo>
                    <a:pt x="819" y="811"/>
                    <a:pt x="819" y="811"/>
                    <a:pt x="819" y="811"/>
                  </a:cubicBezTo>
                  <a:cubicBezTo>
                    <a:pt x="853" y="635"/>
                    <a:pt x="853" y="635"/>
                    <a:pt x="853" y="635"/>
                  </a:cubicBezTo>
                  <a:cubicBezTo>
                    <a:pt x="794" y="635"/>
                    <a:pt x="794" y="635"/>
                    <a:pt x="794" y="635"/>
                  </a:cubicBezTo>
                  <a:cubicBezTo>
                    <a:pt x="652" y="803"/>
                    <a:pt x="652" y="803"/>
                    <a:pt x="652" y="803"/>
                  </a:cubicBezTo>
                  <a:cubicBezTo>
                    <a:pt x="644" y="853"/>
                    <a:pt x="644" y="853"/>
                    <a:pt x="644" y="853"/>
                  </a:cubicBezTo>
                  <a:cubicBezTo>
                    <a:pt x="753" y="853"/>
                    <a:pt x="753" y="853"/>
                    <a:pt x="753" y="853"/>
                  </a:cubicBezTo>
                  <a:cubicBezTo>
                    <a:pt x="744" y="911"/>
                    <a:pt x="744" y="911"/>
                    <a:pt x="744" y="911"/>
                  </a:cubicBezTo>
                  <a:cubicBezTo>
                    <a:pt x="794" y="911"/>
                    <a:pt x="794" y="911"/>
                    <a:pt x="794" y="911"/>
                  </a:cubicBezTo>
                  <a:cubicBezTo>
                    <a:pt x="803" y="853"/>
                    <a:pt x="803" y="853"/>
                    <a:pt x="803" y="853"/>
                  </a:cubicBezTo>
                  <a:cubicBezTo>
                    <a:pt x="836" y="853"/>
                    <a:pt x="836" y="853"/>
                    <a:pt x="836" y="853"/>
                  </a:cubicBezTo>
                  <a:lnTo>
                    <a:pt x="844" y="811"/>
                  </a:lnTo>
                  <a:close/>
                  <a:moveTo>
                    <a:pt x="694" y="811"/>
                  </a:moveTo>
                  <a:cubicBezTo>
                    <a:pt x="786" y="686"/>
                    <a:pt x="786" y="686"/>
                    <a:pt x="786" y="686"/>
                  </a:cubicBezTo>
                  <a:cubicBezTo>
                    <a:pt x="761" y="811"/>
                    <a:pt x="761" y="811"/>
                    <a:pt x="761" y="811"/>
                  </a:cubicBezTo>
                  <a:lnTo>
                    <a:pt x="694" y="811"/>
                  </a:lnTo>
                  <a:close/>
                  <a:moveTo>
                    <a:pt x="694" y="811"/>
                  </a:moveTo>
                  <a:lnTo>
                    <a:pt x="694" y="81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" name="iṥliḋé">
              <a:extLst>
                <a:ext uri="{FF2B5EF4-FFF2-40B4-BE49-F238E27FC236}">
                  <a16:creationId xmlns="" xmlns:a16="http://schemas.microsoft.com/office/drawing/2014/main" id="{9801ABF1-8B14-45A8-9C25-473A1B2421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032906" y="2185317"/>
              <a:ext cx="555172" cy="480467"/>
            </a:xfrm>
            <a:custGeom>
              <a:avLst/>
              <a:gdLst>
                <a:gd name="T0" fmla="*/ 502 w 1013"/>
                <a:gd name="T1" fmla="*/ 0 h 879"/>
                <a:gd name="T2" fmla="*/ 0 w 1013"/>
                <a:gd name="T3" fmla="*/ 351 h 879"/>
                <a:gd name="T4" fmla="*/ 193 w 1013"/>
                <a:gd name="T5" fmla="*/ 636 h 879"/>
                <a:gd name="T6" fmla="*/ 92 w 1013"/>
                <a:gd name="T7" fmla="*/ 862 h 879"/>
                <a:gd name="T8" fmla="*/ 92 w 1013"/>
                <a:gd name="T9" fmla="*/ 878 h 879"/>
                <a:gd name="T10" fmla="*/ 101 w 1013"/>
                <a:gd name="T11" fmla="*/ 878 h 879"/>
                <a:gd name="T12" fmla="*/ 109 w 1013"/>
                <a:gd name="T13" fmla="*/ 878 h 879"/>
                <a:gd name="T14" fmla="*/ 485 w 1013"/>
                <a:gd name="T15" fmla="*/ 711 h 879"/>
                <a:gd name="T16" fmla="*/ 502 w 1013"/>
                <a:gd name="T17" fmla="*/ 711 h 879"/>
                <a:gd name="T18" fmla="*/ 1012 w 1013"/>
                <a:gd name="T19" fmla="*/ 351 h 879"/>
                <a:gd name="T20" fmla="*/ 502 w 1013"/>
                <a:gd name="T21" fmla="*/ 0 h 879"/>
                <a:gd name="T22" fmla="*/ 502 w 1013"/>
                <a:gd name="T23" fmla="*/ 0 h 879"/>
                <a:gd name="T24" fmla="*/ 502 w 1013"/>
                <a:gd name="T25" fmla="*/ 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3" h="879">
                  <a:moveTo>
                    <a:pt x="502" y="0"/>
                  </a:moveTo>
                  <a:cubicBezTo>
                    <a:pt x="226" y="0"/>
                    <a:pt x="0" y="159"/>
                    <a:pt x="0" y="351"/>
                  </a:cubicBezTo>
                  <a:cubicBezTo>
                    <a:pt x="0" y="469"/>
                    <a:pt x="67" y="569"/>
                    <a:pt x="193" y="636"/>
                  </a:cubicBezTo>
                  <a:cubicBezTo>
                    <a:pt x="176" y="711"/>
                    <a:pt x="142" y="811"/>
                    <a:pt x="92" y="862"/>
                  </a:cubicBezTo>
                  <a:cubicBezTo>
                    <a:pt x="92" y="870"/>
                    <a:pt x="92" y="870"/>
                    <a:pt x="92" y="878"/>
                  </a:cubicBezTo>
                  <a:lnTo>
                    <a:pt x="101" y="878"/>
                  </a:lnTo>
                  <a:lnTo>
                    <a:pt x="109" y="878"/>
                  </a:lnTo>
                  <a:cubicBezTo>
                    <a:pt x="118" y="878"/>
                    <a:pt x="335" y="862"/>
                    <a:pt x="485" y="711"/>
                  </a:cubicBezTo>
                  <a:cubicBezTo>
                    <a:pt x="485" y="711"/>
                    <a:pt x="494" y="711"/>
                    <a:pt x="502" y="711"/>
                  </a:cubicBezTo>
                  <a:cubicBezTo>
                    <a:pt x="786" y="711"/>
                    <a:pt x="1012" y="552"/>
                    <a:pt x="1012" y="351"/>
                  </a:cubicBezTo>
                  <a:cubicBezTo>
                    <a:pt x="1012" y="159"/>
                    <a:pt x="786" y="0"/>
                    <a:pt x="502" y="0"/>
                  </a:cubicBezTo>
                  <a:close/>
                  <a:moveTo>
                    <a:pt x="502" y="0"/>
                  </a:moveTo>
                  <a:lnTo>
                    <a:pt x="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" name="íšlíḓé">
              <a:extLst>
                <a:ext uri="{FF2B5EF4-FFF2-40B4-BE49-F238E27FC236}">
                  <a16:creationId xmlns="" xmlns:a16="http://schemas.microsoft.com/office/drawing/2014/main" id="{2F793207-A156-468A-BDEB-F51DE4D0E5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053898" y="3244321"/>
              <a:ext cx="513189" cy="376998"/>
            </a:xfrm>
            <a:custGeom>
              <a:avLst/>
              <a:gdLst>
                <a:gd name="T0" fmla="*/ 586 w 1347"/>
                <a:gd name="T1" fmla="*/ 602 h 987"/>
                <a:gd name="T2" fmla="*/ 502 w 1347"/>
                <a:gd name="T3" fmla="*/ 535 h 987"/>
                <a:gd name="T4" fmla="*/ 42 w 1347"/>
                <a:gd name="T5" fmla="*/ 117 h 987"/>
                <a:gd name="T6" fmla="*/ 17 w 1347"/>
                <a:gd name="T7" fmla="*/ 33 h 987"/>
                <a:gd name="T8" fmla="*/ 92 w 1347"/>
                <a:gd name="T9" fmla="*/ 0 h 987"/>
                <a:gd name="T10" fmla="*/ 1255 w 1347"/>
                <a:gd name="T11" fmla="*/ 0 h 987"/>
                <a:gd name="T12" fmla="*/ 1330 w 1347"/>
                <a:gd name="T13" fmla="*/ 41 h 987"/>
                <a:gd name="T14" fmla="*/ 1305 w 1347"/>
                <a:gd name="T15" fmla="*/ 125 h 987"/>
                <a:gd name="T16" fmla="*/ 803 w 1347"/>
                <a:gd name="T17" fmla="*/ 576 h 987"/>
                <a:gd name="T18" fmla="*/ 586 w 1347"/>
                <a:gd name="T19" fmla="*/ 602 h 987"/>
                <a:gd name="T20" fmla="*/ 92 w 1347"/>
                <a:gd name="T21" fmla="*/ 986 h 987"/>
                <a:gd name="T22" fmla="*/ 0 w 1347"/>
                <a:gd name="T23" fmla="*/ 894 h 987"/>
                <a:gd name="T24" fmla="*/ 0 w 1347"/>
                <a:gd name="T25" fmla="*/ 225 h 987"/>
                <a:gd name="T26" fmla="*/ 42 w 1347"/>
                <a:gd name="T27" fmla="*/ 217 h 987"/>
                <a:gd name="T28" fmla="*/ 234 w 1347"/>
                <a:gd name="T29" fmla="*/ 409 h 987"/>
                <a:gd name="T30" fmla="*/ 251 w 1347"/>
                <a:gd name="T31" fmla="*/ 493 h 987"/>
                <a:gd name="T32" fmla="*/ 109 w 1347"/>
                <a:gd name="T33" fmla="*/ 827 h 987"/>
                <a:gd name="T34" fmla="*/ 126 w 1347"/>
                <a:gd name="T35" fmla="*/ 827 h 987"/>
                <a:gd name="T36" fmla="*/ 318 w 1347"/>
                <a:gd name="T37" fmla="*/ 576 h 987"/>
                <a:gd name="T38" fmla="*/ 393 w 1347"/>
                <a:gd name="T39" fmla="*/ 568 h 987"/>
                <a:gd name="T40" fmla="*/ 477 w 1347"/>
                <a:gd name="T41" fmla="*/ 643 h 987"/>
                <a:gd name="T42" fmla="*/ 569 w 1347"/>
                <a:gd name="T43" fmla="*/ 694 h 987"/>
                <a:gd name="T44" fmla="*/ 820 w 1347"/>
                <a:gd name="T45" fmla="*/ 677 h 987"/>
                <a:gd name="T46" fmla="*/ 945 w 1347"/>
                <a:gd name="T47" fmla="*/ 568 h 987"/>
                <a:gd name="T48" fmla="*/ 1020 w 1347"/>
                <a:gd name="T49" fmla="*/ 576 h 987"/>
                <a:gd name="T50" fmla="*/ 1229 w 1347"/>
                <a:gd name="T51" fmla="*/ 853 h 987"/>
                <a:gd name="T52" fmla="*/ 1238 w 1347"/>
                <a:gd name="T53" fmla="*/ 844 h 987"/>
                <a:gd name="T54" fmla="*/ 1096 w 1347"/>
                <a:gd name="T55" fmla="*/ 493 h 987"/>
                <a:gd name="T56" fmla="*/ 1112 w 1347"/>
                <a:gd name="T57" fmla="*/ 409 h 987"/>
                <a:gd name="T58" fmla="*/ 1313 w 1347"/>
                <a:gd name="T59" fmla="*/ 217 h 987"/>
                <a:gd name="T60" fmla="*/ 1346 w 1347"/>
                <a:gd name="T61" fmla="*/ 225 h 987"/>
                <a:gd name="T62" fmla="*/ 1346 w 1347"/>
                <a:gd name="T63" fmla="*/ 903 h 987"/>
                <a:gd name="T64" fmla="*/ 1246 w 1347"/>
                <a:gd name="T65" fmla="*/ 986 h 987"/>
                <a:gd name="T66" fmla="*/ 92 w 1347"/>
                <a:gd name="T67" fmla="*/ 986 h 987"/>
                <a:gd name="T68" fmla="*/ 92 w 1347"/>
                <a:gd name="T69" fmla="*/ 986 h 987"/>
                <a:gd name="T70" fmla="*/ 92 w 1347"/>
                <a:gd name="T71" fmla="*/ 986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47" h="987">
                  <a:moveTo>
                    <a:pt x="586" y="602"/>
                  </a:moveTo>
                  <a:cubicBezTo>
                    <a:pt x="561" y="585"/>
                    <a:pt x="519" y="560"/>
                    <a:pt x="502" y="535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26" y="100"/>
                    <a:pt x="9" y="58"/>
                    <a:pt x="17" y="33"/>
                  </a:cubicBezTo>
                  <a:cubicBezTo>
                    <a:pt x="34" y="17"/>
                    <a:pt x="51" y="0"/>
                    <a:pt x="92" y="0"/>
                  </a:cubicBezTo>
                  <a:cubicBezTo>
                    <a:pt x="1255" y="0"/>
                    <a:pt x="1255" y="0"/>
                    <a:pt x="1255" y="0"/>
                  </a:cubicBezTo>
                  <a:cubicBezTo>
                    <a:pt x="1255" y="0"/>
                    <a:pt x="1305" y="0"/>
                    <a:pt x="1330" y="41"/>
                  </a:cubicBezTo>
                  <a:cubicBezTo>
                    <a:pt x="1346" y="67"/>
                    <a:pt x="1330" y="108"/>
                    <a:pt x="1305" y="125"/>
                  </a:cubicBezTo>
                  <a:cubicBezTo>
                    <a:pt x="803" y="576"/>
                    <a:pt x="803" y="576"/>
                    <a:pt x="803" y="576"/>
                  </a:cubicBezTo>
                  <a:cubicBezTo>
                    <a:pt x="803" y="576"/>
                    <a:pt x="711" y="652"/>
                    <a:pt x="586" y="602"/>
                  </a:cubicBezTo>
                  <a:close/>
                  <a:moveTo>
                    <a:pt x="92" y="986"/>
                  </a:moveTo>
                  <a:cubicBezTo>
                    <a:pt x="92" y="986"/>
                    <a:pt x="0" y="978"/>
                    <a:pt x="0" y="894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0" y="200"/>
                    <a:pt x="17" y="192"/>
                    <a:pt x="42" y="217"/>
                  </a:cubicBezTo>
                  <a:cubicBezTo>
                    <a:pt x="234" y="409"/>
                    <a:pt x="234" y="409"/>
                    <a:pt x="234" y="409"/>
                  </a:cubicBezTo>
                  <a:cubicBezTo>
                    <a:pt x="260" y="426"/>
                    <a:pt x="268" y="468"/>
                    <a:pt x="251" y="493"/>
                  </a:cubicBezTo>
                  <a:cubicBezTo>
                    <a:pt x="109" y="827"/>
                    <a:pt x="109" y="827"/>
                    <a:pt x="109" y="827"/>
                  </a:cubicBezTo>
                  <a:cubicBezTo>
                    <a:pt x="101" y="853"/>
                    <a:pt x="109" y="853"/>
                    <a:pt x="126" y="827"/>
                  </a:cubicBezTo>
                  <a:cubicBezTo>
                    <a:pt x="318" y="576"/>
                    <a:pt x="318" y="576"/>
                    <a:pt x="318" y="576"/>
                  </a:cubicBezTo>
                  <a:cubicBezTo>
                    <a:pt x="343" y="552"/>
                    <a:pt x="368" y="552"/>
                    <a:pt x="393" y="568"/>
                  </a:cubicBezTo>
                  <a:cubicBezTo>
                    <a:pt x="477" y="643"/>
                    <a:pt x="477" y="643"/>
                    <a:pt x="477" y="643"/>
                  </a:cubicBezTo>
                  <a:cubicBezTo>
                    <a:pt x="502" y="660"/>
                    <a:pt x="544" y="685"/>
                    <a:pt x="569" y="694"/>
                  </a:cubicBezTo>
                  <a:cubicBezTo>
                    <a:pt x="636" y="710"/>
                    <a:pt x="744" y="735"/>
                    <a:pt x="820" y="677"/>
                  </a:cubicBezTo>
                  <a:cubicBezTo>
                    <a:pt x="945" y="568"/>
                    <a:pt x="945" y="568"/>
                    <a:pt x="945" y="568"/>
                  </a:cubicBezTo>
                  <a:cubicBezTo>
                    <a:pt x="970" y="552"/>
                    <a:pt x="1004" y="552"/>
                    <a:pt x="1020" y="576"/>
                  </a:cubicBezTo>
                  <a:cubicBezTo>
                    <a:pt x="1229" y="853"/>
                    <a:pt x="1229" y="853"/>
                    <a:pt x="1229" y="853"/>
                  </a:cubicBezTo>
                  <a:cubicBezTo>
                    <a:pt x="1246" y="877"/>
                    <a:pt x="1246" y="869"/>
                    <a:pt x="1238" y="844"/>
                  </a:cubicBezTo>
                  <a:cubicBezTo>
                    <a:pt x="1096" y="493"/>
                    <a:pt x="1096" y="493"/>
                    <a:pt x="1096" y="493"/>
                  </a:cubicBezTo>
                  <a:cubicBezTo>
                    <a:pt x="1079" y="468"/>
                    <a:pt x="1087" y="434"/>
                    <a:pt x="1112" y="409"/>
                  </a:cubicBezTo>
                  <a:cubicBezTo>
                    <a:pt x="1313" y="217"/>
                    <a:pt x="1313" y="217"/>
                    <a:pt x="1313" y="217"/>
                  </a:cubicBezTo>
                  <a:cubicBezTo>
                    <a:pt x="1330" y="192"/>
                    <a:pt x="1346" y="200"/>
                    <a:pt x="1346" y="225"/>
                  </a:cubicBezTo>
                  <a:cubicBezTo>
                    <a:pt x="1346" y="903"/>
                    <a:pt x="1346" y="903"/>
                    <a:pt x="1346" y="903"/>
                  </a:cubicBezTo>
                  <a:cubicBezTo>
                    <a:pt x="1346" y="903"/>
                    <a:pt x="1338" y="986"/>
                    <a:pt x="1246" y="986"/>
                  </a:cubicBezTo>
                  <a:cubicBezTo>
                    <a:pt x="92" y="986"/>
                    <a:pt x="92" y="986"/>
                    <a:pt x="92" y="986"/>
                  </a:cubicBezTo>
                  <a:close/>
                  <a:moveTo>
                    <a:pt x="92" y="986"/>
                  </a:moveTo>
                  <a:lnTo>
                    <a:pt x="92" y="98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" name="íşḷïḓê">
              <a:extLst>
                <a:ext uri="{FF2B5EF4-FFF2-40B4-BE49-F238E27FC236}">
                  <a16:creationId xmlns="" xmlns:a16="http://schemas.microsoft.com/office/drawing/2014/main" id="{4A0127D6-EC64-4691-89C6-5E9C0974D5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97190" y="4214286"/>
              <a:ext cx="626606" cy="485329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3" name="îṥḷiďè">
              <a:extLst>
                <a:ext uri="{FF2B5EF4-FFF2-40B4-BE49-F238E27FC236}">
                  <a16:creationId xmlns="" xmlns:a16="http://schemas.microsoft.com/office/drawing/2014/main" id="{C7BB86AB-CB68-40F5-AC80-6333020CDEC1}"/>
                </a:ext>
              </a:extLst>
            </p:cNvPr>
            <p:cNvSpPr txBox="1">
              <a:spLocks/>
            </p:cNvSpPr>
            <p:nvPr/>
          </p:nvSpPr>
          <p:spPr>
            <a:xfrm>
              <a:off x="3971889" y="2081020"/>
              <a:ext cx="1169496" cy="363148"/>
            </a:xfrm>
            <a:prstGeom prst="rect">
              <a:avLst/>
            </a:prstGeom>
          </p:spPr>
          <p:txBody>
            <a:bodyPr vert="horz" wrap="none" lIns="121893" tIns="60946" rIns="121893" bIns="60946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4" name="ïṧlîḋe">
              <a:extLst>
                <a:ext uri="{FF2B5EF4-FFF2-40B4-BE49-F238E27FC236}">
                  <a16:creationId xmlns="" xmlns:a16="http://schemas.microsoft.com/office/drawing/2014/main" id="{F70BBC63-14A7-40F4-B143-12165F495AE8}"/>
                </a:ext>
              </a:extLst>
            </p:cNvPr>
            <p:cNvSpPr txBox="1">
              <a:spLocks/>
            </p:cNvSpPr>
            <p:nvPr/>
          </p:nvSpPr>
          <p:spPr>
            <a:xfrm>
              <a:off x="3971889" y="3079921"/>
              <a:ext cx="1169496" cy="363148"/>
            </a:xfrm>
            <a:prstGeom prst="rect">
              <a:avLst/>
            </a:prstGeom>
          </p:spPr>
          <p:txBody>
            <a:bodyPr vert="horz" wrap="none" lIns="121893" tIns="60946" rIns="121893" bIns="60946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5" name="îṩḻíḍê">
              <a:extLst>
                <a:ext uri="{FF2B5EF4-FFF2-40B4-BE49-F238E27FC236}">
                  <a16:creationId xmlns="" xmlns:a16="http://schemas.microsoft.com/office/drawing/2014/main" id="{17489D80-6A04-4562-B0DB-7BF5CC48A5DD}"/>
                </a:ext>
              </a:extLst>
            </p:cNvPr>
            <p:cNvSpPr txBox="1">
              <a:spLocks/>
            </p:cNvSpPr>
            <p:nvPr/>
          </p:nvSpPr>
          <p:spPr>
            <a:xfrm>
              <a:off x="3971889" y="4048200"/>
              <a:ext cx="1169496" cy="363148"/>
            </a:xfrm>
            <a:prstGeom prst="rect">
              <a:avLst/>
            </a:prstGeom>
          </p:spPr>
          <p:txBody>
            <a:bodyPr vert="horz" wrap="none" lIns="121893" tIns="60946" rIns="121893" bIns="60946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6" name="îśḻïďè">
              <a:extLst>
                <a:ext uri="{FF2B5EF4-FFF2-40B4-BE49-F238E27FC236}">
                  <a16:creationId xmlns="" xmlns:a16="http://schemas.microsoft.com/office/drawing/2014/main" id="{2AE516E8-BED7-4361-BA33-98326FACCB05}"/>
                </a:ext>
              </a:extLst>
            </p:cNvPr>
            <p:cNvSpPr txBox="1">
              <a:spLocks/>
            </p:cNvSpPr>
            <p:nvPr/>
          </p:nvSpPr>
          <p:spPr>
            <a:xfrm>
              <a:off x="3971889" y="5040603"/>
              <a:ext cx="1169496" cy="363148"/>
            </a:xfrm>
            <a:prstGeom prst="rect">
              <a:avLst/>
            </a:prstGeom>
          </p:spPr>
          <p:txBody>
            <a:bodyPr vert="horz" wrap="none" lIns="121893" tIns="60946" rIns="121893" bIns="60946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100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grpSp>
          <p:nvGrpSpPr>
            <p:cNvPr id="17" name="íS1ïḍê">
              <a:extLst>
                <a:ext uri="{FF2B5EF4-FFF2-40B4-BE49-F238E27FC236}">
                  <a16:creationId xmlns="" xmlns:a16="http://schemas.microsoft.com/office/drawing/2014/main" id="{BFA1EE9E-3F86-4521-96BE-69DDCCA049EA}"/>
                </a:ext>
              </a:extLst>
            </p:cNvPr>
            <p:cNvGrpSpPr/>
            <p:nvPr/>
          </p:nvGrpSpPr>
          <p:grpSpPr>
            <a:xfrm>
              <a:off x="6588078" y="2084562"/>
              <a:ext cx="4442325" cy="681976"/>
              <a:chOff x="6658230" y="1603016"/>
              <a:chExt cx="4442325" cy="681976"/>
            </a:xfrm>
          </p:grpSpPr>
          <p:sp>
            <p:nvSpPr>
              <p:cNvPr id="27" name="íŝļídê">
                <a:extLst>
                  <a:ext uri="{FF2B5EF4-FFF2-40B4-BE49-F238E27FC236}">
                    <a16:creationId xmlns="" xmlns:a16="http://schemas.microsoft.com/office/drawing/2014/main" id="{6E0FE31A-BA7F-4827-865C-307B86D075F3}"/>
                  </a:ext>
                </a:extLst>
              </p:cNvPr>
              <p:cNvSpPr txBox="1"/>
              <p:nvPr/>
            </p:nvSpPr>
            <p:spPr>
              <a:xfrm>
                <a:off x="6658231" y="1603016"/>
                <a:ext cx="4442324" cy="333229"/>
              </a:xfrm>
              <a:prstGeom prst="rect">
                <a:avLst/>
              </a:prstGeom>
              <a:noFill/>
            </p:spPr>
            <p:txBody>
              <a:bodyPr wrap="none" lIns="144000" tIns="0" rIns="0" bIns="0" anchor="ctr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4CF0F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28" name="ïṡľíḍè">
                <a:extLst>
                  <a:ext uri="{FF2B5EF4-FFF2-40B4-BE49-F238E27FC236}">
                    <a16:creationId xmlns="" xmlns:a16="http://schemas.microsoft.com/office/drawing/2014/main" id="{B893EDA6-F87E-4ED1-9CA0-7312B38A45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8230" y="1936245"/>
                <a:ext cx="4442325" cy="348747"/>
              </a:xfrm>
              <a:prstGeom prst="rect">
                <a:avLst/>
              </a:prstGeom>
            </p:spPr>
            <p:txBody>
              <a:bodyPr vert="horz" wrap="square" lIns="144000" tIns="0" rIns="0" bIns="0" anchor="ctr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</a:p>
            </p:txBody>
          </p:sp>
        </p:grpSp>
        <p:grpSp>
          <p:nvGrpSpPr>
            <p:cNvPr id="18" name="îşlíďé">
              <a:extLst>
                <a:ext uri="{FF2B5EF4-FFF2-40B4-BE49-F238E27FC236}">
                  <a16:creationId xmlns="" xmlns:a16="http://schemas.microsoft.com/office/drawing/2014/main" id="{7C117320-1E90-4939-B450-96056A0042AD}"/>
                </a:ext>
              </a:extLst>
            </p:cNvPr>
            <p:cNvGrpSpPr/>
            <p:nvPr/>
          </p:nvGrpSpPr>
          <p:grpSpPr>
            <a:xfrm>
              <a:off x="6567087" y="3091832"/>
              <a:ext cx="4442325" cy="681976"/>
              <a:chOff x="6658230" y="1603016"/>
              <a:chExt cx="4442325" cy="681976"/>
            </a:xfrm>
          </p:grpSpPr>
          <p:sp>
            <p:nvSpPr>
              <p:cNvPr id="25" name="íSļïḋè">
                <a:extLst>
                  <a:ext uri="{FF2B5EF4-FFF2-40B4-BE49-F238E27FC236}">
                    <a16:creationId xmlns="" xmlns:a16="http://schemas.microsoft.com/office/drawing/2014/main" id="{5047EDED-7D80-4BA2-8D62-A0692638F949}"/>
                  </a:ext>
                </a:extLst>
              </p:cNvPr>
              <p:cNvSpPr txBox="1"/>
              <p:nvPr/>
            </p:nvSpPr>
            <p:spPr>
              <a:xfrm>
                <a:off x="6658231" y="1603016"/>
                <a:ext cx="4442324" cy="333229"/>
              </a:xfrm>
              <a:prstGeom prst="rect">
                <a:avLst/>
              </a:prstGeom>
              <a:noFill/>
            </p:spPr>
            <p:txBody>
              <a:bodyPr wrap="none" lIns="144000" tIns="0" rIns="0" bIns="0" anchor="ctr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DC01A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26" name="íṥḷiḓè">
                <a:extLst>
                  <a:ext uri="{FF2B5EF4-FFF2-40B4-BE49-F238E27FC236}">
                    <a16:creationId xmlns="" xmlns:a16="http://schemas.microsoft.com/office/drawing/2014/main" id="{11F1D852-478E-427B-B3BC-97862D9169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8230" y="1936245"/>
                <a:ext cx="4442325" cy="348747"/>
              </a:xfrm>
              <a:prstGeom prst="rect">
                <a:avLst/>
              </a:prstGeom>
            </p:spPr>
            <p:txBody>
              <a:bodyPr vert="horz" wrap="square" lIns="144000" tIns="0" rIns="0" bIns="0" anchor="ctr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</a:p>
            </p:txBody>
          </p:sp>
        </p:grpSp>
        <p:grpSp>
          <p:nvGrpSpPr>
            <p:cNvPr id="19" name="ïṧḷïḍé">
              <a:extLst>
                <a:ext uri="{FF2B5EF4-FFF2-40B4-BE49-F238E27FC236}">
                  <a16:creationId xmlns="" xmlns:a16="http://schemas.microsoft.com/office/drawing/2014/main" id="{FED519CC-7C10-4D26-A08F-F2CC4BFB4900}"/>
                </a:ext>
              </a:extLst>
            </p:cNvPr>
            <p:cNvGrpSpPr/>
            <p:nvPr/>
          </p:nvGrpSpPr>
          <p:grpSpPr>
            <a:xfrm>
              <a:off x="6623796" y="4115962"/>
              <a:ext cx="4442325" cy="681976"/>
              <a:chOff x="6658230" y="1603016"/>
              <a:chExt cx="4442325" cy="681976"/>
            </a:xfrm>
          </p:grpSpPr>
          <p:sp>
            <p:nvSpPr>
              <p:cNvPr id="23" name="îşļïḋé">
                <a:extLst>
                  <a:ext uri="{FF2B5EF4-FFF2-40B4-BE49-F238E27FC236}">
                    <a16:creationId xmlns="" xmlns:a16="http://schemas.microsoft.com/office/drawing/2014/main" id="{2A5C143E-B8EC-4EDA-9897-1FE01A1D6F23}"/>
                  </a:ext>
                </a:extLst>
              </p:cNvPr>
              <p:cNvSpPr txBox="1"/>
              <p:nvPr/>
            </p:nvSpPr>
            <p:spPr>
              <a:xfrm>
                <a:off x="6658231" y="1603016"/>
                <a:ext cx="4442324" cy="333229"/>
              </a:xfrm>
              <a:prstGeom prst="rect">
                <a:avLst/>
              </a:prstGeom>
              <a:noFill/>
            </p:spPr>
            <p:txBody>
              <a:bodyPr wrap="none" lIns="144000" tIns="0" rIns="0" bIns="0" anchor="ctr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B408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24" name="ïŝḷíḓè">
                <a:extLst>
                  <a:ext uri="{FF2B5EF4-FFF2-40B4-BE49-F238E27FC236}">
                    <a16:creationId xmlns="" xmlns:a16="http://schemas.microsoft.com/office/drawing/2014/main" id="{4AA31894-1AB0-4216-A768-2366E375CB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8230" y="1936245"/>
                <a:ext cx="4442325" cy="348747"/>
              </a:xfrm>
              <a:prstGeom prst="rect">
                <a:avLst/>
              </a:prstGeom>
            </p:spPr>
            <p:txBody>
              <a:bodyPr vert="horz" wrap="square" lIns="144000" tIns="0" rIns="0" bIns="0" anchor="ctr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</a:p>
            </p:txBody>
          </p:sp>
        </p:grpSp>
        <p:grpSp>
          <p:nvGrpSpPr>
            <p:cNvPr id="20" name="ísḷiḑè">
              <a:extLst>
                <a:ext uri="{FF2B5EF4-FFF2-40B4-BE49-F238E27FC236}">
                  <a16:creationId xmlns="" xmlns:a16="http://schemas.microsoft.com/office/drawing/2014/main" id="{81EBFBC9-0F4B-4142-9243-A5DEBEA7594A}"/>
                </a:ext>
              </a:extLst>
            </p:cNvPr>
            <p:cNvGrpSpPr/>
            <p:nvPr/>
          </p:nvGrpSpPr>
          <p:grpSpPr>
            <a:xfrm>
              <a:off x="6610030" y="5060229"/>
              <a:ext cx="4442325" cy="681976"/>
              <a:chOff x="6658230" y="1603016"/>
              <a:chExt cx="4442325" cy="681976"/>
            </a:xfrm>
          </p:grpSpPr>
          <p:sp>
            <p:nvSpPr>
              <p:cNvPr id="21" name="ïṥļíḓê">
                <a:extLst>
                  <a:ext uri="{FF2B5EF4-FFF2-40B4-BE49-F238E27FC236}">
                    <a16:creationId xmlns="" xmlns:a16="http://schemas.microsoft.com/office/drawing/2014/main" id="{22719030-4ACB-4666-BE87-2A07196FF39E}"/>
                  </a:ext>
                </a:extLst>
              </p:cNvPr>
              <p:cNvSpPr txBox="1"/>
              <p:nvPr/>
            </p:nvSpPr>
            <p:spPr>
              <a:xfrm>
                <a:off x="6658231" y="1603016"/>
                <a:ext cx="4442324" cy="333229"/>
              </a:xfrm>
              <a:prstGeom prst="rect">
                <a:avLst/>
              </a:prstGeom>
              <a:noFill/>
            </p:spPr>
            <p:txBody>
              <a:bodyPr wrap="none" lIns="144000" tIns="0" rIns="0" bIns="0" anchor="ctr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BBD1D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22" name="î$ḻîdè">
                <a:extLst>
                  <a:ext uri="{FF2B5EF4-FFF2-40B4-BE49-F238E27FC236}">
                    <a16:creationId xmlns="" xmlns:a16="http://schemas.microsoft.com/office/drawing/2014/main" id="{614805AC-A875-4266-AB77-9DE574E224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8230" y="1936245"/>
                <a:ext cx="4442325" cy="348747"/>
              </a:xfrm>
              <a:prstGeom prst="rect">
                <a:avLst/>
              </a:prstGeom>
            </p:spPr>
            <p:txBody>
              <a:bodyPr vert="horz" wrap="square" lIns="144000" tIns="0" rIns="0" bIns="0" anchor="ctr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1795183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d0cc0bc9-856d-4fa2-b86e-a7a8055c53ca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13D0F2AC-4B7A-4354-AC4C-35F5D4735F3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223415" y="1448780"/>
            <a:ext cx="9745170" cy="4259008"/>
            <a:chOff x="1349263" y="1042201"/>
            <a:chExt cx="10922621" cy="4773598"/>
          </a:xfrm>
        </p:grpSpPr>
        <p:sp>
          <p:nvSpPr>
            <p:cNvPr id="4" name="îṩḻíḓè">
              <a:extLst>
                <a:ext uri="{FF2B5EF4-FFF2-40B4-BE49-F238E27FC236}">
                  <a16:creationId xmlns="" xmlns:a16="http://schemas.microsoft.com/office/drawing/2014/main" id="{357EB9B0-1183-440C-8F91-A6BAEF02267C}"/>
                </a:ext>
              </a:extLst>
            </p:cNvPr>
            <p:cNvSpPr/>
            <p:nvPr/>
          </p:nvSpPr>
          <p:spPr>
            <a:xfrm rot="2700000">
              <a:off x="3926471" y="2090104"/>
              <a:ext cx="2677792" cy="2677792"/>
            </a:xfrm>
            <a:prstGeom prst="teardrop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" name="íṩḻíḋê">
              <a:extLst>
                <a:ext uri="{FF2B5EF4-FFF2-40B4-BE49-F238E27FC236}">
                  <a16:creationId xmlns="" xmlns:a16="http://schemas.microsoft.com/office/drawing/2014/main" id="{1E9AD08F-1A80-41E3-A101-3C634D2CB7E6}"/>
                </a:ext>
              </a:extLst>
            </p:cNvPr>
            <p:cNvSpPr/>
            <p:nvPr/>
          </p:nvSpPr>
          <p:spPr>
            <a:xfrm rot="18900000" flipH="1">
              <a:off x="7707698" y="2489685"/>
              <a:ext cx="1878631" cy="1878631"/>
            </a:xfrm>
            <a:prstGeom prst="teardrop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6" name="iṡļíḑè">
              <a:extLst>
                <a:ext uri="{FF2B5EF4-FFF2-40B4-BE49-F238E27FC236}">
                  <a16:creationId xmlns="" xmlns:a16="http://schemas.microsoft.com/office/drawing/2014/main" id="{C55FA237-FA90-4A4C-83FD-95789C0953CD}"/>
                </a:ext>
              </a:extLst>
            </p:cNvPr>
            <p:cNvGrpSpPr/>
            <p:nvPr/>
          </p:nvGrpSpPr>
          <p:grpSpPr>
            <a:xfrm>
              <a:off x="6299422" y="1042201"/>
              <a:ext cx="1878631" cy="4773598"/>
              <a:chOff x="5639022" y="1042201"/>
              <a:chExt cx="1878631" cy="4773598"/>
            </a:xfrm>
          </p:grpSpPr>
          <p:sp>
            <p:nvSpPr>
              <p:cNvPr id="19" name="îŝḷide">
                <a:extLst>
                  <a:ext uri="{FF2B5EF4-FFF2-40B4-BE49-F238E27FC236}">
                    <a16:creationId xmlns="" xmlns:a16="http://schemas.microsoft.com/office/drawing/2014/main" id="{8864E3F6-C170-4CF6-8341-1F13347ECE8C}"/>
                  </a:ext>
                </a:extLst>
              </p:cNvPr>
              <p:cNvSpPr/>
              <p:nvPr/>
            </p:nvSpPr>
            <p:spPr>
              <a:xfrm rot="13500000" flipH="1">
                <a:off x="5639022" y="1042201"/>
                <a:ext cx="1878631" cy="1878631"/>
              </a:xfrm>
              <a:prstGeom prst="teardrop">
                <a:avLst/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0" name="işḻíḑê">
                <a:extLst>
                  <a:ext uri="{FF2B5EF4-FFF2-40B4-BE49-F238E27FC236}">
                    <a16:creationId xmlns="" xmlns:a16="http://schemas.microsoft.com/office/drawing/2014/main" id="{FE2AF55F-9F95-4897-9746-6FF09AC9AFCD}"/>
                  </a:ext>
                </a:extLst>
              </p:cNvPr>
              <p:cNvSpPr/>
              <p:nvPr/>
            </p:nvSpPr>
            <p:spPr>
              <a:xfrm rot="8100000" flipH="1" flipV="1">
                <a:off x="5639022" y="3937168"/>
                <a:ext cx="1878631" cy="1878631"/>
              </a:xfrm>
              <a:prstGeom prst="teardrop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7" name="îṣ1ídé">
              <a:extLst>
                <a:ext uri="{FF2B5EF4-FFF2-40B4-BE49-F238E27FC236}">
                  <a16:creationId xmlns="" xmlns:a16="http://schemas.microsoft.com/office/drawing/2014/main" id="{143ABC41-86C9-4B75-A336-28181842E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505" y="1623736"/>
              <a:ext cx="574461" cy="715560"/>
            </a:xfrm>
            <a:custGeom>
              <a:avLst/>
              <a:gdLst>
                <a:gd name="connsiteX0" fmla="*/ 79065 w 271462"/>
                <a:gd name="connsiteY0" fmla="*/ 301625 h 338138"/>
                <a:gd name="connsiteX1" fmla="*/ 69850 w 271462"/>
                <a:gd name="connsiteY1" fmla="*/ 312632 h 338138"/>
                <a:gd name="connsiteX2" fmla="*/ 79065 w 271462"/>
                <a:gd name="connsiteY2" fmla="*/ 322263 h 338138"/>
                <a:gd name="connsiteX3" fmla="*/ 114610 w 271462"/>
                <a:gd name="connsiteY3" fmla="*/ 322263 h 338138"/>
                <a:gd name="connsiteX4" fmla="*/ 123825 w 271462"/>
                <a:gd name="connsiteY4" fmla="*/ 312632 h 338138"/>
                <a:gd name="connsiteX5" fmla="*/ 114610 w 271462"/>
                <a:gd name="connsiteY5" fmla="*/ 301625 h 338138"/>
                <a:gd name="connsiteX6" fmla="*/ 79065 w 271462"/>
                <a:gd name="connsiteY6" fmla="*/ 301625 h 338138"/>
                <a:gd name="connsiteX7" fmla="*/ 166687 w 271462"/>
                <a:gd name="connsiteY7" fmla="*/ 152400 h 338138"/>
                <a:gd name="connsiteX8" fmla="*/ 166687 w 271462"/>
                <a:gd name="connsiteY8" fmla="*/ 166688 h 338138"/>
                <a:gd name="connsiteX9" fmla="*/ 171450 w 271462"/>
                <a:gd name="connsiteY9" fmla="*/ 166688 h 338138"/>
                <a:gd name="connsiteX10" fmla="*/ 171450 w 271462"/>
                <a:gd name="connsiteY10" fmla="*/ 193676 h 338138"/>
                <a:gd name="connsiteX11" fmla="*/ 166687 w 271462"/>
                <a:gd name="connsiteY11" fmla="*/ 193676 h 338138"/>
                <a:gd name="connsiteX12" fmla="*/ 166687 w 271462"/>
                <a:gd name="connsiteY12" fmla="*/ 207963 h 338138"/>
                <a:gd name="connsiteX13" fmla="*/ 193675 w 271462"/>
                <a:gd name="connsiteY13" fmla="*/ 207963 h 338138"/>
                <a:gd name="connsiteX14" fmla="*/ 193675 w 271462"/>
                <a:gd name="connsiteY14" fmla="*/ 193676 h 338138"/>
                <a:gd name="connsiteX15" fmla="*/ 190500 w 271462"/>
                <a:gd name="connsiteY15" fmla="*/ 193676 h 338138"/>
                <a:gd name="connsiteX16" fmla="*/ 190500 w 271462"/>
                <a:gd name="connsiteY16" fmla="*/ 152400 h 338138"/>
                <a:gd name="connsiteX17" fmla="*/ 179388 w 271462"/>
                <a:gd name="connsiteY17" fmla="*/ 125413 h 338138"/>
                <a:gd name="connsiteX18" fmla="*/ 168275 w 271462"/>
                <a:gd name="connsiteY18" fmla="*/ 135732 h 338138"/>
                <a:gd name="connsiteX19" fmla="*/ 179388 w 271462"/>
                <a:gd name="connsiteY19" fmla="*/ 146051 h 338138"/>
                <a:gd name="connsiteX20" fmla="*/ 190501 w 271462"/>
                <a:gd name="connsiteY20" fmla="*/ 135732 h 338138"/>
                <a:gd name="connsiteX21" fmla="*/ 179388 w 271462"/>
                <a:gd name="connsiteY21" fmla="*/ 125413 h 338138"/>
                <a:gd name="connsiteX22" fmla="*/ 180975 w 271462"/>
                <a:gd name="connsiteY22" fmla="*/ 88900 h 338138"/>
                <a:gd name="connsiteX23" fmla="*/ 271462 w 271462"/>
                <a:gd name="connsiteY23" fmla="*/ 169069 h 338138"/>
                <a:gd name="connsiteX24" fmla="*/ 180975 w 271462"/>
                <a:gd name="connsiteY24" fmla="*/ 249238 h 338138"/>
                <a:gd name="connsiteX25" fmla="*/ 131141 w 271462"/>
                <a:gd name="connsiteY25" fmla="*/ 236096 h 338138"/>
                <a:gd name="connsiteX26" fmla="*/ 97044 w 271462"/>
                <a:gd name="connsiteY26" fmla="*/ 242667 h 338138"/>
                <a:gd name="connsiteX27" fmla="*/ 95732 w 271462"/>
                <a:gd name="connsiteY27" fmla="*/ 237410 h 338138"/>
                <a:gd name="connsiteX28" fmla="*/ 110158 w 271462"/>
                <a:gd name="connsiteY28" fmla="*/ 219011 h 338138"/>
                <a:gd name="connsiteX29" fmla="*/ 90487 w 271462"/>
                <a:gd name="connsiteY29" fmla="*/ 169069 h 338138"/>
                <a:gd name="connsiteX30" fmla="*/ 180975 w 271462"/>
                <a:gd name="connsiteY30" fmla="*/ 88900 h 338138"/>
                <a:gd name="connsiteX31" fmla="*/ 37042 w 271462"/>
                <a:gd name="connsiteY31" fmla="*/ 0 h 338138"/>
                <a:gd name="connsiteX32" fmla="*/ 162719 w 271462"/>
                <a:gd name="connsiteY32" fmla="*/ 0 h 338138"/>
                <a:gd name="connsiteX33" fmla="*/ 198438 w 271462"/>
                <a:gd name="connsiteY33" fmla="*/ 38304 h 338138"/>
                <a:gd name="connsiteX34" fmla="*/ 198438 w 271462"/>
                <a:gd name="connsiteY34" fmla="*/ 67363 h 338138"/>
                <a:gd name="connsiteX35" fmla="*/ 181240 w 271462"/>
                <a:gd name="connsiteY35" fmla="*/ 66042 h 338138"/>
                <a:gd name="connsiteX36" fmla="*/ 165365 w 271462"/>
                <a:gd name="connsiteY36" fmla="*/ 67363 h 338138"/>
                <a:gd name="connsiteX37" fmla="*/ 165365 w 271462"/>
                <a:gd name="connsiteY37" fmla="*/ 51513 h 338138"/>
                <a:gd name="connsiteX38" fmla="*/ 34396 w 271462"/>
                <a:gd name="connsiteY38" fmla="*/ 51513 h 338138"/>
                <a:gd name="connsiteX39" fmla="*/ 33073 w 271462"/>
                <a:gd name="connsiteY39" fmla="*/ 51513 h 338138"/>
                <a:gd name="connsiteX40" fmla="*/ 33073 w 271462"/>
                <a:gd name="connsiteY40" fmla="*/ 286625 h 338138"/>
                <a:gd name="connsiteX41" fmla="*/ 34396 w 271462"/>
                <a:gd name="connsiteY41" fmla="*/ 286625 h 338138"/>
                <a:gd name="connsiteX42" fmla="*/ 165365 w 271462"/>
                <a:gd name="connsiteY42" fmla="*/ 286625 h 338138"/>
                <a:gd name="connsiteX43" fmla="*/ 165365 w 271462"/>
                <a:gd name="connsiteY43" fmla="*/ 270775 h 338138"/>
                <a:gd name="connsiteX44" fmla="*/ 181240 w 271462"/>
                <a:gd name="connsiteY44" fmla="*/ 272096 h 338138"/>
                <a:gd name="connsiteX45" fmla="*/ 198438 w 271462"/>
                <a:gd name="connsiteY45" fmla="*/ 270775 h 338138"/>
                <a:gd name="connsiteX46" fmla="*/ 198438 w 271462"/>
                <a:gd name="connsiteY46" fmla="*/ 299834 h 338138"/>
                <a:gd name="connsiteX47" fmla="*/ 162719 w 271462"/>
                <a:gd name="connsiteY47" fmla="*/ 338138 h 338138"/>
                <a:gd name="connsiteX48" fmla="*/ 37042 w 271462"/>
                <a:gd name="connsiteY48" fmla="*/ 338138 h 338138"/>
                <a:gd name="connsiteX49" fmla="*/ 0 w 271462"/>
                <a:gd name="connsiteY49" fmla="*/ 299834 h 338138"/>
                <a:gd name="connsiteX50" fmla="*/ 0 w 271462"/>
                <a:gd name="connsiteY50" fmla="*/ 38304 h 338138"/>
                <a:gd name="connsiteX51" fmla="*/ 37042 w 271462"/>
                <a:gd name="connsiteY51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71462" h="338138">
                  <a:moveTo>
                    <a:pt x="79065" y="301625"/>
                  </a:moveTo>
                  <a:cubicBezTo>
                    <a:pt x="73799" y="301625"/>
                    <a:pt x="69850" y="305753"/>
                    <a:pt x="69850" y="312632"/>
                  </a:cubicBezTo>
                  <a:cubicBezTo>
                    <a:pt x="69850" y="318136"/>
                    <a:pt x="73799" y="322263"/>
                    <a:pt x="79065" y="322263"/>
                  </a:cubicBezTo>
                  <a:cubicBezTo>
                    <a:pt x="79065" y="322263"/>
                    <a:pt x="79065" y="322263"/>
                    <a:pt x="114610" y="322263"/>
                  </a:cubicBezTo>
                  <a:cubicBezTo>
                    <a:pt x="119875" y="322263"/>
                    <a:pt x="123825" y="318136"/>
                    <a:pt x="123825" y="312632"/>
                  </a:cubicBezTo>
                  <a:cubicBezTo>
                    <a:pt x="123825" y="305753"/>
                    <a:pt x="119875" y="301625"/>
                    <a:pt x="114610" y="301625"/>
                  </a:cubicBezTo>
                  <a:cubicBezTo>
                    <a:pt x="114610" y="301625"/>
                    <a:pt x="114610" y="301625"/>
                    <a:pt x="79065" y="301625"/>
                  </a:cubicBezTo>
                  <a:close/>
                  <a:moveTo>
                    <a:pt x="166687" y="152400"/>
                  </a:moveTo>
                  <a:lnTo>
                    <a:pt x="166687" y="166688"/>
                  </a:lnTo>
                  <a:lnTo>
                    <a:pt x="171450" y="166688"/>
                  </a:lnTo>
                  <a:lnTo>
                    <a:pt x="171450" y="193676"/>
                  </a:lnTo>
                  <a:lnTo>
                    <a:pt x="166687" y="193676"/>
                  </a:lnTo>
                  <a:lnTo>
                    <a:pt x="166687" y="207963"/>
                  </a:lnTo>
                  <a:lnTo>
                    <a:pt x="193675" y="207963"/>
                  </a:lnTo>
                  <a:lnTo>
                    <a:pt x="193675" y="193676"/>
                  </a:lnTo>
                  <a:lnTo>
                    <a:pt x="190500" y="193676"/>
                  </a:lnTo>
                  <a:lnTo>
                    <a:pt x="190500" y="152400"/>
                  </a:lnTo>
                  <a:close/>
                  <a:moveTo>
                    <a:pt x="179388" y="125413"/>
                  </a:moveTo>
                  <a:cubicBezTo>
                    <a:pt x="173250" y="125413"/>
                    <a:pt x="168275" y="130033"/>
                    <a:pt x="168275" y="135732"/>
                  </a:cubicBezTo>
                  <a:cubicBezTo>
                    <a:pt x="168275" y="141431"/>
                    <a:pt x="173250" y="146051"/>
                    <a:pt x="179388" y="146051"/>
                  </a:cubicBezTo>
                  <a:cubicBezTo>
                    <a:pt x="185526" y="146051"/>
                    <a:pt x="190501" y="141431"/>
                    <a:pt x="190501" y="135732"/>
                  </a:cubicBezTo>
                  <a:cubicBezTo>
                    <a:pt x="190501" y="130033"/>
                    <a:pt x="185526" y="125413"/>
                    <a:pt x="179388" y="125413"/>
                  </a:cubicBezTo>
                  <a:close/>
                  <a:moveTo>
                    <a:pt x="180975" y="88900"/>
                  </a:moveTo>
                  <a:cubicBezTo>
                    <a:pt x="230808" y="88900"/>
                    <a:pt x="271462" y="124384"/>
                    <a:pt x="271462" y="169069"/>
                  </a:cubicBezTo>
                  <a:cubicBezTo>
                    <a:pt x="271462" y="212439"/>
                    <a:pt x="230808" y="249238"/>
                    <a:pt x="180975" y="249238"/>
                  </a:cubicBezTo>
                  <a:cubicBezTo>
                    <a:pt x="162614" y="249238"/>
                    <a:pt x="145566" y="243981"/>
                    <a:pt x="131141" y="236096"/>
                  </a:cubicBezTo>
                  <a:cubicBezTo>
                    <a:pt x="119338" y="243981"/>
                    <a:pt x="104912" y="242667"/>
                    <a:pt x="97044" y="242667"/>
                  </a:cubicBezTo>
                  <a:cubicBezTo>
                    <a:pt x="94421" y="241353"/>
                    <a:pt x="94421" y="238724"/>
                    <a:pt x="95732" y="237410"/>
                  </a:cubicBezTo>
                  <a:cubicBezTo>
                    <a:pt x="103601" y="232153"/>
                    <a:pt x="107535" y="225582"/>
                    <a:pt x="110158" y="219011"/>
                  </a:cubicBezTo>
                  <a:cubicBezTo>
                    <a:pt x="97044" y="205868"/>
                    <a:pt x="90487" y="187469"/>
                    <a:pt x="90487" y="169069"/>
                  </a:cubicBezTo>
                  <a:cubicBezTo>
                    <a:pt x="90487" y="124384"/>
                    <a:pt x="131141" y="88900"/>
                    <a:pt x="180975" y="88900"/>
                  </a:cubicBezTo>
                  <a:close/>
                  <a:moveTo>
                    <a:pt x="37042" y="0"/>
                  </a:moveTo>
                  <a:cubicBezTo>
                    <a:pt x="37042" y="0"/>
                    <a:pt x="37042" y="0"/>
                    <a:pt x="162719" y="0"/>
                  </a:cubicBezTo>
                  <a:cubicBezTo>
                    <a:pt x="182563" y="0"/>
                    <a:pt x="198438" y="17171"/>
                    <a:pt x="198438" y="38304"/>
                  </a:cubicBezTo>
                  <a:cubicBezTo>
                    <a:pt x="198438" y="38304"/>
                    <a:pt x="198438" y="38304"/>
                    <a:pt x="198438" y="67363"/>
                  </a:cubicBezTo>
                  <a:cubicBezTo>
                    <a:pt x="193147" y="67363"/>
                    <a:pt x="186532" y="66042"/>
                    <a:pt x="181240" y="66042"/>
                  </a:cubicBezTo>
                  <a:cubicBezTo>
                    <a:pt x="175949" y="66042"/>
                    <a:pt x="170657" y="67363"/>
                    <a:pt x="165365" y="67363"/>
                  </a:cubicBezTo>
                  <a:cubicBezTo>
                    <a:pt x="165365" y="67363"/>
                    <a:pt x="165365" y="67363"/>
                    <a:pt x="165365" y="51513"/>
                  </a:cubicBezTo>
                  <a:cubicBezTo>
                    <a:pt x="165365" y="51513"/>
                    <a:pt x="165365" y="51513"/>
                    <a:pt x="34396" y="51513"/>
                  </a:cubicBezTo>
                  <a:cubicBezTo>
                    <a:pt x="34396" y="51513"/>
                    <a:pt x="33073" y="51513"/>
                    <a:pt x="33073" y="51513"/>
                  </a:cubicBezTo>
                  <a:cubicBezTo>
                    <a:pt x="33073" y="51513"/>
                    <a:pt x="33073" y="51513"/>
                    <a:pt x="33073" y="286625"/>
                  </a:cubicBezTo>
                  <a:cubicBezTo>
                    <a:pt x="33073" y="286625"/>
                    <a:pt x="34396" y="286625"/>
                    <a:pt x="34396" y="286625"/>
                  </a:cubicBezTo>
                  <a:cubicBezTo>
                    <a:pt x="34396" y="286625"/>
                    <a:pt x="34396" y="286625"/>
                    <a:pt x="165365" y="286625"/>
                  </a:cubicBezTo>
                  <a:cubicBezTo>
                    <a:pt x="165365" y="286625"/>
                    <a:pt x="165365" y="286625"/>
                    <a:pt x="165365" y="270775"/>
                  </a:cubicBezTo>
                  <a:cubicBezTo>
                    <a:pt x="170657" y="270775"/>
                    <a:pt x="175949" y="272096"/>
                    <a:pt x="181240" y="272096"/>
                  </a:cubicBezTo>
                  <a:cubicBezTo>
                    <a:pt x="186532" y="272096"/>
                    <a:pt x="193147" y="270775"/>
                    <a:pt x="198438" y="270775"/>
                  </a:cubicBezTo>
                  <a:cubicBezTo>
                    <a:pt x="198438" y="270775"/>
                    <a:pt x="198438" y="270775"/>
                    <a:pt x="198438" y="299834"/>
                  </a:cubicBezTo>
                  <a:cubicBezTo>
                    <a:pt x="198438" y="320967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7042" y="338138"/>
                  </a:cubicBezTo>
                  <a:cubicBezTo>
                    <a:pt x="17198" y="338138"/>
                    <a:pt x="0" y="320967"/>
                    <a:pt x="0" y="299834"/>
                  </a:cubicBezTo>
                  <a:cubicBezTo>
                    <a:pt x="0" y="299834"/>
                    <a:pt x="0" y="299834"/>
                    <a:pt x="0" y="38304"/>
                  </a:cubicBezTo>
                  <a:cubicBezTo>
                    <a:pt x="0" y="17171"/>
                    <a:pt x="17198" y="0"/>
                    <a:pt x="370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" name="ísľïḍê">
              <a:extLst>
                <a:ext uri="{FF2B5EF4-FFF2-40B4-BE49-F238E27FC236}">
                  <a16:creationId xmlns="" xmlns:a16="http://schemas.microsoft.com/office/drawing/2014/main" id="{95C0E0F9-BE55-4386-96B9-18F8FE2ED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844" y="2877788"/>
              <a:ext cx="885042" cy="1102424"/>
            </a:xfrm>
            <a:custGeom>
              <a:avLst/>
              <a:gdLst>
                <a:gd name="connsiteX0" fmla="*/ 79065 w 271462"/>
                <a:gd name="connsiteY0" fmla="*/ 301625 h 338138"/>
                <a:gd name="connsiteX1" fmla="*/ 69850 w 271462"/>
                <a:gd name="connsiteY1" fmla="*/ 312632 h 338138"/>
                <a:gd name="connsiteX2" fmla="*/ 79065 w 271462"/>
                <a:gd name="connsiteY2" fmla="*/ 322263 h 338138"/>
                <a:gd name="connsiteX3" fmla="*/ 114610 w 271462"/>
                <a:gd name="connsiteY3" fmla="*/ 322263 h 338138"/>
                <a:gd name="connsiteX4" fmla="*/ 123825 w 271462"/>
                <a:gd name="connsiteY4" fmla="*/ 312632 h 338138"/>
                <a:gd name="connsiteX5" fmla="*/ 114610 w 271462"/>
                <a:gd name="connsiteY5" fmla="*/ 301625 h 338138"/>
                <a:gd name="connsiteX6" fmla="*/ 79065 w 271462"/>
                <a:gd name="connsiteY6" fmla="*/ 301625 h 338138"/>
                <a:gd name="connsiteX7" fmla="*/ 166687 w 271462"/>
                <a:gd name="connsiteY7" fmla="*/ 152400 h 338138"/>
                <a:gd name="connsiteX8" fmla="*/ 166687 w 271462"/>
                <a:gd name="connsiteY8" fmla="*/ 166688 h 338138"/>
                <a:gd name="connsiteX9" fmla="*/ 171450 w 271462"/>
                <a:gd name="connsiteY9" fmla="*/ 166688 h 338138"/>
                <a:gd name="connsiteX10" fmla="*/ 171450 w 271462"/>
                <a:gd name="connsiteY10" fmla="*/ 193676 h 338138"/>
                <a:gd name="connsiteX11" fmla="*/ 166687 w 271462"/>
                <a:gd name="connsiteY11" fmla="*/ 193676 h 338138"/>
                <a:gd name="connsiteX12" fmla="*/ 166687 w 271462"/>
                <a:gd name="connsiteY12" fmla="*/ 207963 h 338138"/>
                <a:gd name="connsiteX13" fmla="*/ 193675 w 271462"/>
                <a:gd name="connsiteY13" fmla="*/ 207963 h 338138"/>
                <a:gd name="connsiteX14" fmla="*/ 193675 w 271462"/>
                <a:gd name="connsiteY14" fmla="*/ 193676 h 338138"/>
                <a:gd name="connsiteX15" fmla="*/ 190500 w 271462"/>
                <a:gd name="connsiteY15" fmla="*/ 193676 h 338138"/>
                <a:gd name="connsiteX16" fmla="*/ 190500 w 271462"/>
                <a:gd name="connsiteY16" fmla="*/ 152400 h 338138"/>
                <a:gd name="connsiteX17" fmla="*/ 179388 w 271462"/>
                <a:gd name="connsiteY17" fmla="*/ 125413 h 338138"/>
                <a:gd name="connsiteX18" fmla="*/ 168275 w 271462"/>
                <a:gd name="connsiteY18" fmla="*/ 135732 h 338138"/>
                <a:gd name="connsiteX19" fmla="*/ 179388 w 271462"/>
                <a:gd name="connsiteY19" fmla="*/ 146051 h 338138"/>
                <a:gd name="connsiteX20" fmla="*/ 190501 w 271462"/>
                <a:gd name="connsiteY20" fmla="*/ 135732 h 338138"/>
                <a:gd name="connsiteX21" fmla="*/ 179388 w 271462"/>
                <a:gd name="connsiteY21" fmla="*/ 125413 h 338138"/>
                <a:gd name="connsiteX22" fmla="*/ 180975 w 271462"/>
                <a:gd name="connsiteY22" fmla="*/ 88900 h 338138"/>
                <a:gd name="connsiteX23" fmla="*/ 271462 w 271462"/>
                <a:gd name="connsiteY23" fmla="*/ 169069 h 338138"/>
                <a:gd name="connsiteX24" fmla="*/ 180975 w 271462"/>
                <a:gd name="connsiteY24" fmla="*/ 249238 h 338138"/>
                <a:gd name="connsiteX25" fmla="*/ 131141 w 271462"/>
                <a:gd name="connsiteY25" fmla="*/ 236096 h 338138"/>
                <a:gd name="connsiteX26" fmla="*/ 97044 w 271462"/>
                <a:gd name="connsiteY26" fmla="*/ 242667 h 338138"/>
                <a:gd name="connsiteX27" fmla="*/ 95732 w 271462"/>
                <a:gd name="connsiteY27" fmla="*/ 237410 h 338138"/>
                <a:gd name="connsiteX28" fmla="*/ 110158 w 271462"/>
                <a:gd name="connsiteY28" fmla="*/ 219011 h 338138"/>
                <a:gd name="connsiteX29" fmla="*/ 90487 w 271462"/>
                <a:gd name="connsiteY29" fmla="*/ 169069 h 338138"/>
                <a:gd name="connsiteX30" fmla="*/ 180975 w 271462"/>
                <a:gd name="connsiteY30" fmla="*/ 88900 h 338138"/>
                <a:gd name="connsiteX31" fmla="*/ 37042 w 271462"/>
                <a:gd name="connsiteY31" fmla="*/ 0 h 338138"/>
                <a:gd name="connsiteX32" fmla="*/ 162719 w 271462"/>
                <a:gd name="connsiteY32" fmla="*/ 0 h 338138"/>
                <a:gd name="connsiteX33" fmla="*/ 198438 w 271462"/>
                <a:gd name="connsiteY33" fmla="*/ 38304 h 338138"/>
                <a:gd name="connsiteX34" fmla="*/ 198438 w 271462"/>
                <a:gd name="connsiteY34" fmla="*/ 67363 h 338138"/>
                <a:gd name="connsiteX35" fmla="*/ 181240 w 271462"/>
                <a:gd name="connsiteY35" fmla="*/ 66042 h 338138"/>
                <a:gd name="connsiteX36" fmla="*/ 165365 w 271462"/>
                <a:gd name="connsiteY36" fmla="*/ 67363 h 338138"/>
                <a:gd name="connsiteX37" fmla="*/ 165365 w 271462"/>
                <a:gd name="connsiteY37" fmla="*/ 51513 h 338138"/>
                <a:gd name="connsiteX38" fmla="*/ 34396 w 271462"/>
                <a:gd name="connsiteY38" fmla="*/ 51513 h 338138"/>
                <a:gd name="connsiteX39" fmla="*/ 33073 w 271462"/>
                <a:gd name="connsiteY39" fmla="*/ 51513 h 338138"/>
                <a:gd name="connsiteX40" fmla="*/ 33073 w 271462"/>
                <a:gd name="connsiteY40" fmla="*/ 286625 h 338138"/>
                <a:gd name="connsiteX41" fmla="*/ 34396 w 271462"/>
                <a:gd name="connsiteY41" fmla="*/ 286625 h 338138"/>
                <a:gd name="connsiteX42" fmla="*/ 165365 w 271462"/>
                <a:gd name="connsiteY42" fmla="*/ 286625 h 338138"/>
                <a:gd name="connsiteX43" fmla="*/ 165365 w 271462"/>
                <a:gd name="connsiteY43" fmla="*/ 270775 h 338138"/>
                <a:gd name="connsiteX44" fmla="*/ 181240 w 271462"/>
                <a:gd name="connsiteY44" fmla="*/ 272096 h 338138"/>
                <a:gd name="connsiteX45" fmla="*/ 198438 w 271462"/>
                <a:gd name="connsiteY45" fmla="*/ 270775 h 338138"/>
                <a:gd name="connsiteX46" fmla="*/ 198438 w 271462"/>
                <a:gd name="connsiteY46" fmla="*/ 299834 h 338138"/>
                <a:gd name="connsiteX47" fmla="*/ 162719 w 271462"/>
                <a:gd name="connsiteY47" fmla="*/ 338138 h 338138"/>
                <a:gd name="connsiteX48" fmla="*/ 37042 w 271462"/>
                <a:gd name="connsiteY48" fmla="*/ 338138 h 338138"/>
                <a:gd name="connsiteX49" fmla="*/ 0 w 271462"/>
                <a:gd name="connsiteY49" fmla="*/ 299834 h 338138"/>
                <a:gd name="connsiteX50" fmla="*/ 0 w 271462"/>
                <a:gd name="connsiteY50" fmla="*/ 38304 h 338138"/>
                <a:gd name="connsiteX51" fmla="*/ 37042 w 271462"/>
                <a:gd name="connsiteY51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71462" h="338138">
                  <a:moveTo>
                    <a:pt x="79065" y="301625"/>
                  </a:moveTo>
                  <a:cubicBezTo>
                    <a:pt x="73799" y="301625"/>
                    <a:pt x="69850" y="305753"/>
                    <a:pt x="69850" y="312632"/>
                  </a:cubicBezTo>
                  <a:cubicBezTo>
                    <a:pt x="69850" y="318136"/>
                    <a:pt x="73799" y="322263"/>
                    <a:pt x="79065" y="322263"/>
                  </a:cubicBezTo>
                  <a:cubicBezTo>
                    <a:pt x="79065" y="322263"/>
                    <a:pt x="79065" y="322263"/>
                    <a:pt x="114610" y="322263"/>
                  </a:cubicBezTo>
                  <a:cubicBezTo>
                    <a:pt x="119875" y="322263"/>
                    <a:pt x="123825" y="318136"/>
                    <a:pt x="123825" y="312632"/>
                  </a:cubicBezTo>
                  <a:cubicBezTo>
                    <a:pt x="123825" y="305753"/>
                    <a:pt x="119875" y="301625"/>
                    <a:pt x="114610" y="301625"/>
                  </a:cubicBezTo>
                  <a:cubicBezTo>
                    <a:pt x="114610" y="301625"/>
                    <a:pt x="114610" y="301625"/>
                    <a:pt x="79065" y="301625"/>
                  </a:cubicBezTo>
                  <a:close/>
                  <a:moveTo>
                    <a:pt x="166687" y="152400"/>
                  </a:moveTo>
                  <a:lnTo>
                    <a:pt x="166687" y="166688"/>
                  </a:lnTo>
                  <a:lnTo>
                    <a:pt x="171450" y="166688"/>
                  </a:lnTo>
                  <a:lnTo>
                    <a:pt x="171450" y="193676"/>
                  </a:lnTo>
                  <a:lnTo>
                    <a:pt x="166687" y="193676"/>
                  </a:lnTo>
                  <a:lnTo>
                    <a:pt x="166687" y="207963"/>
                  </a:lnTo>
                  <a:lnTo>
                    <a:pt x="193675" y="207963"/>
                  </a:lnTo>
                  <a:lnTo>
                    <a:pt x="193675" y="193676"/>
                  </a:lnTo>
                  <a:lnTo>
                    <a:pt x="190500" y="193676"/>
                  </a:lnTo>
                  <a:lnTo>
                    <a:pt x="190500" y="152400"/>
                  </a:lnTo>
                  <a:close/>
                  <a:moveTo>
                    <a:pt x="179388" y="125413"/>
                  </a:moveTo>
                  <a:cubicBezTo>
                    <a:pt x="173250" y="125413"/>
                    <a:pt x="168275" y="130033"/>
                    <a:pt x="168275" y="135732"/>
                  </a:cubicBezTo>
                  <a:cubicBezTo>
                    <a:pt x="168275" y="141431"/>
                    <a:pt x="173250" y="146051"/>
                    <a:pt x="179388" y="146051"/>
                  </a:cubicBezTo>
                  <a:cubicBezTo>
                    <a:pt x="185526" y="146051"/>
                    <a:pt x="190501" y="141431"/>
                    <a:pt x="190501" y="135732"/>
                  </a:cubicBezTo>
                  <a:cubicBezTo>
                    <a:pt x="190501" y="130033"/>
                    <a:pt x="185526" y="125413"/>
                    <a:pt x="179388" y="125413"/>
                  </a:cubicBezTo>
                  <a:close/>
                  <a:moveTo>
                    <a:pt x="180975" y="88900"/>
                  </a:moveTo>
                  <a:cubicBezTo>
                    <a:pt x="230808" y="88900"/>
                    <a:pt x="271462" y="124384"/>
                    <a:pt x="271462" y="169069"/>
                  </a:cubicBezTo>
                  <a:cubicBezTo>
                    <a:pt x="271462" y="212439"/>
                    <a:pt x="230808" y="249238"/>
                    <a:pt x="180975" y="249238"/>
                  </a:cubicBezTo>
                  <a:cubicBezTo>
                    <a:pt x="162614" y="249238"/>
                    <a:pt x="145566" y="243981"/>
                    <a:pt x="131141" y="236096"/>
                  </a:cubicBezTo>
                  <a:cubicBezTo>
                    <a:pt x="119338" y="243981"/>
                    <a:pt x="104912" y="242667"/>
                    <a:pt x="97044" y="242667"/>
                  </a:cubicBezTo>
                  <a:cubicBezTo>
                    <a:pt x="94421" y="241353"/>
                    <a:pt x="94421" y="238724"/>
                    <a:pt x="95732" y="237410"/>
                  </a:cubicBezTo>
                  <a:cubicBezTo>
                    <a:pt x="103601" y="232153"/>
                    <a:pt x="107535" y="225582"/>
                    <a:pt x="110158" y="219011"/>
                  </a:cubicBezTo>
                  <a:cubicBezTo>
                    <a:pt x="97044" y="205868"/>
                    <a:pt x="90487" y="187469"/>
                    <a:pt x="90487" y="169069"/>
                  </a:cubicBezTo>
                  <a:cubicBezTo>
                    <a:pt x="90487" y="124384"/>
                    <a:pt x="131141" y="88900"/>
                    <a:pt x="180975" y="88900"/>
                  </a:cubicBezTo>
                  <a:close/>
                  <a:moveTo>
                    <a:pt x="37042" y="0"/>
                  </a:moveTo>
                  <a:cubicBezTo>
                    <a:pt x="37042" y="0"/>
                    <a:pt x="37042" y="0"/>
                    <a:pt x="162719" y="0"/>
                  </a:cubicBezTo>
                  <a:cubicBezTo>
                    <a:pt x="182563" y="0"/>
                    <a:pt x="198438" y="17171"/>
                    <a:pt x="198438" y="38304"/>
                  </a:cubicBezTo>
                  <a:cubicBezTo>
                    <a:pt x="198438" y="38304"/>
                    <a:pt x="198438" y="38304"/>
                    <a:pt x="198438" y="67363"/>
                  </a:cubicBezTo>
                  <a:cubicBezTo>
                    <a:pt x="193147" y="67363"/>
                    <a:pt x="186532" y="66042"/>
                    <a:pt x="181240" y="66042"/>
                  </a:cubicBezTo>
                  <a:cubicBezTo>
                    <a:pt x="175949" y="66042"/>
                    <a:pt x="170657" y="67363"/>
                    <a:pt x="165365" y="67363"/>
                  </a:cubicBezTo>
                  <a:cubicBezTo>
                    <a:pt x="165365" y="67363"/>
                    <a:pt x="165365" y="67363"/>
                    <a:pt x="165365" y="51513"/>
                  </a:cubicBezTo>
                  <a:cubicBezTo>
                    <a:pt x="165365" y="51513"/>
                    <a:pt x="165365" y="51513"/>
                    <a:pt x="34396" y="51513"/>
                  </a:cubicBezTo>
                  <a:cubicBezTo>
                    <a:pt x="34396" y="51513"/>
                    <a:pt x="33073" y="51513"/>
                    <a:pt x="33073" y="51513"/>
                  </a:cubicBezTo>
                  <a:cubicBezTo>
                    <a:pt x="33073" y="51513"/>
                    <a:pt x="33073" y="51513"/>
                    <a:pt x="33073" y="286625"/>
                  </a:cubicBezTo>
                  <a:cubicBezTo>
                    <a:pt x="33073" y="286625"/>
                    <a:pt x="34396" y="286625"/>
                    <a:pt x="34396" y="286625"/>
                  </a:cubicBezTo>
                  <a:cubicBezTo>
                    <a:pt x="34396" y="286625"/>
                    <a:pt x="34396" y="286625"/>
                    <a:pt x="165365" y="286625"/>
                  </a:cubicBezTo>
                  <a:cubicBezTo>
                    <a:pt x="165365" y="286625"/>
                    <a:pt x="165365" y="286625"/>
                    <a:pt x="165365" y="270775"/>
                  </a:cubicBezTo>
                  <a:cubicBezTo>
                    <a:pt x="170657" y="270775"/>
                    <a:pt x="175949" y="272096"/>
                    <a:pt x="181240" y="272096"/>
                  </a:cubicBezTo>
                  <a:cubicBezTo>
                    <a:pt x="186532" y="272096"/>
                    <a:pt x="193147" y="270775"/>
                    <a:pt x="198438" y="270775"/>
                  </a:cubicBezTo>
                  <a:cubicBezTo>
                    <a:pt x="198438" y="270775"/>
                    <a:pt x="198438" y="270775"/>
                    <a:pt x="198438" y="299834"/>
                  </a:cubicBezTo>
                  <a:cubicBezTo>
                    <a:pt x="198438" y="320967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7042" y="338138"/>
                  </a:cubicBezTo>
                  <a:cubicBezTo>
                    <a:pt x="17198" y="338138"/>
                    <a:pt x="0" y="320967"/>
                    <a:pt x="0" y="299834"/>
                  </a:cubicBezTo>
                  <a:cubicBezTo>
                    <a:pt x="0" y="299834"/>
                    <a:pt x="0" y="299834"/>
                    <a:pt x="0" y="38304"/>
                  </a:cubicBezTo>
                  <a:cubicBezTo>
                    <a:pt x="0" y="17171"/>
                    <a:pt x="17198" y="0"/>
                    <a:pt x="370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9" name="ïslïďè">
              <a:extLst>
                <a:ext uri="{FF2B5EF4-FFF2-40B4-BE49-F238E27FC236}">
                  <a16:creationId xmlns="" xmlns:a16="http://schemas.microsoft.com/office/drawing/2014/main" id="{F2A17603-D610-49A3-ACD4-D12CD2384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9582" y="4449496"/>
              <a:ext cx="618309" cy="770177"/>
            </a:xfrm>
            <a:custGeom>
              <a:avLst/>
              <a:gdLst>
                <a:gd name="connsiteX0" fmla="*/ 79065 w 271462"/>
                <a:gd name="connsiteY0" fmla="*/ 301625 h 338138"/>
                <a:gd name="connsiteX1" fmla="*/ 69850 w 271462"/>
                <a:gd name="connsiteY1" fmla="*/ 312632 h 338138"/>
                <a:gd name="connsiteX2" fmla="*/ 79065 w 271462"/>
                <a:gd name="connsiteY2" fmla="*/ 322263 h 338138"/>
                <a:gd name="connsiteX3" fmla="*/ 114610 w 271462"/>
                <a:gd name="connsiteY3" fmla="*/ 322263 h 338138"/>
                <a:gd name="connsiteX4" fmla="*/ 123825 w 271462"/>
                <a:gd name="connsiteY4" fmla="*/ 312632 h 338138"/>
                <a:gd name="connsiteX5" fmla="*/ 114610 w 271462"/>
                <a:gd name="connsiteY5" fmla="*/ 301625 h 338138"/>
                <a:gd name="connsiteX6" fmla="*/ 79065 w 271462"/>
                <a:gd name="connsiteY6" fmla="*/ 301625 h 338138"/>
                <a:gd name="connsiteX7" fmla="*/ 166687 w 271462"/>
                <a:gd name="connsiteY7" fmla="*/ 152400 h 338138"/>
                <a:gd name="connsiteX8" fmla="*/ 166687 w 271462"/>
                <a:gd name="connsiteY8" fmla="*/ 166688 h 338138"/>
                <a:gd name="connsiteX9" fmla="*/ 171450 w 271462"/>
                <a:gd name="connsiteY9" fmla="*/ 166688 h 338138"/>
                <a:gd name="connsiteX10" fmla="*/ 171450 w 271462"/>
                <a:gd name="connsiteY10" fmla="*/ 193676 h 338138"/>
                <a:gd name="connsiteX11" fmla="*/ 166687 w 271462"/>
                <a:gd name="connsiteY11" fmla="*/ 193676 h 338138"/>
                <a:gd name="connsiteX12" fmla="*/ 166687 w 271462"/>
                <a:gd name="connsiteY12" fmla="*/ 207963 h 338138"/>
                <a:gd name="connsiteX13" fmla="*/ 193675 w 271462"/>
                <a:gd name="connsiteY13" fmla="*/ 207963 h 338138"/>
                <a:gd name="connsiteX14" fmla="*/ 193675 w 271462"/>
                <a:gd name="connsiteY14" fmla="*/ 193676 h 338138"/>
                <a:gd name="connsiteX15" fmla="*/ 190500 w 271462"/>
                <a:gd name="connsiteY15" fmla="*/ 193676 h 338138"/>
                <a:gd name="connsiteX16" fmla="*/ 190500 w 271462"/>
                <a:gd name="connsiteY16" fmla="*/ 152400 h 338138"/>
                <a:gd name="connsiteX17" fmla="*/ 179388 w 271462"/>
                <a:gd name="connsiteY17" fmla="*/ 125413 h 338138"/>
                <a:gd name="connsiteX18" fmla="*/ 168275 w 271462"/>
                <a:gd name="connsiteY18" fmla="*/ 135732 h 338138"/>
                <a:gd name="connsiteX19" fmla="*/ 179388 w 271462"/>
                <a:gd name="connsiteY19" fmla="*/ 146051 h 338138"/>
                <a:gd name="connsiteX20" fmla="*/ 190501 w 271462"/>
                <a:gd name="connsiteY20" fmla="*/ 135732 h 338138"/>
                <a:gd name="connsiteX21" fmla="*/ 179388 w 271462"/>
                <a:gd name="connsiteY21" fmla="*/ 125413 h 338138"/>
                <a:gd name="connsiteX22" fmla="*/ 180975 w 271462"/>
                <a:gd name="connsiteY22" fmla="*/ 88900 h 338138"/>
                <a:gd name="connsiteX23" fmla="*/ 271462 w 271462"/>
                <a:gd name="connsiteY23" fmla="*/ 169069 h 338138"/>
                <a:gd name="connsiteX24" fmla="*/ 180975 w 271462"/>
                <a:gd name="connsiteY24" fmla="*/ 249238 h 338138"/>
                <a:gd name="connsiteX25" fmla="*/ 131141 w 271462"/>
                <a:gd name="connsiteY25" fmla="*/ 236096 h 338138"/>
                <a:gd name="connsiteX26" fmla="*/ 97044 w 271462"/>
                <a:gd name="connsiteY26" fmla="*/ 242667 h 338138"/>
                <a:gd name="connsiteX27" fmla="*/ 95732 w 271462"/>
                <a:gd name="connsiteY27" fmla="*/ 237410 h 338138"/>
                <a:gd name="connsiteX28" fmla="*/ 110158 w 271462"/>
                <a:gd name="connsiteY28" fmla="*/ 219011 h 338138"/>
                <a:gd name="connsiteX29" fmla="*/ 90487 w 271462"/>
                <a:gd name="connsiteY29" fmla="*/ 169069 h 338138"/>
                <a:gd name="connsiteX30" fmla="*/ 180975 w 271462"/>
                <a:gd name="connsiteY30" fmla="*/ 88900 h 338138"/>
                <a:gd name="connsiteX31" fmla="*/ 37042 w 271462"/>
                <a:gd name="connsiteY31" fmla="*/ 0 h 338138"/>
                <a:gd name="connsiteX32" fmla="*/ 162719 w 271462"/>
                <a:gd name="connsiteY32" fmla="*/ 0 h 338138"/>
                <a:gd name="connsiteX33" fmla="*/ 198438 w 271462"/>
                <a:gd name="connsiteY33" fmla="*/ 38304 h 338138"/>
                <a:gd name="connsiteX34" fmla="*/ 198438 w 271462"/>
                <a:gd name="connsiteY34" fmla="*/ 67363 h 338138"/>
                <a:gd name="connsiteX35" fmla="*/ 181240 w 271462"/>
                <a:gd name="connsiteY35" fmla="*/ 66042 h 338138"/>
                <a:gd name="connsiteX36" fmla="*/ 165365 w 271462"/>
                <a:gd name="connsiteY36" fmla="*/ 67363 h 338138"/>
                <a:gd name="connsiteX37" fmla="*/ 165365 w 271462"/>
                <a:gd name="connsiteY37" fmla="*/ 51513 h 338138"/>
                <a:gd name="connsiteX38" fmla="*/ 34396 w 271462"/>
                <a:gd name="connsiteY38" fmla="*/ 51513 h 338138"/>
                <a:gd name="connsiteX39" fmla="*/ 33073 w 271462"/>
                <a:gd name="connsiteY39" fmla="*/ 51513 h 338138"/>
                <a:gd name="connsiteX40" fmla="*/ 33073 w 271462"/>
                <a:gd name="connsiteY40" fmla="*/ 286625 h 338138"/>
                <a:gd name="connsiteX41" fmla="*/ 34396 w 271462"/>
                <a:gd name="connsiteY41" fmla="*/ 286625 h 338138"/>
                <a:gd name="connsiteX42" fmla="*/ 165365 w 271462"/>
                <a:gd name="connsiteY42" fmla="*/ 286625 h 338138"/>
                <a:gd name="connsiteX43" fmla="*/ 165365 w 271462"/>
                <a:gd name="connsiteY43" fmla="*/ 270775 h 338138"/>
                <a:gd name="connsiteX44" fmla="*/ 181240 w 271462"/>
                <a:gd name="connsiteY44" fmla="*/ 272096 h 338138"/>
                <a:gd name="connsiteX45" fmla="*/ 198438 w 271462"/>
                <a:gd name="connsiteY45" fmla="*/ 270775 h 338138"/>
                <a:gd name="connsiteX46" fmla="*/ 198438 w 271462"/>
                <a:gd name="connsiteY46" fmla="*/ 299834 h 338138"/>
                <a:gd name="connsiteX47" fmla="*/ 162719 w 271462"/>
                <a:gd name="connsiteY47" fmla="*/ 338138 h 338138"/>
                <a:gd name="connsiteX48" fmla="*/ 37042 w 271462"/>
                <a:gd name="connsiteY48" fmla="*/ 338138 h 338138"/>
                <a:gd name="connsiteX49" fmla="*/ 0 w 271462"/>
                <a:gd name="connsiteY49" fmla="*/ 299834 h 338138"/>
                <a:gd name="connsiteX50" fmla="*/ 0 w 271462"/>
                <a:gd name="connsiteY50" fmla="*/ 38304 h 338138"/>
                <a:gd name="connsiteX51" fmla="*/ 37042 w 271462"/>
                <a:gd name="connsiteY51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71462" h="338138">
                  <a:moveTo>
                    <a:pt x="79065" y="301625"/>
                  </a:moveTo>
                  <a:cubicBezTo>
                    <a:pt x="73799" y="301625"/>
                    <a:pt x="69850" y="305753"/>
                    <a:pt x="69850" y="312632"/>
                  </a:cubicBezTo>
                  <a:cubicBezTo>
                    <a:pt x="69850" y="318136"/>
                    <a:pt x="73799" y="322263"/>
                    <a:pt x="79065" y="322263"/>
                  </a:cubicBezTo>
                  <a:cubicBezTo>
                    <a:pt x="79065" y="322263"/>
                    <a:pt x="79065" y="322263"/>
                    <a:pt x="114610" y="322263"/>
                  </a:cubicBezTo>
                  <a:cubicBezTo>
                    <a:pt x="119875" y="322263"/>
                    <a:pt x="123825" y="318136"/>
                    <a:pt x="123825" y="312632"/>
                  </a:cubicBezTo>
                  <a:cubicBezTo>
                    <a:pt x="123825" y="305753"/>
                    <a:pt x="119875" y="301625"/>
                    <a:pt x="114610" y="301625"/>
                  </a:cubicBezTo>
                  <a:cubicBezTo>
                    <a:pt x="114610" y="301625"/>
                    <a:pt x="114610" y="301625"/>
                    <a:pt x="79065" y="301625"/>
                  </a:cubicBezTo>
                  <a:close/>
                  <a:moveTo>
                    <a:pt x="166687" y="152400"/>
                  </a:moveTo>
                  <a:lnTo>
                    <a:pt x="166687" y="166688"/>
                  </a:lnTo>
                  <a:lnTo>
                    <a:pt x="171450" y="166688"/>
                  </a:lnTo>
                  <a:lnTo>
                    <a:pt x="171450" y="193676"/>
                  </a:lnTo>
                  <a:lnTo>
                    <a:pt x="166687" y="193676"/>
                  </a:lnTo>
                  <a:lnTo>
                    <a:pt x="166687" y="207963"/>
                  </a:lnTo>
                  <a:lnTo>
                    <a:pt x="193675" y="207963"/>
                  </a:lnTo>
                  <a:lnTo>
                    <a:pt x="193675" y="193676"/>
                  </a:lnTo>
                  <a:lnTo>
                    <a:pt x="190500" y="193676"/>
                  </a:lnTo>
                  <a:lnTo>
                    <a:pt x="190500" y="152400"/>
                  </a:lnTo>
                  <a:close/>
                  <a:moveTo>
                    <a:pt x="179388" y="125413"/>
                  </a:moveTo>
                  <a:cubicBezTo>
                    <a:pt x="173250" y="125413"/>
                    <a:pt x="168275" y="130033"/>
                    <a:pt x="168275" y="135732"/>
                  </a:cubicBezTo>
                  <a:cubicBezTo>
                    <a:pt x="168275" y="141431"/>
                    <a:pt x="173250" y="146051"/>
                    <a:pt x="179388" y="146051"/>
                  </a:cubicBezTo>
                  <a:cubicBezTo>
                    <a:pt x="185526" y="146051"/>
                    <a:pt x="190501" y="141431"/>
                    <a:pt x="190501" y="135732"/>
                  </a:cubicBezTo>
                  <a:cubicBezTo>
                    <a:pt x="190501" y="130033"/>
                    <a:pt x="185526" y="125413"/>
                    <a:pt x="179388" y="125413"/>
                  </a:cubicBezTo>
                  <a:close/>
                  <a:moveTo>
                    <a:pt x="180975" y="88900"/>
                  </a:moveTo>
                  <a:cubicBezTo>
                    <a:pt x="230808" y="88900"/>
                    <a:pt x="271462" y="124384"/>
                    <a:pt x="271462" y="169069"/>
                  </a:cubicBezTo>
                  <a:cubicBezTo>
                    <a:pt x="271462" y="212439"/>
                    <a:pt x="230808" y="249238"/>
                    <a:pt x="180975" y="249238"/>
                  </a:cubicBezTo>
                  <a:cubicBezTo>
                    <a:pt x="162614" y="249238"/>
                    <a:pt x="145566" y="243981"/>
                    <a:pt x="131141" y="236096"/>
                  </a:cubicBezTo>
                  <a:cubicBezTo>
                    <a:pt x="119338" y="243981"/>
                    <a:pt x="104912" y="242667"/>
                    <a:pt x="97044" y="242667"/>
                  </a:cubicBezTo>
                  <a:cubicBezTo>
                    <a:pt x="94421" y="241353"/>
                    <a:pt x="94421" y="238724"/>
                    <a:pt x="95732" y="237410"/>
                  </a:cubicBezTo>
                  <a:cubicBezTo>
                    <a:pt x="103601" y="232153"/>
                    <a:pt x="107535" y="225582"/>
                    <a:pt x="110158" y="219011"/>
                  </a:cubicBezTo>
                  <a:cubicBezTo>
                    <a:pt x="97044" y="205868"/>
                    <a:pt x="90487" y="187469"/>
                    <a:pt x="90487" y="169069"/>
                  </a:cubicBezTo>
                  <a:cubicBezTo>
                    <a:pt x="90487" y="124384"/>
                    <a:pt x="131141" y="88900"/>
                    <a:pt x="180975" y="88900"/>
                  </a:cubicBezTo>
                  <a:close/>
                  <a:moveTo>
                    <a:pt x="37042" y="0"/>
                  </a:moveTo>
                  <a:cubicBezTo>
                    <a:pt x="37042" y="0"/>
                    <a:pt x="37042" y="0"/>
                    <a:pt x="162719" y="0"/>
                  </a:cubicBezTo>
                  <a:cubicBezTo>
                    <a:pt x="182563" y="0"/>
                    <a:pt x="198438" y="17171"/>
                    <a:pt x="198438" y="38304"/>
                  </a:cubicBezTo>
                  <a:cubicBezTo>
                    <a:pt x="198438" y="38304"/>
                    <a:pt x="198438" y="38304"/>
                    <a:pt x="198438" y="67363"/>
                  </a:cubicBezTo>
                  <a:cubicBezTo>
                    <a:pt x="193147" y="67363"/>
                    <a:pt x="186532" y="66042"/>
                    <a:pt x="181240" y="66042"/>
                  </a:cubicBezTo>
                  <a:cubicBezTo>
                    <a:pt x="175949" y="66042"/>
                    <a:pt x="170657" y="67363"/>
                    <a:pt x="165365" y="67363"/>
                  </a:cubicBezTo>
                  <a:cubicBezTo>
                    <a:pt x="165365" y="67363"/>
                    <a:pt x="165365" y="67363"/>
                    <a:pt x="165365" y="51513"/>
                  </a:cubicBezTo>
                  <a:cubicBezTo>
                    <a:pt x="165365" y="51513"/>
                    <a:pt x="165365" y="51513"/>
                    <a:pt x="34396" y="51513"/>
                  </a:cubicBezTo>
                  <a:cubicBezTo>
                    <a:pt x="34396" y="51513"/>
                    <a:pt x="33073" y="51513"/>
                    <a:pt x="33073" y="51513"/>
                  </a:cubicBezTo>
                  <a:cubicBezTo>
                    <a:pt x="33073" y="51513"/>
                    <a:pt x="33073" y="51513"/>
                    <a:pt x="33073" y="286625"/>
                  </a:cubicBezTo>
                  <a:cubicBezTo>
                    <a:pt x="33073" y="286625"/>
                    <a:pt x="34396" y="286625"/>
                    <a:pt x="34396" y="286625"/>
                  </a:cubicBezTo>
                  <a:cubicBezTo>
                    <a:pt x="34396" y="286625"/>
                    <a:pt x="34396" y="286625"/>
                    <a:pt x="165365" y="286625"/>
                  </a:cubicBezTo>
                  <a:cubicBezTo>
                    <a:pt x="165365" y="286625"/>
                    <a:pt x="165365" y="286625"/>
                    <a:pt x="165365" y="270775"/>
                  </a:cubicBezTo>
                  <a:cubicBezTo>
                    <a:pt x="170657" y="270775"/>
                    <a:pt x="175949" y="272096"/>
                    <a:pt x="181240" y="272096"/>
                  </a:cubicBezTo>
                  <a:cubicBezTo>
                    <a:pt x="186532" y="272096"/>
                    <a:pt x="193147" y="270775"/>
                    <a:pt x="198438" y="270775"/>
                  </a:cubicBezTo>
                  <a:cubicBezTo>
                    <a:pt x="198438" y="270775"/>
                    <a:pt x="198438" y="270775"/>
                    <a:pt x="198438" y="299834"/>
                  </a:cubicBezTo>
                  <a:cubicBezTo>
                    <a:pt x="198438" y="320967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7042" y="338138"/>
                  </a:cubicBezTo>
                  <a:cubicBezTo>
                    <a:pt x="17198" y="338138"/>
                    <a:pt x="0" y="320967"/>
                    <a:pt x="0" y="299834"/>
                  </a:cubicBezTo>
                  <a:cubicBezTo>
                    <a:pt x="0" y="299834"/>
                    <a:pt x="0" y="299834"/>
                    <a:pt x="0" y="38304"/>
                  </a:cubicBezTo>
                  <a:cubicBezTo>
                    <a:pt x="0" y="17171"/>
                    <a:pt x="17198" y="0"/>
                    <a:pt x="370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" name="ïṩļïḋé">
              <a:extLst>
                <a:ext uri="{FF2B5EF4-FFF2-40B4-BE49-F238E27FC236}">
                  <a16:creationId xmlns="" xmlns:a16="http://schemas.microsoft.com/office/drawing/2014/main" id="{5078C260-9D74-4784-9A17-C31F0740C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8140" y="3060404"/>
              <a:ext cx="596842" cy="743438"/>
            </a:xfrm>
            <a:custGeom>
              <a:avLst/>
              <a:gdLst>
                <a:gd name="connsiteX0" fmla="*/ 79065 w 271462"/>
                <a:gd name="connsiteY0" fmla="*/ 301625 h 338138"/>
                <a:gd name="connsiteX1" fmla="*/ 69850 w 271462"/>
                <a:gd name="connsiteY1" fmla="*/ 312632 h 338138"/>
                <a:gd name="connsiteX2" fmla="*/ 79065 w 271462"/>
                <a:gd name="connsiteY2" fmla="*/ 322263 h 338138"/>
                <a:gd name="connsiteX3" fmla="*/ 114610 w 271462"/>
                <a:gd name="connsiteY3" fmla="*/ 322263 h 338138"/>
                <a:gd name="connsiteX4" fmla="*/ 123825 w 271462"/>
                <a:gd name="connsiteY4" fmla="*/ 312632 h 338138"/>
                <a:gd name="connsiteX5" fmla="*/ 114610 w 271462"/>
                <a:gd name="connsiteY5" fmla="*/ 301625 h 338138"/>
                <a:gd name="connsiteX6" fmla="*/ 79065 w 271462"/>
                <a:gd name="connsiteY6" fmla="*/ 301625 h 338138"/>
                <a:gd name="connsiteX7" fmla="*/ 166687 w 271462"/>
                <a:gd name="connsiteY7" fmla="*/ 152400 h 338138"/>
                <a:gd name="connsiteX8" fmla="*/ 166687 w 271462"/>
                <a:gd name="connsiteY8" fmla="*/ 166688 h 338138"/>
                <a:gd name="connsiteX9" fmla="*/ 171450 w 271462"/>
                <a:gd name="connsiteY9" fmla="*/ 166688 h 338138"/>
                <a:gd name="connsiteX10" fmla="*/ 171450 w 271462"/>
                <a:gd name="connsiteY10" fmla="*/ 193676 h 338138"/>
                <a:gd name="connsiteX11" fmla="*/ 166687 w 271462"/>
                <a:gd name="connsiteY11" fmla="*/ 193676 h 338138"/>
                <a:gd name="connsiteX12" fmla="*/ 166687 w 271462"/>
                <a:gd name="connsiteY12" fmla="*/ 207963 h 338138"/>
                <a:gd name="connsiteX13" fmla="*/ 193675 w 271462"/>
                <a:gd name="connsiteY13" fmla="*/ 207963 h 338138"/>
                <a:gd name="connsiteX14" fmla="*/ 193675 w 271462"/>
                <a:gd name="connsiteY14" fmla="*/ 193676 h 338138"/>
                <a:gd name="connsiteX15" fmla="*/ 190500 w 271462"/>
                <a:gd name="connsiteY15" fmla="*/ 193676 h 338138"/>
                <a:gd name="connsiteX16" fmla="*/ 190500 w 271462"/>
                <a:gd name="connsiteY16" fmla="*/ 152400 h 338138"/>
                <a:gd name="connsiteX17" fmla="*/ 179388 w 271462"/>
                <a:gd name="connsiteY17" fmla="*/ 125413 h 338138"/>
                <a:gd name="connsiteX18" fmla="*/ 168275 w 271462"/>
                <a:gd name="connsiteY18" fmla="*/ 135732 h 338138"/>
                <a:gd name="connsiteX19" fmla="*/ 179388 w 271462"/>
                <a:gd name="connsiteY19" fmla="*/ 146051 h 338138"/>
                <a:gd name="connsiteX20" fmla="*/ 190501 w 271462"/>
                <a:gd name="connsiteY20" fmla="*/ 135732 h 338138"/>
                <a:gd name="connsiteX21" fmla="*/ 179388 w 271462"/>
                <a:gd name="connsiteY21" fmla="*/ 125413 h 338138"/>
                <a:gd name="connsiteX22" fmla="*/ 180975 w 271462"/>
                <a:gd name="connsiteY22" fmla="*/ 88900 h 338138"/>
                <a:gd name="connsiteX23" fmla="*/ 271462 w 271462"/>
                <a:gd name="connsiteY23" fmla="*/ 169069 h 338138"/>
                <a:gd name="connsiteX24" fmla="*/ 180975 w 271462"/>
                <a:gd name="connsiteY24" fmla="*/ 249238 h 338138"/>
                <a:gd name="connsiteX25" fmla="*/ 131141 w 271462"/>
                <a:gd name="connsiteY25" fmla="*/ 236096 h 338138"/>
                <a:gd name="connsiteX26" fmla="*/ 97044 w 271462"/>
                <a:gd name="connsiteY26" fmla="*/ 242667 h 338138"/>
                <a:gd name="connsiteX27" fmla="*/ 95732 w 271462"/>
                <a:gd name="connsiteY27" fmla="*/ 237410 h 338138"/>
                <a:gd name="connsiteX28" fmla="*/ 110158 w 271462"/>
                <a:gd name="connsiteY28" fmla="*/ 219011 h 338138"/>
                <a:gd name="connsiteX29" fmla="*/ 90487 w 271462"/>
                <a:gd name="connsiteY29" fmla="*/ 169069 h 338138"/>
                <a:gd name="connsiteX30" fmla="*/ 180975 w 271462"/>
                <a:gd name="connsiteY30" fmla="*/ 88900 h 338138"/>
                <a:gd name="connsiteX31" fmla="*/ 37042 w 271462"/>
                <a:gd name="connsiteY31" fmla="*/ 0 h 338138"/>
                <a:gd name="connsiteX32" fmla="*/ 162719 w 271462"/>
                <a:gd name="connsiteY32" fmla="*/ 0 h 338138"/>
                <a:gd name="connsiteX33" fmla="*/ 198438 w 271462"/>
                <a:gd name="connsiteY33" fmla="*/ 38304 h 338138"/>
                <a:gd name="connsiteX34" fmla="*/ 198438 w 271462"/>
                <a:gd name="connsiteY34" fmla="*/ 67363 h 338138"/>
                <a:gd name="connsiteX35" fmla="*/ 181240 w 271462"/>
                <a:gd name="connsiteY35" fmla="*/ 66042 h 338138"/>
                <a:gd name="connsiteX36" fmla="*/ 165365 w 271462"/>
                <a:gd name="connsiteY36" fmla="*/ 67363 h 338138"/>
                <a:gd name="connsiteX37" fmla="*/ 165365 w 271462"/>
                <a:gd name="connsiteY37" fmla="*/ 51513 h 338138"/>
                <a:gd name="connsiteX38" fmla="*/ 34396 w 271462"/>
                <a:gd name="connsiteY38" fmla="*/ 51513 h 338138"/>
                <a:gd name="connsiteX39" fmla="*/ 33073 w 271462"/>
                <a:gd name="connsiteY39" fmla="*/ 51513 h 338138"/>
                <a:gd name="connsiteX40" fmla="*/ 33073 w 271462"/>
                <a:gd name="connsiteY40" fmla="*/ 286625 h 338138"/>
                <a:gd name="connsiteX41" fmla="*/ 34396 w 271462"/>
                <a:gd name="connsiteY41" fmla="*/ 286625 h 338138"/>
                <a:gd name="connsiteX42" fmla="*/ 165365 w 271462"/>
                <a:gd name="connsiteY42" fmla="*/ 286625 h 338138"/>
                <a:gd name="connsiteX43" fmla="*/ 165365 w 271462"/>
                <a:gd name="connsiteY43" fmla="*/ 270775 h 338138"/>
                <a:gd name="connsiteX44" fmla="*/ 181240 w 271462"/>
                <a:gd name="connsiteY44" fmla="*/ 272096 h 338138"/>
                <a:gd name="connsiteX45" fmla="*/ 198438 w 271462"/>
                <a:gd name="connsiteY45" fmla="*/ 270775 h 338138"/>
                <a:gd name="connsiteX46" fmla="*/ 198438 w 271462"/>
                <a:gd name="connsiteY46" fmla="*/ 299834 h 338138"/>
                <a:gd name="connsiteX47" fmla="*/ 162719 w 271462"/>
                <a:gd name="connsiteY47" fmla="*/ 338138 h 338138"/>
                <a:gd name="connsiteX48" fmla="*/ 37042 w 271462"/>
                <a:gd name="connsiteY48" fmla="*/ 338138 h 338138"/>
                <a:gd name="connsiteX49" fmla="*/ 0 w 271462"/>
                <a:gd name="connsiteY49" fmla="*/ 299834 h 338138"/>
                <a:gd name="connsiteX50" fmla="*/ 0 w 271462"/>
                <a:gd name="connsiteY50" fmla="*/ 38304 h 338138"/>
                <a:gd name="connsiteX51" fmla="*/ 37042 w 271462"/>
                <a:gd name="connsiteY51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71462" h="338138">
                  <a:moveTo>
                    <a:pt x="79065" y="301625"/>
                  </a:moveTo>
                  <a:cubicBezTo>
                    <a:pt x="73799" y="301625"/>
                    <a:pt x="69850" y="305753"/>
                    <a:pt x="69850" y="312632"/>
                  </a:cubicBezTo>
                  <a:cubicBezTo>
                    <a:pt x="69850" y="318136"/>
                    <a:pt x="73799" y="322263"/>
                    <a:pt x="79065" y="322263"/>
                  </a:cubicBezTo>
                  <a:cubicBezTo>
                    <a:pt x="79065" y="322263"/>
                    <a:pt x="79065" y="322263"/>
                    <a:pt x="114610" y="322263"/>
                  </a:cubicBezTo>
                  <a:cubicBezTo>
                    <a:pt x="119875" y="322263"/>
                    <a:pt x="123825" y="318136"/>
                    <a:pt x="123825" y="312632"/>
                  </a:cubicBezTo>
                  <a:cubicBezTo>
                    <a:pt x="123825" y="305753"/>
                    <a:pt x="119875" y="301625"/>
                    <a:pt x="114610" y="301625"/>
                  </a:cubicBezTo>
                  <a:cubicBezTo>
                    <a:pt x="114610" y="301625"/>
                    <a:pt x="114610" y="301625"/>
                    <a:pt x="79065" y="301625"/>
                  </a:cubicBezTo>
                  <a:close/>
                  <a:moveTo>
                    <a:pt x="166687" y="152400"/>
                  </a:moveTo>
                  <a:lnTo>
                    <a:pt x="166687" y="166688"/>
                  </a:lnTo>
                  <a:lnTo>
                    <a:pt x="171450" y="166688"/>
                  </a:lnTo>
                  <a:lnTo>
                    <a:pt x="171450" y="193676"/>
                  </a:lnTo>
                  <a:lnTo>
                    <a:pt x="166687" y="193676"/>
                  </a:lnTo>
                  <a:lnTo>
                    <a:pt x="166687" y="207963"/>
                  </a:lnTo>
                  <a:lnTo>
                    <a:pt x="193675" y="207963"/>
                  </a:lnTo>
                  <a:lnTo>
                    <a:pt x="193675" y="193676"/>
                  </a:lnTo>
                  <a:lnTo>
                    <a:pt x="190500" y="193676"/>
                  </a:lnTo>
                  <a:lnTo>
                    <a:pt x="190500" y="152400"/>
                  </a:lnTo>
                  <a:close/>
                  <a:moveTo>
                    <a:pt x="179388" y="125413"/>
                  </a:moveTo>
                  <a:cubicBezTo>
                    <a:pt x="173250" y="125413"/>
                    <a:pt x="168275" y="130033"/>
                    <a:pt x="168275" y="135732"/>
                  </a:cubicBezTo>
                  <a:cubicBezTo>
                    <a:pt x="168275" y="141431"/>
                    <a:pt x="173250" y="146051"/>
                    <a:pt x="179388" y="146051"/>
                  </a:cubicBezTo>
                  <a:cubicBezTo>
                    <a:pt x="185526" y="146051"/>
                    <a:pt x="190501" y="141431"/>
                    <a:pt x="190501" y="135732"/>
                  </a:cubicBezTo>
                  <a:cubicBezTo>
                    <a:pt x="190501" y="130033"/>
                    <a:pt x="185526" y="125413"/>
                    <a:pt x="179388" y="125413"/>
                  </a:cubicBezTo>
                  <a:close/>
                  <a:moveTo>
                    <a:pt x="180975" y="88900"/>
                  </a:moveTo>
                  <a:cubicBezTo>
                    <a:pt x="230808" y="88900"/>
                    <a:pt x="271462" y="124384"/>
                    <a:pt x="271462" y="169069"/>
                  </a:cubicBezTo>
                  <a:cubicBezTo>
                    <a:pt x="271462" y="212439"/>
                    <a:pt x="230808" y="249238"/>
                    <a:pt x="180975" y="249238"/>
                  </a:cubicBezTo>
                  <a:cubicBezTo>
                    <a:pt x="162614" y="249238"/>
                    <a:pt x="145566" y="243981"/>
                    <a:pt x="131141" y="236096"/>
                  </a:cubicBezTo>
                  <a:cubicBezTo>
                    <a:pt x="119338" y="243981"/>
                    <a:pt x="104912" y="242667"/>
                    <a:pt x="97044" y="242667"/>
                  </a:cubicBezTo>
                  <a:cubicBezTo>
                    <a:pt x="94421" y="241353"/>
                    <a:pt x="94421" y="238724"/>
                    <a:pt x="95732" y="237410"/>
                  </a:cubicBezTo>
                  <a:cubicBezTo>
                    <a:pt x="103601" y="232153"/>
                    <a:pt x="107535" y="225582"/>
                    <a:pt x="110158" y="219011"/>
                  </a:cubicBezTo>
                  <a:cubicBezTo>
                    <a:pt x="97044" y="205868"/>
                    <a:pt x="90487" y="187469"/>
                    <a:pt x="90487" y="169069"/>
                  </a:cubicBezTo>
                  <a:cubicBezTo>
                    <a:pt x="90487" y="124384"/>
                    <a:pt x="131141" y="88900"/>
                    <a:pt x="180975" y="88900"/>
                  </a:cubicBezTo>
                  <a:close/>
                  <a:moveTo>
                    <a:pt x="37042" y="0"/>
                  </a:moveTo>
                  <a:cubicBezTo>
                    <a:pt x="37042" y="0"/>
                    <a:pt x="37042" y="0"/>
                    <a:pt x="162719" y="0"/>
                  </a:cubicBezTo>
                  <a:cubicBezTo>
                    <a:pt x="182563" y="0"/>
                    <a:pt x="198438" y="17171"/>
                    <a:pt x="198438" y="38304"/>
                  </a:cubicBezTo>
                  <a:cubicBezTo>
                    <a:pt x="198438" y="38304"/>
                    <a:pt x="198438" y="38304"/>
                    <a:pt x="198438" y="67363"/>
                  </a:cubicBezTo>
                  <a:cubicBezTo>
                    <a:pt x="193147" y="67363"/>
                    <a:pt x="186532" y="66042"/>
                    <a:pt x="181240" y="66042"/>
                  </a:cubicBezTo>
                  <a:cubicBezTo>
                    <a:pt x="175949" y="66042"/>
                    <a:pt x="170657" y="67363"/>
                    <a:pt x="165365" y="67363"/>
                  </a:cubicBezTo>
                  <a:cubicBezTo>
                    <a:pt x="165365" y="67363"/>
                    <a:pt x="165365" y="67363"/>
                    <a:pt x="165365" y="51513"/>
                  </a:cubicBezTo>
                  <a:cubicBezTo>
                    <a:pt x="165365" y="51513"/>
                    <a:pt x="165365" y="51513"/>
                    <a:pt x="34396" y="51513"/>
                  </a:cubicBezTo>
                  <a:cubicBezTo>
                    <a:pt x="34396" y="51513"/>
                    <a:pt x="33073" y="51513"/>
                    <a:pt x="33073" y="51513"/>
                  </a:cubicBezTo>
                  <a:cubicBezTo>
                    <a:pt x="33073" y="51513"/>
                    <a:pt x="33073" y="51513"/>
                    <a:pt x="33073" y="286625"/>
                  </a:cubicBezTo>
                  <a:cubicBezTo>
                    <a:pt x="33073" y="286625"/>
                    <a:pt x="34396" y="286625"/>
                    <a:pt x="34396" y="286625"/>
                  </a:cubicBezTo>
                  <a:cubicBezTo>
                    <a:pt x="34396" y="286625"/>
                    <a:pt x="34396" y="286625"/>
                    <a:pt x="165365" y="286625"/>
                  </a:cubicBezTo>
                  <a:cubicBezTo>
                    <a:pt x="165365" y="286625"/>
                    <a:pt x="165365" y="286625"/>
                    <a:pt x="165365" y="270775"/>
                  </a:cubicBezTo>
                  <a:cubicBezTo>
                    <a:pt x="170657" y="270775"/>
                    <a:pt x="175949" y="272096"/>
                    <a:pt x="181240" y="272096"/>
                  </a:cubicBezTo>
                  <a:cubicBezTo>
                    <a:pt x="186532" y="272096"/>
                    <a:pt x="193147" y="270775"/>
                    <a:pt x="198438" y="270775"/>
                  </a:cubicBezTo>
                  <a:cubicBezTo>
                    <a:pt x="198438" y="270775"/>
                    <a:pt x="198438" y="270775"/>
                    <a:pt x="198438" y="299834"/>
                  </a:cubicBezTo>
                  <a:cubicBezTo>
                    <a:pt x="198438" y="320967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7042" y="338138"/>
                  </a:cubicBezTo>
                  <a:cubicBezTo>
                    <a:pt x="17198" y="338138"/>
                    <a:pt x="0" y="320967"/>
                    <a:pt x="0" y="299834"/>
                  </a:cubicBezTo>
                  <a:cubicBezTo>
                    <a:pt x="0" y="299834"/>
                    <a:pt x="0" y="299834"/>
                    <a:pt x="0" y="38304"/>
                  </a:cubicBezTo>
                  <a:cubicBezTo>
                    <a:pt x="0" y="17171"/>
                    <a:pt x="17198" y="0"/>
                    <a:pt x="370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" name="ïs1îdé">
              <a:extLst>
                <a:ext uri="{FF2B5EF4-FFF2-40B4-BE49-F238E27FC236}">
                  <a16:creationId xmlns="" xmlns:a16="http://schemas.microsoft.com/office/drawing/2014/main" id="{81F0C0DA-28B9-4CB6-9D56-368EC7EDEBFC}"/>
                </a:ext>
              </a:extLst>
            </p:cNvPr>
            <p:cNvSpPr txBox="1"/>
            <p:nvPr/>
          </p:nvSpPr>
          <p:spPr>
            <a:xfrm>
              <a:off x="8420049" y="1720169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92500" lnSpcReduction="10000"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/>
              </a:r>
              <a:b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</a:b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" name="í$ḻiḓe">
              <a:extLst>
                <a:ext uri="{FF2B5EF4-FFF2-40B4-BE49-F238E27FC236}">
                  <a16:creationId xmlns="" xmlns:a16="http://schemas.microsoft.com/office/drawing/2014/main" id="{476152B9-655D-4B3D-8E93-F60E5F55FFD6}"/>
                </a:ext>
              </a:extLst>
            </p:cNvPr>
            <p:cNvSpPr/>
            <p:nvPr/>
          </p:nvSpPr>
          <p:spPr>
            <a:xfrm>
              <a:off x="8420049" y="1412404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DC01A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3" name="íšľíďe">
              <a:extLst>
                <a:ext uri="{FF2B5EF4-FFF2-40B4-BE49-F238E27FC236}">
                  <a16:creationId xmlns="" xmlns:a16="http://schemas.microsoft.com/office/drawing/2014/main" id="{11673971-F1B7-4AF0-883C-8179EC883F47}"/>
                </a:ext>
              </a:extLst>
            </p:cNvPr>
            <p:cNvSpPr txBox="1"/>
            <p:nvPr/>
          </p:nvSpPr>
          <p:spPr>
            <a:xfrm>
              <a:off x="8420049" y="4840635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92500" lnSpcReduction="10000"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/>
              </a:r>
              <a:b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</a:b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4" name="íšlîḋê">
              <a:extLst>
                <a:ext uri="{FF2B5EF4-FFF2-40B4-BE49-F238E27FC236}">
                  <a16:creationId xmlns="" xmlns:a16="http://schemas.microsoft.com/office/drawing/2014/main" id="{7C12F5EA-71EF-4279-BACE-9FBEAE05C2EA}"/>
                </a:ext>
              </a:extLst>
            </p:cNvPr>
            <p:cNvSpPr/>
            <p:nvPr/>
          </p:nvSpPr>
          <p:spPr>
            <a:xfrm>
              <a:off x="8420049" y="4532870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CEB0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5" name="ïs1íḑe">
              <a:extLst>
                <a:ext uri="{FF2B5EF4-FFF2-40B4-BE49-F238E27FC236}">
                  <a16:creationId xmlns="" xmlns:a16="http://schemas.microsoft.com/office/drawing/2014/main" id="{96CB99EA-980F-4664-BED3-79A37E2B858A}"/>
                </a:ext>
              </a:extLst>
            </p:cNvPr>
            <p:cNvSpPr txBox="1"/>
            <p:nvPr/>
          </p:nvSpPr>
          <p:spPr>
            <a:xfrm>
              <a:off x="9814555" y="3411796"/>
              <a:ext cx="2457329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92500" lnSpcReduction="10000"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/>
              </a:r>
              <a:b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</a:b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" name="íṣlíḑê">
              <a:extLst>
                <a:ext uri="{FF2B5EF4-FFF2-40B4-BE49-F238E27FC236}">
                  <a16:creationId xmlns="" xmlns:a16="http://schemas.microsoft.com/office/drawing/2014/main" id="{F4B58F8D-4D52-41B4-8AA5-6951F9839E05}"/>
                </a:ext>
              </a:extLst>
            </p:cNvPr>
            <p:cNvSpPr/>
            <p:nvPr/>
          </p:nvSpPr>
          <p:spPr>
            <a:xfrm>
              <a:off x="9814555" y="3104031"/>
              <a:ext cx="2457329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BBD1D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7" name="íṧ1ïḋè">
              <a:extLst>
                <a:ext uri="{FF2B5EF4-FFF2-40B4-BE49-F238E27FC236}">
                  <a16:creationId xmlns="" xmlns:a16="http://schemas.microsoft.com/office/drawing/2014/main" id="{620803AB-FE8F-42DD-AD24-E0EC68248B7C}"/>
                </a:ext>
              </a:extLst>
            </p:cNvPr>
            <p:cNvSpPr txBox="1"/>
            <p:nvPr/>
          </p:nvSpPr>
          <p:spPr>
            <a:xfrm>
              <a:off x="1349263" y="3371454"/>
              <a:ext cx="2407615" cy="589556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 fontScale="92500" lnSpcReduction="10000"/>
            </a:bodyPr>
            <a:lstStyle/>
            <a:p>
              <a:pPr marL="0" marR="0" lvl="0" indent="0" algn="r" defTabSz="91437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/>
              </a:r>
              <a:br>
                <a: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</a:b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" name="iṧľiḑe">
              <a:extLst>
                <a:ext uri="{FF2B5EF4-FFF2-40B4-BE49-F238E27FC236}">
                  <a16:creationId xmlns="" xmlns:a16="http://schemas.microsoft.com/office/drawing/2014/main" id="{1F18DEB2-8CDA-4064-89C0-832445D1EB5B}"/>
                </a:ext>
              </a:extLst>
            </p:cNvPr>
            <p:cNvSpPr/>
            <p:nvPr/>
          </p:nvSpPr>
          <p:spPr>
            <a:xfrm>
              <a:off x="1349263" y="3063689"/>
              <a:ext cx="2407615" cy="246221"/>
            </a:xfrm>
            <a:prstGeom prst="rect">
              <a:avLst/>
            </a:prstGeom>
          </p:spPr>
          <p:txBody>
            <a:bodyPr wrap="none" lIns="72000" tIns="0" rIns="72000" bIns="0">
              <a:normAutofit fontScale="92500" lnSpcReduction="20000"/>
            </a:bodyPr>
            <a:lstStyle/>
            <a:p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4CF0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1267335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bd810c6-20c5-443e-9ef4-d7c324cfce0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E30FBFF6-6EC0-4947-9627-405CF811DA6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19138" y="1319266"/>
            <a:ext cx="10741083" cy="4434121"/>
            <a:chOff x="719138" y="1319266"/>
            <a:chExt cx="10741083" cy="4434121"/>
          </a:xfrm>
        </p:grpSpPr>
        <p:grpSp>
          <p:nvGrpSpPr>
            <p:cNvPr id="4" name="îšḻîḓè">
              <a:extLst>
                <a:ext uri="{FF2B5EF4-FFF2-40B4-BE49-F238E27FC236}">
                  <a16:creationId xmlns="" xmlns:a16="http://schemas.microsoft.com/office/drawing/2014/main" id="{F33F5AA3-EA55-4AED-82E4-52824DE0FEEA}"/>
                </a:ext>
              </a:extLst>
            </p:cNvPr>
            <p:cNvGrpSpPr/>
            <p:nvPr/>
          </p:nvGrpSpPr>
          <p:grpSpPr>
            <a:xfrm>
              <a:off x="3815346" y="1508128"/>
              <a:ext cx="4252136" cy="4245259"/>
              <a:chOff x="3815346" y="1508128"/>
              <a:chExt cx="4252136" cy="4245259"/>
            </a:xfrm>
          </p:grpSpPr>
          <p:sp>
            <p:nvSpPr>
              <p:cNvPr id="23" name="îśḷiḋé">
                <a:extLst>
                  <a:ext uri="{FF2B5EF4-FFF2-40B4-BE49-F238E27FC236}">
                    <a16:creationId xmlns="" xmlns:a16="http://schemas.microsoft.com/office/drawing/2014/main" id="{145D2097-93A3-4242-B72B-9E512781ED5F}"/>
                  </a:ext>
                </a:extLst>
              </p:cNvPr>
              <p:cNvSpPr/>
              <p:nvPr/>
            </p:nvSpPr>
            <p:spPr>
              <a:xfrm>
                <a:off x="6013123" y="1508310"/>
                <a:ext cx="1728231" cy="1421838"/>
              </a:xfrm>
              <a:custGeom>
                <a:avLst/>
                <a:gdLst>
                  <a:gd name="connsiteX0" fmla="*/ 0 w 1728231"/>
                  <a:gd name="connsiteY0" fmla="*/ 0 h 1421838"/>
                  <a:gd name="connsiteX1" fmla="*/ 145669 w 1728231"/>
                  <a:gd name="connsiteY1" fmla="*/ 7356 h 1421838"/>
                  <a:gd name="connsiteX2" fmla="*/ 1691260 w 1728231"/>
                  <a:gd name="connsiteY2" fmla="*/ 933742 h 1421838"/>
                  <a:gd name="connsiteX3" fmla="*/ 1728231 w 1728231"/>
                  <a:gd name="connsiteY3" fmla="*/ 994599 h 1421838"/>
                  <a:gd name="connsiteX4" fmla="*/ 873752 w 1728231"/>
                  <a:gd name="connsiteY4" fmla="*/ 1421838 h 1421838"/>
                  <a:gd name="connsiteX5" fmla="*/ 0 w 1728231"/>
                  <a:gd name="connsiteY5" fmla="*/ 984962 h 142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8231" h="1421838">
                    <a:moveTo>
                      <a:pt x="0" y="0"/>
                    </a:moveTo>
                    <a:lnTo>
                      <a:pt x="145669" y="7356"/>
                    </a:lnTo>
                    <a:cubicBezTo>
                      <a:pt x="788919" y="72681"/>
                      <a:pt x="1347397" y="424758"/>
                      <a:pt x="1691260" y="933742"/>
                    </a:cubicBezTo>
                    <a:lnTo>
                      <a:pt x="1728231" y="994599"/>
                    </a:lnTo>
                    <a:lnTo>
                      <a:pt x="873752" y="1421838"/>
                    </a:lnTo>
                    <a:lnTo>
                      <a:pt x="0" y="98496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4" name="íṥļíḓé">
                <a:extLst>
                  <a:ext uri="{FF2B5EF4-FFF2-40B4-BE49-F238E27FC236}">
                    <a16:creationId xmlns="" xmlns:a16="http://schemas.microsoft.com/office/drawing/2014/main" id="{6C95EA6D-3418-4327-A0B3-543E06B019DC}"/>
                  </a:ext>
                </a:extLst>
              </p:cNvPr>
              <p:cNvSpPr/>
              <p:nvPr/>
            </p:nvSpPr>
            <p:spPr>
              <a:xfrm>
                <a:off x="6953161" y="2631140"/>
                <a:ext cx="1114321" cy="1999236"/>
              </a:xfrm>
              <a:custGeom>
                <a:avLst/>
                <a:gdLst>
                  <a:gd name="connsiteX0" fmla="*/ 864361 w 1114321"/>
                  <a:gd name="connsiteY0" fmla="*/ 0 h 1999236"/>
                  <a:gd name="connsiteX1" fmla="*/ 947244 w 1114321"/>
                  <a:gd name="connsiteY1" fmla="*/ 172056 h 1999236"/>
                  <a:gd name="connsiteX2" fmla="*/ 1114321 w 1114321"/>
                  <a:gd name="connsiteY2" fmla="*/ 999617 h 1999236"/>
                  <a:gd name="connsiteX3" fmla="*/ 947244 w 1114321"/>
                  <a:gd name="connsiteY3" fmla="*/ 1827179 h 1999236"/>
                  <a:gd name="connsiteX4" fmla="*/ 864360 w 1114321"/>
                  <a:gd name="connsiteY4" fmla="*/ 1999236 h 1999236"/>
                  <a:gd name="connsiteX5" fmla="*/ 0 w 1114321"/>
                  <a:gd name="connsiteY5" fmla="*/ 1567056 h 1999236"/>
                  <a:gd name="connsiteX6" fmla="*/ 0 w 1114321"/>
                  <a:gd name="connsiteY6" fmla="*/ 432181 h 199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4321" h="1999236">
                    <a:moveTo>
                      <a:pt x="864361" y="0"/>
                    </a:moveTo>
                    <a:lnTo>
                      <a:pt x="947244" y="172056"/>
                    </a:lnTo>
                    <a:cubicBezTo>
                      <a:pt x="1054829" y="426415"/>
                      <a:pt x="1114321" y="706068"/>
                      <a:pt x="1114321" y="999617"/>
                    </a:cubicBezTo>
                    <a:cubicBezTo>
                      <a:pt x="1114321" y="1293166"/>
                      <a:pt x="1054829" y="1572820"/>
                      <a:pt x="947244" y="1827179"/>
                    </a:cubicBezTo>
                    <a:lnTo>
                      <a:pt x="864360" y="1999236"/>
                    </a:lnTo>
                    <a:lnTo>
                      <a:pt x="0" y="1567056"/>
                    </a:lnTo>
                    <a:lnTo>
                      <a:pt x="0" y="43218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5" name="îṣliďè">
                <a:extLst>
                  <a:ext uri="{FF2B5EF4-FFF2-40B4-BE49-F238E27FC236}">
                    <a16:creationId xmlns="" xmlns:a16="http://schemas.microsoft.com/office/drawing/2014/main" id="{23852C7F-F35F-4CA2-BA81-0621AD4762D3}"/>
                  </a:ext>
                </a:extLst>
              </p:cNvPr>
              <p:cNvSpPr/>
              <p:nvPr/>
            </p:nvSpPr>
            <p:spPr>
              <a:xfrm>
                <a:off x="6013122" y="4331368"/>
                <a:ext cx="1728230" cy="1421837"/>
              </a:xfrm>
              <a:custGeom>
                <a:avLst/>
                <a:gdLst>
                  <a:gd name="connsiteX0" fmla="*/ 873752 w 1728230"/>
                  <a:gd name="connsiteY0" fmla="*/ 0 h 1421837"/>
                  <a:gd name="connsiteX1" fmla="*/ 1728230 w 1728230"/>
                  <a:gd name="connsiteY1" fmla="*/ 427240 h 1421837"/>
                  <a:gd name="connsiteX2" fmla="*/ 1691260 w 1728230"/>
                  <a:gd name="connsiteY2" fmla="*/ 488095 h 1421837"/>
                  <a:gd name="connsiteX3" fmla="*/ 145669 w 1728230"/>
                  <a:gd name="connsiteY3" fmla="*/ 1414482 h 1421837"/>
                  <a:gd name="connsiteX4" fmla="*/ 0 w 1728230"/>
                  <a:gd name="connsiteY4" fmla="*/ 1421837 h 1421837"/>
                  <a:gd name="connsiteX5" fmla="*/ 0 w 1728230"/>
                  <a:gd name="connsiteY5" fmla="*/ 436877 h 142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8230" h="1421837">
                    <a:moveTo>
                      <a:pt x="873752" y="0"/>
                    </a:moveTo>
                    <a:lnTo>
                      <a:pt x="1728230" y="427240"/>
                    </a:lnTo>
                    <a:lnTo>
                      <a:pt x="1691260" y="488095"/>
                    </a:lnTo>
                    <a:cubicBezTo>
                      <a:pt x="1347397" y="997079"/>
                      <a:pt x="788919" y="1349156"/>
                      <a:pt x="145669" y="1414482"/>
                    </a:cubicBezTo>
                    <a:lnTo>
                      <a:pt x="0" y="1421837"/>
                    </a:lnTo>
                    <a:lnTo>
                      <a:pt x="0" y="43687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6" name="ï$ḷïďe">
                <a:extLst>
                  <a:ext uri="{FF2B5EF4-FFF2-40B4-BE49-F238E27FC236}">
                    <a16:creationId xmlns="" xmlns:a16="http://schemas.microsoft.com/office/drawing/2014/main" id="{1102FC2A-5A0D-4C80-B84A-96BA94A4CC5C}"/>
                  </a:ext>
                </a:extLst>
              </p:cNvPr>
              <p:cNvSpPr/>
              <p:nvPr/>
            </p:nvSpPr>
            <p:spPr>
              <a:xfrm>
                <a:off x="4142317" y="4331367"/>
                <a:ext cx="1731003" cy="1422020"/>
              </a:xfrm>
              <a:custGeom>
                <a:avLst/>
                <a:gdLst>
                  <a:gd name="connsiteX0" fmla="*/ 857251 w 1731003"/>
                  <a:gd name="connsiteY0" fmla="*/ 0 h 1422020"/>
                  <a:gd name="connsiteX1" fmla="*/ 1731003 w 1731003"/>
                  <a:gd name="connsiteY1" fmla="*/ 436877 h 1422020"/>
                  <a:gd name="connsiteX2" fmla="*/ 1731003 w 1731003"/>
                  <a:gd name="connsiteY2" fmla="*/ 1422020 h 1422020"/>
                  <a:gd name="connsiteX3" fmla="*/ 1581719 w 1731003"/>
                  <a:gd name="connsiteY3" fmla="*/ 1414482 h 1422020"/>
                  <a:gd name="connsiteX4" fmla="*/ 36128 w 1731003"/>
                  <a:gd name="connsiteY4" fmla="*/ 488095 h 1422020"/>
                  <a:gd name="connsiteX5" fmla="*/ 0 w 1731003"/>
                  <a:gd name="connsiteY5" fmla="*/ 428627 h 142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003" h="1422020">
                    <a:moveTo>
                      <a:pt x="857251" y="0"/>
                    </a:moveTo>
                    <a:lnTo>
                      <a:pt x="1731003" y="436877"/>
                    </a:lnTo>
                    <a:lnTo>
                      <a:pt x="1731003" y="1422020"/>
                    </a:lnTo>
                    <a:lnTo>
                      <a:pt x="1581719" y="1414482"/>
                    </a:lnTo>
                    <a:cubicBezTo>
                      <a:pt x="938470" y="1349156"/>
                      <a:pt x="379991" y="997079"/>
                      <a:pt x="36128" y="488095"/>
                    </a:cubicBezTo>
                    <a:lnTo>
                      <a:pt x="0" y="42862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ïṡľîḓe">
                <a:extLst>
                  <a:ext uri="{FF2B5EF4-FFF2-40B4-BE49-F238E27FC236}">
                    <a16:creationId xmlns="" xmlns:a16="http://schemas.microsoft.com/office/drawing/2014/main" id="{851BDCB4-FC47-4A0F-9C36-66FAFDB2857F}"/>
                  </a:ext>
                </a:extLst>
              </p:cNvPr>
              <p:cNvSpPr/>
              <p:nvPr/>
            </p:nvSpPr>
            <p:spPr>
              <a:xfrm>
                <a:off x="3815346" y="2631140"/>
                <a:ext cx="1114321" cy="1999236"/>
              </a:xfrm>
              <a:custGeom>
                <a:avLst/>
                <a:gdLst>
                  <a:gd name="connsiteX0" fmla="*/ 249961 w 1114321"/>
                  <a:gd name="connsiteY0" fmla="*/ 0 h 1999236"/>
                  <a:gd name="connsiteX1" fmla="*/ 1114321 w 1114321"/>
                  <a:gd name="connsiteY1" fmla="*/ 432181 h 1999236"/>
                  <a:gd name="connsiteX2" fmla="*/ 1114321 w 1114321"/>
                  <a:gd name="connsiteY2" fmla="*/ 1567056 h 1999236"/>
                  <a:gd name="connsiteX3" fmla="*/ 249962 w 1114321"/>
                  <a:gd name="connsiteY3" fmla="*/ 1999236 h 1999236"/>
                  <a:gd name="connsiteX4" fmla="*/ 167077 w 1114321"/>
                  <a:gd name="connsiteY4" fmla="*/ 1827179 h 1999236"/>
                  <a:gd name="connsiteX5" fmla="*/ 0 w 1114321"/>
                  <a:gd name="connsiteY5" fmla="*/ 999617 h 1999236"/>
                  <a:gd name="connsiteX6" fmla="*/ 167077 w 1114321"/>
                  <a:gd name="connsiteY6" fmla="*/ 172056 h 199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4321" h="1999236">
                    <a:moveTo>
                      <a:pt x="249961" y="0"/>
                    </a:moveTo>
                    <a:lnTo>
                      <a:pt x="1114321" y="432181"/>
                    </a:lnTo>
                    <a:lnTo>
                      <a:pt x="1114321" y="1567056"/>
                    </a:lnTo>
                    <a:lnTo>
                      <a:pt x="249962" y="1999236"/>
                    </a:lnTo>
                    <a:lnTo>
                      <a:pt x="167077" y="1827179"/>
                    </a:lnTo>
                    <a:cubicBezTo>
                      <a:pt x="59492" y="1572820"/>
                      <a:pt x="0" y="1293166"/>
                      <a:pt x="0" y="999617"/>
                    </a:cubicBezTo>
                    <a:cubicBezTo>
                      <a:pt x="0" y="706068"/>
                      <a:pt x="59492" y="426415"/>
                      <a:pt x="167077" y="1720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îŝļïḍé">
                <a:extLst>
                  <a:ext uri="{FF2B5EF4-FFF2-40B4-BE49-F238E27FC236}">
                    <a16:creationId xmlns="" xmlns:a16="http://schemas.microsoft.com/office/drawing/2014/main" id="{41BCADDC-CD03-41C5-9CC0-82FF4F5C4DCD}"/>
                  </a:ext>
                </a:extLst>
              </p:cNvPr>
              <p:cNvSpPr/>
              <p:nvPr/>
            </p:nvSpPr>
            <p:spPr>
              <a:xfrm>
                <a:off x="4142315" y="1508128"/>
                <a:ext cx="1731004" cy="1422020"/>
              </a:xfrm>
              <a:custGeom>
                <a:avLst/>
                <a:gdLst>
                  <a:gd name="connsiteX0" fmla="*/ 1731004 w 1731004"/>
                  <a:gd name="connsiteY0" fmla="*/ 0 h 1422020"/>
                  <a:gd name="connsiteX1" fmla="*/ 1731004 w 1731004"/>
                  <a:gd name="connsiteY1" fmla="*/ 985144 h 1422020"/>
                  <a:gd name="connsiteX2" fmla="*/ 857252 w 1731004"/>
                  <a:gd name="connsiteY2" fmla="*/ 1422020 h 1422020"/>
                  <a:gd name="connsiteX3" fmla="*/ 0 w 1731004"/>
                  <a:gd name="connsiteY3" fmla="*/ 993394 h 1422020"/>
                  <a:gd name="connsiteX4" fmla="*/ 36129 w 1731004"/>
                  <a:gd name="connsiteY4" fmla="*/ 933924 h 1422020"/>
                  <a:gd name="connsiteX5" fmla="*/ 1581720 w 1731004"/>
                  <a:gd name="connsiteY5" fmla="*/ 7538 h 142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004" h="1422020">
                    <a:moveTo>
                      <a:pt x="1731004" y="0"/>
                    </a:moveTo>
                    <a:lnTo>
                      <a:pt x="1731004" y="985144"/>
                    </a:lnTo>
                    <a:lnTo>
                      <a:pt x="857252" y="1422020"/>
                    </a:lnTo>
                    <a:lnTo>
                      <a:pt x="0" y="993394"/>
                    </a:lnTo>
                    <a:lnTo>
                      <a:pt x="36129" y="933924"/>
                    </a:lnTo>
                    <a:cubicBezTo>
                      <a:pt x="379992" y="424940"/>
                      <a:pt x="938471" y="72863"/>
                      <a:pt x="1581720" y="75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îṡḻíḑé">
                <a:extLst>
                  <a:ext uri="{FF2B5EF4-FFF2-40B4-BE49-F238E27FC236}">
                    <a16:creationId xmlns="" xmlns:a16="http://schemas.microsoft.com/office/drawing/2014/main" id="{7D7A50DD-E16D-4148-88ED-6D0845CF9025}"/>
                  </a:ext>
                </a:extLst>
              </p:cNvPr>
              <p:cNvSpPr txBox="1"/>
              <p:nvPr/>
            </p:nvSpPr>
            <p:spPr>
              <a:xfrm>
                <a:off x="4930969" y="3202875"/>
                <a:ext cx="2020892" cy="923330"/>
              </a:xfrm>
              <a:prstGeom prst="rect">
                <a:avLst/>
              </a:prstGeom>
              <a:noFill/>
            </p:spPr>
            <p:txBody>
              <a:bodyPr wrap="none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</a:t>
                </a:r>
              </a:p>
            </p:txBody>
          </p:sp>
          <p:sp>
            <p:nvSpPr>
              <p:cNvPr id="30" name="ïṣļîdé">
                <a:extLst>
                  <a:ext uri="{FF2B5EF4-FFF2-40B4-BE49-F238E27FC236}">
                    <a16:creationId xmlns="" xmlns:a16="http://schemas.microsoft.com/office/drawing/2014/main" id="{680A788E-F21D-45D1-A200-45ED97E29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0445" y="2047654"/>
                <a:ext cx="421415" cy="421415"/>
              </a:xfrm>
              <a:custGeom>
                <a:avLst/>
                <a:gdLst>
                  <a:gd name="T0" fmla="*/ 118 w 236"/>
                  <a:gd name="T1" fmla="*/ 142 h 236"/>
                  <a:gd name="T2" fmla="*/ 142 w 236"/>
                  <a:gd name="T3" fmla="*/ 118 h 236"/>
                  <a:gd name="T4" fmla="*/ 137 w 236"/>
                  <a:gd name="T5" fmla="*/ 105 h 236"/>
                  <a:gd name="T6" fmla="*/ 118 w 236"/>
                  <a:gd name="T7" fmla="*/ 95 h 236"/>
                  <a:gd name="T8" fmla="*/ 99 w 236"/>
                  <a:gd name="T9" fmla="*/ 105 h 236"/>
                  <a:gd name="T10" fmla="*/ 94 w 236"/>
                  <a:gd name="T11" fmla="*/ 118 h 236"/>
                  <a:gd name="T12" fmla="*/ 118 w 236"/>
                  <a:gd name="T13" fmla="*/ 142 h 236"/>
                  <a:gd name="T14" fmla="*/ 170 w 236"/>
                  <a:gd name="T15" fmla="*/ 89 h 236"/>
                  <a:gd name="T16" fmla="*/ 170 w 236"/>
                  <a:gd name="T17" fmla="*/ 70 h 236"/>
                  <a:gd name="T18" fmla="*/ 170 w 236"/>
                  <a:gd name="T19" fmla="*/ 67 h 236"/>
                  <a:gd name="T20" fmla="*/ 167 w 236"/>
                  <a:gd name="T21" fmla="*/ 67 h 236"/>
                  <a:gd name="T22" fmla="*/ 147 w 236"/>
                  <a:gd name="T23" fmla="*/ 67 h 236"/>
                  <a:gd name="T24" fmla="*/ 147 w 236"/>
                  <a:gd name="T25" fmla="*/ 90 h 236"/>
                  <a:gd name="T26" fmla="*/ 170 w 236"/>
                  <a:gd name="T27" fmla="*/ 89 h 236"/>
                  <a:gd name="T28" fmla="*/ 118 w 236"/>
                  <a:gd name="T29" fmla="*/ 0 h 236"/>
                  <a:gd name="T30" fmla="*/ 0 w 236"/>
                  <a:gd name="T31" fmla="*/ 118 h 236"/>
                  <a:gd name="T32" fmla="*/ 118 w 236"/>
                  <a:gd name="T33" fmla="*/ 236 h 236"/>
                  <a:gd name="T34" fmla="*/ 236 w 236"/>
                  <a:gd name="T35" fmla="*/ 118 h 236"/>
                  <a:gd name="T36" fmla="*/ 118 w 236"/>
                  <a:gd name="T37" fmla="*/ 0 h 236"/>
                  <a:gd name="T38" fmla="*/ 185 w 236"/>
                  <a:gd name="T39" fmla="*/ 105 h 236"/>
                  <a:gd name="T40" fmla="*/ 185 w 236"/>
                  <a:gd name="T41" fmla="*/ 160 h 236"/>
                  <a:gd name="T42" fmla="*/ 159 w 236"/>
                  <a:gd name="T43" fmla="*/ 186 h 236"/>
                  <a:gd name="T44" fmla="*/ 77 w 236"/>
                  <a:gd name="T45" fmla="*/ 186 h 236"/>
                  <a:gd name="T46" fmla="*/ 51 w 236"/>
                  <a:gd name="T47" fmla="*/ 160 h 236"/>
                  <a:gd name="T48" fmla="*/ 51 w 236"/>
                  <a:gd name="T49" fmla="*/ 105 h 236"/>
                  <a:gd name="T50" fmla="*/ 51 w 236"/>
                  <a:gd name="T51" fmla="*/ 77 h 236"/>
                  <a:gd name="T52" fmla="*/ 77 w 236"/>
                  <a:gd name="T53" fmla="*/ 51 h 236"/>
                  <a:gd name="T54" fmla="*/ 159 w 236"/>
                  <a:gd name="T55" fmla="*/ 51 h 236"/>
                  <a:gd name="T56" fmla="*/ 185 w 236"/>
                  <a:gd name="T57" fmla="*/ 77 h 236"/>
                  <a:gd name="T58" fmla="*/ 185 w 236"/>
                  <a:gd name="T59" fmla="*/ 105 h 236"/>
                  <a:gd name="T60" fmla="*/ 155 w 236"/>
                  <a:gd name="T61" fmla="*/ 118 h 236"/>
                  <a:gd name="T62" fmla="*/ 118 w 236"/>
                  <a:gd name="T63" fmla="*/ 155 h 236"/>
                  <a:gd name="T64" fmla="*/ 81 w 236"/>
                  <a:gd name="T65" fmla="*/ 118 h 236"/>
                  <a:gd name="T66" fmla="*/ 84 w 236"/>
                  <a:gd name="T67" fmla="*/ 105 h 236"/>
                  <a:gd name="T68" fmla="*/ 64 w 236"/>
                  <a:gd name="T69" fmla="*/ 105 h 236"/>
                  <a:gd name="T70" fmla="*/ 64 w 236"/>
                  <a:gd name="T71" fmla="*/ 160 h 236"/>
                  <a:gd name="T72" fmla="*/ 77 w 236"/>
                  <a:gd name="T73" fmla="*/ 172 h 236"/>
                  <a:gd name="T74" fmla="*/ 159 w 236"/>
                  <a:gd name="T75" fmla="*/ 172 h 236"/>
                  <a:gd name="T76" fmla="*/ 172 w 236"/>
                  <a:gd name="T77" fmla="*/ 160 h 236"/>
                  <a:gd name="T78" fmla="*/ 172 w 236"/>
                  <a:gd name="T79" fmla="*/ 105 h 236"/>
                  <a:gd name="T80" fmla="*/ 152 w 236"/>
                  <a:gd name="T81" fmla="*/ 105 h 236"/>
                  <a:gd name="T82" fmla="*/ 155 w 236"/>
                  <a:gd name="T83" fmla="*/ 118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6" h="236">
                    <a:moveTo>
                      <a:pt x="118" y="142"/>
                    </a:moveTo>
                    <a:cubicBezTo>
                      <a:pt x="131" y="142"/>
                      <a:pt x="142" y="131"/>
                      <a:pt x="142" y="118"/>
                    </a:cubicBezTo>
                    <a:cubicBezTo>
                      <a:pt x="142" y="113"/>
                      <a:pt x="140" y="108"/>
                      <a:pt x="137" y="105"/>
                    </a:cubicBezTo>
                    <a:cubicBezTo>
                      <a:pt x="133" y="99"/>
                      <a:pt x="126" y="95"/>
                      <a:pt x="118" y="95"/>
                    </a:cubicBezTo>
                    <a:cubicBezTo>
                      <a:pt x="110" y="95"/>
                      <a:pt x="103" y="99"/>
                      <a:pt x="99" y="105"/>
                    </a:cubicBezTo>
                    <a:cubicBezTo>
                      <a:pt x="96" y="108"/>
                      <a:pt x="94" y="113"/>
                      <a:pt x="94" y="118"/>
                    </a:cubicBezTo>
                    <a:cubicBezTo>
                      <a:pt x="94" y="131"/>
                      <a:pt x="105" y="142"/>
                      <a:pt x="118" y="142"/>
                    </a:cubicBezTo>
                    <a:close/>
                    <a:moveTo>
                      <a:pt x="170" y="89"/>
                    </a:moveTo>
                    <a:cubicBezTo>
                      <a:pt x="170" y="70"/>
                      <a:pt x="170" y="70"/>
                      <a:pt x="170" y="70"/>
                    </a:cubicBezTo>
                    <a:cubicBezTo>
                      <a:pt x="170" y="67"/>
                      <a:pt x="170" y="67"/>
                      <a:pt x="170" y="67"/>
                    </a:cubicBezTo>
                    <a:cubicBezTo>
                      <a:pt x="167" y="67"/>
                      <a:pt x="167" y="67"/>
                      <a:pt x="167" y="67"/>
                    </a:cubicBezTo>
                    <a:cubicBezTo>
                      <a:pt x="147" y="67"/>
                      <a:pt x="147" y="67"/>
                      <a:pt x="147" y="67"/>
                    </a:cubicBezTo>
                    <a:cubicBezTo>
                      <a:pt x="147" y="90"/>
                      <a:pt x="147" y="90"/>
                      <a:pt x="147" y="90"/>
                    </a:cubicBezTo>
                    <a:lnTo>
                      <a:pt x="170" y="89"/>
                    </a:lnTo>
                    <a:close/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cubicBezTo>
                      <a:pt x="0" y="183"/>
                      <a:pt x="53" y="236"/>
                      <a:pt x="118" y="236"/>
                    </a:cubicBezTo>
                    <a:cubicBezTo>
                      <a:pt x="183" y="236"/>
                      <a:pt x="236" y="183"/>
                      <a:pt x="236" y="118"/>
                    </a:cubicBezTo>
                    <a:cubicBezTo>
                      <a:pt x="236" y="53"/>
                      <a:pt x="183" y="0"/>
                      <a:pt x="118" y="0"/>
                    </a:cubicBezTo>
                    <a:close/>
                    <a:moveTo>
                      <a:pt x="185" y="105"/>
                    </a:moveTo>
                    <a:cubicBezTo>
                      <a:pt x="185" y="160"/>
                      <a:pt x="185" y="160"/>
                      <a:pt x="185" y="160"/>
                    </a:cubicBezTo>
                    <a:cubicBezTo>
                      <a:pt x="185" y="174"/>
                      <a:pt x="173" y="186"/>
                      <a:pt x="159" y="186"/>
                    </a:cubicBezTo>
                    <a:cubicBezTo>
                      <a:pt x="77" y="186"/>
                      <a:pt x="77" y="186"/>
                      <a:pt x="77" y="186"/>
                    </a:cubicBezTo>
                    <a:cubicBezTo>
                      <a:pt x="62" y="186"/>
                      <a:pt x="51" y="174"/>
                      <a:pt x="51" y="160"/>
                    </a:cubicBezTo>
                    <a:cubicBezTo>
                      <a:pt x="51" y="105"/>
                      <a:pt x="51" y="105"/>
                      <a:pt x="51" y="105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63"/>
                      <a:pt x="62" y="51"/>
                      <a:pt x="77" y="51"/>
                    </a:cubicBezTo>
                    <a:cubicBezTo>
                      <a:pt x="159" y="51"/>
                      <a:pt x="159" y="51"/>
                      <a:pt x="159" y="51"/>
                    </a:cubicBezTo>
                    <a:cubicBezTo>
                      <a:pt x="173" y="51"/>
                      <a:pt x="185" y="63"/>
                      <a:pt x="185" y="77"/>
                    </a:cubicBezTo>
                    <a:lnTo>
                      <a:pt x="185" y="105"/>
                    </a:lnTo>
                    <a:close/>
                    <a:moveTo>
                      <a:pt x="155" y="118"/>
                    </a:moveTo>
                    <a:cubicBezTo>
                      <a:pt x="155" y="139"/>
                      <a:pt x="138" y="155"/>
                      <a:pt x="118" y="155"/>
                    </a:cubicBezTo>
                    <a:cubicBezTo>
                      <a:pt x="98" y="155"/>
                      <a:pt x="81" y="139"/>
                      <a:pt x="81" y="118"/>
                    </a:cubicBezTo>
                    <a:cubicBezTo>
                      <a:pt x="81" y="114"/>
                      <a:pt x="82" y="109"/>
                      <a:pt x="84" y="105"/>
                    </a:cubicBezTo>
                    <a:cubicBezTo>
                      <a:pt x="64" y="105"/>
                      <a:pt x="64" y="105"/>
                      <a:pt x="64" y="105"/>
                    </a:cubicBezTo>
                    <a:cubicBezTo>
                      <a:pt x="64" y="160"/>
                      <a:pt x="64" y="160"/>
                      <a:pt x="64" y="160"/>
                    </a:cubicBezTo>
                    <a:cubicBezTo>
                      <a:pt x="64" y="167"/>
                      <a:pt x="70" y="172"/>
                      <a:pt x="77" y="172"/>
                    </a:cubicBezTo>
                    <a:cubicBezTo>
                      <a:pt x="159" y="172"/>
                      <a:pt x="159" y="172"/>
                      <a:pt x="159" y="172"/>
                    </a:cubicBezTo>
                    <a:cubicBezTo>
                      <a:pt x="166" y="172"/>
                      <a:pt x="172" y="167"/>
                      <a:pt x="172" y="160"/>
                    </a:cubicBezTo>
                    <a:cubicBezTo>
                      <a:pt x="172" y="105"/>
                      <a:pt x="172" y="105"/>
                      <a:pt x="172" y="105"/>
                    </a:cubicBezTo>
                    <a:cubicBezTo>
                      <a:pt x="152" y="105"/>
                      <a:pt x="152" y="105"/>
                      <a:pt x="152" y="105"/>
                    </a:cubicBezTo>
                    <a:cubicBezTo>
                      <a:pt x="154" y="109"/>
                      <a:pt x="155" y="114"/>
                      <a:pt x="155" y="11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ïšḷîḑè">
                <a:extLst>
                  <a:ext uri="{FF2B5EF4-FFF2-40B4-BE49-F238E27FC236}">
                    <a16:creationId xmlns="" xmlns:a16="http://schemas.microsoft.com/office/drawing/2014/main" id="{7883CAE7-8424-492E-B377-096170FEA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9667" y="2040027"/>
                <a:ext cx="422969" cy="421415"/>
              </a:xfrm>
              <a:custGeom>
                <a:avLst/>
                <a:gdLst>
                  <a:gd name="T0" fmla="*/ 118 w 236"/>
                  <a:gd name="T1" fmla="*/ 0 h 236"/>
                  <a:gd name="T2" fmla="*/ 0 w 236"/>
                  <a:gd name="T3" fmla="*/ 118 h 236"/>
                  <a:gd name="T4" fmla="*/ 118 w 236"/>
                  <a:gd name="T5" fmla="*/ 236 h 236"/>
                  <a:gd name="T6" fmla="*/ 236 w 236"/>
                  <a:gd name="T7" fmla="*/ 118 h 236"/>
                  <a:gd name="T8" fmla="*/ 118 w 236"/>
                  <a:gd name="T9" fmla="*/ 0 h 236"/>
                  <a:gd name="T10" fmla="*/ 106 w 236"/>
                  <a:gd name="T11" fmla="*/ 171 h 236"/>
                  <a:gd name="T12" fmla="*/ 54 w 236"/>
                  <a:gd name="T13" fmla="*/ 163 h 236"/>
                  <a:gd name="T14" fmla="*/ 54 w 236"/>
                  <a:gd name="T15" fmla="*/ 121 h 236"/>
                  <a:gd name="T16" fmla="*/ 106 w 236"/>
                  <a:gd name="T17" fmla="*/ 121 h 236"/>
                  <a:gd name="T18" fmla="*/ 106 w 236"/>
                  <a:gd name="T19" fmla="*/ 171 h 236"/>
                  <a:gd name="T20" fmla="*/ 106 w 236"/>
                  <a:gd name="T21" fmla="*/ 114 h 236"/>
                  <a:gd name="T22" fmla="*/ 54 w 236"/>
                  <a:gd name="T23" fmla="*/ 114 h 236"/>
                  <a:gd name="T24" fmla="*/ 54 w 236"/>
                  <a:gd name="T25" fmla="*/ 72 h 236"/>
                  <a:gd name="T26" fmla="*/ 106 w 236"/>
                  <a:gd name="T27" fmla="*/ 64 h 236"/>
                  <a:gd name="T28" fmla="*/ 106 w 236"/>
                  <a:gd name="T29" fmla="*/ 114 h 236"/>
                  <a:gd name="T30" fmla="*/ 182 w 236"/>
                  <a:gd name="T31" fmla="*/ 182 h 236"/>
                  <a:gd name="T32" fmla="*/ 113 w 236"/>
                  <a:gd name="T33" fmla="*/ 172 h 236"/>
                  <a:gd name="T34" fmla="*/ 113 w 236"/>
                  <a:gd name="T35" fmla="*/ 121 h 236"/>
                  <a:gd name="T36" fmla="*/ 182 w 236"/>
                  <a:gd name="T37" fmla="*/ 121 h 236"/>
                  <a:gd name="T38" fmla="*/ 182 w 236"/>
                  <a:gd name="T39" fmla="*/ 182 h 236"/>
                  <a:gd name="T40" fmla="*/ 182 w 236"/>
                  <a:gd name="T41" fmla="*/ 114 h 236"/>
                  <a:gd name="T42" fmla="*/ 113 w 236"/>
                  <a:gd name="T43" fmla="*/ 114 h 236"/>
                  <a:gd name="T44" fmla="*/ 113 w 236"/>
                  <a:gd name="T45" fmla="*/ 63 h 236"/>
                  <a:gd name="T46" fmla="*/ 182 w 236"/>
                  <a:gd name="T47" fmla="*/ 53 h 236"/>
                  <a:gd name="T48" fmla="*/ 182 w 236"/>
                  <a:gd name="T49" fmla="*/ 114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6" h="236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cubicBezTo>
                      <a:pt x="0" y="183"/>
                      <a:pt x="53" y="236"/>
                      <a:pt x="118" y="236"/>
                    </a:cubicBezTo>
                    <a:cubicBezTo>
                      <a:pt x="183" y="236"/>
                      <a:pt x="236" y="183"/>
                      <a:pt x="236" y="118"/>
                    </a:cubicBezTo>
                    <a:cubicBezTo>
                      <a:pt x="236" y="53"/>
                      <a:pt x="183" y="0"/>
                      <a:pt x="118" y="0"/>
                    </a:cubicBezTo>
                    <a:close/>
                    <a:moveTo>
                      <a:pt x="106" y="171"/>
                    </a:moveTo>
                    <a:cubicBezTo>
                      <a:pt x="54" y="163"/>
                      <a:pt x="54" y="163"/>
                      <a:pt x="54" y="163"/>
                    </a:cubicBezTo>
                    <a:cubicBezTo>
                      <a:pt x="54" y="121"/>
                      <a:pt x="54" y="121"/>
                      <a:pt x="54" y="121"/>
                    </a:cubicBezTo>
                    <a:cubicBezTo>
                      <a:pt x="106" y="121"/>
                      <a:pt x="106" y="121"/>
                      <a:pt x="106" y="121"/>
                    </a:cubicBezTo>
                    <a:lnTo>
                      <a:pt x="106" y="171"/>
                    </a:lnTo>
                    <a:close/>
                    <a:moveTo>
                      <a:pt x="106" y="114"/>
                    </a:moveTo>
                    <a:cubicBezTo>
                      <a:pt x="54" y="114"/>
                      <a:pt x="54" y="114"/>
                      <a:pt x="54" y="114"/>
                    </a:cubicBezTo>
                    <a:cubicBezTo>
                      <a:pt x="54" y="72"/>
                      <a:pt x="54" y="72"/>
                      <a:pt x="54" y="72"/>
                    </a:cubicBezTo>
                    <a:cubicBezTo>
                      <a:pt x="106" y="64"/>
                      <a:pt x="106" y="64"/>
                      <a:pt x="106" y="64"/>
                    </a:cubicBezTo>
                    <a:lnTo>
                      <a:pt x="106" y="114"/>
                    </a:lnTo>
                    <a:close/>
                    <a:moveTo>
                      <a:pt x="182" y="182"/>
                    </a:moveTo>
                    <a:cubicBezTo>
                      <a:pt x="113" y="172"/>
                      <a:pt x="113" y="172"/>
                      <a:pt x="113" y="172"/>
                    </a:cubicBezTo>
                    <a:cubicBezTo>
                      <a:pt x="113" y="121"/>
                      <a:pt x="113" y="121"/>
                      <a:pt x="113" y="121"/>
                    </a:cubicBezTo>
                    <a:cubicBezTo>
                      <a:pt x="182" y="121"/>
                      <a:pt x="182" y="121"/>
                      <a:pt x="182" y="121"/>
                    </a:cubicBezTo>
                    <a:lnTo>
                      <a:pt x="182" y="182"/>
                    </a:lnTo>
                    <a:close/>
                    <a:moveTo>
                      <a:pt x="182" y="114"/>
                    </a:moveTo>
                    <a:cubicBezTo>
                      <a:pt x="113" y="114"/>
                      <a:pt x="113" y="114"/>
                      <a:pt x="113" y="114"/>
                    </a:cubicBezTo>
                    <a:cubicBezTo>
                      <a:pt x="113" y="63"/>
                      <a:pt x="113" y="63"/>
                      <a:pt x="113" y="63"/>
                    </a:cubicBezTo>
                    <a:cubicBezTo>
                      <a:pt x="182" y="53"/>
                      <a:pt x="182" y="53"/>
                      <a:pt x="182" y="53"/>
                    </a:cubicBezTo>
                    <a:lnTo>
                      <a:pt x="182" y="11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íṣľíḋê">
                <a:extLst>
                  <a:ext uri="{FF2B5EF4-FFF2-40B4-BE49-F238E27FC236}">
                    <a16:creationId xmlns="" xmlns:a16="http://schemas.microsoft.com/office/drawing/2014/main" id="{35E7D6BE-FE64-4F1B-B379-74E0508C0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9613" y="3409756"/>
                <a:ext cx="421415" cy="421415"/>
              </a:xfrm>
              <a:custGeom>
                <a:avLst/>
                <a:gdLst>
                  <a:gd name="T0" fmla="*/ 0 w 236"/>
                  <a:gd name="T1" fmla="*/ 118 h 236"/>
                  <a:gd name="T2" fmla="*/ 236 w 236"/>
                  <a:gd name="T3" fmla="*/ 118 h 236"/>
                  <a:gd name="T4" fmla="*/ 150 w 236"/>
                  <a:gd name="T5" fmla="*/ 168 h 236"/>
                  <a:gd name="T6" fmla="*/ 128 w 236"/>
                  <a:gd name="T7" fmla="*/ 196 h 236"/>
                  <a:gd name="T8" fmla="*/ 125 w 236"/>
                  <a:gd name="T9" fmla="*/ 199 h 236"/>
                  <a:gd name="T10" fmla="*/ 111 w 236"/>
                  <a:gd name="T11" fmla="*/ 198 h 236"/>
                  <a:gd name="T12" fmla="*/ 110 w 236"/>
                  <a:gd name="T13" fmla="*/ 180 h 236"/>
                  <a:gd name="T14" fmla="*/ 90 w 236"/>
                  <a:gd name="T15" fmla="*/ 173 h 236"/>
                  <a:gd name="T16" fmla="*/ 79 w 236"/>
                  <a:gd name="T17" fmla="*/ 166 h 236"/>
                  <a:gd name="T18" fmla="*/ 78 w 236"/>
                  <a:gd name="T19" fmla="*/ 160 h 236"/>
                  <a:gd name="T20" fmla="*/ 89 w 236"/>
                  <a:gd name="T21" fmla="*/ 147 h 236"/>
                  <a:gd name="T22" fmla="*/ 91 w 236"/>
                  <a:gd name="T23" fmla="*/ 148 h 236"/>
                  <a:gd name="T24" fmla="*/ 119 w 236"/>
                  <a:gd name="T25" fmla="*/ 160 h 236"/>
                  <a:gd name="T26" fmla="*/ 137 w 236"/>
                  <a:gd name="T27" fmla="*/ 145 h 236"/>
                  <a:gd name="T28" fmla="*/ 133 w 236"/>
                  <a:gd name="T29" fmla="*/ 137 h 236"/>
                  <a:gd name="T30" fmla="*/ 122 w 236"/>
                  <a:gd name="T31" fmla="*/ 130 h 236"/>
                  <a:gd name="T32" fmla="*/ 109 w 236"/>
                  <a:gd name="T33" fmla="*/ 125 h 236"/>
                  <a:gd name="T34" fmla="*/ 98 w 236"/>
                  <a:gd name="T35" fmla="*/ 120 h 236"/>
                  <a:gd name="T36" fmla="*/ 89 w 236"/>
                  <a:gd name="T37" fmla="*/ 113 h 236"/>
                  <a:gd name="T38" fmla="*/ 82 w 236"/>
                  <a:gd name="T39" fmla="*/ 103 h 236"/>
                  <a:gd name="T40" fmla="*/ 79 w 236"/>
                  <a:gd name="T41" fmla="*/ 90 h 236"/>
                  <a:gd name="T42" fmla="*/ 110 w 236"/>
                  <a:gd name="T43" fmla="*/ 57 h 236"/>
                  <a:gd name="T44" fmla="*/ 111 w 236"/>
                  <a:gd name="T45" fmla="*/ 38 h 236"/>
                  <a:gd name="T46" fmla="*/ 125 w 236"/>
                  <a:gd name="T47" fmla="*/ 37 h 236"/>
                  <a:gd name="T48" fmla="*/ 128 w 236"/>
                  <a:gd name="T49" fmla="*/ 40 h 236"/>
                  <a:gd name="T50" fmla="*/ 137 w 236"/>
                  <a:gd name="T51" fmla="*/ 58 h 236"/>
                  <a:gd name="T52" fmla="*/ 151 w 236"/>
                  <a:gd name="T53" fmla="*/ 65 h 236"/>
                  <a:gd name="T54" fmla="*/ 155 w 236"/>
                  <a:gd name="T55" fmla="*/ 69 h 236"/>
                  <a:gd name="T56" fmla="*/ 149 w 236"/>
                  <a:gd name="T57" fmla="*/ 85 h 236"/>
                  <a:gd name="T58" fmla="*/ 144 w 236"/>
                  <a:gd name="T59" fmla="*/ 86 h 236"/>
                  <a:gd name="T60" fmla="*/ 140 w 236"/>
                  <a:gd name="T61" fmla="*/ 82 h 236"/>
                  <a:gd name="T62" fmla="*/ 128 w 236"/>
                  <a:gd name="T63" fmla="*/ 77 h 236"/>
                  <a:gd name="T64" fmla="*/ 107 w 236"/>
                  <a:gd name="T65" fmla="*/ 80 h 236"/>
                  <a:gd name="T66" fmla="*/ 102 w 236"/>
                  <a:gd name="T67" fmla="*/ 94 h 236"/>
                  <a:gd name="T68" fmla="*/ 108 w 236"/>
                  <a:gd name="T69" fmla="*/ 101 h 236"/>
                  <a:gd name="T70" fmla="*/ 118 w 236"/>
                  <a:gd name="T71" fmla="*/ 106 h 236"/>
                  <a:gd name="T72" fmla="*/ 132 w 236"/>
                  <a:gd name="T73" fmla="*/ 112 h 236"/>
                  <a:gd name="T74" fmla="*/ 145 w 236"/>
                  <a:gd name="T75" fmla="*/ 119 h 236"/>
                  <a:gd name="T76" fmla="*/ 155 w 236"/>
                  <a:gd name="T77" fmla="*/ 129 h 236"/>
                  <a:gd name="T78" fmla="*/ 159 w 236"/>
                  <a:gd name="T79" fmla="*/ 144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6" h="236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cubicBezTo>
                      <a:pt x="0" y="183"/>
                      <a:pt x="53" y="236"/>
                      <a:pt x="118" y="236"/>
                    </a:cubicBezTo>
                    <a:cubicBezTo>
                      <a:pt x="183" y="236"/>
                      <a:pt x="236" y="183"/>
                      <a:pt x="236" y="118"/>
                    </a:cubicBezTo>
                    <a:cubicBezTo>
                      <a:pt x="236" y="53"/>
                      <a:pt x="183" y="0"/>
                      <a:pt x="118" y="0"/>
                    </a:cubicBezTo>
                    <a:moveTo>
                      <a:pt x="150" y="168"/>
                    </a:moveTo>
                    <a:cubicBezTo>
                      <a:pt x="145" y="175"/>
                      <a:pt x="137" y="179"/>
                      <a:pt x="128" y="180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197"/>
                      <a:pt x="127" y="198"/>
                      <a:pt x="127" y="198"/>
                    </a:cubicBezTo>
                    <a:cubicBezTo>
                      <a:pt x="126" y="199"/>
                      <a:pt x="126" y="199"/>
                      <a:pt x="125" y="199"/>
                    </a:cubicBezTo>
                    <a:cubicBezTo>
                      <a:pt x="113" y="199"/>
                      <a:pt x="113" y="199"/>
                      <a:pt x="113" y="199"/>
                    </a:cubicBezTo>
                    <a:cubicBezTo>
                      <a:pt x="112" y="199"/>
                      <a:pt x="111" y="199"/>
                      <a:pt x="111" y="198"/>
                    </a:cubicBezTo>
                    <a:cubicBezTo>
                      <a:pt x="110" y="197"/>
                      <a:pt x="110" y="197"/>
                      <a:pt x="110" y="196"/>
                    </a:cubicBezTo>
                    <a:cubicBezTo>
                      <a:pt x="110" y="180"/>
                      <a:pt x="110" y="180"/>
                      <a:pt x="110" y="180"/>
                    </a:cubicBezTo>
                    <a:cubicBezTo>
                      <a:pt x="106" y="180"/>
                      <a:pt x="102" y="179"/>
                      <a:pt x="99" y="177"/>
                    </a:cubicBezTo>
                    <a:cubicBezTo>
                      <a:pt x="95" y="176"/>
                      <a:pt x="92" y="175"/>
                      <a:pt x="90" y="173"/>
                    </a:cubicBezTo>
                    <a:cubicBezTo>
                      <a:pt x="88" y="172"/>
                      <a:pt x="85" y="171"/>
                      <a:pt x="83" y="169"/>
                    </a:cubicBezTo>
                    <a:cubicBezTo>
                      <a:pt x="81" y="168"/>
                      <a:pt x="80" y="166"/>
                      <a:pt x="79" y="166"/>
                    </a:cubicBezTo>
                    <a:cubicBezTo>
                      <a:pt x="79" y="165"/>
                      <a:pt x="78" y="164"/>
                      <a:pt x="78" y="164"/>
                    </a:cubicBezTo>
                    <a:cubicBezTo>
                      <a:pt x="77" y="163"/>
                      <a:pt x="77" y="162"/>
                      <a:pt x="78" y="160"/>
                    </a:cubicBezTo>
                    <a:cubicBezTo>
                      <a:pt x="87" y="148"/>
                      <a:pt x="87" y="148"/>
                      <a:pt x="87" y="148"/>
                    </a:cubicBezTo>
                    <a:cubicBezTo>
                      <a:pt x="87" y="148"/>
                      <a:pt x="88" y="147"/>
                      <a:pt x="89" y="147"/>
                    </a:cubicBezTo>
                    <a:cubicBezTo>
                      <a:pt x="90" y="147"/>
                      <a:pt x="90" y="147"/>
                      <a:pt x="91" y="148"/>
                    </a:cubicBezTo>
                    <a:cubicBezTo>
                      <a:pt x="91" y="148"/>
                      <a:pt x="91" y="148"/>
                      <a:pt x="91" y="148"/>
                    </a:cubicBezTo>
                    <a:cubicBezTo>
                      <a:pt x="98" y="154"/>
                      <a:pt x="105" y="158"/>
                      <a:pt x="112" y="159"/>
                    </a:cubicBezTo>
                    <a:cubicBezTo>
                      <a:pt x="115" y="160"/>
                      <a:pt x="117" y="160"/>
                      <a:pt x="119" y="160"/>
                    </a:cubicBezTo>
                    <a:cubicBezTo>
                      <a:pt x="124" y="160"/>
                      <a:pt x="128" y="159"/>
                      <a:pt x="131" y="156"/>
                    </a:cubicBezTo>
                    <a:cubicBezTo>
                      <a:pt x="135" y="154"/>
                      <a:pt x="137" y="150"/>
                      <a:pt x="137" y="145"/>
                    </a:cubicBezTo>
                    <a:cubicBezTo>
                      <a:pt x="137" y="144"/>
                      <a:pt x="136" y="142"/>
                      <a:pt x="136" y="140"/>
                    </a:cubicBezTo>
                    <a:cubicBezTo>
                      <a:pt x="135" y="139"/>
                      <a:pt x="134" y="138"/>
                      <a:pt x="133" y="137"/>
                    </a:cubicBezTo>
                    <a:cubicBezTo>
                      <a:pt x="132" y="136"/>
                      <a:pt x="130" y="135"/>
                      <a:pt x="127" y="133"/>
                    </a:cubicBezTo>
                    <a:cubicBezTo>
                      <a:pt x="125" y="132"/>
                      <a:pt x="123" y="131"/>
                      <a:pt x="122" y="130"/>
                    </a:cubicBezTo>
                    <a:cubicBezTo>
                      <a:pt x="120" y="130"/>
                      <a:pt x="118" y="129"/>
                      <a:pt x="115" y="128"/>
                    </a:cubicBezTo>
                    <a:cubicBezTo>
                      <a:pt x="112" y="127"/>
                      <a:pt x="110" y="126"/>
                      <a:pt x="109" y="125"/>
                    </a:cubicBezTo>
                    <a:cubicBezTo>
                      <a:pt x="108" y="125"/>
                      <a:pt x="106" y="124"/>
                      <a:pt x="104" y="123"/>
                    </a:cubicBezTo>
                    <a:cubicBezTo>
                      <a:pt x="101" y="122"/>
                      <a:pt x="100" y="121"/>
                      <a:pt x="98" y="120"/>
                    </a:cubicBezTo>
                    <a:cubicBezTo>
                      <a:pt x="97" y="119"/>
                      <a:pt x="95" y="118"/>
                      <a:pt x="93" y="117"/>
                    </a:cubicBezTo>
                    <a:cubicBezTo>
                      <a:pt x="91" y="116"/>
                      <a:pt x="90" y="114"/>
                      <a:pt x="89" y="113"/>
                    </a:cubicBezTo>
                    <a:cubicBezTo>
                      <a:pt x="87" y="112"/>
                      <a:pt x="86" y="110"/>
                      <a:pt x="85" y="109"/>
                    </a:cubicBezTo>
                    <a:cubicBezTo>
                      <a:pt x="83" y="107"/>
                      <a:pt x="82" y="105"/>
                      <a:pt x="82" y="103"/>
                    </a:cubicBezTo>
                    <a:cubicBezTo>
                      <a:pt x="81" y="102"/>
                      <a:pt x="80" y="100"/>
                      <a:pt x="80" y="97"/>
                    </a:cubicBezTo>
                    <a:cubicBezTo>
                      <a:pt x="79" y="95"/>
                      <a:pt x="79" y="93"/>
                      <a:pt x="79" y="90"/>
                    </a:cubicBezTo>
                    <a:cubicBezTo>
                      <a:pt x="79" y="82"/>
                      <a:pt x="82" y="75"/>
                      <a:pt x="88" y="69"/>
                    </a:cubicBezTo>
                    <a:cubicBezTo>
                      <a:pt x="93" y="62"/>
                      <a:pt x="101" y="58"/>
                      <a:pt x="110" y="57"/>
                    </a:cubicBezTo>
                    <a:cubicBezTo>
                      <a:pt x="110" y="40"/>
                      <a:pt x="110" y="40"/>
                      <a:pt x="110" y="40"/>
                    </a:cubicBezTo>
                    <a:cubicBezTo>
                      <a:pt x="110" y="40"/>
                      <a:pt x="110" y="39"/>
                      <a:pt x="111" y="38"/>
                    </a:cubicBezTo>
                    <a:cubicBezTo>
                      <a:pt x="111" y="38"/>
                      <a:pt x="112" y="37"/>
                      <a:pt x="113" y="37"/>
                    </a:cubicBezTo>
                    <a:cubicBezTo>
                      <a:pt x="125" y="37"/>
                      <a:pt x="125" y="37"/>
                      <a:pt x="125" y="37"/>
                    </a:cubicBezTo>
                    <a:cubicBezTo>
                      <a:pt x="126" y="37"/>
                      <a:pt x="126" y="38"/>
                      <a:pt x="127" y="38"/>
                    </a:cubicBezTo>
                    <a:cubicBezTo>
                      <a:pt x="127" y="39"/>
                      <a:pt x="128" y="39"/>
                      <a:pt x="128" y="40"/>
                    </a:cubicBezTo>
                    <a:cubicBezTo>
                      <a:pt x="128" y="56"/>
                      <a:pt x="128" y="56"/>
                      <a:pt x="128" y="56"/>
                    </a:cubicBezTo>
                    <a:cubicBezTo>
                      <a:pt x="131" y="57"/>
                      <a:pt x="134" y="57"/>
                      <a:pt x="137" y="58"/>
                    </a:cubicBezTo>
                    <a:cubicBezTo>
                      <a:pt x="140" y="59"/>
                      <a:pt x="143" y="60"/>
                      <a:pt x="145" y="61"/>
                    </a:cubicBezTo>
                    <a:cubicBezTo>
                      <a:pt x="147" y="62"/>
                      <a:pt x="149" y="63"/>
                      <a:pt x="151" y="65"/>
                    </a:cubicBezTo>
                    <a:cubicBezTo>
                      <a:pt x="152" y="66"/>
                      <a:pt x="153" y="67"/>
                      <a:pt x="154" y="67"/>
                    </a:cubicBezTo>
                    <a:cubicBezTo>
                      <a:pt x="155" y="68"/>
                      <a:pt x="155" y="68"/>
                      <a:pt x="155" y="69"/>
                    </a:cubicBezTo>
                    <a:cubicBezTo>
                      <a:pt x="156" y="70"/>
                      <a:pt x="156" y="71"/>
                      <a:pt x="156" y="72"/>
                    </a:cubicBezTo>
                    <a:cubicBezTo>
                      <a:pt x="149" y="85"/>
                      <a:pt x="149" y="85"/>
                      <a:pt x="149" y="85"/>
                    </a:cubicBezTo>
                    <a:cubicBezTo>
                      <a:pt x="148" y="86"/>
                      <a:pt x="148" y="86"/>
                      <a:pt x="147" y="87"/>
                    </a:cubicBezTo>
                    <a:cubicBezTo>
                      <a:pt x="146" y="87"/>
                      <a:pt x="145" y="86"/>
                      <a:pt x="144" y="86"/>
                    </a:cubicBezTo>
                    <a:cubicBezTo>
                      <a:pt x="144" y="86"/>
                      <a:pt x="144" y="85"/>
                      <a:pt x="143" y="85"/>
                    </a:cubicBezTo>
                    <a:cubicBezTo>
                      <a:pt x="142" y="84"/>
                      <a:pt x="141" y="83"/>
                      <a:pt x="140" y="82"/>
                    </a:cubicBezTo>
                    <a:cubicBezTo>
                      <a:pt x="138" y="81"/>
                      <a:pt x="136" y="80"/>
                      <a:pt x="134" y="80"/>
                    </a:cubicBezTo>
                    <a:cubicBezTo>
                      <a:pt x="133" y="79"/>
                      <a:pt x="130" y="78"/>
                      <a:pt x="128" y="77"/>
                    </a:cubicBezTo>
                    <a:cubicBezTo>
                      <a:pt x="125" y="77"/>
                      <a:pt x="123" y="76"/>
                      <a:pt x="120" y="76"/>
                    </a:cubicBezTo>
                    <a:cubicBezTo>
                      <a:pt x="115" y="76"/>
                      <a:pt x="110" y="77"/>
                      <a:pt x="107" y="80"/>
                    </a:cubicBezTo>
                    <a:cubicBezTo>
                      <a:pt x="103" y="83"/>
                      <a:pt x="101" y="86"/>
                      <a:pt x="101" y="90"/>
                    </a:cubicBezTo>
                    <a:cubicBezTo>
                      <a:pt x="101" y="92"/>
                      <a:pt x="102" y="93"/>
                      <a:pt x="102" y="94"/>
                    </a:cubicBezTo>
                    <a:cubicBezTo>
                      <a:pt x="103" y="96"/>
                      <a:pt x="103" y="97"/>
                      <a:pt x="105" y="98"/>
                    </a:cubicBezTo>
                    <a:cubicBezTo>
                      <a:pt x="106" y="99"/>
                      <a:pt x="107" y="100"/>
                      <a:pt x="108" y="101"/>
                    </a:cubicBezTo>
                    <a:cubicBezTo>
                      <a:pt x="109" y="102"/>
                      <a:pt x="111" y="103"/>
                      <a:pt x="113" y="104"/>
                    </a:cubicBezTo>
                    <a:cubicBezTo>
                      <a:pt x="115" y="105"/>
                      <a:pt x="117" y="106"/>
                      <a:pt x="118" y="106"/>
                    </a:cubicBezTo>
                    <a:cubicBezTo>
                      <a:pt x="120" y="107"/>
                      <a:pt x="122" y="108"/>
                      <a:pt x="125" y="109"/>
                    </a:cubicBezTo>
                    <a:cubicBezTo>
                      <a:pt x="128" y="110"/>
                      <a:pt x="130" y="111"/>
                      <a:pt x="132" y="112"/>
                    </a:cubicBezTo>
                    <a:cubicBezTo>
                      <a:pt x="133" y="112"/>
                      <a:pt x="136" y="113"/>
                      <a:pt x="138" y="115"/>
                    </a:cubicBezTo>
                    <a:cubicBezTo>
                      <a:pt x="141" y="116"/>
                      <a:pt x="143" y="117"/>
                      <a:pt x="145" y="119"/>
                    </a:cubicBezTo>
                    <a:cubicBezTo>
                      <a:pt x="147" y="120"/>
                      <a:pt x="149" y="121"/>
                      <a:pt x="151" y="123"/>
                    </a:cubicBezTo>
                    <a:cubicBezTo>
                      <a:pt x="153" y="125"/>
                      <a:pt x="154" y="127"/>
                      <a:pt x="155" y="129"/>
                    </a:cubicBezTo>
                    <a:cubicBezTo>
                      <a:pt x="156" y="131"/>
                      <a:pt x="157" y="133"/>
                      <a:pt x="158" y="136"/>
                    </a:cubicBezTo>
                    <a:cubicBezTo>
                      <a:pt x="159" y="138"/>
                      <a:pt x="159" y="141"/>
                      <a:pt x="159" y="144"/>
                    </a:cubicBezTo>
                    <a:cubicBezTo>
                      <a:pt x="159" y="153"/>
                      <a:pt x="156" y="161"/>
                      <a:pt x="150" y="16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iṧḷíḑe">
                <a:extLst>
                  <a:ext uri="{FF2B5EF4-FFF2-40B4-BE49-F238E27FC236}">
                    <a16:creationId xmlns="" xmlns:a16="http://schemas.microsoft.com/office/drawing/2014/main" id="{A41E850E-0E88-4A1F-9BAA-3B8732C9B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1746" y="4831578"/>
                <a:ext cx="421415" cy="421415"/>
              </a:xfrm>
              <a:custGeom>
                <a:avLst/>
                <a:gdLst>
                  <a:gd name="T0" fmla="*/ 130 w 236"/>
                  <a:gd name="T1" fmla="*/ 1 h 236"/>
                  <a:gd name="T2" fmla="*/ 118 w 236"/>
                  <a:gd name="T3" fmla="*/ 0 h 236"/>
                  <a:gd name="T4" fmla="*/ 30 w 236"/>
                  <a:gd name="T5" fmla="*/ 40 h 236"/>
                  <a:gd name="T6" fmla="*/ 68 w 236"/>
                  <a:gd name="T7" fmla="*/ 105 h 236"/>
                  <a:gd name="T8" fmla="*/ 130 w 236"/>
                  <a:gd name="T9" fmla="*/ 1 h 236"/>
                  <a:gd name="T10" fmla="*/ 20 w 236"/>
                  <a:gd name="T11" fmla="*/ 52 h 236"/>
                  <a:gd name="T12" fmla="*/ 0 w 236"/>
                  <a:gd name="T13" fmla="*/ 118 h 236"/>
                  <a:gd name="T14" fmla="*/ 5 w 236"/>
                  <a:gd name="T15" fmla="*/ 153 h 236"/>
                  <a:gd name="T16" fmla="*/ 81 w 236"/>
                  <a:gd name="T17" fmla="*/ 153 h 236"/>
                  <a:gd name="T18" fmla="*/ 20 w 236"/>
                  <a:gd name="T19" fmla="*/ 52 h 236"/>
                  <a:gd name="T20" fmla="*/ 225 w 236"/>
                  <a:gd name="T21" fmla="*/ 68 h 236"/>
                  <a:gd name="T22" fmla="*/ 145 w 236"/>
                  <a:gd name="T23" fmla="*/ 3 h 236"/>
                  <a:gd name="T24" fmla="*/ 106 w 236"/>
                  <a:gd name="T25" fmla="*/ 68 h 236"/>
                  <a:gd name="T26" fmla="*/ 225 w 236"/>
                  <a:gd name="T27" fmla="*/ 68 h 236"/>
                  <a:gd name="T28" fmla="*/ 130 w 236"/>
                  <a:gd name="T29" fmla="*/ 167 h 236"/>
                  <a:gd name="T30" fmla="*/ 11 w 236"/>
                  <a:gd name="T31" fmla="*/ 167 h 236"/>
                  <a:gd name="T32" fmla="*/ 96 w 236"/>
                  <a:gd name="T33" fmla="*/ 234 h 236"/>
                  <a:gd name="T34" fmla="*/ 93 w 236"/>
                  <a:gd name="T35" fmla="*/ 232 h 236"/>
                  <a:gd name="T36" fmla="*/ 130 w 236"/>
                  <a:gd name="T37" fmla="*/ 167 h 236"/>
                  <a:gd name="T38" fmla="*/ 230 w 236"/>
                  <a:gd name="T39" fmla="*/ 82 h 236"/>
                  <a:gd name="T40" fmla="*/ 155 w 236"/>
                  <a:gd name="T41" fmla="*/ 82 h 236"/>
                  <a:gd name="T42" fmla="*/ 215 w 236"/>
                  <a:gd name="T43" fmla="*/ 186 h 236"/>
                  <a:gd name="T44" fmla="*/ 236 w 236"/>
                  <a:gd name="T45" fmla="*/ 118 h 236"/>
                  <a:gd name="T46" fmla="*/ 230 w 236"/>
                  <a:gd name="T47" fmla="*/ 82 h 236"/>
                  <a:gd name="T48" fmla="*/ 108 w 236"/>
                  <a:gd name="T49" fmla="*/ 236 h 236"/>
                  <a:gd name="T50" fmla="*/ 118 w 236"/>
                  <a:gd name="T51" fmla="*/ 236 h 236"/>
                  <a:gd name="T52" fmla="*/ 205 w 236"/>
                  <a:gd name="T53" fmla="*/ 198 h 236"/>
                  <a:gd name="T54" fmla="*/ 167 w 236"/>
                  <a:gd name="T55" fmla="*/ 132 h 236"/>
                  <a:gd name="T56" fmla="*/ 108 w 236"/>
                  <a:gd name="T57" fmla="*/ 236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236">
                    <a:moveTo>
                      <a:pt x="130" y="1"/>
                    </a:moveTo>
                    <a:cubicBezTo>
                      <a:pt x="126" y="0"/>
                      <a:pt x="122" y="0"/>
                      <a:pt x="118" y="0"/>
                    </a:cubicBezTo>
                    <a:cubicBezTo>
                      <a:pt x="83" y="0"/>
                      <a:pt x="51" y="16"/>
                      <a:pt x="30" y="40"/>
                    </a:cubicBezTo>
                    <a:cubicBezTo>
                      <a:pt x="68" y="105"/>
                      <a:pt x="68" y="105"/>
                      <a:pt x="68" y="105"/>
                    </a:cubicBezTo>
                    <a:lnTo>
                      <a:pt x="130" y="1"/>
                    </a:lnTo>
                    <a:close/>
                    <a:moveTo>
                      <a:pt x="20" y="52"/>
                    </a:moveTo>
                    <a:cubicBezTo>
                      <a:pt x="7" y="71"/>
                      <a:pt x="0" y="94"/>
                      <a:pt x="0" y="118"/>
                    </a:cubicBezTo>
                    <a:cubicBezTo>
                      <a:pt x="0" y="130"/>
                      <a:pt x="2" y="142"/>
                      <a:pt x="5" y="153"/>
                    </a:cubicBezTo>
                    <a:cubicBezTo>
                      <a:pt x="81" y="153"/>
                      <a:pt x="81" y="153"/>
                      <a:pt x="81" y="153"/>
                    </a:cubicBezTo>
                    <a:lnTo>
                      <a:pt x="20" y="52"/>
                    </a:lnTo>
                    <a:close/>
                    <a:moveTo>
                      <a:pt x="225" y="68"/>
                    </a:moveTo>
                    <a:cubicBezTo>
                      <a:pt x="210" y="36"/>
                      <a:pt x="180" y="11"/>
                      <a:pt x="145" y="3"/>
                    </a:cubicBezTo>
                    <a:cubicBezTo>
                      <a:pt x="106" y="68"/>
                      <a:pt x="106" y="68"/>
                      <a:pt x="106" y="68"/>
                    </a:cubicBezTo>
                    <a:lnTo>
                      <a:pt x="225" y="68"/>
                    </a:lnTo>
                    <a:close/>
                    <a:moveTo>
                      <a:pt x="130" y="167"/>
                    </a:moveTo>
                    <a:cubicBezTo>
                      <a:pt x="11" y="167"/>
                      <a:pt x="11" y="167"/>
                      <a:pt x="11" y="167"/>
                    </a:cubicBezTo>
                    <a:cubicBezTo>
                      <a:pt x="26" y="201"/>
                      <a:pt x="58" y="227"/>
                      <a:pt x="96" y="234"/>
                    </a:cubicBezTo>
                    <a:cubicBezTo>
                      <a:pt x="93" y="232"/>
                      <a:pt x="93" y="232"/>
                      <a:pt x="93" y="232"/>
                    </a:cubicBezTo>
                    <a:lnTo>
                      <a:pt x="130" y="167"/>
                    </a:lnTo>
                    <a:close/>
                    <a:moveTo>
                      <a:pt x="230" y="82"/>
                    </a:moveTo>
                    <a:cubicBezTo>
                      <a:pt x="155" y="82"/>
                      <a:pt x="155" y="82"/>
                      <a:pt x="155" y="82"/>
                    </a:cubicBezTo>
                    <a:cubicBezTo>
                      <a:pt x="215" y="186"/>
                      <a:pt x="215" y="186"/>
                      <a:pt x="215" y="186"/>
                    </a:cubicBezTo>
                    <a:cubicBezTo>
                      <a:pt x="228" y="167"/>
                      <a:pt x="236" y="143"/>
                      <a:pt x="236" y="118"/>
                    </a:cubicBezTo>
                    <a:cubicBezTo>
                      <a:pt x="236" y="106"/>
                      <a:pt x="234" y="94"/>
                      <a:pt x="230" y="82"/>
                    </a:cubicBezTo>
                    <a:close/>
                    <a:moveTo>
                      <a:pt x="108" y="236"/>
                    </a:moveTo>
                    <a:cubicBezTo>
                      <a:pt x="111" y="236"/>
                      <a:pt x="115" y="236"/>
                      <a:pt x="118" y="236"/>
                    </a:cubicBezTo>
                    <a:cubicBezTo>
                      <a:pt x="152" y="236"/>
                      <a:pt x="183" y="221"/>
                      <a:pt x="205" y="198"/>
                    </a:cubicBezTo>
                    <a:cubicBezTo>
                      <a:pt x="167" y="132"/>
                      <a:pt x="167" y="132"/>
                      <a:pt x="167" y="132"/>
                    </a:cubicBezTo>
                    <a:lnTo>
                      <a:pt x="108" y="23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4" name="iṥlïḑé">
                <a:extLst>
                  <a:ext uri="{FF2B5EF4-FFF2-40B4-BE49-F238E27FC236}">
                    <a16:creationId xmlns="" xmlns:a16="http://schemas.microsoft.com/office/drawing/2014/main" id="{8DD60F78-2FDB-46A5-A35D-EF0D294B0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682" y="3423160"/>
                <a:ext cx="413639" cy="415194"/>
              </a:xfrm>
              <a:custGeom>
                <a:avLst/>
                <a:gdLst>
                  <a:gd name="T0" fmla="*/ 116 w 232"/>
                  <a:gd name="T1" fmla="*/ 0 h 232"/>
                  <a:gd name="T2" fmla="*/ 0 w 232"/>
                  <a:gd name="T3" fmla="*/ 116 h 232"/>
                  <a:gd name="T4" fmla="*/ 116 w 232"/>
                  <a:gd name="T5" fmla="*/ 232 h 232"/>
                  <a:gd name="T6" fmla="*/ 232 w 232"/>
                  <a:gd name="T7" fmla="*/ 116 h 232"/>
                  <a:gd name="T8" fmla="*/ 116 w 232"/>
                  <a:gd name="T9" fmla="*/ 0 h 232"/>
                  <a:gd name="T10" fmla="*/ 129 w 232"/>
                  <a:gd name="T11" fmla="*/ 208 h 232"/>
                  <a:gd name="T12" fmla="*/ 129 w 232"/>
                  <a:gd name="T13" fmla="*/ 190 h 232"/>
                  <a:gd name="T14" fmla="*/ 117 w 232"/>
                  <a:gd name="T15" fmla="*/ 178 h 232"/>
                  <a:gd name="T16" fmla="*/ 105 w 232"/>
                  <a:gd name="T17" fmla="*/ 190 h 232"/>
                  <a:gd name="T18" fmla="*/ 105 w 232"/>
                  <a:gd name="T19" fmla="*/ 208 h 232"/>
                  <a:gd name="T20" fmla="*/ 25 w 232"/>
                  <a:gd name="T21" fmla="*/ 129 h 232"/>
                  <a:gd name="T22" fmla="*/ 42 w 232"/>
                  <a:gd name="T23" fmla="*/ 129 h 232"/>
                  <a:gd name="T24" fmla="*/ 53 w 232"/>
                  <a:gd name="T25" fmla="*/ 117 h 232"/>
                  <a:gd name="T26" fmla="*/ 42 w 232"/>
                  <a:gd name="T27" fmla="*/ 105 h 232"/>
                  <a:gd name="T28" fmla="*/ 24 w 232"/>
                  <a:gd name="T29" fmla="*/ 105 h 232"/>
                  <a:gd name="T30" fmla="*/ 104 w 232"/>
                  <a:gd name="T31" fmla="*/ 25 h 232"/>
                  <a:gd name="T32" fmla="*/ 104 w 232"/>
                  <a:gd name="T33" fmla="*/ 41 h 232"/>
                  <a:gd name="T34" fmla="*/ 116 w 232"/>
                  <a:gd name="T35" fmla="*/ 53 h 232"/>
                  <a:gd name="T36" fmla="*/ 128 w 232"/>
                  <a:gd name="T37" fmla="*/ 41 h 232"/>
                  <a:gd name="T38" fmla="*/ 128 w 232"/>
                  <a:gd name="T39" fmla="*/ 25 h 232"/>
                  <a:gd name="T40" fmla="*/ 208 w 232"/>
                  <a:gd name="T41" fmla="*/ 104 h 232"/>
                  <a:gd name="T42" fmla="*/ 190 w 232"/>
                  <a:gd name="T43" fmla="*/ 104 h 232"/>
                  <a:gd name="T44" fmla="*/ 179 w 232"/>
                  <a:gd name="T45" fmla="*/ 116 h 232"/>
                  <a:gd name="T46" fmla="*/ 190 w 232"/>
                  <a:gd name="T47" fmla="*/ 128 h 232"/>
                  <a:gd name="T48" fmla="*/ 208 w 232"/>
                  <a:gd name="T49" fmla="*/ 128 h 232"/>
                  <a:gd name="T50" fmla="*/ 129 w 232"/>
                  <a:gd name="T51" fmla="*/ 208 h 232"/>
                  <a:gd name="T52" fmla="*/ 124 w 232"/>
                  <a:gd name="T53" fmla="*/ 94 h 232"/>
                  <a:gd name="T54" fmla="*/ 70 w 232"/>
                  <a:gd name="T55" fmla="*/ 69 h 232"/>
                  <a:gd name="T56" fmla="*/ 94 w 232"/>
                  <a:gd name="T57" fmla="*/ 124 h 232"/>
                  <a:gd name="T58" fmla="*/ 109 w 232"/>
                  <a:gd name="T59" fmla="*/ 138 h 232"/>
                  <a:gd name="T60" fmla="*/ 163 w 232"/>
                  <a:gd name="T61" fmla="*/ 163 h 232"/>
                  <a:gd name="T62" fmla="*/ 138 w 232"/>
                  <a:gd name="T63" fmla="*/ 108 h 232"/>
                  <a:gd name="T64" fmla="*/ 124 w 232"/>
                  <a:gd name="T65" fmla="*/ 94 h 232"/>
                  <a:gd name="T66" fmla="*/ 123 w 232"/>
                  <a:gd name="T67" fmla="*/ 123 h 232"/>
                  <a:gd name="T68" fmla="*/ 110 w 232"/>
                  <a:gd name="T69" fmla="*/ 123 h 232"/>
                  <a:gd name="T70" fmla="*/ 110 w 232"/>
                  <a:gd name="T71" fmla="*/ 109 h 232"/>
                  <a:gd name="T72" fmla="*/ 123 w 232"/>
                  <a:gd name="T73" fmla="*/ 109 h 232"/>
                  <a:gd name="T74" fmla="*/ 123 w 232"/>
                  <a:gd name="T75" fmla="*/ 12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2" h="232">
                    <a:moveTo>
                      <a:pt x="116" y="0"/>
                    </a:moveTo>
                    <a:cubicBezTo>
                      <a:pt x="52" y="0"/>
                      <a:pt x="0" y="52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lose/>
                    <a:moveTo>
                      <a:pt x="129" y="208"/>
                    </a:moveTo>
                    <a:cubicBezTo>
                      <a:pt x="129" y="190"/>
                      <a:pt x="129" y="190"/>
                      <a:pt x="129" y="190"/>
                    </a:cubicBezTo>
                    <a:cubicBezTo>
                      <a:pt x="129" y="183"/>
                      <a:pt x="123" y="178"/>
                      <a:pt x="117" y="178"/>
                    </a:cubicBezTo>
                    <a:cubicBezTo>
                      <a:pt x="110" y="178"/>
                      <a:pt x="105" y="183"/>
                      <a:pt x="105" y="190"/>
                    </a:cubicBezTo>
                    <a:cubicBezTo>
                      <a:pt x="105" y="208"/>
                      <a:pt x="105" y="208"/>
                      <a:pt x="105" y="208"/>
                    </a:cubicBezTo>
                    <a:cubicBezTo>
                      <a:pt x="63" y="203"/>
                      <a:pt x="30" y="170"/>
                      <a:pt x="25" y="129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48" y="129"/>
                      <a:pt x="53" y="123"/>
                      <a:pt x="53" y="117"/>
                    </a:cubicBezTo>
                    <a:cubicBezTo>
                      <a:pt x="53" y="110"/>
                      <a:pt x="48" y="105"/>
                      <a:pt x="42" y="105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29" y="63"/>
                      <a:pt x="63" y="30"/>
                      <a:pt x="104" y="25"/>
                    </a:cubicBezTo>
                    <a:cubicBezTo>
                      <a:pt x="104" y="41"/>
                      <a:pt x="104" y="41"/>
                      <a:pt x="104" y="41"/>
                    </a:cubicBezTo>
                    <a:cubicBezTo>
                      <a:pt x="104" y="47"/>
                      <a:pt x="109" y="53"/>
                      <a:pt x="116" y="53"/>
                    </a:cubicBezTo>
                    <a:cubicBezTo>
                      <a:pt x="122" y="53"/>
                      <a:pt x="128" y="47"/>
                      <a:pt x="128" y="41"/>
                    </a:cubicBezTo>
                    <a:cubicBezTo>
                      <a:pt x="128" y="25"/>
                      <a:pt x="128" y="25"/>
                      <a:pt x="128" y="25"/>
                    </a:cubicBezTo>
                    <a:cubicBezTo>
                      <a:pt x="169" y="30"/>
                      <a:pt x="202" y="63"/>
                      <a:pt x="208" y="104"/>
                    </a:cubicBezTo>
                    <a:cubicBezTo>
                      <a:pt x="190" y="104"/>
                      <a:pt x="190" y="104"/>
                      <a:pt x="190" y="104"/>
                    </a:cubicBezTo>
                    <a:cubicBezTo>
                      <a:pt x="184" y="104"/>
                      <a:pt x="179" y="109"/>
                      <a:pt x="179" y="116"/>
                    </a:cubicBezTo>
                    <a:cubicBezTo>
                      <a:pt x="179" y="122"/>
                      <a:pt x="184" y="128"/>
                      <a:pt x="190" y="128"/>
                    </a:cubicBezTo>
                    <a:cubicBezTo>
                      <a:pt x="208" y="128"/>
                      <a:pt x="208" y="128"/>
                      <a:pt x="208" y="128"/>
                    </a:cubicBezTo>
                    <a:cubicBezTo>
                      <a:pt x="203" y="169"/>
                      <a:pt x="170" y="202"/>
                      <a:pt x="129" y="208"/>
                    </a:cubicBezTo>
                    <a:close/>
                    <a:moveTo>
                      <a:pt x="124" y="94"/>
                    </a:moveTo>
                    <a:cubicBezTo>
                      <a:pt x="70" y="69"/>
                      <a:pt x="70" y="69"/>
                      <a:pt x="70" y="69"/>
                    </a:cubicBezTo>
                    <a:cubicBezTo>
                      <a:pt x="94" y="124"/>
                      <a:pt x="94" y="124"/>
                      <a:pt x="94" y="124"/>
                    </a:cubicBezTo>
                    <a:cubicBezTo>
                      <a:pt x="97" y="129"/>
                      <a:pt x="103" y="136"/>
                      <a:pt x="109" y="138"/>
                    </a:cubicBezTo>
                    <a:cubicBezTo>
                      <a:pt x="163" y="163"/>
                      <a:pt x="163" y="163"/>
                      <a:pt x="163" y="163"/>
                    </a:cubicBezTo>
                    <a:cubicBezTo>
                      <a:pt x="138" y="108"/>
                      <a:pt x="138" y="108"/>
                      <a:pt x="138" y="108"/>
                    </a:cubicBezTo>
                    <a:cubicBezTo>
                      <a:pt x="136" y="103"/>
                      <a:pt x="130" y="96"/>
                      <a:pt x="124" y="94"/>
                    </a:cubicBezTo>
                    <a:close/>
                    <a:moveTo>
                      <a:pt x="123" y="123"/>
                    </a:moveTo>
                    <a:cubicBezTo>
                      <a:pt x="119" y="126"/>
                      <a:pt x="113" y="126"/>
                      <a:pt x="110" y="123"/>
                    </a:cubicBezTo>
                    <a:cubicBezTo>
                      <a:pt x="106" y="119"/>
                      <a:pt x="106" y="113"/>
                      <a:pt x="110" y="109"/>
                    </a:cubicBezTo>
                    <a:cubicBezTo>
                      <a:pt x="113" y="106"/>
                      <a:pt x="119" y="106"/>
                      <a:pt x="123" y="109"/>
                    </a:cubicBezTo>
                    <a:cubicBezTo>
                      <a:pt x="127" y="113"/>
                      <a:pt x="127" y="119"/>
                      <a:pt x="123" y="1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5" name="íṥļiďe">
                <a:extLst>
                  <a:ext uri="{FF2B5EF4-FFF2-40B4-BE49-F238E27FC236}">
                    <a16:creationId xmlns="" xmlns:a16="http://schemas.microsoft.com/office/drawing/2014/main" id="{4C897E6F-3A19-41E2-B0C8-4C6596B7D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7817" y="4831578"/>
                <a:ext cx="421415" cy="421415"/>
              </a:xfrm>
              <a:custGeom>
                <a:avLst/>
                <a:gdLst>
                  <a:gd name="T0" fmla="*/ 119 w 236"/>
                  <a:gd name="T1" fmla="*/ 123 h 236"/>
                  <a:gd name="T2" fmla="*/ 111 w 236"/>
                  <a:gd name="T3" fmla="*/ 131 h 236"/>
                  <a:gd name="T4" fmla="*/ 115 w 236"/>
                  <a:gd name="T5" fmla="*/ 138 h 236"/>
                  <a:gd name="T6" fmla="*/ 115 w 236"/>
                  <a:gd name="T7" fmla="*/ 150 h 236"/>
                  <a:gd name="T8" fmla="*/ 118 w 236"/>
                  <a:gd name="T9" fmla="*/ 154 h 236"/>
                  <a:gd name="T10" fmla="*/ 119 w 236"/>
                  <a:gd name="T11" fmla="*/ 154 h 236"/>
                  <a:gd name="T12" fmla="*/ 122 w 236"/>
                  <a:gd name="T13" fmla="*/ 150 h 236"/>
                  <a:gd name="T14" fmla="*/ 122 w 236"/>
                  <a:gd name="T15" fmla="*/ 138 h 236"/>
                  <a:gd name="T16" fmla="*/ 126 w 236"/>
                  <a:gd name="T17" fmla="*/ 131 h 236"/>
                  <a:gd name="T18" fmla="*/ 119 w 236"/>
                  <a:gd name="T19" fmla="*/ 123 h 236"/>
                  <a:gd name="T20" fmla="*/ 119 w 236"/>
                  <a:gd name="T21" fmla="*/ 66 h 236"/>
                  <a:gd name="T22" fmla="*/ 100 w 236"/>
                  <a:gd name="T23" fmla="*/ 84 h 236"/>
                  <a:gd name="T24" fmla="*/ 100 w 236"/>
                  <a:gd name="T25" fmla="*/ 102 h 236"/>
                  <a:gd name="T26" fmla="*/ 137 w 236"/>
                  <a:gd name="T27" fmla="*/ 102 h 236"/>
                  <a:gd name="T28" fmla="*/ 137 w 236"/>
                  <a:gd name="T29" fmla="*/ 84 h 236"/>
                  <a:gd name="T30" fmla="*/ 119 w 236"/>
                  <a:gd name="T31" fmla="*/ 66 h 236"/>
                  <a:gd name="T32" fmla="*/ 118 w 236"/>
                  <a:gd name="T33" fmla="*/ 0 h 236"/>
                  <a:gd name="T34" fmla="*/ 0 w 236"/>
                  <a:gd name="T35" fmla="*/ 118 h 236"/>
                  <a:gd name="T36" fmla="*/ 118 w 236"/>
                  <a:gd name="T37" fmla="*/ 236 h 236"/>
                  <a:gd name="T38" fmla="*/ 236 w 236"/>
                  <a:gd name="T39" fmla="*/ 118 h 236"/>
                  <a:gd name="T40" fmla="*/ 118 w 236"/>
                  <a:gd name="T41" fmla="*/ 0 h 236"/>
                  <a:gd name="T42" fmla="*/ 164 w 236"/>
                  <a:gd name="T43" fmla="*/ 161 h 236"/>
                  <a:gd name="T44" fmla="*/ 149 w 236"/>
                  <a:gd name="T45" fmla="*/ 176 h 236"/>
                  <a:gd name="T46" fmla="*/ 88 w 236"/>
                  <a:gd name="T47" fmla="*/ 176 h 236"/>
                  <a:gd name="T48" fmla="*/ 73 w 236"/>
                  <a:gd name="T49" fmla="*/ 161 h 236"/>
                  <a:gd name="T50" fmla="*/ 73 w 236"/>
                  <a:gd name="T51" fmla="*/ 105 h 236"/>
                  <a:gd name="T52" fmla="*/ 76 w 236"/>
                  <a:gd name="T53" fmla="*/ 102 h 236"/>
                  <a:gd name="T54" fmla="*/ 86 w 236"/>
                  <a:gd name="T55" fmla="*/ 102 h 236"/>
                  <a:gd name="T56" fmla="*/ 86 w 236"/>
                  <a:gd name="T57" fmla="*/ 84 h 236"/>
                  <a:gd name="T58" fmla="*/ 118 w 236"/>
                  <a:gd name="T59" fmla="*/ 51 h 236"/>
                  <a:gd name="T60" fmla="*/ 119 w 236"/>
                  <a:gd name="T61" fmla="*/ 51 h 236"/>
                  <a:gd name="T62" fmla="*/ 152 w 236"/>
                  <a:gd name="T63" fmla="*/ 84 h 236"/>
                  <a:gd name="T64" fmla="*/ 152 w 236"/>
                  <a:gd name="T65" fmla="*/ 102 h 236"/>
                  <a:gd name="T66" fmla="*/ 161 w 236"/>
                  <a:gd name="T67" fmla="*/ 102 h 236"/>
                  <a:gd name="T68" fmla="*/ 164 w 236"/>
                  <a:gd name="T69" fmla="*/ 105 h 236"/>
                  <a:gd name="T70" fmla="*/ 164 w 236"/>
                  <a:gd name="T71" fmla="*/ 161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6" h="236">
                    <a:moveTo>
                      <a:pt x="119" y="123"/>
                    </a:moveTo>
                    <a:cubicBezTo>
                      <a:pt x="114" y="123"/>
                      <a:pt x="111" y="127"/>
                      <a:pt x="111" y="131"/>
                    </a:cubicBezTo>
                    <a:cubicBezTo>
                      <a:pt x="111" y="134"/>
                      <a:pt x="112" y="136"/>
                      <a:pt x="115" y="138"/>
                    </a:cubicBezTo>
                    <a:cubicBezTo>
                      <a:pt x="115" y="150"/>
                      <a:pt x="115" y="150"/>
                      <a:pt x="115" y="150"/>
                    </a:cubicBezTo>
                    <a:cubicBezTo>
                      <a:pt x="115" y="152"/>
                      <a:pt x="116" y="154"/>
                      <a:pt x="118" y="154"/>
                    </a:cubicBezTo>
                    <a:cubicBezTo>
                      <a:pt x="119" y="154"/>
                      <a:pt x="119" y="154"/>
                      <a:pt x="119" y="154"/>
                    </a:cubicBezTo>
                    <a:cubicBezTo>
                      <a:pt x="121" y="154"/>
                      <a:pt x="122" y="152"/>
                      <a:pt x="122" y="150"/>
                    </a:cubicBezTo>
                    <a:cubicBezTo>
                      <a:pt x="122" y="138"/>
                      <a:pt x="122" y="138"/>
                      <a:pt x="122" y="138"/>
                    </a:cubicBezTo>
                    <a:cubicBezTo>
                      <a:pt x="125" y="136"/>
                      <a:pt x="126" y="134"/>
                      <a:pt x="126" y="131"/>
                    </a:cubicBezTo>
                    <a:cubicBezTo>
                      <a:pt x="126" y="126"/>
                      <a:pt x="123" y="123"/>
                      <a:pt x="119" y="123"/>
                    </a:cubicBezTo>
                    <a:close/>
                    <a:moveTo>
                      <a:pt x="119" y="66"/>
                    </a:moveTo>
                    <a:cubicBezTo>
                      <a:pt x="108" y="66"/>
                      <a:pt x="100" y="74"/>
                      <a:pt x="100" y="84"/>
                    </a:cubicBezTo>
                    <a:cubicBezTo>
                      <a:pt x="100" y="102"/>
                      <a:pt x="100" y="102"/>
                      <a:pt x="100" y="102"/>
                    </a:cubicBezTo>
                    <a:cubicBezTo>
                      <a:pt x="137" y="102"/>
                      <a:pt x="137" y="102"/>
                      <a:pt x="137" y="102"/>
                    </a:cubicBezTo>
                    <a:cubicBezTo>
                      <a:pt x="137" y="84"/>
                      <a:pt x="137" y="84"/>
                      <a:pt x="137" y="84"/>
                    </a:cubicBezTo>
                    <a:cubicBezTo>
                      <a:pt x="137" y="74"/>
                      <a:pt x="129" y="66"/>
                      <a:pt x="119" y="66"/>
                    </a:cubicBezTo>
                    <a:close/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cubicBezTo>
                      <a:pt x="0" y="183"/>
                      <a:pt x="53" y="236"/>
                      <a:pt x="118" y="236"/>
                    </a:cubicBezTo>
                    <a:cubicBezTo>
                      <a:pt x="183" y="236"/>
                      <a:pt x="236" y="183"/>
                      <a:pt x="236" y="118"/>
                    </a:cubicBezTo>
                    <a:cubicBezTo>
                      <a:pt x="236" y="53"/>
                      <a:pt x="183" y="0"/>
                      <a:pt x="118" y="0"/>
                    </a:cubicBezTo>
                    <a:close/>
                    <a:moveTo>
                      <a:pt x="164" y="161"/>
                    </a:moveTo>
                    <a:cubicBezTo>
                      <a:pt x="164" y="169"/>
                      <a:pt x="157" y="176"/>
                      <a:pt x="149" y="176"/>
                    </a:cubicBezTo>
                    <a:cubicBezTo>
                      <a:pt x="88" y="176"/>
                      <a:pt x="88" y="176"/>
                      <a:pt x="88" y="176"/>
                    </a:cubicBezTo>
                    <a:cubicBezTo>
                      <a:pt x="80" y="176"/>
                      <a:pt x="73" y="169"/>
                      <a:pt x="73" y="161"/>
                    </a:cubicBezTo>
                    <a:cubicBezTo>
                      <a:pt x="73" y="105"/>
                      <a:pt x="73" y="105"/>
                      <a:pt x="73" y="105"/>
                    </a:cubicBezTo>
                    <a:cubicBezTo>
                      <a:pt x="73" y="103"/>
                      <a:pt x="74" y="102"/>
                      <a:pt x="76" y="102"/>
                    </a:cubicBezTo>
                    <a:cubicBezTo>
                      <a:pt x="86" y="102"/>
                      <a:pt x="86" y="102"/>
                      <a:pt x="86" y="102"/>
                    </a:cubicBezTo>
                    <a:cubicBezTo>
                      <a:pt x="86" y="84"/>
                      <a:pt x="86" y="84"/>
                      <a:pt x="86" y="84"/>
                    </a:cubicBezTo>
                    <a:cubicBezTo>
                      <a:pt x="86" y="66"/>
                      <a:pt x="100" y="52"/>
                      <a:pt x="118" y="51"/>
                    </a:cubicBezTo>
                    <a:cubicBezTo>
                      <a:pt x="119" y="51"/>
                      <a:pt x="119" y="51"/>
                      <a:pt x="119" y="51"/>
                    </a:cubicBezTo>
                    <a:cubicBezTo>
                      <a:pt x="137" y="52"/>
                      <a:pt x="152" y="66"/>
                      <a:pt x="152" y="84"/>
                    </a:cubicBezTo>
                    <a:cubicBezTo>
                      <a:pt x="152" y="102"/>
                      <a:pt x="152" y="102"/>
                      <a:pt x="152" y="102"/>
                    </a:cubicBezTo>
                    <a:cubicBezTo>
                      <a:pt x="161" y="102"/>
                      <a:pt x="161" y="102"/>
                      <a:pt x="161" y="102"/>
                    </a:cubicBezTo>
                    <a:cubicBezTo>
                      <a:pt x="163" y="102"/>
                      <a:pt x="164" y="103"/>
                      <a:pt x="164" y="105"/>
                    </a:cubicBezTo>
                    <a:lnTo>
                      <a:pt x="164" y="16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îšļîḑê">
              <a:extLst>
                <a:ext uri="{FF2B5EF4-FFF2-40B4-BE49-F238E27FC236}">
                  <a16:creationId xmlns="" xmlns:a16="http://schemas.microsoft.com/office/drawing/2014/main" id="{950D6FDB-96F5-48AA-9EDE-4E0D878DBDEF}"/>
                </a:ext>
              </a:extLst>
            </p:cNvPr>
            <p:cNvGrpSpPr/>
            <p:nvPr/>
          </p:nvGrpSpPr>
          <p:grpSpPr>
            <a:xfrm>
              <a:off x="750857" y="1319266"/>
              <a:ext cx="2968879" cy="1152688"/>
              <a:chOff x="750857" y="1319266"/>
              <a:chExt cx="2968879" cy="1152688"/>
            </a:xfrm>
          </p:grpSpPr>
          <p:sp>
            <p:nvSpPr>
              <p:cNvPr id="21" name="î$lïḑê">
                <a:extLst>
                  <a:ext uri="{FF2B5EF4-FFF2-40B4-BE49-F238E27FC236}">
                    <a16:creationId xmlns="" xmlns:a16="http://schemas.microsoft.com/office/drawing/2014/main" id="{DCE59117-8AF1-4B04-9FD4-B5A2B90C7A8A}"/>
                  </a:ext>
                </a:extLst>
              </p:cNvPr>
              <p:cNvSpPr txBox="1"/>
              <p:nvPr/>
            </p:nvSpPr>
            <p:spPr>
              <a:xfrm>
                <a:off x="750857" y="1848706"/>
                <a:ext cx="2968879" cy="623248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rm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如需更改请在（设置形状格式）菜单下</a:t>
                </a:r>
                <a:b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（文本选项）中调整</a:t>
                </a:r>
              </a:p>
            </p:txBody>
          </p:sp>
          <p:sp>
            <p:nvSpPr>
              <p:cNvPr id="22" name="î$1iḓê">
                <a:extLst>
                  <a:ext uri="{FF2B5EF4-FFF2-40B4-BE49-F238E27FC236}">
                    <a16:creationId xmlns="" xmlns:a16="http://schemas.microsoft.com/office/drawing/2014/main" id="{4C2582BC-5C25-4435-868B-A03A36FC4FC4}"/>
                  </a:ext>
                </a:extLst>
              </p:cNvPr>
              <p:cNvSpPr/>
              <p:nvPr/>
            </p:nvSpPr>
            <p:spPr>
              <a:xfrm>
                <a:off x="750857" y="1319266"/>
                <a:ext cx="2968879" cy="529440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norm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B408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 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B408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03</a:t>
                </a:r>
              </a:p>
            </p:txBody>
          </p:sp>
        </p:grpSp>
        <p:grpSp>
          <p:nvGrpSpPr>
            <p:cNvPr id="6" name="îSḷídê">
              <a:extLst>
                <a:ext uri="{FF2B5EF4-FFF2-40B4-BE49-F238E27FC236}">
                  <a16:creationId xmlns="" xmlns:a16="http://schemas.microsoft.com/office/drawing/2014/main" id="{4DE50BAC-9BE2-4E8B-A35D-7F2D29B6578F}"/>
                </a:ext>
              </a:extLst>
            </p:cNvPr>
            <p:cNvGrpSpPr/>
            <p:nvPr/>
          </p:nvGrpSpPr>
          <p:grpSpPr>
            <a:xfrm>
              <a:off x="719138" y="2955128"/>
              <a:ext cx="2628292" cy="1152688"/>
              <a:chOff x="719138" y="2955128"/>
              <a:chExt cx="2628292" cy="1152688"/>
            </a:xfrm>
          </p:grpSpPr>
          <p:sp>
            <p:nvSpPr>
              <p:cNvPr id="19" name="iSliḋê">
                <a:extLst>
                  <a:ext uri="{FF2B5EF4-FFF2-40B4-BE49-F238E27FC236}">
                    <a16:creationId xmlns="" xmlns:a16="http://schemas.microsoft.com/office/drawing/2014/main" id="{D815167E-33EC-472A-BB84-A5E546232DC2}"/>
                  </a:ext>
                </a:extLst>
              </p:cNvPr>
              <p:cNvSpPr txBox="1"/>
              <p:nvPr/>
            </p:nvSpPr>
            <p:spPr>
              <a:xfrm>
                <a:off x="719138" y="3484568"/>
                <a:ext cx="2628292" cy="623248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rm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如需更改请在（设置形状格式）菜单下</a:t>
                </a:r>
                <a:b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（文本选项）中调整</a:t>
                </a:r>
              </a:p>
            </p:txBody>
          </p:sp>
          <p:sp>
            <p:nvSpPr>
              <p:cNvPr id="20" name="ïṣ1îḍé">
                <a:extLst>
                  <a:ext uri="{FF2B5EF4-FFF2-40B4-BE49-F238E27FC236}">
                    <a16:creationId xmlns="" xmlns:a16="http://schemas.microsoft.com/office/drawing/2014/main" id="{3E2D9E24-807E-4CED-A0F1-8F9D6C731464}"/>
                  </a:ext>
                </a:extLst>
              </p:cNvPr>
              <p:cNvSpPr/>
              <p:nvPr/>
            </p:nvSpPr>
            <p:spPr>
              <a:xfrm>
                <a:off x="719138" y="2955128"/>
                <a:ext cx="2628292" cy="529440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norm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DC01A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 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DC01A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02</a:t>
                </a:r>
              </a:p>
            </p:txBody>
          </p:sp>
        </p:grpSp>
        <p:grpSp>
          <p:nvGrpSpPr>
            <p:cNvPr id="7" name="iSḷïḋè">
              <a:extLst>
                <a:ext uri="{FF2B5EF4-FFF2-40B4-BE49-F238E27FC236}">
                  <a16:creationId xmlns="" xmlns:a16="http://schemas.microsoft.com/office/drawing/2014/main" id="{2898B041-722C-48F9-AB3E-46D7DB36EE6E}"/>
                </a:ext>
              </a:extLst>
            </p:cNvPr>
            <p:cNvGrpSpPr/>
            <p:nvPr/>
          </p:nvGrpSpPr>
          <p:grpSpPr>
            <a:xfrm>
              <a:off x="750857" y="4596951"/>
              <a:ext cx="2968879" cy="1152688"/>
              <a:chOff x="750857" y="4596951"/>
              <a:chExt cx="2968879" cy="1152688"/>
            </a:xfrm>
          </p:grpSpPr>
          <p:sp>
            <p:nvSpPr>
              <p:cNvPr id="17" name="í$lide">
                <a:extLst>
                  <a:ext uri="{FF2B5EF4-FFF2-40B4-BE49-F238E27FC236}">
                    <a16:creationId xmlns="" xmlns:a16="http://schemas.microsoft.com/office/drawing/2014/main" id="{CDEF59A5-B82E-4C94-AC8D-ECFF996955C3}"/>
                  </a:ext>
                </a:extLst>
              </p:cNvPr>
              <p:cNvSpPr txBox="1"/>
              <p:nvPr/>
            </p:nvSpPr>
            <p:spPr>
              <a:xfrm>
                <a:off x="750857" y="5126391"/>
                <a:ext cx="2968879" cy="623248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rm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如需更改请在（设置形状格式）菜单下</a:t>
                </a:r>
                <a:b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（文本选项）中调整</a:t>
                </a:r>
              </a:p>
            </p:txBody>
          </p:sp>
          <p:sp>
            <p:nvSpPr>
              <p:cNvPr id="18" name="ïsļiďê">
                <a:extLst>
                  <a:ext uri="{FF2B5EF4-FFF2-40B4-BE49-F238E27FC236}">
                    <a16:creationId xmlns="" xmlns:a16="http://schemas.microsoft.com/office/drawing/2014/main" id="{33628F8F-733A-4CD5-ABC7-632B334EB2BE}"/>
                  </a:ext>
                </a:extLst>
              </p:cNvPr>
              <p:cNvSpPr/>
              <p:nvPr/>
            </p:nvSpPr>
            <p:spPr>
              <a:xfrm>
                <a:off x="750857" y="4596951"/>
                <a:ext cx="2968879" cy="529440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norm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4CF0F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 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4CF0F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01</a:t>
                </a:r>
              </a:p>
            </p:txBody>
          </p:sp>
        </p:grpSp>
        <p:grpSp>
          <p:nvGrpSpPr>
            <p:cNvPr id="8" name="íṧḷíḍé">
              <a:extLst>
                <a:ext uri="{FF2B5EF4-FFF2-40B4-BE49-F238E27FC236}">
                  <a16:creationId xmlns="" xmlns:a16="http://schemas.microsoft.com/office/drawing/2014/main" id="{76C11427-E3CB-4194-AD5F-B7388763C96F}"/>
                </a:ext>
              </a:extLst>
            </p:cNvPr>
            <p:cNvGrpSpPr/>
            <p:nvPr/>
          </p:nvGrpSpPr>
          <p:grpSpPr>
            <a:xfrm>
              <a:off x="8491342" y="1319266"/>
              <a:ext cx="2968879" cy="1152688"/>
              <a:chOff x="8491342" y="1319266"/>
              <a:chExt cx="2968879" cy="1152688"/>
            </a:xfrm>
          </p:grpSpPr>
          <p:sp>
            <p:nvSpPr>
              <p:cNvPr id="15" name="î$lïḓè">
                <a:extLst>
                  <a:ext uri="{FF2B5EF4-FFF2-40B4-BE49-F238E27FC236}">
                    <a16:creationId xmlns="" xmlns:a16="http://schemas.microsoft.com/office/drawing/2014/main" id="{800ECFFB-B946-4B7F-9373-B6174DF0ABA0}"/>
                  </a:ext>
                </a:extLst>
              </p:cNvPr>
              <p:cNvSpPr txBox="1"/>
              <p:nvPr/>
            </p:nvSpPr>
            <p:spPr>
              <a:xfrm>
                <a:off x="8491342" y="1848706"/>
                <a:ext cx="2968879" cy="623248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如需更改请在（设置形状格式）菜单下</a:t>
                </a:r>
                <a:b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（文本选项）中调整</a:t>
                </a:r>
              </a:p>
            </p:txBody>
          </p:sp>
          <p:sp>
            <p:nvSpPr>
              <p:cNvPr id="16" name="ïSḻíḑé">
                <a:extLst>
                  <a:ext uri="{FF2B5EF4-FFF2-40B4-BE49-F238E27FC236}">
                    <a16:creationId xmlns="" xmlns:a16="http://schemas.microsoft.com/office/drawing/2014/main" id="{B8EC4E1F-D926-4FC1-9AF3-4B4D99B0F3B0}"/>
                  </a:ext>
                </a:extLst>
              </p:cNvPr>
              <p:cNvSpPr/>
              <p:nvPr/>
            </p:nvSpPr>
            <p:spPr>
              <a:xfrm>
                <a:off x="8491342" y="1319266"/>
                <a:ext cx="2968879" cy="529440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CEB0F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 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CEB0F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06</a:t>
                </a:r>
              </a:p>
            </p:txBody>
          </p:sp>
        </p:grpSp>
        <p:grpSp>
          <p:nvGrpSpPr>
            <p:cNvPr id="9" name="í$1ídé">
              <a:extLst>
                <a:ext uri="{FF2B5EF4-FFF2-40B4-BE49-F238E27FC236}">
                  <a16:creationId xmlns="" xmlns:a16="http://schemas.microsoft.com/office/drawing/2014/main" id="{0830D743-28E6-4DF8-937E-98989F20D75A}"/>
                </a:ext>
              </a:extLst>
            </p:cNvPr>
            <p:cNvGrpSpPr/>
            <p:nvPr/>
          </p:nvGrpSpPr>
          <p:grpSpPr>
            <a:xfrm>
              <a:off x="8831929" y="2955128"/>
              <a:ext cx="2628292" cy="1152688"/>
              <a:chOff x="8831929" y="2955128"/>
              <a:chExt cx="2628292" cy="1152688"/>
            </a:xfrm>
          </p:grpSpPr>
          <p:sp>
            <p:nvSpPr>
              <p:cNvPr id="13" name="íṡľïḍè">
                <a:extLst>
                  <a:ext uri="{FF2B5EF4-FFF2-40B4-BE49-F238E27FC236}">
                    <a16:creationId xmlns="" xmlns:a16="http://schemas.microsoft.com/office/drawing/2014/main" id="{77496A29-90E1-4101-B32A-7DC58673A03C}"/>
                  </a:ext>
                </a:extLst>
              </p:cNvPr>
              <p:cNvSpPr txBox="1"/>
              <p:nvPr/>
            </p:nvSpPr>
            <p:spPr>
              <a:xfrm>
                <a:off x="8831929" y="3484568"/>
                <a:ext cx="2628292" cy="623248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如需更改请在（设置形状格式）菜单下</a:t>
                </a:r>
                <a:b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（文本选项）中调整</a:t>
                </a:r>
              </a:p>
            </p:txBody>
          </p:sp>
          <p:sp>
            <p:nvSpPr>
              <p:cNvPr id="14" name="işḷîḑè">
                <a:extLst>
                  <a:ext uri="{FF2B5EF4-FFF2-40B4-BE49-F238E27FC236}">
                    <a16:creationId xmlns="" xmlns:a16="http://schemas.microsoft.com/office/drawing/2014/main" id="{279BB461-FD33-40EA-85B8-F6EF288E5028}"/>
                  </a:ext>
                </a:extLst>
              </p:cNvPr>
              <p:cNvSpPr/>
              <p:nvPr/>
            </p:nvSpPr>
            <p:spPr>
              <a:xfrm>
                <a:off x="8831929" y="2955128"/>
                <a:ext cx="2628292" cy="529440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ABF13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 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ABF13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05</a:t>
                </a:r>
              </a:p>
            </p:txBody>
          </p:sp>
        </p:grpSp>
        <p:grpSp>
          <p:nvGrpSpPr>
            <p:cNvPr id="10" name="íṡlídé">
              <a:extLst>
                <a:ext uri="{FF2B5EF4-FFF2-40B4-BE49-F238E27FC236}">
                  <a16:creationId xmlns="" xmlns:a16="http://schemas.microsoft.com/office/drawing/2014/main" id="{581B4699-3240-4D27-8533-84561E19A63C}"/>
                </a:ext>
              </a:extLst>
            </p:cNvPr>
            <p:cNvGrpSpPr/>
            <p:nvPr/>
          </p:nvGrpSpPr>
          <p:grpSpPr>
            <a:xfrm>
              <a:off x="8491342" y="4596951"/>
              <a:ext cx="2968879" cy="1152688"/>
              <a:chOff x="8491342" y="4596951"/>
              <a:chExt cx="2968879" cy="1152688"/>
            </a:xfrm>
          </p:grpSpPr>
          <p:sp>
            <p:nvSpPr>
              <p:cNvPr id="11" name="îṩ1iḋé">
                <a:extLst>
                  <a:ext uri="{FF2B5EF4-FFF2-40B4-BE49-F238E27FC236}">
                    <a16:creationId xmlns="" xmlns:a16="http://schemas.microsoft.com/office/drawing/2014/main" id="{B435E0C5-0068-41FF-AA88-0CDBFBE05DB5}"/>
                  </a:ext>
                </a:extLst>
              </p:cNvPr>
              <p:cNvSpPr txBox="1"/>
              <p:nvPr/>
            </p:nvSpPr>
            <p:spPr>
              <a:xfrm>
                <a:off x="8491342" y="5126391"/>
                <a:ext cx="2968879" cy="623248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点击即可替换文字内容，下载优质</a:t>
                </a: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PPT</a:t>
                </a: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模板请至 </a:t>
                </a: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58pic.com  </a:t>
                </a: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 如需更改请在（设置形状格式）菜单下</a:t>
                </a:r>
                <a:b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</a:br>
                <a:r>
                  <a:rPr kumimoji="0" lang="zh-CN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（文本选项）中调整</a:t>
                </a:r>
              </a:p>
            </p:txBody>
          </p:sp>
          <p:sp>
            <p:nvSpPr>
              <p:cNvPr id="12" name="iSliḋê">
                <a:extLst>
                  <a:ext uri="{FF2B5EF4-FFF2-40B4-BE49-F238E27FC236}">
                    <a16:creationId xmlns="" xmlns:a16="http://schemas.microsoft.com/office/drawing/2014/main" id="{D14C0C2B-1E9A-4EF4-ADEB-D89911F425E4}"/>
                  </a:ext>
                </a:extLst>
              </p:cNvPr>
              <p:cNvSpPr/>
              <p:nvPr/>
            </p:nvSpPr>
            <p:spPr>
              <a:xfrm>
                <a:off x="8491342" y="4596951"/>
                <a:ext cx="2968879" cy="529440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BBD1D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请输入标题 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BBD1D">
                        <a:lumMod val="100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rPr>
                  <a:t>04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630686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/>
          <p:cNvSpPr>
            <a:spLocks noChangeArrowheads="1"/>
          </p:cNvSpPr>
          <p:nvPr/>
        </p:nvSpPr>
        <p:spPr bwMode="auto">
          <a:xfrm>
            <a:off x="4379486" y="2809890"/>
            <a:ext cx="2954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明年工作计划</a:t>
            </a:r>
          </a:p>
        </p:txBody>
      </p:sp>
      <p:sp>
        <p:nvSpPr>
          <p:cNvPr id="4" name="前言"/>
          <p:cNvSpPr>
            <a:spLocks noChangeArrowheads="1"/>
          </p:cNvSpPr>
          <p:nvPr/>
        </p:nvSpPr>
        <p:spPr bwMode="auto">
          <a:xfrm>
            <a:off x="7278924" y="2933868"/>
            <a:ext cx="1923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Add theme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4CF0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标题层"/>
          <p:cNvSpPr txBox="1"/>
          <p:nvPr/>
        </p:nvSpPr>
        <p:spPr bwMode="auto">
          <a:xfrm>
            <a:off x="1948411" y="2522932"/>
            <a:ext cx="2242115" cy="1969758"/>
          </a:xfrm>
          <a:prstGeom prst="rect">
            <a:avLst/>
          </a:prstGeom>
          <a:noFill/>
          <a:effectLst/>
        </p:spPr>
        <p:txBody>
          <a:bodyPr wrap="square" lIns="121908" tIns="60954" rIns="121908" bIns="60954">
            <a:spAutoFit/>
          </a:bodyPr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05</a:t>
            </a:r>
            <a:endParaRPr kumimoji="0" lang="zh-CN" altLang="en-US" sz="12000" b="0" i="0" u="none" strike="noStrike" kern="0" cap="none" spc="0" normalizeH="0" baseline="0" noProof="0" dirty="0">
              <a:ln>
                <a:noFill/>
              </a:ln>
              <a:solidFill>
                <a:srgbClr val="6DC01A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="" xmlns:a16="http://schemas.microsoft.com/office/drawing/2014/main" id="{BFD3ADF5-ED59-4FEE-B29E-EDAFE0317EB0}"/>
              </a:ext>
            </a:extLst>
          </p:cNvPr>
          <p:cNvSpPr txBox="1"/>
          <p:nvPr/>
        </p:nvSpPr>
        <p:spPr>
          <a:xfrm>
            <a:off x="4372904" y="3457087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="" xmlns:a16="http://schemas.microsoft.com/office/drawing/2014/main" id="{92D3D373-E84F-4F77-8F60-007E6BF7DC5C}"/>
              </a:ext>
            </a:extLst>
          </p:cNvPr>
          <p:cNvSpPr txBox="1"/>
          <p:nvPr/>
        </p:nvSpPr>
        <p:spPr>
          <a:xfrm>
            <a:off x="6040550" y="3457087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="" xmlns:a16="http://schemas.microsoft.com/office/drawing/2014/main" id="{4996D21C-2596-415C-A735-343066ABDD02}"/>
              </a:ext>
            </a:extLst>
          </p:cNvPr>
          <p:cNvSpPr txBox="1"/>
          <p:nvPr/>
        </p:nvSpPr>
        <p:spPr>
          <a:xfrm>
            <a:off x="4372904" y="3812104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="" xmlns:a16="http://schemas.microsoft.com/office/drawing/2014/main" id="{70755273-E76A-4FEB-9247-2A99A5A434DB}"/>
              </a:ext>
            </a:extLst>
          </p:cNvPr>
          <p:cNvSpPr txBox="1"/>
          <p:nvPr/>
        </p:nvSpPr>
        <p:spPr>
          <a:xfrm>
            <a:off x="6040550" y="3812104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="" xmlns:a16="http://schemas.microsoft.com/office/drawing/2014/main" id="{F8008532-3ED8-4A28-A3C6-42843962F66D}"/>
              </a:ext>
            </a:extLst>
          </p:cNvPr>
          <p:cNvSpPr txBox="1"/>
          <p:nvPr/>
        </p:nvSpPr>
        <p:spPr>
          <a:xfrm>
            <a:off x="7690255" y="3457087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="" xmlns:a16="http://schemas.microsoft.com/office/drawing/2014/main" id="{88266B17-0BDD-40E9-B9C0-EE4BCC943DD7}"/>
              </a:ext>
            </a:extLst>
          </p:cNvPr>
          <p:cNvSpPr txBox="1"/>
          <p:nvPr/>
        </p:nvSpPr>
        <p:spPr>
          <a:xfrm>
            <a:off x="7690255" y="3812104"/>
            <a:ext cx="1512594" cy="325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2552" marR="0" lvl="1" indent="-162552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17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添加章节标题</a:t>
            </a:r>
            <a:endParaRPr kumimoji="0" lang="en-US" altLang="zh-CN" sz="1517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7033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92fa7d8b-227d-4dab-af15-6dbb51b9cfa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512B7E28-5CE4-4FEC-A795-C5B8443B6BD2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246345" y="1960016"/>
            <a:ext cx="9550939" cy="3278808"/>
            <a:chOff x="1246345" y="1960016"/>
            <a:chExt cx="9550939" cy="3278808"/>
          </a:xfrm>
        </p:grpSpPr>
        <p:sp>
          <p:nvSpPr>
            <p:cNvPr id="4" name="ïšḷíḍè">
              <a:extLst>
                <a:ext uri="{FF2B5EF4-FFF2-40B4-BE49-F238E27FC236}">
                  <a16:creationId xmlns="" xmlns:a16="http://schemas.microsoft.com/office/drawing/2014/main" id="{8C6A2329-8B8C-4100-899F-7374E64761B6}"/>
                </a:ext>
              </a:extLst>
            </p:cNvPr>
            <p:cNvSpPr/>
            <p:nvPr/>
          </p:nvSpPr>
          <p:spPr>
            <a:xfrm rot="10800000">
              <a:off x="6310455" y="2687216"/>
              <a:ext cx="1486710" cy="1486710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" name="ïṧḻídè">
              <a:extLst>
                <a:ext uri="{FF2B5EF4-FFF2-40B4-BE49-F238E27FC236}">
                  <a16:creationId xmlns="" xmlns:a16="http://schemas.microsoft.com/office/drawing/2014/main" id="{082756F6-49DD-495E-BB49-D79E61F3420F}"/>
                </a:ext>
              </a:extLst>
            </p:cNvPr>
            <p:cNvSpPr/>
            <p:nvPr/>
          </p:nvSpPr>
          <p:spPr>
            <a:xfrm>
              <a:off x="4379297" y="2687216"/>
              <a:ext cx="1486710" cy="1486710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6" name="íṧļîḍê">
              <a:extLst>
                <a:ext uri="{FF2B5EF4-FFF2-40B4-BE49-F238E27FC236}">
                  <a16:creationId xmlns="" xmlns:a16="http://schemas.microsoft.com/office/drawing/2014/main" id="{9E70AE65-C2A5-48C7-ADB9-26A944EE17A6}"/>
                </a:ext>
              </a:extLst>
            </p:cNvPr>
            <p:cNvSpPr txBox="1"/>
            <p:nvPr/>
          </p:nvSpPr>
          <p:spPr>
            <a:xfrm>
              <a:off x="6647985" y="3235650"/>
              <a:ext cx="865649" cy="338554"/>
            </a:xfrm>
            <a:prstGeom prst="rect">
              <a:avLst/>
            </a:prstGeom>
            <a:noFill/>
          </p:spPr>
          <p:txBody>
            <a:bodyPr wrap="none" anchor="ctr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关键词</a:t>
              </a:r>
            </a:p>
          </p:txBody>
        </p:sp>
        <p:sp>
          <p:nvSpPr>
            <p:cNvPr id="7" name="îṡľïḍè">
              <a:extLst>
                <a:ext uri="{FF2B5EF4-FFF2-40B4-BE49-F238E27FC236}">
                  <a16:creationId xmlns="" xmlns:a16="http://schemas.microsoft.com/office/drawing/2014/main" id="{4531B01A-E949-4838-96B8-9D58A9EECCD5}"/>
                </a:ext>
              </a:extLst>
            </p:cNvPr>
            <p:cNvSpPr txBox="1"/>
            <p:nvPr/>
          </p:nvSpPr>
          <p:spPr>
            <a:xfrm>
              <a:off x="4673533" y="3235650"/>
              <a:ext cx="908943" cy="338554"/>
            </a:xfrm>
            <a:prstGeom prst="rect">
              <a:avLst/>
            </a:prstGeom>
            <a:noFill/>
          </p:spPr>
          <p:txBody>
            <a:bodyPr wrap="none" anchor="ctr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关键词</a:t>
              </a:r>
            </a:p>
          </p:txBody>
        </p:sp>
        <p:sp>
          <p:nvSpPr>
            <p:cNvPr id="8" name="ïśḻíďé">
              <a:extLst>
                <a:ext uri="{FF2B5EF4-FFF2-40B4-BE49-F238E27FC236}">
                  <a16:creationId xmlns="" xmlns:a16="http://schemas.microsoft.com/office/drawing/2014/main" id="{BED14FAD-E32E-4E71-B21B-8B56B17284F2}"/>
                </a:ext>
              </a:extLst>
            </p:cNvPr>
            <p:cNvSpPr/>
            <p:nvPr/>
          </p:nvSpPr>
          <p:spPr>
            <a:xfrm>
              <a:off x="1246345" y="3438779"/>
              <a:ext cx="2218718" cy="5239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12" tIns="45700" rIns="91412" bIns="45700" anchor="t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。</a:t>
              </a:r>
            </a:p>
          </p:txBody>
        </p:sp>
        <p:sp>
          <p:nvSpPr>
            <p:cNvPr id="9" name="îṧḻïďè">
              <a:extLst>
                <a:ext uri="{FF2B5EF4-FFF2-40B4-BE49-F238E27FC236}">
                  <a16:creationId xmlns="" xmlns:a16="http://schemas.microsoft.com/office/drawing/2014/main" id="{F7EE5F48-F6CA-45E6-B6E8-1A9317CBE945}"/>
                </a:ext>
              </a:extLst>
            </p:cNvPr>
            <p:cNvSpPr/>
            <p:nvPr/>
          </p:nvSpPr>
          <p:spPr>
            <a:xfrm>
              <a:off x="2140222" y="3130534"/>
              <a:ext cx="1338772" cy="39256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12" tIns="45700" rIns="91412" bIns="45700" anchor="t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0" name="îSlíḑé">
              <a:extLst>
                <a:ext uri="{FF2B5EF4-FFF2-40B4-BE49-F238E27FC236}">
                  <a16:creationId xmlns="" xmlns:a16="http://schemas.microsoft.com/office/drawing/2014/main" id="{DDCDC5AE-AD03-4D11-950C-46B53AD89148}"/>
                </a:ext>
              </a:extLst>
            </p:cNvPr>
            <p:cNvSpPr/>
            <p:nvPr/>
          </p:nvSpPr>
          <p:spPr>
            <a:xfrm>
              <a:off x="1260274" y="4714853"/>
              <a:ext cx="2218718" cy="5239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12" tIns="45700" rIns="91412" bIns="45700" anchor="t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。</a:t>
              </a:r>
            </a:p>
          </p:txBody>
        </p:sp>
        <p:sp>
          <p:nvSpPr>
            <p:cNvPr id="11" name="îS1îdè">
              <a:extLst>
                <a:ext uri="{FF2B5EF4-FFF2-40B4-BE49-F238E27FC236}">
                  <a16:creationId xmlns="" xmlns:a16="http://schemas.microsoft.com/office/drawing/2014/main" id="{D89ECAFD-6AB9-44C6-9756-646B169B11A0}"/>
                </a:ext>
              </a:extLst>
            </p:cNvPr>
            <p:cNvSpPr/>
            <p:nvPr/>
          </p:nvSpPr>
          <p:spPr>
            <a:xfrm>
              <a:off x="2140220" y="4406608"/>
              <a:ext cx="1338773" cy="39256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12" tIns="45700" rIns="91412" bIns="45700" anchor="t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2" name="ïşḻíḑé">
              <a:extLst>
                <a:ext uri="{FF2B5EF4-FFF2-40B4-BE49-F238E27FC236}">
                  <a16:creationId xmlns="" xmlns:a16="http://schemas.microsoft.com/office/drawing/2014/main" id="{85F331EB-E073-441F-98AB-8B115F3D559C}"/>
                </a:ext>
              </a:extLst>
            </p:cNvPr>
            <p:cNvSpPr/>
            <p:nvPr/>
          </p:nvSpPr>
          <p:spPr>
            <a:xfrm>
              <a:off x="1246345" y="2268259"/>
              <a:ext cx="2218718" cy="5239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12" tIns="45700" rIns="91412" bIns="45700" anchor="t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。</a:t>
              </a:r>
            </a:p>
          </p:txBody>
        </p:sp>
        <p:sp>
          <p:nvSpPr>
            <p:cNvPr id="13" name="iṧļíḍe">
              <a:extLst>
                <a:ext uri="{FF2B5EF4-FFF2-40B4-BE49-F238E27FC236}">
                  <a16:creationId xmlns="" xmlns:a16="http://schemas.microsoft.com/office/drawing/2014/main" id="{C9538CA2-16AE-438E-AE01-C016F7810102}"/>
                </a:ext>
              </a:extLst>
            </p:cNvPr>
            <p:cNvSpPr/>
            <p:nvPr/>
          </p:nvSpPr>
          <p:spPr>
            <a:xfrm>
              <a:off x="2140223" y="1960016"/>
              <a:ext cx="1338772" cy="39256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12" tIns="45700" rIns="91412" bIns="45700" anchor="t" anchorCtr="0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14" name="íṥḻíḓè">
              <a:extLst>
                <a:ext uri="{FF2B5EF4-FFF2-40B4-BE49-F238E27FC236}">
                  <a16:creationId xmlns="" xmlns:a16="http://schemas.microsoft.com/office/drawing/2014/main" id="{439F8CFD-1FC8-4781-84BA-76D5CD9F29C1}"/>
                </a:ext>
              </a:extLst>
            </p:cNvPr>
            <p:cNvSpPr/>
            <p:nvPr/>
          </p:nvSpPr>
          <p:spPr>
            <a:xfrm>
              <a:off x="3658316" y="2193944"/>
              <a:ext cx="415102" cy="41510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5" name="íṡḷidè">
              <a:extLst>
                <a:ext uri="{FF2B5EF4-FFF2-40B4-BE49-F238E27FC236}">
                  <a16:creationId xmlns="" xmlns:a16="http://schemas.microsoft.com/office/drawing/2014/main" id="{B6508714-6C55-4AC2-9162-BC807C4DE33B}"/>
                </a:ext>
              </a:extLst>
            </p:cNvPr>
            <p:cNvSpPr/>
            <p:nvPr/>
          </p:nvSpPr>
          <p:spPr>
            <a:xfrm>
              <a:off x="3658316" y="4600124"/>
              <a:ext cx="415102" cy="41510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" name="îśḷïḍè">
              <a:extLst>
                <a:ext uri="{FF2B5EF4-FFF2-40B4-BE49-F238E27FC236}">
                  <a16:creationId xmlns="" xmlns:a16="http://schemas.microsoft.com/office/drawing/2014/main" id="{12D03132-0842-485E-BE47-DCC3BEA6B4B6}"/>
                </a:ext>
              </a:extLst>
            </p:cNvPr>
            <p:cNvSpPr/>
            <p:nvPr/>
          </p:nvSpPr>
          <p:spPr>
            <a:xfrm>
              <a:off x="3658316" y="3346429"/>
              <a:ext cx="415102" cy="41510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7" name="íSlîḋê">
              <a:extLst>
                <a:ext uri="{FF2B5EF4-FFF2-40B4-BE49-F238E27FC236}">
                  <a16:creationId xmlns="" xmlns:a16="http://schemas.microsoft.com/office/drawing/2014/main" id="{7765C292-344B-4F34-B833-1CE95A4F4F5D}"/>
                </a:ext>
              </a:extLst>
            </p:cNvPr>
            <p:cNvSpPr/>
            <p:nvPr/>
          </p:nvSpPr>
          <p:spPr>
            <a:xfrm>
              <a:off x="3779542" y="2319559"/>
              <a:ext cx="172652" cy="1638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00" y="63664"/>
                  </a:moveTo>
                  <a:lnTo>
                    <a:pt x="119800" y="63664"/>
                  </a:lnTo>
                  <a:cubicBezTo>
                    <a:pt x="119800" y="66596"/>
                    <a:pt x="118405" y="69528"/>
                    <a:pt x="114219" y="69528"/>
                  </a:cubicBezTo>
                  <a:cubicBezTo>
                    <a:pt x="112823" y="69528"/>
                    <a:pt x="111428" y="68062"/>
                    <a:pt x="111428" y="68062"/>
                  </a:cubicBezTo>
                  <a:lnTo>
                    <a:pt x="111428" y="68062"/>
                  </a:lnTo>
                  <a:cubicBezTo>
                    <a:pt x="60598" y="14869"/>
                    <a:pt x="60598" y="14869"/>
                    <a:pt x="60598" y="14869"/>
                  </a:cubicBezTo>
                  <a:lnTo>
                    <a:pt x="60598" y="14869"/>
                  </a:lnTo>
                  <a:lnTo>
                    <a:pt x="60598" y="14869"/>
                  </a:lnTo>
                  <a:lnTo>
                    <a:pt x="60598" y="14869"/>
                  </a:lnTo>
                  <a:cubicBezTo>
                    <a:pt x="9966" y="68062"/>
                    <a:pt x="9966" y="68062"/>
                    <a:pt x="9966" y="68062"/>
                  </a:cubicBezTo>
                  <a:lnTo>
                    <a:pt x="9966" y="68062"/>
                  </a:lnTo>
                  <a:cubicBezTo>
                    <a:pt x="8571" y="68062"/>
                    <a:pt x="7176" y="69528"/>
                    <a:pt x="5780" y="69528"/>
                  </a:cubicBezTo>
                  <a:cubicBezTo>
                    <a:pt x="2990" y="69528"/>
                    <a:pt x="0" y="66596"/>
                    <a:pt x="0" y="63664"/>
                  </a:cubicBezTo>
                  <a:cubicBezTo>
                    <a:pt x="0" y="62198"/>
                    <a:pt x="0" y="60523"/>
                    <a:pt x="1395" y="59057"/>
                  </a:cubicBezTo>
                  <a:cubicBezTo>
                    <a:pt x="56411" y="1465"/>
                    <a:pt x="56411" y="1465"/>
                    <a:pt x="56411" y="1465"/>
                  </a:cubicBezTo>
                  <a:cubicBezTo>
                    <a:pt x="57807" y="0"/>
                    <a:pt x="59202" y="0"/>
                    <a:pt x="60598" y="0"/>
                  </a:cubicBez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cubicBezTo>
                    <a:pt x="61993" y="0"/>
                    <a:pt x="63388" y="1465"/>
                    <a:pt x="64784" y="1465"/>
                  </a:cubicBezTo>
                  <a:lnTo>
                    <a:pt x="64784" y="1465"/>
                  </a:lnTo>
                  <a:cubicBezTo>
                    <a:pt x="85913" y="25130"/>
                    <a:pt x="85913" y="25130"/>
                    <a:pt x="85913" y="25130"/>
                  </a:cubicBezTo>
                  <a:cubicBezTo>
                    <a:pt x="85913" y="19267"/>
                    <a:pt x="85913" y="19267"/>
                    <a:pt x="85913" y="19267"/>
                  </a:cubicBezTo>
                  <a:cubicBezTo>
                    <a:pt x="85913" y="16335"/>
                    <a:pt x="88903" y="13193"/>
                    <a:pt x="91694" y="13193"/>
                  </a:cubicBezTo>
                  <a:cubicBezTo>
                    <a:pt x="95880" y="13193"/>
                    <a:pt x="97275" y="16335"/>
                    <a:pt x="97275" y="19267"/>
                  </a:cubicBezTo>
                  <a:cubicBezTo>
                    <a:pt x="97275" y="36858"/>
                    <a:pt x="97275" y="36858"/>
                    <a:pt x="97275" y="36858"/>
                  </a:cubicBezTo>
                  <a:cubicBezTo>
                    <a:pt x="118405" y="59057"/>
                    <a:pt x="118405" y="59057"/>
                    <a:pt x="118405" y="59057"/>
                  </a:cubicBezTo>
                  <a:lnTo>
                    <a:pt x="118405" y="59057"/>
                  </a:lnTo>
                  <a:cubicBezTo>
                    <a:pt x="119800" y="60523"/>
                    <a:pt x="119800" y="62198"/>
                    <a:pt x="119800" y="63664"/>
                  </a:cubicBezTo>
                  <a:close/>
                  <a:moveTo>
                    <a:pt x="108438" y="72460"/>
                  </a:moveTo>
                  <a:lnTo>
                    <a:pt x="108438" y="72460"/>
                  </a:lnTo>
                  <a:cubicBezTo>
                    <a:pt x="108438" y="90261"/>
                    <a:pt x="108438" y="90261"/>
                    <a:pt x="108438" y="90261"/>
                  </a:cubicBezTo>
                  <a:cubicBezTo>
                    <a:pt x="108438" y="99057"/>
                    <a:pt x="108438" y="99057"/>
                    <a:pt x="108438" y="99057"/>
                  </a:cubicBezTo>
                  <a:cubicBezTo>
                    <a:pt x="108438" y="113926"/>
                    <a:pt x="108438" y="113926"/>
                    <a:pt x="108438" y="113926"/>
                  </a:cubicBezTo>
                  <a:cubicBezTo>
                    <a:pt x="108438" y="118324"/>
                    <a:pt x="107043" y="119790"/>
                    <a:pt x="102857" y="119790"/>
                  </a:cubicBezTo>
                  <a:cubicBezTo>
                    <a:pt x="91694" y="119790"/>
                    <a:pt x="91694" y="119790"/>
                    <a:pt x="91694" y="119790"/>
                  </a:cubicBezTo>
                  <a:cubicBezTo>
                    <a:pt x="91694" y="72460"/>
                    <a:pt x="91694" y="72460"/>
                    <a:pt x="91694" y="72460"/>
                  </a:cubicBezTo>
                  <a:cubicBezTo>
                    <a:pt x="69169" y="72460"/>
                    <a:pt x="69169" y="72460"/>
                    <a:pt x="69169" y="72460"/>
                  </a:cubicBezTo>
                  <a:cubicBezTo>
                    <a:pt x="69169" y="119790"/>
                    <a:pt x="69169" y="119790"/>
                    <a:pt x="69169" y="119790"/>
                  </a:cubicBezTo>
                  <a:cubicBezTo>
                    <a:pt x="16943" y="119790"/>
                    <a:pt x="16943" y="119790"/>
                    <a:pt x="16943" y="119790"/>
                  </a:cubicBezTo>
                  <a:cubicBezTo>
                    <a:pt x="14152" y="119790"/>
                    <a:pt x="11362" y="118324"/>
                    <a:pt x="11362" y="113926"/>
                  </a:cubicBezTo>
                  <a:cubicBezTo>
                    <a:pt x="11362" y="99057"/>
                    <a:pt x="11362" y="99057"/>
                    <a:pt x="11362" y="99057"/>
                  </a:cubicBezTo>
                  <a:cubicBezTo>
                    <a:pt x="11362" y="90261"/>
                    <a:pt x="11362" y="90261"/>
                    <a:pt x="11362" y="90261"/>
                  </a:cubicBezTo>
                  <a:cubicBezTo>
                    <a:pt x="11362" y="72460"/>
                    <a:pt x="11362" y="72460"/>
                    <a:pt x="11362" y="72460"/>
                  </a:cubicBezTo>
                  <a:cubicBezTo>
                    <a:pt x="60598" y="22198"/>
                    <a:pt x="60598" y="22198"/>
                    <a:pt x="60598" y="22198"/>
                  </a:cubicBezTo>
                  <a:lnTo>
                    <a:pt x="108438" y="72460"/>
                  </a:lnTo>
                  <a:close/>
                  <a:moveTo>
                    <a:pt x="50830" y="72460"/>
                  </a:moveTo>
                  <a:lnTo>
                    <a:pt x="50830" y="72460"/>
                  </a:lnTo>
                  <a:cubicBezTo>
                    <a:pt x="28305" y="72460"/>
                    <a:pt x="28305" y="72460"/>
                    <a:pt x="28305" y="72460"/>
                  </a:cubicBezTo>
                  <a:cubicBezTo>
                    <a:pt x="28305" y="96125"/>
                    <a:pt x="28305" y="96125"/>
                    <a:pt x="28305" y="96125"/>
                  </a:cubicBezTo>
                  <a:cubicBezTo>
                    <a:pt x="50830" y="96125"/>
                    <a:pt x="50830" y="96125"/>
                    <a:pt x="50830" y="96125"/>
                  </a:cubicBezTo>
                  <a:lnTo>
                    <a:pt x="50830" y="724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8" name="î$líḓe">
              <a:extLst>
                <a:ext uri="{FF2B5EF4-FFF2-40B4-BE49-F238E27FC236}">
                  <a16:creationId xmlns="" xmlns:a16="http://schemas.microsoft.com/office/drawing/2014/main" id="{CD3205C1-D532-48AC-8CF6-779AD6F575E9}"/>
                </a:ext>
              </a:extLst>
            </p:cNvPr>
            <p:cNvSpPr/>
            <p:nvPr/>
          </p:nvSpPr>
          <p:spPr>
            <a:xfrm>
              <a:off x="3779542" y="3478346"/>
              <a:ext cx="172652" cy="1512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009" y="65310"/>
                  </a:moveTo>
                  <a:lnTo>
                    <a:pt x="117009" y="65310"/>
                  </a:lnTo>
                  <a:lnTo>
                    <a:pt x="117009" y="65310"/>
                  </a:lnTo>
                  <a:cubicBezTo>
                    <a:pt x="61993" y="91073"/>
                    <a:pt x="61993" y="91073"/>
                    <a:pt x="61993" y="91073"/>
                  </a:cubicBezTo>
                  <a:lnTo>
                    <a:pt x="61993" y="91073"/>
                  </a:lnTo>
                  <a:lnTo>
                    <a:pt x="61993" y="91073"/>
                  </a:lnTo>
                  <a:lnTo>
                    <a:pt x="61993" y="91073"/>
                  </a:lnTo>
                  <a:cubicBezTo>
                    <a:pt x="61993" y="92655"/>
                    <a:pt x="60598" y="92655"/>
                    <a:pt x="60598" y="92655"/>
                  </a:cubicBezTo>
                  <a:cubicBezTo>
                    <a:pt x="59202" y="92655"/>
                    <a:pt x="59202" y="92655"/>
                    <a:pt x="57807" y="91073"/>
                  </a:cubicBezTo>
                  <a:lnTo>
                    <a:pt x="57807" y="91073"/>
                  </a:lnTo>
                  <a:lnTo>
                    <a:pt x="57807" y="91073"/>
                  </a:lnTo>
                  <a:lnTo>
                    <a:pt x="57807" y="91073"/>
                  </a:lnTo>
                  <a:cubicBezTo>
                    <a:pt x="2990" y="65310"/>
                    <a:pt x="2990" y="65310"/>
                    <a:pt x="2990" y="65310"/>
                  </a:cubicBezTo>
                  <a:lnTo>
                    <a:pt x="2990" y="65310"/>
                  </a:lnTo>
                  <a:cubicBezTo>
                    <a:pt x="1395" y="65310"/>
                    <a:pt x="0" y="62146"/>
                    <a:pt x="0" y="60564"/>
                  </a:cubicBezTo>
                  <a:cubicBezTo>
                    <a:pt x="0" y="55819"/>
                    <a:pt x="2990" y="54237"/>
                    <a:pt x="5780" y="54237"/>
                  </a:cubicBezTo>
                  <a:cubicBezTo>
                    <a:pt x="7176" y="54237"/>
                    <a:pt x="7176" y="54237"/>
                    <a:pt x="8571" y="54237"/>
                  </a:cubicBezTo>
                  <a:lnTo>
                    <a:pt x="8571" y="54237"/>
                  </a:lnTo>
                  <a:lnTo>
                    <a:pt x="8571" y="54237"/>
                  </a:lnTo>
                  <a:lnTo>
                    <a:pt x="8571" y="54237"/>
                  </a:lnTo>
                  <a:cubicBezTo>
                    <a:pt x="60598" y="78192"/>
                    <a:pt x="60598" y="78192"/>
                    <a:pt x="60598" y="78192"/>
                  </a:cubicBezTo>
                  <a:cubicBezTo>
                    <a:pt x="112823" y="54237"/>
                    <a:pt x="112823" y="54237"/>
                    <a:pt x="112823" y="54237"/>
                  </a:cubicBezTo>
                  <a:lnTo>
                    <a:pt x="112823" y="54237"/>
                  </a:lnTo>
                  <a:lnTo>
                    <a:pt x="112823" y="54237"/>
                  </a:lnTo>
                  <a:lnTo>
                    <a:pt x="112823" y="54237"/>
                  </a:lnTo>
                  <a:lnTo>
                    <a:pt x="114219" y="54237"/>
                  </a:lnTo>
                  <a:cubicBezTo>
                    <a:pt x="118405" y="54237"/>
                    <a:pt x="119800" y="55819"/>
                    <a:pt x="119800" y="60564"/>
                  </a:cubicBezTo>
                  <a:cubicBezTo>
                    <a:pt x="119800" y="62146"/>
                    <a:pt x="118405" y="65310"/>
                    <a:pt x="117009" y="65310"/>
                  </a:cubicBezTo>
                  <a:close/>
                  <a:moveTo>
                    <a:pt x="117009" y="38192"/>
                  </a:moveTo>
                  <a:lnTo>
                    <a:pt x="117009" y="38192"/>
                  </a:lnTo>
                  <a:lnTo>
                    <a:pt x="117009" y="38192"/>
                  </a:lnTo>
                  <a:cubicBezTo>
                    <a:pt x="61993" y="63728"/>
                    <a:pt x="61993" y="63728"/>
                    <a:pt x="61993" y="63728"/>
                  </a:cubicBezTo>
                  <a:lnTo>
                    <a:pt x="61993" y="63728"/>
                  </a:lnTo>
                  <a:lnTo>
                    <a:pt x="61993" y="63728"/>
                  </a:lnTo>
                  <a:lnTo>
                    <a:pt x="61993" y="63728"/>
                  </a:lnTo>
                  <a:lnTo>
                    <a:pt x="60598" y="63728"/>
                  </a:lnTo>
                  <a:cubicBezTo>
                    <a:pt x="59202" y="63728"/>
                    <a:pt x="59202" y="63728"/>
                    <a:pt x="57807" y="63728"/>
                  </a:cubicBezTo>
                  <a:lnTo>
                    <a:pt x="57807" y="63728"/>
                  </a:lnTo>
                  <a:lnTo>
                    <a:pt x="57807" y="63728"/>
                  </a:lnTo>
                  <a:lnTo>
                    <a:pt x="57807" y="63728"/>
                  </a:lnTo>
                  <a:cubicBezTo>
                    <a:pt x="2990" y="38192"/>
                    <a:pt x="2990" y="38192"/>
                    <a:pt x="2990" y="38192"/>
                  </a:cubicBezTo>
                  <a:lnTo>
                    <a:pt x="2990" y="38192"/>
                  </a:lnTo>
                  <a:cubicBezTo>
                    <a:pt x="1395" y="36610"/>
                    <a:pt x="0" y="35028"/>
                    <a:pt x="0" y="31864"/>
                  </a:cubicBezTo>
                  <a:cubicBezTo>
                    <a:pt x="0" y="30282"/>
                    <a:pt x="1395" y="27118"/>
                    <a:pt x="2990" y="27118"/>
                  </a:cubicBezTo>
                  <a:lnTo>
                    <a:pt x="2990" y="27118"/>
                  </a:lnTo>
                  <a:cubicBezTo>
                    <a:pt x="57807" y="1581"/>
                    <a:pt x="57807" y="1581"/>
                    <a:pt x="57807" y="1581"/>
                  </a:cubicBezTo>
                  <a:lnTo>
                    <a:pt x="57807" y="1581"/>
                  </a:lnTo>
                  <a:lnTo>
                    <a:pt x="57807" y="1581"/>
                  </a:lnTo>
                  <a:lnTo>
                    <a:pt x="57807" y="1581"/>
                  </a:lnTo>
                  <a:cubicBezTo>
                    <a:pt x="59202" y="0"/>
                    <a:pt x="59202" y="0"/>
                    <a:pt x="60598" y="0"/>
                  </a:cubicBezTo>
                  <a:cubicBezTo>
                    <a:pt x="60598" y="0"/>
                    <a:pt x="61993" y="0"/>
                    <a:pt x="61993" y="1581"/>
                  </a:cubicBezTo>
                  <a:lnTo>
                    <a:pt x="61993" y="1581"/>
                  </a:lnTo>
                  <a:lnTo>
                    <a:pt x="61993" y="1581"/>
                  </a:lnTo>
                  <a:lnTo>
                    <a:pt x="61993" y="1581"/>
                  </a:lnTo>
                  <a:cubicBezTo>
                    <a:pt x="117009" y="27118"/>
                    <a:pt x="117009" y="27118"/>
                    <a:pt x="117009" y="27118"/>
                  </a:cubicBezTo>
                  <a:lnTo>
                    <a:pt x="117009" y="27118"/>
                  </a:lnTo>
                  <a:cubicBezTo>
                    <a:pt x="118405" y="27118"/>
                    <a:pt x="119800" y="30282"/>
                    <a:pt x="119800" y="31864"/>
                  </a:cubicBezTo>
                  <a:cubicBezTo>
                    <a:pt x="119800" y="35028"/>
                    <a:pt x="118405" y="36610"/>
                    <a:pt x="117009" y="38192"/>
                  </a:cubicBezTo>
                  <a:close/>
                  <a:moveTo>
                    <a:pt x="5780" y="81355"/>
                  </a:moveTo>
                  <a:lnTo>
                    <a:pt x="5780" y="81355"/>
                  </a:lnTo>
                  <a:cubicBezTo>
                    <a:pt x="7176" y="81355"/>
                    <a:pt x="7176" y="81355"/>
                    <a:pt x="8571" y="81355"/>
                  </a:cubicBezTo>
                  <a:lnTo>
                    <a:pt x="8571" y="81355"/>
                  </a:lnTo>
                  <a:lnTo>
                    <a:pt x="8571" y="81355"/>
                  </a:lnTo>
                  <a:lnTo>
                    <a:pt x="8571" y="81355"/>
                  </a:lnTo>
                  <a:cubicBezTo>
                    <a:pt x="60598" y="106892"/>
                    <a:pt x="60598" y="106892"/>
                    <a:pt x="60598" y="106892"/>
                  </a:cubicBezTo>
                  <a:cubicBezTo>
                    <a:pt x="112823" y="81355"/>
                    <a:pt x="112823" y="81355"/>
                    <a:pt x="112823" y="81355"/>
                  </a:cubicBezTo>
                  <a:lnTo>
                    <a:pt x="112823" y="81355"/>
                  </a:lnTo>
                  <a:lnTo>
                    <a:pt x="112823" y="81355"/>
                  </a:lnTo>
                  <a:lnTo>
                    <a:pt x="112823" y="81355"/>
                  </a:lnTo>
                  <a:lnTo>
                    <a:pt x="114219" y="81355"/>
                  </a:lnTo>
                  <a:cubicBezTo>
                    <a:pt x="118405" y="81355"/>
                    <a:pt x="119800" y="84519"/>
                    <a:pt x="119800" y="87683"/>
                  </a:cubicBezTo>
                  <a:cubicBezTo>
                    <a:pt x="119800" y="91073"/>
                    <a:pt x="118405" y="92655"/>
                    <a:pt x="117009" y="94237"/>
                  </a:cubicBezTo>
                  <a:lnTo>
                    <a:pt x="117009" y="94237"/>
                  </a:lnTo>
                  <a:cubicBezTo>
                    <a:pt x="61993" y="119774"/>
                    <a:pt x="61993" y="119774"/>
                    <a:pt x="61993" y="119774"/>
                  </a:cubicBezTo>
                  <a:lnTo>
                    <a:pt x="61993" y="119774"/>
                  </a:lnTo>
                  <a:lnTo>
                    <a:pt x="61993" y="119774"/>
                  </a:lnTo>
                  <a:lnTo>
                    <a:pt x="61993" y="119774"/>
                  </a:lnTo>
                  <a:lnTo>
                    <a:pt x="60598" y="119774"/>
                  </a:lnTo>
                  <a:cubicBezTo>
                    <a:pt x="59202" y="119774"/>
                    <a:pt x="59202" y="119774"/>
                    <a:pt x="57807" y="119774"/>
                  </a:cubicBezTo>
                  <a:lnTo>
                    <a:pt x="57807" y="119774"/>
                  </a:lnTo>
                  <a:lnTo>
                    <a:pt x="57807" y="119774"/>
                  </a:lnTo>
                  <a:lnTo>
                    <a:pt x="57807" y="119774"/>
                  </a:lnTo>
                  <a:cubicBezTo>
                    <a:pt x="2990" y="94237"/>
                    <a:pt x="2990" y="94237"/>
                    <a:pt x="2990" y="94237"/>
                  </a:cubicBezTo>
                  <a:lnTo>
                    <a:pt x="2990" y="94237"/>
                  </a:lnTo>
                  <a:cubicBezTo>
                    <a:pt x="1395" y="92655"/>
                    <a:pt x="0" y="91073"/>
                    <a:pt x="0" y="87683"/>
                  </a:cubicBezTo>
                  <a:cubicBezTo>
                    <a:pt x="0" y="84519"/>
                    <a:pt x="2990" y="81355"/>
                    <a:pt x="5780" y="813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9" name="ïsļiďe">
              <a:extLst>
                <a:ext uri="{FF2B5EF4-FFF2-40B4-BE49-F238E27FC236}">
                  <a16:creationId xmlns="" xmlns:a16="http://schemas.microsoft.com/office/drawing/2014/main" id="{BF27E752-5AFB-4C78-9540-0CE5B9BA120E}"/>
                </a:ext>
              </a:extLst>
            </p:cNvPr>
            <p:cNvSpPr/>
            <p:nvPr/>
          </p:nvSpPr>
          <p:spPr>
            <a:xfrm>
              <a:off x="3795923" y="4721958"/>
              <a:ext cx="139886" cy="1714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868" y="119800"/>
                  </a:moveTo>
                  <a:lnTo>
                    <a:pt x="112868" y="119800"/>
                  </a:lnTo>
                  <a:cubicBezTo>
                    <a:pt x="6885" y="119800"/>
                    <a:pt x="6885" y="119800"/>
                    <a:pt x="6885" y="119800"/>
                  </a:cubicBezTo>
                  <a:cubicBezTo>
                    <a:pt x="1721" y="119800"/>
                    <a:pt x="0" y="117004"/>
                    <a:pt x="0" y="114209"/>
                  </a:cubicBezTo>
                  <a:cubicBezTo>
                    <a:pt x="0" y="64891"/>
                    <a:pt x="0" y="64891"/>
                    <a:pt x="0" y="64891"/>
                  </a:cubicBezTo>
                  <a:cubicBezTo>
                    <a:pt x="0" y="62096"/>
                    <a:pt x="1721" y="59101"/>
                    <a:pt x="6885" y="59101"/>
                  </a:cubicBezTo>
                  <a:cubicBezTo>
                    <a:pt x="17213" y="59101"/>
                    <a:pt x="17213" y="59101"/>
                    <a:pt x="17213" y="59101"/>
                  </a:cubicBezTo>
                  <a:cubicBezTo>
                    <a:pt x="17213" y="33743"/>
                    <a:pt x="17213" y="33743"/>
                    <a:pt x="17213" y="33743"/>
                  </a:cubicBezTo>
                  <a:cubicBezTo>
                    <a:pt x="17213" y="13976"/>
                    <a:pt x="36393" y="0"/>
                    <a:pt x="59016" y="0"/>
                  </a:cubicBezTo>
                  <a:cubicBezTo>
                    <a:pt x="83360" y="0"/>
                    <a:pt x="100573" y="13976"/>
                    <a:pt x="100573" y="33743"/>
                  </a:cubicBezTo>
                  <a:cubicBezTo>
                    <a:pt x="100573" y="36539"/>
                    <a:pt x="98852" y="39534"/>
                    <a:pt x="93688" y="39534"/>
                  </a:cubicBezTo>
                  <a:cubicBezTo>
                    <a:pt x="90245" y="39534"/>
                    <a:pt x="86803" y="36539"/>
                    <a:pt x="86803" y="33743"/>
                  </a:cubicBezTo>
                  <a:cubicBezTo>
                    <a:pt x="86803" y="21164"/>
                    <a:pt x="74754" y="11181"/>
                    <a:pt x="59016" y="11181"/>
                  </a:cubicBezTo>
                  <a:cubicBezTo>
                    <a:pt x="43278" y="11181"/>
                    <a:pt x="31229" y="21164"/>
                    <a:pt x="31229" y="33743"/>
                  </a:cubicBezTo>
                  <a:cubicBezTo>
                    <a:pt x="31229" y="59101"/>
                    <a:pt x="31229" y="59101"/>
                    <a:pt x="31229" y="59101"/>
                  </a:cubicBezTo>
                  <a:cubicBezTo>
                    <a:pt x="86803" y="59101"/>
                    <a:pt x="86803" y="59101"/>
                    <a:pt x="86803" y="59101"/>
                  </a:cubicBezTo>
                  <a:cubicBezTo>
                    <a:pt x="100573" y="59101"/>
                    <a:pt x="100573" y="59101"/>
                    <a:pt x="100573" y="59101"/>
                  </a:cubicBezTo>
                  <a:cubicBezTo>
                    <a:pt x="112868" y="59101"/>
                    <a:pt x="112868" y="59101"/>
                    <a:pt x="112868" y="59101"/>
                  </a:cubicBezTo>
                  <a:cubicBezTo>
                    <a:pt x="116311" y="59101"/>
                    <a:pt x="119754" y="62096"/>
                    <a:pt x="119754" y="64891"/>
                  </a:cubicBezTo>
                  <a:cubicBezTo>
                    <a:pt x="119754" y="114209"/>
                    <a:pt x="119754" y="114209"/>
                    <a:pt x="119754" y="114209"/>
                  </a:cubicBezTo>
                  <a:cubicBezTo>
                    <a:pt x="119754" y="117004"/>
                    <a:pt x="116311" y="119800"/>
                    <a:pt x="112868" y="119800"/>
                  </a:cubicBezTo>
                  <a:close/>
                  <a:moveTo>
                    <a:pt x="59016" y="70482"/>
                  </a:moveTo>
                  <a:lnTo>
                    <a:pt x="59016" y="70482"/>
                  </a:lnTo>
                  <a:cubicBezTo>
                    <a:pt x="52131" y="70482"/>
                    <a:pt x="45000" y="76073"/>
                    <a:pt x="45000" y="81863"/>
                  </a:cubicBezTo>
                  <a:cubicBezTo>
                    <a:pt x="45000" y="86056"/>
                    <a:pt x="48688" y="90249"/>
                    <a:pt x="52131" y="91647"/>
                  </a:cubicBezTo>
                  <a:cubicBezTo>
                    <a:pt x="52131" y="103028"/>
                    <a:pt x="52131" y="103028"/>
                    <a:pt x="52131" y="103028"/>
                  </a:cubicBezTo>
                  <a:cubicBezTo>
                    <a:pt x="52131" y="105823"/>
                    <a:pt x="55573" y="108618"/>
                    <a:pt x="59016" y="108618"/>
                  </a:cubicBezTo>
                  <a:cubicBezTo>
                    <a:pt x="64180" y="108618"/>
                    <a:pt x="65901" y="105823"/>
                    <a:pt x="65901" y="103028"/>
                  </a:cubicBezTo>
                  <a:cubicBezTo>
                    <a:pt x="65901" y="91647"/>
                    <a:pt x="65901" y="91647"/>
                    <a:pt x="65901" y="91647"/>
                  </a:cubicBezTo>
                  <a:cubicBezTo>
                    <a:pt x="71065" y="90249"/>
                    <a:pt x="72786" y="86056"/>
                    <a:pt x="72786" y="81863"/>
                  </a:cubicBezTo>
                  <a:cubicBezTo>
                    <a:pt x="72786" y="76073"/>
                    <a:pt x="67622" y="70482"/>
                    <a:pt x="59016" y="704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0" name="îśľïḍé">
              <a:extLst>
                <a:ext uri="{FF2B5EF4-FFF2-40B4-BE49-F238E27FC236}">
                  <a16:creationId xmlns="" xmlns:a16="http://schemas.microsoft.com/office/drawing/2014/main" id="{DC6933B7-3B28-4899-8C21-38BA56EAB6E3}"/>
                </a:ext>
              </a:extLst>
            </p:cNvPr>
            <p:cNvSpPr/>
            <p:nvPr/>
          </p:nvSpPr>
          <p:spPr>
            <a:xfrm>
              <a:off x="8564637" y="3438779"/>
              <a:ext cx="2218718" cy="5239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12" tIns="45700" rIns="91412" bIns="4570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。</a:t>
              </a:r>
            </a:p>
          </p:txBody>
        </p:sp>
        <p:sp>
          <p:nvSpPr>
            <p:cNvPr id="21" name="íṧḻîḓè">
              <a:extLst>
                <a:ext uri="{FF2B5EF4-FFF2-40B4-BE49-F238E27FC236}">
                  <a16:creationId xmlns="" xmlns:a16="http://schemas.microsoft.com/office/drawing/2014/main" id="{85EBEB09-B52E-4C83-A54E-6D952AB85196}"/>
                </a:ext>
              </a:extLst>
            </p:cNvPr>
            <p:cNvSpPr/>
            <p:nvPr/>
          </p:nvSpPr>
          <p:spPr>
            <a:xfrm>
              <a:off x="8574609" y="3130534"/>
              <a:ext cx="1338772" cy="39256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12" tIns="45700" rIns="91412" bIns="4570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22" name="ï$ľidè">
              <a:extLst>
                <a:ext uri="{FF2B5EF4-FFF2-40B4-BE49-F238E27FC236}">
                  <a16:creationId xmlns="" xmlns:a16="http://schemas.microsoft.com/office/drawing/2014/main" id="{D67FAFFC-2993-4B33-84DB-6EF61A6C6BA7}"/>
                </a:ext>
              </a:extLst>
            </p:cNvPr>
            <p:cNvSpPr/>
            <p:nvPr/>
          </p:nvSpPr>
          <p:spPr>
            <a:xfrm>
              <a:off x="8578566" y="4714853"/>
              <a:ext cx="2218718" cy="5239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12" tIns="45700" rIns="91412" bIns="4570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。</a:t>
              </a:r>
            </a:p>
          </p:txBody>
        </p:sp>
        <p:sp>
          <p:nvSpPr>
            <p:cNvPr id="23" name="ïšliḑé">
              <a:extLst>
                <a:ext uri="{FF2B5EF4-FFF2-40B4-BE49-F238E27FC236}">
                  <a16:creationId xmlns="" xmlns:a16="http://schemas.microsoft.com/office/drawing/2014/main" id="{B414B8A2-A04E-49D9-9187-7FE7F5A4AE6C}"/>
                </a:ext>
              </a:extLst>
            </p:cNvPr>
            <p:cNvSpPr/>
            <p:nvPr/>
          </p:nvSpPr>
          <p:spPr>
            <a:xfrm>
              <a:off x="8574612" y="4406608"/>
              <a:ext cx="1338772" cy="39256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12" tIns="45700" rIns="91412" bIns="4570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24" name="işļîḋê">
              <a:extLst>
                <a:ext uri="{FF2B5EF4-FFF2-40B4-BE49-F238E27FC236}">
                  <a16:creationId xmlns="" xmlns:a16="http://schemas.microsoft.com/office/drawing/2014/main" id="{124138E8-1ABE-4A6B-8056-6AD2E65EDAEA}"/>
                </a:ext>
              </a:extLst>
            </p:cNvPr>
            <p:cNvSpPr/>
            <p:nvPr/>
          </p:nvSpPr>
          <p:spPr>
            <a:xfrm>
              <a:off x="8564637" y="2268259"/>
              <a:ext cx="2218718" cy="5239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12" tIns="45700" rIns="91412" bIns="4570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点击即可替换文字内容，下载优质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PPT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模板请至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58pic.com  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。</a:t>
              </a:r>
            </a:p>
          </p:txBody>
        </p:sp>
        <p:sp>
          <p:nvSpPr>
            <p:cNvPr id="25" name="ïṩlïḍe">
              <a:extLst>
                <a:ext uri="{FF2B5EF4-FFF2-40B4-BE49-F238E27FC236}">
                  <a16:creationId xmlns="" xmlns:a16="http://schemas.microsoft.com/office/drawing/2014/main" id="{865E4929-4995-455E-A774-A217E577C3AB}"/>
                </a:ext>
              </a:extLst>
            </p:cNvPr>
            <p:cNvSpPr/>
            <p:nvPr/>
          </p:nvSpPr>
          <p:spPr>
            <a:xfrm>
              <a:off x="8574609" y="1960016"/>
              <a:ext cx="1338772" cy="39256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12" tIns="45700" rIns="91412" bIns="4570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rPr>
                <a:t>请输入标题</a:t>
              </a:r>
            </a:p>
          </p:txBody>
        </p:sp>
        <p:sp>
          <p:nvSpPr>
            <p:cNvPr id="26" name="ïṩḷîdé">
              <a:extLst>
                <a:ext uri="{FF2B5EF4-FFF2-40B4-BE49-F238E27FC236}">
                  <a16:creationId xmlns="" xmlns:a16="http://schemas.microsoft.com/office/drawing/2014/main" id="{A66554F4-A5E1-430D-9672-AB44214D7A65}"/>
                </a:ext>
              </a:extLst>
            </p:cNvPr>
            <p:cNvSpPr/>
            <p:nvPr/>
          </p:nvSpPr>
          <p:spPr>
            <a:xfrm>
              <a:off x="8040216" y="2193944"/>
              <a:ext cx="415102" cy="415102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7" name="isľïḑé">
              <a:extLst>
                <a:ext uri="{FF2B5EF4-FFF2-40B4-BE49-F238E27FC236}">
                  <a16:creationId xmlns="" xmlns:a16="http://schemas.microsoft.com/office/drawing/2014/main" id="{69086138-D570-4C1B-A693-478016E6E5BA}"/>
                </a:ext>
              </a:extLst>
            </p:cNvPr>
            <p:cNvSpPr/>
            <p:nvPr/>
          </p:nvSpPr>
          <p:spPr>
            <a:xfrm>
              <a:off x="8040216" y="4600124"/>
              <a:ext cx="415102" cy="415102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8" name="îŝ1iḋe">
              <a:extLst>
                <a:ext uri="{FF2B5EF4-FFF2-40B4-BE49-F238E27FC236}">
                  <a16:creationId xmlns="" xmlns:a16="http://schemas.microsoft.com/office/drawing/2014/main" id="{0CB0E0E8-FA62-4D43-B587-214B36A22701}"/>
                </a:ext>
              </a:extLst>
            </p:cNvPr>
            <p:cNvSpPr/>
            <p:nvPr/>
          </p:nvSpPr>
          <p:spPr>
            <a:xfrm>
              <a:off x="8040216" y="3346429"/>
              <a:ext cx="415102" cy="415102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9" name="ïṥļïḓè">
              <a:extLst>
                <a:ext uri="{FF2B5EF4-FFF2-40B4-BE49-F238E27FC236}">
                  <a16:creationId xmlns="" xmlns:a16="http://schemas.microsoft.com/office/drawing/2014/main" id="{BAF8B9E1-A3DF-4702-9F3C-AD10E4B3CF63}"/>
                </a:ext>
              </a:extLst>
            </p:cNvPr>
            <p:cNvSpPr/>
            <p:nvPr/>
          </p:nvSpPr>
          <p:spPr>
            <a:xfrm>
              <a:off x="8176192" y="2319560"/>
              <a:ext cx="172652" cy="1638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00" y="63664"/>
                  </a:moveTo>
                  <a:lnTo>
                    <a:pt x="119800" y="63664"/>
                  </a:lnTo>
                  <a:cubicBezTo>
                    <a:pt x="119800" y="66596"/>
                    <a:pt x="118405" y="69528"/>
                    <a:pt x="114219" y="69528"/>
                  </a:cubicBezTo>
                  <a:cubicBezTo>
                    <a:pt x="112823" y="69528"/>
                    <a:pt x="111428" y="68062"/>
                    <a:pt x="111428" y="68062"/>
                  </a:cubicBezTo>
                  <a:lnTo>
                    <a:pt x="111428" y="68062"/>
                  </a:lnTo>
                  <a:cubicBezTo>
                    <a:pt x="60598" y="14869"/>
                    <a:pt x="60598" y="14869"/>
                    <a:pt x="60598" y="14869"/>
                  </a:cubicBezTo>
                  <a:lnTo>
                    <a:pt x="60598" y="14869"/>
                  </a:lnTo>
                  <a:lnTo>
                    <a:pt x="60598" y="14869"/>
                  </a:lnTo>
                  <a:lnTo>
                    <a:pt x="60598" y="14869"/>
                  </a:lnTo>
                  <a:cubicBezTo>
                    <a:pt x="9966" y="68062"/>
                    <a:pt x="9966" y="68062"/>
                    <a:pt x="9966" y="68062"/>
                  </a:cubicBezTo>
                  <a:lnTo>
                    <a:pt x="9966" y="68062"/>
                  </a:lnTo>
                  <a:cubicBezTo>
                    <a:pt x="8571" y="68062"/>
                    <a:pt x="7176" y="69528"/>
                    <a:pt x="5780" y="69528"/>
                  </a:cubicBezTo>
                  <a:cubicBezTo>
                    <a:pt x="2990" y="69528"/>
                    <a:pt x="0" y="66596"/>
                    <a:pt x="0" y="63664"/>
                  </a:cubicBezTo>
                  <a:cubicBezTo>
                    <a:pt x="0" y="62198"/>
                    <a:pt x="0" y="60523"/>
                    <a:pt x="1395" y="59057"/>
                  </a:cubicBezTo>
                  <a:cubicBezTo>
                    <a:pt x="56411" y="1465"/>
                    <a:pt x="56411" y="1465"/>
                    <a:pt x="56411" y="1465"/>
                  </a:cubicBezTo>
                  <a:cubicBezTo>
                    <a:pt x="57807" y="0"/>
                    <a:pt x="59202" y="0"/>
                    <a:pt x="60598" y="0"/>
                  </a:cubicBez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lnTo>
                    <a:pt x="60598" y="0"/>
                  </a:lnTo>
                  <a:cubicBezTo>
                    <a:pt x="61993" y="0"/>
                    <a:pt x="63388" y="1465"/>
                    <a:pt x="64784" y="1465"/>
                  </a:cubicBezTo>
                  <a:lnTo>
                    <a:pt x="64784" y="1465"/>
                  </a:lnTo>
                  <a:cubicBezTo>
                    <a:pt x="85913" y="25130"/>
                    <a:pt x="85913" y="25130"/>
                    <a:pt x="85913" y="25130"/>
                  </a:cubicBezTo>
                  <a:cubicBezTo>
                    <a:pt x="85913" y="19267"/>
                    <a:pt x="85913" y="19267"/>
                    <a:pt x="85913" y="19267"/>
                  </a:cubicBezTo>
                  <a:cubicBezTo>
                    <a:pt x="85913" y="16335"/>
                    <a:pt x="88903" y="13193"/>
                    <a:pt x="91694" y="13193"/>
                  </a:cubicBezTo>
                  <a:cubicBezTo>
                    <a:pt x="95880" y="13193"/>
                    <a:pt x="97275" y="16335"/>
                    <a:pt x="97275" y="19267"/>
                  </a:cubicBezTo>
                  <a:cubicBezTo>
                    <a:pt x="97275" y="36858"/>
                    <a:pt x="97275" y="36858"/>
                    <a:pt x="97275" y="36858"/>
                  </a:cubicBezTo>
                  <a:cubicBezTo>
                    <a:pt x="118405" y="59057"/>
                    <a:pt x="118405" y="59057"/>
                    <a:pt x="118405" y="59057"/>
                  </a:cubicBezTo>
                  <a:lnTo>
                    <a:pt x="118405" y="59057"/>
                  </a:lnTo>
                  <a:cubicBezTo>
                    <a:pt x="119800" y="60523"/>
                    <a:pt x="119800" y="62198"/>
                    <a:pt x="119800" y="63664"/>
                  </a:cubicBezTo>
                  <a:close/>
                  <a:moveTo>
                    <a:pt x="108438" y="72460"/>
                  </a:moveTo>
                  <a:lnTo>
                    <a:pt x="108438" y="72460"/>
                  </a:lnTo>
                  <a:cubicBezTo>
                    <a:pt x="108438" y="90261"/>
                    <a:pt x="108438" y="90261"/>
                    <a:pt x="108438" y="90261"/>
                  </a:cubicBezTo>
                  <a:cubicBezTo>
                    <a:pt x="108438" y="99057"/>
                    <a:pt x="108438" y="99057"/>
                    <a:pt x="108438" y="99057"/>
                  </a:cubicBezTo>
                  <a:cubicBezTo>
                    <a:pt x="108438" y="113926"/>
                    <a:pt x="108438" y="113926"/>
                    <a:pt x="108438" y="113926"/>
                  </a:cubicBezTo>
                  <a:cubicBezTo>
                    <a:pt x="108438" y="118324"/>
                    <a:pt x="107043" y="119790"/>
                    <a:pt x="102857" y="119790"/>
                  </a:cubicBezTo>
                  <a:cubicBezTo>
                    <a:pt x="91694" y="119790"/>
                    <a:pt x="91694" y="119790"/>
                    <a:pt x="91694" y="119790"/>
                  </a:cubicBezTo>
                  <a:cubicBezTo>
                    <a:pt x="91694" y="72460"/>
                    <a:pt x="91694" y="72460"/>
                    <a:pt x="91694" y="72460"/>
                  </a:cubicBezTo>
                  <a:cubicBezTo>
                    <a:pt x="69169" y="72460"/>
                    <a:pt x="69169" y="72460"/>
                    <a:pt x="69169" y="72460"/>
                  </a:cubicBezTo>
                  <a:cubicBezTo>
                    <a:pt x="69169" y="119790"/>
                    <a:pt x="69169" y="119790"/>
                    <a:pt x="69169" y="119790"/>
                  </a:cubicBezTo>
                  <a:cubicBezTo>
                    <a:pt x="16943" y="119790"/>
                    <a:pt x="16943" y="119790"/>
                    <a:pt x="16943" y="119790"/>
                  </a:cubicBezTo>
                  <a:cubicBezTo>
                    <a:pt x="14152" y="119790"/>
                    <a:pt x="11362" y="118324"/>
                    <a:pt x="11362" y="113926"/>
                  </a:cubicBezTo>
                  <a:cubicBezTo>
                    <a:pt x="11362" y="99057"/>
                    <a:pt x="11362" y="99057"/>
                    <a:pt x="11362" y="99057"/>
                  </a:cubicBezTo>
                  <a:cubicBezTo>
                    <a:pt x="11362" y="90261"/>
                    <a:pt x="11362" y="90261"/>
                    <a:pt x="11362" y="90261"/>
                  </a:cubicBezTo>
                  <a:cubicBezTo>
                    <a:pt x="11362" y="72460"/>
                    <a:pt x="11362" y="72460"/>
                    <a:pt x="11362" y="72460"/>
                  </a:cubicBezTo>
                  <a:cubicBezTo>
                    <a:pt x="60598" y="22198"/>
                    <a:pt x="60598" y="22198"/>
                    <a:pt x="60598" y="22198"/>
                  </a:cubicBezTo>
                  <a:lnTo>
                    <a:pt x="108438" y="72460"/>
                  </a:lnTo>
                  <a:close/>
                  <a:moveTo>
                    <a:pt x="50830" y="72460"/>
                  </a:moveTo>
                  <a:lnTo>
                    <a:pt x="50830" y="72460"/>
                  </a:lnTo>
                  <a:cubicBezTo>
                    <a:pt x="28305" y="72460"/>
                    <a:pt x="28305" y="72460"/>
                    <a:pt x="28305" y="72460"/>
                  </a:cubicBezTo>
                  <a:cubicBezTo>
                    <a:pt x="28305" y="96125"/>
                    <a:pt x="28305" y="96125"/>
                    <a:pt x="28305" y="96125"/>
                  </a:cubicBezTo>
                  <a:cubicBezTo>
                    <a:pt x="50830" y="96125"/>
                    <a:pt x="50830" y="96125"/>
                    <a:pt x="50830" y="96125"/>
                  </a:cubicBezTo>
                  <a:lnTo>
                    <a:pt x="50830" y="724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0" name="išļïḓè">
              <a:extLst>
                <a:ext uri="{FF2B5EF4-FFF2-40B4-BE49-F238E27FC236}">
                  <a16:creationId xmlns="" xmlns:a16="http://schemas.microsoft.com/office/drawing/2014/main" id="{EA2C0C86-B43C-4BCE-815D-80459CEC9CCD}"/>
                </a:ext>
              </a:extLst>
            </p:cNvPr>
            <p:cNvSpPr/>
            <p:nvPr/>
          </p:nvSpPr>
          <p:spPr>
            <a:xfrm>
              <a:off x="8176192" y="3493094"/>
              <a:ext cx="172652" cy="1512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009" y="65310"/>
                  </a:moveTo>
                  <a:lnTo>
                    <a:pt x="117009" y="65310"/>
                  </a:lnTo>
                  <a:lnTo>
                    <a:pt x="117009" y="65310"/>
                  </a:lnTo>
                  <a:cubicBezTo>
                    <a:pt x="61993" y="91073"/>
                    <a:pt x="61993" y="91073"/>
                    <a:pt x="61993" y="91073"/>
                  </a:cubicBezTo>
                  <a:lnTo>
                    <a:pt x="61993" y="91073"/>
                  </a:lnTo>
                  <a:lnTo>
                    <a:pt x="61993" y="91073"/>
                  </a:lnTo>
                  <a:lnTo>
                    <a:pt x="61993" y="91073"/>
                  </a:lnTo>
                  <a:cubicBezTo>
                    <a:pt x="61993" y="92655"/>
                    <a:pt x="60598" y="92655"/>
                    <a:pt x="60598" y="92655"/>
                  </a:cubicBezTo>
                  <a:cubicBezTo>
                    <a:pt x="59202" y="92655"/>
                    <a:pt x="59202" y="92655"/>
                    <a:pt x="57807" y="91073"/>
                  </a:cubicBezTo>
                  <a:lnTo>
                    <a:pt x="57807" y="91073"/>
                  </a:lnTo>
                  <a:lnTo>
                    <a:pt x="57807" y="91073"/>
                  </a:lnTo>
                  <a:lnTo>
                    <a:pt x="57807" y="91073"/>
                  </a:lnTo>
                  <a:cubicBezTo>
                    <a:pt x="2990" y="65310"/>
                    <a:pt x="2990" y="65310"/>
                    <a:pt x="2990" y="65310"/>
                  </a:cubicBezTo>
                  <a:lnTo>
                    <a:pt x="2990" y="65310"/>
                  </a:lnTo>
                  <a:cubicBezTo>
                    <a:pt x="1395" y="65310"/>
                    <a:pt x="0" y="62146"/>
                    <a:pt x="0" y="60564"/>
                  </a:cubicBezTo>
                  <a:cubicBezTo>
                    <a:pt x="0" y="55819"/>
                    <a:pt x="2990" y="54237"/>
                    <a:pt x="5780" y="54237"/>
                  </a:cubicBezTo>
                  <a:cubicBezTo>
                    <a:pt x="7176" y="54237"/>
                    <a:pt x="7176" y="54237"/>
                    <a:pt x="8571" y="54237"/>
                  </a:cubicBezTo>
                  <a:lnTo>
                    <a:pt x="8571" y="54237"/>
                  </a:lnTo>
                  <a:lnTo>
                    <a:pt x="8571" y="54237"/>
                  </a:lnTo>
                  <a:lnTo>
                    <a:pt x="8571" y="54237"/>
                  </a:lnTo>
                  <a:cubicBezTo>
                    <a:pt x="60598" y="78192"/>
                    <a:pt x="60598" y="78192"/>
                    <a:pt x="60598" y="78192"/>
                  </a:cubicBezTo>
                  <a:cubicBezTo>
                    <a:pt x="112823" y="54237"/>
                    <a:pt x="112823" y="54237"/>
                    <a:pt x="112823" y="54237"/>
                  </a:cubicBezTo>
                  <a:lnTo>
                    <a:pt x="112823" y="54237"/>
                  </a:lnTo>
                  <a:lnTo>
                    <a:pt x="112823" y="54237"/>
                  </a:lnTo>
                  <a:lnTo>
                    <a:pt x="112823" y="54237"/>
                  </a:lnTo>
                  <a:lnTo>
                    <a:pt x="114219" y="54237"/>
                  </a:lnTo>
                  <a:cubicBezTo>
                    <a:pt x="118405" y="54237"/>
                    <a:pt x="119800" y="55819"/>
                    <a:pt x="119800" y="60564"/>
                  </a:cubicBezTo>
                  <a:cubicBezTo>
                    <a:pt x="119800" y="62146"/>
                    <a:pt x="118405" y="65310"/>
                    <a:pt x="117009" y="65310"/>
                  </a:cubicBezTo>
                  <a:close/>
                  <a:moveTo>
                    <a:pt x="117009" y="38192"/>
                  </a:moveTo>
                  <a:lnTo>
                    <a:pt x="117009" y="38192"/>
                  </a:lnTo>
                  <a:lnTo>
                    <a:pt x="117009" y="38192"/>
                  </a:lnTo>
                  <a:cubicBezTo>
                    <a:pt x="61993" y="63728"/>
                    <a:pt x="61993" y="63728"/>
                    <a:pt x="61993" y="63728"/>
                  </a:cubicBezTo>
                  <a:lnTo>
                    <a:pt x="61993" y="63728"/>
                  </a:lnTo>
                  <a:lnTo>
                    <a:pt x="61993" y="63728"/>
                  </a:lnTo>
                  <a:lnTo>
                    <a:pt x="61993" y="63728"/>
                  </a:lnTo>
                  <a:lnTo>
                    <a:pt x="60598" y="63728"/>
                  </a:lnTo>
                  <a:cubicBezTo>
                    <a:pt x="59202" y="63728"/>
                    <a:pt x="59202" y="63728"/>
                    <a:pt x="57807" y="63728"/>
                  </a:cubicBezTo>
                  <a:lnTo>
                    <a:pt x="57807" y="63728"/>
                  </a:lnTo>
                  <a:lnTo>
                    <a:pt x="57807" y="63728"/>
                  </a:lnTo>
                  <a:lnTo>
                    <a:pt x="57807" y="63728"/>
                  </a:lnTo>
                  <a:cubicBezTo>
                    <a:pt x="2990" y="38192"/>
                    <a:pt x="2990" y="38192"/>
                    <a:pt x="2990" y="38192"/>
                  </a:cubicBezTo>
                  <a:lnTo>
                    <a:pt x="2990" y="38192"/>
                  </a:lnTo>
                  <a:cubicBezTo>
                    <a:pt x="1395" y="36610"/>
                    <a:pt x="0" y="35028"/>
                    <a:pt x="0" y="31864"/>
                  </a:cubicBezTo>
                  <a:cubicBezTo>
                    <a:pt x="0" y="30282"/>
                    <a:pt x="1395" y="27118"/>
                    <a:pt x="2990" y="27118"/>
                  </a:cubicBezTo>
                  <a:lnTo>
                    <a:pt x="2990" y="27118"/>
                  </a:lnTo>
                  <a:cubicBezTo>
                    <a:pt x="57807" y="1581"/>
                    <a:pt x="57807" y="1581"/>
                    <a:pt x="57807" y="1581"/>
                  </a:cubicBezTo>
                  <a:lnTo>
                    <a:pt x="57807" y="1581"/>
                  </a:lnTo>
                  <a:lnTo>
                    <a:pt x="57807" y="1581"/>
                  </a:lnTo>
                  <a:lnTo>
                    <a:pt x="57807" y="1581"/>
                  </a:lnTo>
                  <a:cubicBezTo>
                    <a:pt x="59202" y="0"/>
                    <a:pt x="59202" y="0"/>
                    <a:pt x="60598" y="0"/>
                  </a:cubicBezTo>
                  <a:cubicBezTo>
                    <a:pt x="60598" y="0"/>
                    <a:pt x="61993" y="0"/>
                    <a:pt x="61993" y="1581"/>
                  </a:cubicBezTo>
                  <a:lnTo>
                    <a:pt x="61993" y="1581"/>
                  </a:lnTo>
                  <a:lnTo>
                    <a:pt x="61993" y="1581"/>
                  </a:lnTo>
                  <a:lnTo>
                    <a:pt x="61993" y="1581"/>
                  </a:lnTo>
                  <a:cubicBezTo>
                    <a:pt x="117009" y="27118"/>
                    <a:pt x="117009" y="27118"/>
                    <a:pt x="117009" y="27118"/>
                  </a:cubicBezTo>
                  <a:lnTo>
                    <a:pt x="117009" y="27118"/>
                  </a:lnTo>
                  <a:cubicBezTo>
                    <a:pt x="118405" y="27118"/>
                    <a:pt x="119800" y="30282"/>
                    <a:pt x="119800" y="31864"/>
                  </a:cubicBezTo>
                  <a:cubicBezTo>
                    <a:pt x="119800" y="35028"/>
                    <a:pt x="118405" y="36610"/>
                    <a:pt x="117009" y="38192"/>
                  </a:cubicBezTo>
                  <a:close/>
                  <a:moveTo>
                    <a:pt x="5780" y="81355"/>
                  </a:moveTo>
                  <a:lnTo>
                    <a:pt x="5780" y="81355"/>
                  </a:lnTo>
                  <a:cubicBezTo>
                    <a:pt x="7176" y="81355"/>
                    <a:pt x="7176" y="81355"/>
                    <a:pt x="8571" y="81355"/>
                  </a:cubicBezTo>
                  <a:lnTo>
                    <a:pt x="8571" y="81355"/>
                  </a:lnTo>
                  <a:lnTo>
                    <a:pt x="8571" y="81355"/>
                  </a:lnTo>
                  <a:lnTo>
                    <a:pt x="8571" y="81355"/>
                  </a:lnTo>
                  <a:cubicBezTo>
                    <a:pt x="60598" y="106892"/>
                    <a:pt x="60598" y="106892"/>
                    <a:pt x="60598" y="106892"/>
                  </a:cubicBezTo>
                  <a:cubicBezTo>
                    <a:pt x="112823" y="81355"/>
                    <a:pt x="112823" y="81355"/>
                    <a:pt x="112823" y="81355"/>
                  </a:cubicBezTo>
                  <a:lnTo>
                    <a:pt x="112823" y="81355"/>
                  </a:lnTo>
                  <a:lnTo>
                    <a:pt x="112823" y="81355"/>
                  </a:lnTo>
                  <a:lnTo>
                    <a:pt x="112823" y="81355"/>
                  </a:lnTo>
                  <a:lnTo>
                    <a:pt x="114219" y="81355"/>
                  </a:lnTo>
                  <a:cubicBezTo>
                    <a:pt x="118405" y="81355"/>
                    <a:pt x="119800" y="84519"/>
                    <a:pt x="119800" y="87683"/>
                  </a:cubicBezTo>
                  <a:cubicBezTo>
                    <a:pt x="119800" y="91073"/>
                    <a:pt x="118405" y="92655"/>
                    <a:pt x="117009" y="94237"/>
                  </a:cubicBezTo>
                  <a:lnTo>
                    <a:pt x="117009" y="94237"/>
                  </a:lnTo>
                  <a:cubicBezTo>
                    <a:pt x="61993" y="119774"/>
                    <a:pt x="61993" y="119774"/>
                    <a:pt x="61993" y="119774"/>
                  </a:cubicBezTo>
                  <a:lnTo>
                    <a:pt x="61993" y="119774"/>
                  </a:lnTo>
                  <a:lnTo>
                    <a:pt x="61993" y="119774"/>
                  </a:lnTo>
                  <a:lnTo>
                    <a:pt x="61993" y="119774"/>
                  </a:lnTo>
                  <a:lnTo>
                    <a:pt x="60598" y="119774"/>
                  </a:lnTo>
                  <a:cubicBezTo>
                    <a:pt x="59202" y="119774"/>
                    <a:pt x="59202" y="119774"/>
                    <a:pt x="57807" y="119774"/>
                  </a:cubicBezTo>
                  <a:lnTo>
                    <a:pt x="57807" y="119774"/>
                  </a:lnTo>
                  <a:lnTo>
                    <a:pt x="57807" y="119774"/>
                  </a:lnTo>
                  <a:lnTo>
                    <a:pt x="57807" y="119774"/>
                  </a:lnTo>
                  <a:cubicBezTo>
                    <a:pt x="2990" y="94237"/>
                    <a:pt x="2990" y="94237"/>
                    <a:pt x="2990" y="94237"/>
                  </a:cubicBezTo>
                  <a:lnTo>
                    <a:pt x="2990" y="94237"/>
                  </a:lnTo>
                  <a:cubicBezTo>
                    <a:pt x="1395" y="92655"/>
                    <a:pt x="0" y="91073"/>
                    <a:pt x="0" y="87683"/>
                  </a:cubicBezTo>
                  <a:cubicBezTo>
                    <a:pt x="0" y="84519"/>
                    <a:pt x="2990" y="81355"/>
                    <a:pt x="5780" y="813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1" name="iSḻíḋé">
              <a:extLst>
                <a:ext uri="{FF2B5EF4-FFF2-40B4-BE49-F238E27FC236}">
                  <a16:creationId xmlns="" xmlns:a16="http://schemas.microsoft.com/office/drawing/2014/main" id="{443B1A22-3DEA-4390-A85B-4CEC8E3A2540}"/>
                </a:ext>
              </a:extLst>
            </p:cNvPr>
            <p:cNvSpPr/>
            <p:nvPr/>
          </p:nvSpPr>
          <p:spPr>
            <a:xfrm>
              <a:off x="8192572" y="4721958"/>
              <a:ext cx="139886" cy="1714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868" y="119800"/>
                  </a:moveTo>
                  <a:lnTo>
                    <a:pt x="112868" y="119800"/>
                  </a:lnTo>
                  <a:cubicBezTo>
                    <a:pt x="6885" y="119800"/>
                    <a:pt x="6885" y="119800"/>
                    <a:pt x="6885" y="119800"/>
                  </a:cubicBezTo>
                  <a:cubicBezTo>
                    <a:pt x="1721" y="119800"/>
                    <a:pt x="0" y="117004"/>
                    <a:pt x="0" y="114209"/>
                  </a:cubicBezTo>
                  <a:cubicBezTo>
                    <a:pt x="0" y="64891"/>
                    <a:pt x="0" y="64891"/>
                    <a:pt x="0" y="64891"/>
                  </a:cubicBezTo>
                  <a:cubicBezTo>
                    <a:pt x="0" y="62096"/>
                    <a:pt x="1721" y="59101"/>
                    <a:pt x="6885" y="59101"/>
                  </a:cubicBezTo>
                  <a:cubicBezTo>
                    <a:pt x="17213" y="59101"/>
                    <a:pt x="17213" y="59101"/>
                    <a:pt x="17213" y="59101"/>
                  </a:cubicBezTo>
                  <a:cubicBezTo>
                    <a:pt x="17213" y="33743"/>
                    <a:pt x="17213" y="33743"/>
                    <a:pt x="17213" y="33743"/>
                  </a:cubicBezTo>
                  <a:cubicBezTo>
                    <a:pt x="17213" y="13976"/>
                    <a:pt x="36393" y="0"/>
                    <a:pt x="59016" y="0"/>
                  </a:cubicBezTo>
                  <a:cubicBezTo>
                    <a:pt x="83360" y="0"/>
                    <a:pt x="100573" y="13976"/>
                    <a:pt x="100573" y="33743"/>
                  </a:cubicBezTo>
                  <a:cubicBezTo>
                    <a:pt x="100573" y="36539"/>
                    <a:pt x="98852" y="39534"/>
                    <a:pt x="93688" y="39534"/>
                  </a:cubicBezTo>
                  <a:cubicBezTo>
                    <a:pt x="90245" y="39534"/>
                    <a:pt x="86803" y="36539"/>
                    <a:pt x="86803" y="33743"/>
                  </a:cubicBezTo>
                  <a:cubicBezTo>
                    <a:pt x="86803" y="21164"/>
                    <a:pt x="74754" y="11181"/>
                    <a:pt x="59016" y="11181"/>
                  </a:cubicBezTo>
                  <a:cubicBezTo>
                    <a:pt x="43278" y="11181"/>
                    <a:pt x="31229" y="21164"/>
                    <a:pt x="31229" y="33743"/>
                  </a:cubicBezTo>
                  <a:cubicBezTo>
                    <a:pt x="31229" y="59101"/>
                    <a:pt x="31229" y="59101"/>
                    <a:pt x="31229" y="59101"/>
                  </a:cubicBezTo>
                  <a:cubicBezTo>
                    <a:pt x="86803" y="59101"/>
                    <a:pt x="86803" y="59101"/>
                    <a:pt x="86803" y="59101"/>
                  </a:cubicBezTo>
                  <a:cubicBezTo>
                    <a:pt x="100573" y="59101"/>
                    <a:pt x="100573" y="59101"/>
                    <a:pt x="100573" y="59101"/>
                  </a:cubicBezTo>
                  <a:cubicBezTo>
                    <a:pt x="112868" y="59101"/>
                    <a:pt x="112868" y="59101"/>
                    <a:pt x="112868" y="59101"/>
                  </a:cubicBezTo>
                  <a:cubicBezTo>
                    <a:pt x="116311" y="59101"/>
                    <a:pt x="119754" y="62096"/>
                    <a:pt x="119754" y="64891"/>
                  </a:cubicBezTo>
                  <a:cubicBezTo>
                    <a:pt x="119754" y="114209"/>
                    <a:pt x="119754" y="114209"/>
                    <a:pt x="119754" y="114209"/>
                  </a:cubicBezTo>
                  <a:cubicBezTo>
                    <a:pt x="119754" y="117004"/>
                    <a:pt x="116311" y="119800"/>
                    <a:pt x="112868" y="119800"/>
                  </a:cubicBezTo>
                  <a:close/>
                  <a:moveTo>
                    <a:pt x="59016" y="70482"/>
                  </a:moveTo>
                  <a:lnTo>
                    <a:pt x="59016" y="70482"/>
                  </a:lnTo>
                  <a:cubicBezTo>
                    <a:pt x="52131" y="70482"/>
                    <a:pt x="45000" y="76073"/>
                    <a:pt x="45000" y="81863"/>
                  </a:cubicBezTo>
                  <a:cubicBezTo>
                    <a:pt x="45000" y="86056"/>
                    <a:pt x="48688" y="90249"/>
                    <a:pt x="52131" y="91647"/>
                  </a:cubicBezTo>
                  <a:cubicBezTo>
                    <a:pt x="52131" y="103028"/>
                    <a:pt x="52131" y="103028"/>
                    <a:pt x="52131" y="103028"/>
                  </a:cubicBezTo>
                  <a:cubicBezTo>
                    <a:pt x="52131" y="105823"/>
                    <a:pt x="55573" y="108618"/>
                    <a:pt x="59016" y="108618"/>
                  </a:cubicBezTo>
                  <a:cubicBezTo>
                    <a:pt x="64180" y="108618"/>
                    <a:pt x="65901" y="105823"/>
                    <a:pt x="65901" y="103028"/>
                  </a:cubicBezTo>
                  <a:cubicBezTo>
                    <a:pt x="65901" y="91647"/>
                    <a:pt x="65901" y="91647"/>
                    <a:pt x="65901" y="91647"/>
                  </a:cubicBezTo>
                  <a:cubicBezTo>
                    <a:pt x="71065" y="90249"/>
                    <a:pt x="72786" y="86056"/>
                    <a:pt x="72786" y="81863"/>
                  </a:cubicBezTo>
                  <a:cubicBezTo>
                    <a:pt x="72786" y="76073"/>
                    <a:pt x="67622" y="70482"/>
                    <a:pt x="59016" y="70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8516423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6b4bf363-1ad6-426b-bc82-51b1b72fe03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>
            <a:extLst>
              <a:ext uri="{FF2B5EF4-FFF2-40B4-BE49-F238E27FC236}">
                <a16:creationId xmlns="" xmlns:a16="http://schemas.microsoft.com/office/drawing/2014/main" id="{BED04B80-CC55-4CE2-A970-EA6935AB01E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75527" y="1969172"/>
            <a:ext cx="10989349" cy="4888828"/>
            <a:chOff x="575527" y="1969172"/>
            <a:chExt cx="10989349" cy="4888828"/>
          </a:xfrm>
        </p:grpSpPr>
        <p:grpSp>
          <p:nvGrpSpPr>
            <p:cNvPr id="4" name="ïṥļíḑè">
              <a:extLst>
                <a:ext uri="{FF2B5EF4-FFF2-40B4-BE49-F238E27FC236}">
                  <a16:creationId xmlns="" xmlns:a16="http://schemas.microsoft.com/office/drawing/2014/main" id="{0C9CCB72-F74F-4C9C-9191-641660B6C333}"/>
                </a:ext>
              </a:extLst>
            </p:cNvPr>
            <p:cNvGrpSpPr/>
            <p:nvPr/>
          </p:nvGrpSpPr>
          <p:grpSpPr>
            <a:xfrm>
              <a:off x="3784313" y="1984378"/>
              <a:ext cx="4752904" cy="4873622"/>
              <a:chOff x="3784313" y="1984378"/>
              <a:chExt cx="4752904" cy="4873622"/>
            </a:xfrm>
          </p:grpSpPr>
          <p:sp>
            <p:nvSpPr>
              <p:cNvPr id="42" name="îś1îďe">
                <a:extLst>
                  <a:ext uri="{FF2B5EF4-FFF2-40B4-BE49-F238E27FC236}">
                    <a16:creationId xmlns="" xmlns:a16="http://schemas.microsoft.com/office/drawing/2014/main" id="{FBF79384-CDBD-4EC7-93EE-7D8ED1CE8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9086" y="3068398"/>
                <a:ext cx="3025592" cy="3789602"/>
              </a:xfrm>
              <a:custGeom>
                <a:avLst/>
                <a:gdLst>
                  <a:gd name="T0" fmla="*/ 197 w 454"/>
                  <a:gd name="T1" fmla="*/ 254 h 569"/>
                  <a:gd name="T2" fmla="*/ 200 w 454"/>
                  <a:gd name="T3" fmla="*/ 449 h 569"/>
                  <a:gd name="T4" fmla="*/ 148 w 454"/>
                  <a:gd name="T5" fmla="*/ 559 h 569"/>
                  <a:gd name="T6" fmla="*/ 122 w 454"/>
                  <a:gd name="T7" fmla="*/ 569 h 569"/>
                  <a:gd name="T8" fmla="*/ 339 w 454"/>
                  <a:gd name="T9" fmla="*/ 569 h 569"/>
                  <a:gd name="T10" fmla="*/ 304 w 454"/>
                  <a:gd name="T11" fmla="*/ 557 h 569"/>
                  <a:gd name="T12" fmla="*/ 277 w 454"/>
                  <a:gd name="T13" fmla="*/ 354 h 569"/>
                  <a:gd name="T14" fmla="*/ 282 w 454"/>
                  <a:gd name="T15" fmla="*/ 261 h 569"/>
                  <a:gd name="T16" fmla="*/ 315 w 454"/>
                  <a:gd name="T17" fmla="*/ 247 h 569"/>
                  <a:gd name="T18" fmla="*/ 454 w 454"/>
                  <a:gd name="T19" fmla="*/ 120 h 569"/>
                  <a:gd name="T20" fmla="*/ 451 w 454"/>
                  <a:gd name="T21" fmla="*/ 117 h 569"/>
                  <a:gd name="T22" fmla="*/ 451 w 454"/>
                  <a:gd name="T23" fmla="*/ 117 h 569"/>
                  <a:gd name="T24" fmla="*/ 389 w 454"/>
                  <a:gd name="T25" fmla="*/ 164 h 569"/>
                  <a:gd name="T26" fmla="*/ 400 w 454"/>
                  <a:gd name="T27" fmla="*/ 82 h 569"/>
                  <a:gd name="T28" fmla="*/ 399 w 454"/>
                  <a:gd name="T29" fmla="*/ 82 h 569"/>
                  <a:gd name="T30" fmla="*/ 398 w 454"/>
                  <a:gd name="T31" fmla="*/ 82 h 569"/>
                  <a:gd name="T32" fmla="*/ 362 w 454"/>
                  <a:gd name="T33" fmla="*/ 182 h 569"/>
                  <a:gd name="T34" fmla="*/ 257 w 454"/>
                  <a:gd name="T35" fmla="*/ 234 h 569"/>
                  <a:gd name="T36" fmla="*/ 241 w 454"/>
                  <a:gd name="T37" fmla="*/ 146 h 569"/>
                  <a:gd name="T38" fmla="*/ 296 w 454"/>
                  <a:gd name="T39" fmla="*/ 54 h 569"/>
                  <a:gd name="T40" fmla="*/ 295 w 454"/>
                  <a:gd name="T41" fmla="*/ 54 h 569"/>
                  <a:gd name="T42" fmla="*/ 294 w 454"/>
                  <a:gd name="T43" fmla="*/ 52 h 569"/>
                  <a:gd name="T44" fmla="*/ 238 w 454"/>
                  <a:gd name="T45" fmla="*/ 113 h 569"/>
                  <a:gd name="T46" fmla="*/ 235 w 454"/>
                  <a:gd name="T47" fmla="*/ 35 h 569"/>
                  <a:gd name="T48" fmla="*/ 235 w 454"/>
                  <a:gd name="T49" fmla="*/ 35 h 569"/>
                  <a:gd name="T50" fmla="*/ 230 w 454"/>
                  <a:gd name="T51" fmla="*/ 35 h 569"/>
                  <a:gd name="T52" fmla="*/ 219 w 454"/>
                  <a:gd name="T53" fmla="*/ 223 h 569"/>
                  <a:gd name="T54" fmla="*/ 122 w 454"/>
                  <a:gd name="T55" fmla="*/ 132 h 569"/>
                  <a:gd name="T56" fmla="*/ 137 w 454"/>
                  <a:gd name="T57" fmla="*/ 64 h 569"/>
                  <a:gd name="T58" fmla="*/ 135 w 454"/>
                  <a:gd name="T59" fmla="*/ 63 h 569"/>
                  <a:gd name="T60" fmla="*/ 135 w 454"/>
                  <a:gd name="T61" fmla="*/ 63 h 569"/>
                  <a:gd name="T62" fmla="*/ 113 w 454"/>
                  <a:gd name="T63" fmla="*/ 118 h 569"/>
                  <a:gd name="T64" fmla="*/ 52 w 454"/>
                  <a:gd name="T65" fmla="*/ 1 h 569"/>
                  <a:gd name="T66" fmla="*/ 50 w 454"/>
                  <a:gd name="T67" fmla="*/ 0 h 569"/>
                  <a:gd name="T68" fmla="*/ 46 w 454"/>
                  <a:gd name="T69" fmla="*/ 1 h 569"/>
                  <a:gd name="T70" fmla="*/ 74 w 454"/>
                  <a:gd name="T71" fmla="*/ 91 h 569"/>
                  <a:gd name="T72" fmla="*/ 74 w 454"/>
                  <a:gd name="T73" fmla="*/ 91 h 569"/>
                  <a:gd name="T74" fmla="*/ 149 w 454"/>
                  <a:gd name="T75" fmla="*/ 208 h 569"/>
                  <a:gd name="T76" fmla="*/ 3 w 454"/>
                  <a:gd name="T77" fmla="*/ 195 h 569"/>
                  <a:gd name="T78" fmla="*/ 3 w 454"/>
                  <a:gd name="T79" fmla="*/ 196 h 569"/>
                  <a:gd name="T80" fmla="*/ 0 w 454"/>
                  <a:gd name="T81" fmla="*/ 201 h 569"/>
                  <a:gd name="T82" fmla="*/ 172 w 454"/>
                  <a:gd name="T83" fmla="*/ 237 h 569"/>
                  <a:gd name="T84" fmla="*/ 197 w 454"/>
                  <a:gd name="T85" fmla="*/ 254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54" h="569">
                    <a:moveTo>
                      <a:pt x="197" y="254"/>
                    </a:moveTo>
                    <a:cubicBezTo>
                      <a:pt x="209" y="304"/>
                      <a:pt x="213" y="368"/>
                      <a:pt x="200" y="449"/>
                    </a:cubicBezTo>
                    <a:cubicBezTo>
                      <a:pt x="191" y="518"/>
                      <a:pt x="199" y="559"/>
                      <a:pt x="148" y="559"/>
                    </a:cubicBezTo>
                    <a:cubicBezTo>
                      <a:pt x="148" y="559"/>
                      <a:pt x="138" y="555"/>
                      <a:pt x="122" y="569"/>
                    </a:cubicBezTo>
                    <a:cubicBezTo>
                      <a:pt x="339" y="569"/>
                      <a:pt x="339" y="569"/>
                      <a:pt x="339" y="569"/>
                    </a:cubicBezTo>
                    <a:cubicBezTo>
                      <a:pt x="328" y="564"/>
                      <a:pt x="315" y="559"/>
                      <a:pt x="304" y="557"/>
                    </a:cubicBezTo>
                    <a:cubicBezTo>
                      <a:pt x="292" y="529"/>
                      <a:pt x="279" y="475"/>
                      <a:pt x="277" y="354"/>
                    </a:cubicBezTo>
                    <a:cubicBezTo>
                      <a:pt x="276" y="318"/>
                      <a:pt x="278" y="287"/>
                      <a:pt x="282" y="261"/>
                    </a:cubicBezTo>
                    <a:cubicBezTo>
                      <a:pt x="315" y="247"/>
                      <a:pt x="315" y="247"/>
                      <a:pt x="315" y="247"/>
                    </a:cubicBezTo>
                    <a:cubicBezTo>
                      <a:pt x="404" y="194"/>
                      <a:pt x="433" y="147"/>
                      <a:pt x="454" y="120"/>
                    </a:cubicBezTo>
                    <a:cubicBezTo>
                      <a:pt x="451" y="117"/>
                      <a:pt x="451" y="117"/>
                      <a:pt x="451" y="117"/>
                    </a:cubicBezTo>
                    <a:cubicBezTo>
                      <a:pt x="451" y="117"/>
                      <a:pt x="451" y="117"/>
                      <a:pt x="451" y="117"/>
                    </a:cubicBezTo>
                    <a:cubicBezTo>
                      <a:pt x="428" y="135"/>
                      <a:pt x="407" y="151"/>
                      <a:pt x="389" y="164"/>
                    </a:cubicBezTo>
                    <a:cubicBezTo>
                      <a:pt x="396" y="133"/>
                      <a:pt x="398" y="121"/>
                      <a:pt x="400" y="82"/>
                    </a:cubicBezTo>
                    <a:cubicBezTo>
                      <a:pt x="399" y="82"/>
                      <a:pt x="399" y="82"/>
                      <a:pt x="399" y="82"/>
                    </a:cubicBezTo>
                    <a:cubicBezTo>
                      <a:pt x="399" y="82"/>
                      <a:pt x="398" y="82"/>
                      <a:pt x="398" y="82"/>
                    </a:cubicBezTo>
                    <a:cubicBezTo>
                      <a:pt x="393" y="101"/>
                      <a:pt x="379" y="147"/>
                      <a:pt x="362" y="182"/>
                    </a:cubicBezTo>
                    <a:cubicBezTo>
                      <a:pt x="312" y="215"/>
                      <a:pt x="278" y="228"/>
                      <a:pt x="257" y="234"/>
                    </a:cubicBezTo>
                    <a:cubicBezTo>
                      <a:pt x="251" y="213"/>
                      <a:pt x="245" y="185"/>
                      <a:pt x="241" y="146"/>
                    </a:cubicBezTo>
                    <a:cubicBezTo>
                      <a:pt x="257" y="110"/>
                      <a:pt x="284" y="70"/>
                      <a:pt x="296" y="54"/>
                    </a:cubicBezTo>
                    <a:cubicBezTo>
                      <a:pt x="295" y="54"/>
                      <a:pt x="295" y="54"/>
                      <a:pt x="295" y="54"/>
                    </a:cubicBezTo>
                    <a:cubicBezTo>
                      <a:pt x="294" y="52"/>
                      <a:pt x="294" y="52"/>
                      <a:pt x="294" y="52"/>
                    </a:cubicBezTo>
                    <a:cubicBezTo>
                      <a:pt x="265" y="79"/>
                      <a:pt x="258" y="88"/>
                      <a:pt x="238" y="113"/>
                    </a:cubicBezTo>
                    <a:cubicBezTo>
                      <a:pt x="236" y="91"/>
                      <a:pt x="235" y="64"/>
                      <a:pt x="235" y="35"/>
                    </a:cubicBezTo>
                    <a:cubicBezTo>
                      <a:pt x="235" y="35"/>
                      <a:pt x="235" y="35"/>
                      <a:pt x="235" y="35"/>
                    </a:cubicBezTo>
                    <a:cubicBezTo>
                      <a:pt x="230" y="35"/>
                      <a:pt x="230" y="35"/>
                      <a:pt x="230" y="35"/>
                    </a:cubicBezTo>
                    <a:cubicBezTo>
                      <a:pt x="223" y="69"/>
                      <a:pt x="210" y="143"/>
                      <a:pt x="219" y="223"/>
                    </a:cubicBezTo>
                    <a:cubicBezTo>
                      <a:pt x="219" y="223"/>
                      <a:pt x="175" y="205"/>
                      <a:pt x="122" y="132"/>
                    </a:cubicBezTo>
                    <a:cubicBezTo>
                      <a:pt x="123" y="120"/>
                      <a:pt x="125" y="90"/>
                      <a:pt x="137" y="64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27" y="75"/>
                      <a:pt x="118" y="94"/>
                      <a:pt x="113" y="118"/>
                    </a:cubicBezTo>
                    <a:cubicBezTo>
                      <a:pt x="93" y="88"/>
                      <a:pt x="72" y="50"/>
                      <a:pt x="52" y="1"/>
                    </a:cubicBezTo>
                    <a:cubicBezTo>
                      <a:pt x="51" y="1"/>
                      <a:pt x="51" y="1"/>
                      <a:pt x="50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9" y="17"/>
                      <a:pt x="74" y="91"/>
                      <a:pt x="74" y="91"/>
                    </a:cubicBezTo>
                    <a:cubicBezTo>
                      <a:pt x="74" y="91"/>
                      <a:pt x="74" y="91"/>
                      <a:pt x="74" y="91"/>
                    </a:cubicBezTo>
                    <a:cubicBezTo>
                      <a:pt x="91" y="132"/>
                      <a:pt x="115" y="175"/>
                      <a:pt x="149" y="208"/>
                    </a:cubicBezTo>
                    <a:cubicBezTo>
                      <a:pt x="149" y="208"/>
                      <a:pt x="89" y="222"/>
                      <a:pt x="3" y="195"/>
                    </a:cubicBezTo>
                    <a:cubicBezTo>
                      <a:pt x="3" y="196"/>
                      <a:pt x="3" y="196"/>
                      <a:pt x="3" y="196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37" y="218"/>
                      <a:pt x="97" y="238"/>
                      <a:pt x="172" y="237"/>
                    </a:cubicBezTo>
                    <a:cubicBezTo>
                      <a:pt x="178" y="238"/>
                      <a:pt x="187" y="243"/>
                      <a:pt x="197" y="25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íṩļïḍê">
                <a:extLst>
                  <a:ext uri="{FF2B5EF4-FFF2-40B4-BE49-F238E27FC236}">
                    <a16:creationId xmlns="" xmlns:a16="http://schemas.microsoft.com/office/drawing/2014/main" id="{2863F96A-4FBA-4913-836B-AEA331CDD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833" y="1984378"/>
                <a:ext cx="2052736" cy="2052736"/>
              </a:xfrm>
              <a:prstGeom prst="ellipse">
                <a:avLst/>
              </a:prstGeom>
              <a:solidFill>
                <a:schemeClr val="accent1"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4" name="íṥḷîďê">
                <a:extLst>
                  <a:ext uri="{FF2B5EF4-FFF2-40B4-BE49-F238E27FC236}">
                    <a16:creationId xmlns="" xmlns:a16="http://schemas.microsoft.com/office/drawing/2014/main" id="{0444B213-78E1-4D2D-9BC8-EBD529C3A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2428" y="2154249"/>
                <a:ext cx="1735003" cy="1733685"/>
              </a:xfrm>
              <a:prstGeom prst="ellipse">
                <a:avLst/>
              </a:prstGeom>
              <a:solidFill>
                <a:schemeClr val="accent1"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5" name="ís1îḍê">
                <a:extLst>
                  <a:ext uri="{FF2B5EF4-FFF2-40B4-BE49-F238E27FC236}">
                    <a16:creationId xmlns="" xmlns:a16="http://schemas.microsoft.com/office/drawing/2014/main" id="{A967251E-6B09-40BD-ADD6-5B6190941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0967" y="3129394"/>
                <a:ext cx="1746250" cy="1746250"/>
              </a:xfrm>
              <a:prstGeom prst="ellipse">
                <a:avLst/>
              </a:prstGeom>
              <a:solidFill>
                <a:schemeClr val="accent2"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6" name="íşḻiḑê">
                <a:extLst>
                  <a:ext uri="{FF2B5EF4-FFF2-40B4-BE49-F238E27FC236}">
                    <a16:creationId xmlns="" xmlns:a16="http://schemas.microsoft.com/office/drawing/2014/main" id="{F26045B8-A19F-4EA6-A345-1C18FBAB5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4313" y="3506789"/>
                <a:ext cx="1830388" cy="1828800"/>
              </a:xfrm>
              <a:prstGeom prst="ellipse">
                <a:avLst/>
              </a:prstGeom>
              <a:solidFill>
                <a:schemeClr val="accent3"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7" name="íŝľiďê">
                <a:extLst>
                  <a:ext uri="{FF2B5EF4-FFF2-40B4-BE49-F238E27FC236}">
                    <a16:creationId xmlns="" xmlns:a16="http://schemas.microsoft.com/office/drawing/2014/main" id="{10C04034-066B-498E-9D35-ABD280518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4504" y="2013410"/>
                <a:ext cx="2052736" cy="2052736"/>
              </a:xfrm>
              <a:prstGeom prst="ellipse">
                <a:avLst/>
              </a:prstGeom>
              <a:solidFill>
                <a:schemeClr val="accent4"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8" name="is1iḑê">
                <a:extLst>
                  <a:ext uri="{FF2B5EF4-FFF2-40B4-BE49-F238E27FC236}">
                    <a16:creationId xmlns="" xmlns:a16="http://schemas.microsoft.com/office/drawing/2014/main" id="{E4A78704-E38E-4A53-804C-C249CF87A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4311" y="3329447"/>
                <a:ext cx="1360339" cy="1362267"/>
              </a:xfrm>
              <a:prstGeom prst="ellipse">
                <a:avLst/>
              </a:prstGeom>
              <a:solidFill>
                <a:schemeClr val="accent2"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9" name="íṩľiďé">
                <a:extLst>
                  <a:ext uri="{FF2B5EF4-FFF2-40B4-BE49-F238E27FC236}">
                    <a16:creationId xmlns="" xmlns:a16="http://schemas.microsoft.com/office/drawing/2014/main" id="{0EF6DB22-C512-4093-B4E5-1FC1C41A2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389" y="3682503"/>
                <a:ext cx="1497013" cy="1497013"/>
              </a:xfrm>
              <a:prstGeom prst="ellipse">
                <a:avLst/>
              </a:prstGeom>
              <a:solidFill>
                <a:schemeClr val="accent3"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0" name="îsļîďé">
                <a:extLst>
                  <a:ext uri="{FF2B5EF4-FFF2-40B4-BE49-F238E27FC236}">
                    <a16:creationId xmlns="" xmlns:a16="http://schemas.microsoft.com/office/drawing/2014/main" id="{15AF4474-F6F6-49C9-99D6-D4E29A2A52E9}"/>
                  </a:ext>
                </a:extLst>
              </p:cNvPr>
              <p:cNvSpPr txBox="1"/>
              <p:nvPr/>
            </p:nvSpPr>
            <p:spPr>
              <a:xfrm>
                <a:off x="4722071" y="2777075"/>
                <a:ext cx="904415" cy="523220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25%</a:t>
                </a:r>
              </a:p>
            </p:txBody>
          </p:sp>
          <p:sp>
            <p:nvSpPr>
              <p:cNvPr id="51" name="isḻiḋê">
                <a:extLst>
                  <a:ext uri="{FF2B5EF4-FFF2-40B4-BE49-F238E27FC236}">
                    <a16:creationId xmlns="" xmlns:a16="http://schemas.microsoft.com/office/drawing/2014/main" id="{8E13A17D-0BF1-4F4A-B5DB-0D672E483698}"/>
                  </a:ext>
                </a:extLst>
              </p:cNvPr>
              <p:cNvSpPr txBox="1"/>
              <p:nvPr/>
            </p:nvSpPr>
            <p:spPr>
              <a:xfrm>
                <a:off x="4282821" y="4089399"/>
                <a:ext cx="904415" cy="523220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25%</a:t>
                </a:r>
              </a:p>
            </p:txBody>
          </p:sp>
          <p:sp>
            <p:nvSpPr>
              <p:cNvPr id="52" name="i$ḻîḑê">
                <a:extLst>
                  <a:ext uri="{FF2B5EF4-FFF2-40B4-BE49-F238E27FC236}">
                    <a16:creationId xmlns="" xmlns:a16="http://schemas.microsoft.com/office/drawing/2014/main" id="{059E25D2-D4BD-4C23-82E6-206A6D971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3099" y="2183281"/>
                <a:ext cx="1735003" cy="1733685"/>
              </a:xfrm>
              <a:prstGeom prst="ellipse">
                <a:avLst/>
              </a:prstGeom>
              <a:solidFill>
                <a:schemeClr val="accent4"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3" name="í$ļîḑê">
                <a:extLst>
                  <a:ext uri="{FF2B5EF4-FFF2-40B4-BE49-F238E27FC236}">
                    <a16:creationId xmlns="" xmlns:a16="http://schemas.microsoft.com/office/drawing/2014/main" id="{4512F585-A688-41B6-B455-51C38E557E3E}"/>
                  </a:ext>
                </a:extLst>
              </p:cNvPr>
              <p:cNvSpPr txBox="1"/>
              <p:nvPr/>
            </p:nvSpPr>
            <p:spPr>
              <a:xfrm>
                <a:off x="7215563" y="3627836"/>
                <a:ext cx="904415" cy="523220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25%</a:t>
                </a:r>
              </a:p>
            </p:txBody>
          </p:sp>
          <p:sp>
            <p:nvSpPr>
              <p:cNvPr id="54" name="ïśļiḋê">
                <a:extLst>
                  <a:ext uri="{FF2B5EF4-FFF2-40B4-BE49-F238E27FC236}">
                    <a16:creationId xmlns="" xmlns:a16="http://schemas.microsoft.com/office/drawing/2014/main" id="{76B225BE-4A46-4A37-96A9-E1BE37511CA7}"/>
                  </a:ext>
                </a:extLst>
              </p:cNvPr>
              <p:cNvSpPr txBox="1"/>
              <p:nvPr/>
            </p:nvSpPr>
            <p:spPr>
              <a:xfrm>
                <a:off x="6316569" y="2759481"/>
                <a:ext cx="904415" cy="523220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25%</a:t>
                </a:r>
              </a:p>
            </p:txBody>
          </p:sp>
          <p:sp>
            <p:nvSpPr>
              <p:cNvPr id="55" name="îśḻiḑè">
                <a:extLst>
                  <a:ext uri="{FF2B5EF4-FFF2-40B4-BE49-F238E27FC236}">
                    <a16:creationId xmlns="" xmlns:a16="http://schemas.microsoft.com/office/drawing/2014/main" id="{D8531784-5C0F-4A7D-BA1A-02440AD95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9919" y="4106245"/>
                <a:ext cx="327589" cy="32805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6" name="iŝḷîdê">
                <a:extLst>
                  <a:ext uri="{FF2B5EF4-FFF2-40B4-BE49-F238E27FC236}">
                    <a16:creationId xmlns="" xmlns:a16="http://schemas.microsoft.com/office/drawing/2014/main" id="{76303422-E913-47E2-AE11-FF3D98648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5888" y="3891832"/>
                <a:ext cx="479357" cy="48003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7" name="išḻiďè">
                <a:extLst>
                  <a:ext uri="{FF2B5EF4-FFF2-40B4-BE49-F238E27FC236}">
                    <a16:creationId xmlns="" xmlns:a16="http://schemas.microsoft.com/office/drawing/2014/main" id="{1929C960-FBB7-4CA8-891D-5D748F132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9155" y="4721911"/>
                <a:ext cx="310598" cy="3110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8" name="ïṥḻîḑê">
                <a:extLst>
                  <a:ext uri="{FF2B5EF4-FFF2-40B4-BE49-F238E27FC236}">
                    <a16:creationId xmlns="" xmlns:a16="http://schemas.microsoft.com/office/drawing/2014/main" id="{1C76E1D7-7115-45AE-8F2C-3D7EB3739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0539" y="2798666"/>
                <a:ext cx="479357" cy="480037"/>
              </a:xfrm>
              <a:prstGeom prst="ellipse">
                <a:avLst/>
              </a:prstGeom>
              <a:solidFill>
                <a:schemeClr val="accent4"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9" name="işļïḓé">
                <a:extLst>
                  <a:ext uri="{FF2B5EF4-FFF2-40B4-BE49-F238E27FC236}">
                    <a16:creationId xmlns="" xmlns:a16="http://schemas.microsoft.com/office/drawing/2014/main" id="{8F137106-8365-44BF-97CD-A5D2054FD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4842" y="4740400"/>
                <a:ext cx="327589" cy="32805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0" name="işḻïḑê">
                <a:extLst>
                  <a:ext uri="{FF2B5EF4-FFF2-40B4-BE49-F238E27FC236}">
                    <a16:creationId xmlns="" xmlns:a16="http://schemas.microsoft.com/office/drawing/2014/main" id="{F94F90ED-45B7-41A9-9DF5-DC2A246C5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2957" y="3309162"/>
                <a:ext cx="479357" cy="480037"/>
              </a:xfrm>
              <a:prstGeom prst="ellipse">
                <a:avLst/>
              </a:prstGeom>
              <a:solidFill>
                <a:schemeClr val="accent1"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1" name="ïşḷîḑê">
                <a:extLst>
                  <a:ext uri="{FF2B5EF4-FFF2-40B4-BE49-F238E27FC236}">
                    <a16:creationId xmlns="" xmlns:a16="http://schemas.microsoft.com/office/drawing/2014/main" id="{4CAF126E-375D-494C-A47C-D79921A6A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4912" y="4591096"/>
                <a:ext cx="479357" cy="480037"/>
              </a:xfrm>
              <a:prstGeom prst="ellipse">
                <a:avLst/>
              </a:prstGeom>
              <a:solidFill>
                <a:schemeClr val="accent2"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2" name="iṧ1ïḑé">
                <a:extLst>
                  <a:ext uri="{FF2B5EF4-FFF2-40B4-BE49-F238E27FC236}">
                    <a16:creationId xmlns="" xmlns:a16="http://schemas.microsoft.com/office/drawing/2014/main" id="{13638F65-AEEE-4623-ADBB-EBFC6784B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5651" y="4805981"/>
                <a:ext cx="479357" cy="480037"/>
              </a:xfrm>
              <a:prstGeom prst="ellipse">
                <a:avLst/>
              </a:prstGeom>
              <a:solidFill>
                <a:schemeClr val="accent3">
                  <a:alpha val="6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5" name="îsľíḑê">
              <a:extLst>
                <a:ext uri="{FF2B5EF4-FFF2-40B4-BE49-F238E27FC236}">
                  <a16:creationId xmlns="" xmlns:a16="http://schemas.microsoft.com/office/drawing/2014/main" id="{63667457-0C8C-4DF6-8801-D958527DA904}"/>
                </a:ext>
              </a:extLst>
            </p:cNvPr>
            <p:cNvGrpSpPr/>
            <p:nvPr/>
          </p:nvGrpSpPr>
          <p:grpSpPr>
            <a:xfrm rot="10800000" flipH="1">
              <a:off x="3080275" y="4539366"/>
              <a:ext cx="1163703" cy="301378"/>
              <a:chOff x="3000375" y="4042161"/>
              <a:chExt cx="1163703" cy="301378"/>
            </a:xfrm>
          </p:grpSpPr>
          <p:cxnSp>
            <p:nvCxnSpPr>
              <p:cNvPr id="40" name="Straight Connector 38">
                <a:extLst>
                  <a:ext uri="{FF2B5EF4-FFF2-40B4-BE49-F238E27FC236}">
                    <a16:creationId xmlns="" xmlns:a16="http://schemas.microsoft.com/office/drawing/2014/main" id="{44D20335-B895-4C3A-A1E2-DB6BF0EE2C80}"/>
                  </a:ext>
                </a:extLst>
              </p:cNvPr>
              <p:cNvCxnSpPr/>
              <p:nvPr/>
            </p:nvCxnSpPr>
            <p:spPr>
              <a:xfrm rot="10800000">
                <a:off x="3862700" y="4042161"/>
                <a:ext cx="301378" cy="301378"/>
              </a:xfrm>
              <a:prstGeom prst="line">
                <a:avLst/>
              </a:prstGeom>
              <a:ln w="2222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39">
                <a:extLst>
                  <a:ext uri="{FF2B5EF4-FFF2-40B4-BE49-F238E27FC236}">
                    <a16:creationId xmlns="" xmlns:a16="http://schemas.microsoft.com/office/drawing/2014/main" id="{0D0A597A-0F85-4AA9-9ADE-756690119054}"/>
                  </a:ext>
                </a:extLst>
              </p:cNvPr>
              <p:cNvCxnSpPr/>
              <p:nvPr/>
            </p:nvCxnSpPr>
            <p:spPr>
              <a:xfrm flipH="1">
                <a:off x="3000375" y="4050707"/>
                <a:ext cx="870870" cy="0"/>
              </a:xfrm>
              <a:prstGeom prst="straightConnector1">
                <a:avLst/>
              </a:prstGeom>
              <a:ln w="22225">
                <a:solidFill>
                  <a:schemeClr val="accent3"/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ïṩlídé">
              <a:extLst>
                <a:ext uri="{FF2B5EF4-FFF2-40B4-BE49-F238E27FC236}">
                  <a16:creationId xmlns="" xmlns:a16="http://schemas.microsoft.com/office/drawing/2014/main" id="{6511D2D0-61AA-4A19-8E5B-E75537083A91}"/>
                </a:ext>
              </a:extLst>
            </p:cNvPr>
            <p:cNvGrpSpPr/>
            <p:nvPr/>
          </p:nvGrpSpPr>
          <p:grpSpPr>
            <a:xfrm rot="10800000">
              <a:off x="7808863" y="4656495"/>
              <a:ext cx="1189031" cy="389504"/>
              <a:chOff x="3153400" y="4042161"/>
              <a:chExt cx="1189031" cy="389504"/>
            </a:xfrm>
          </p:grpSpPr>
          <p:cxnSp>
            <p:nvCxnSpPr>
              <p:cNvPr id="38" name="Straight Connector 36">
                <a:extLst>
                  <a:ext uri="{FF2B5EF4-FFF2-40B4-BE49-F238E27FC236}">
                    <a16:creationId xmlns="" xmlns:a16="http://schemas.microsoft.com/office/drawing/2014/main" id="{6A6757EC-85AE-4FD2-9FA3-0C9B363068A9}"/>
                  </a:ext>
                </a:extLst>
              </p:cNvPr>
              <p:cNvCxnSpPr>
                <a:stCxn id="48" idx="4"/>
              </p:cNvCxnSpPr>
              <p:nvPr/>
            </p:nvCxnSpPr>
            <p:spPr>
              <a:xfrm rot="10800000">
                <a:off x="3862700" y="4042161"/>
                <a:ext cx="479731" cy="389504"/>
              </a:xfrm>
              <a:prstGeom prst="line">
                <a:avLst/>
              </a:prstGeom>
              <a:ln w="222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7">
                <a:extLst>
                  <a:ext uri="{FF2B5EF4-FFF2-40B4-BE49-F238E27FC236}">
                    <a16:creationId xmlns="" xmlns:a16="http://schemas.microsoft.com/office/drawing/2014/main" id="{D3DBB063-1D72-4BA4-8525-3D4654BD1797}"/>
                  </a:ext>
                </a:extLst>
              </p:cNvPr>
              <p:cNvCxnSpPr/>
              <p:nvPr/>
            </p:nvCxnSpPr>
            <p:spPr>
              <a:xfrm flipH="1">
                <a:off x="3153400" y="4050707"/>
                <a:ext cx="717845" cy="0"/>
              </a:xfrm>
              <a:prstGeom prst="straightConnector1">
                <a:avLst/>
              </a:prstGeom>
              <a:ln w="22225">
                <a:solidFill>
                  <a:schemeClr val="accent2"/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îśľïḋè">
              <a:extLst>
                <a:ext uri="{FF2B5EF4-FFF2-40B4-BE49-F238E27FC236}">
                  <a16:creationId xmlns="" xmlns:a16="http://schemas.microsoft.com/office/drawing/2014/main" id="{8248BBDB-2487-4A62-92BE-0CB474782F66}"/>
                </a:ext>
              </a:extLst>
            </p:cNvPr>
            <p:cNvGrpSpPr/>
            <p:nvPr/>
          </p:nvGrpSpPr>
          <p:grpSpPr>
            <a:xfrm>
              <a:off x="3349904" y="2212407"/>
              <a:ext cx="1058821" cy="427857"/>
              <a:chOff x="2894176" y="3704601"/>
              <a:chExt cx="1058821" cy="427857"/>
            </a:xfrm>
          </p:grpSpPr>
          <p:cxnSp>
            <p:nvCxnSpPr>
              <p:cNvPr id="36" name="Straight Connector 34">
                <a:extLst>
                  <a:ext uri="{FF2B5EF4-FFF2-40B4-BE49-F238E27FC236}">
                    <a16:creationId xmlns="" xmlns:a16="http://schemas.microsoft.com/office/drawing/2014/main" id="{2C2ECBCC-7DA5-40DA-AAB2-1059C69BAE1A}"/>
                  </a:ext>
                </a:extLst>
              </p:cNvPr>
              <p:cNvCxnSpPr/>
              <p:nvPr/>
            </p:nvCxnSpPr>
            <p:spPr>
              <a:xfrm flipH="1" flipV="1">
                <a:off x="3525140" y="3704601"/>
                <a:ext cx="427857" cy="427857"/>
              </a:xfrm>
              <a:prstGeom prst="line">
                <a:avLst/>
              </a:prstGeom>
              <a:ln w="2222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5">
                <a:extLst>
                  <a:ext uri="{FF2B5EF4-FFF2-40B4-BE49-F238E27FC236}">
                    <a16:creationId xmlns="" xmlns:a16="http://schemas.microsoft.com/office/drawing/2014/main" id="{106773C9-1A82-4DAE-9D77-4BACE0CD5BD1}"/>
                  </a:ext>
                </a:extLst>
              </p:cNvPr>
              <p:cNvCxnSpPr/>
              <p:nvPr/>
            </p:nvCxnSpPr>
            <p:spPr>
              <a:xfrm flipH="1">
                <a:off x="2894176" y="3704601"/>
                <a:ext cx="630964" cy="0"/>
              </a:xfrm>
              <a:prstGeom prst="straightConnector1">
                <a:avLst/>
              </a:prstGeom>
              <a:ln w="22225">
                <a:solidFill>
                  <a:schemeClr val="accent1"/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işľide">
              <a:extLst>
                <a:ext uri="{FF2B5EF4-FFF2-40B4-BE49-F238E27FC236}">
                  <a16:creationId xmlns="" xmlns:a16="http://schemas.microsoft.com/office/drawing/2014/main" id="{60AB555D-381E-4F50-B209-D3C8DBC89C19}"/>
                </a:ext>
              </a:extLst>
            </p:cNvPr>
            <p:cNvGrpSpPr/>
            <p:nvPr/>
          </p:nvGrpSpPr>
          <p:grpSpPr>
            <a:xfrm flipH="1">
              <a:off x="7457999" y="2218284"/>
              <a:ext cx="1305001" cy="332242"/>
              <a:chOff x="2410191" y="3562411"/>
              <a:chExt cx="1305001" cy="332242"/>
            </a:xfrm>
          </p:grpSpPr>
          <p:cxnSp>
            <p:nvCxnSpPr>
              <p:cNvPr id="34" name="Straight Connector 32">
                <a:extLst>
                  <a:ext uri="{FF2B5EF4-FFF2-40B4-BE49-F238E27FC236}">
                    <a16:creationId xmlns="" xmlns:a16="http://schemas.microsoft.com/office/drawing/2014/main" id="{6ECEC4CD-727F-4682-985B-3C3766A8EE30}"/>
                  </a:ext>
                </a:extLst>
              </p:cNvPr>
              <p:cNvCxnSpPr/>
              <p:nvPr/>
            </p:nvCxnSpPr>
            <p:spPr>
              <a:xfrm flipH="1" flipV="1">
                <a:off x="3391258" y="3570719"/>
                <a:ext cx="323934" cy="323934"/>
              </a:xfrm>
              <a:prstGeom prst="line">
                <a:avLst/>
              </a:prstGeom>
              <a:ln w="222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3">
                <a:extLst>
                  <a:ext uri="{FF2B5EF4-FFF2-40B4-BE49-F238E27FC236}">
                    <a16:creationId xmlns="" xmlns:a16="http://schemas.microsoft.com/office/drawing/2014/main" id="{A59B244D-E583-4C19-93E3-B4A8B4B8EC39}"/>
                  </a:ext>
                </a:extLst>
              </p:cNvPr>
              <p:cNvCxnSpPr/>
              <p:nvPr/>
            </p:nvCxnSpPr>
            <p:spPr>
              <a:xfrm flipH="1">
                <a:off x="2410191" y="3562411"/>
                <a:ext cx="1002430" cy="0"/>
              </a:xfrm>
              <a:prstGeom prst="straightConnector1">
                <a:avLst/>
              </a:prstGeom>
              <a:ln w="22225">
                <a:solidFill>
                  <a:schemeClr val="accent4"/>
                </a:solidFill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ïšľidé">
              <a:extLst>
                <a:ext uri="{FF2B5EF4-FFF2-40B4-BE49-F238E27FC236}">
                  <a16:creationId xmlns="" xmlns:a16="http://schemas.microsoft.com/office/drawing/2014/main" id="{AD418365-49DC-41E9-8024-A568082A7ADA}"/>
                </a:ext>
              </a:extLst>
            </p:cNvPr>
            <p:cNvSpPr txBox="1"/>
            <p:nvPr/>
          </p:nvSpPr>
          <p:spPr>
            <a:xfrm>
              <a:off x="9317858" y="2021045"/>
              <a:ext cx="1261884" cy="307777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请输入标题</a:t>
              </a:r>
            </a:p>
          </p:txBody>
        </p:sp>
        <p:sp>
          <p:nvSpPr>
            <p:cNvPr id="10" name="iṧļidé">
              <a:extLst>
                <a:ext uri="{FF2B5EF4-FFF2-40B4-BE49-F238E27FC236}">
                  <a16:creationId xmlns="" xmlns:a16="http://schemas.microsoft.com/office/drawing/2014/main" id="{E207D893-8EA7-4296-BF2A-9142E369AB54}"/>
                </a:ext>
              </a:extLst>
            </p:cNvPr>
            <p:cNvSpPr/>
            <p:nvPr/>
          </p:nvSpPr>
          <p:spPr>
            <a:xfrm>
              <a:off x="9317858" y="2352368"/>
              <a:ext cx="1871832" cy="553998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点击即可替换文字内容，下载优质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PPT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模板请至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58pic.com  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îṩ1iḑe">
              <a:extLst>
                <a:ext uri="{FF2B5EF4-FFF2-40B4-BE49-F238E27FC236}">
                  <a16:creationId xmlns="" xmlns:a16="http://schemas.microsoft.com/office/drawing/2014/main" id="{E8D4F34C-6423-4914-9E2F-2B2E4F62A265}"/>
                </a:ext>
              </a:extLst>
            </p:cNvPr>
            <p:cNvSpPr txBox="1"/>
            <p:nvPr/>
          </p:nvSpPr>
          <p:spPr>
            <a:xfrm>
              <a:off x="1385393" y="1969172"/>
              <a:ext cx="1261884" cy="307777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请输入标题</a:t>
              </a:r>
            </a:p>
          </p:txBody>
        </p:sp>
        <p:sp>
          <p:nvSpPr>
            <p:cNvPr id="12" name="ïslidê">
              <a:extLst>
                <a:ext uri="{FF2B5EF4-FFF2-40B4-BE49-F238E27FC236}">
                  <a16:creationId xmlns="" xmlns:a16="http://schemas.microsoft.com/office/drawing/2014/main" id="{B5BFD31D-4FCC-4214-88D8-6EB829EEAA3E}"/>
                </a:ext>
              </a:extLst>
            </p:cNvPr>
            <p:cNvSpPr/>
            <p:nvPr/>
          </p:nvSpPr>
          <p:spPr>
            <a:xfrm>
              <a:off x="715554" y="2300495"/>
              <a:ext cx="1931723" cy="553998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点击即可替换文字内容，下载优质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PPT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模板请至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58pic.com  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îṩ1ïḓê">
              <a:extLst>
                <a:ext uri="{FF2B5EF4-FFF2-40B4-BE49-F238E27FC236}">
                  <a16:creationId xmlns="" xmlns:a16="http://schemas.microsoft.com/office/drawing/2014/main" id="{52339D9A-4FCC-450B-9E80-3A2180A6347D}"/>
                </a:ext>
              </a:extLst>
            </p:cNvPr>
            <p:cNvSpPr txBox="1"/>
            <p:nvPr/>
          </p:nvSpPr>
          <p:spPr>
            <a:xfrm>
              <a:off x="1198827" y="4523337"/>
              <a:ext cx="1261884" cy="307777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请输入标题</a:t>
              </a:r>
            </a:p>
          </p:txBody>
        </p:sp>
        <p:sp>
          <p:nvSpPr>
            <p:cNvPr id="14" name="îṡliďê">
              <a:extLst>
                <a:ext uri="{FF2B5EF4-FFF2-40B4-BE49-F238E27FC236}">
                  <a16:creationId xmlns="" xmlns:a16="http://schemas.microsoft.com/office/drawing/2014/main" id="{B97CAC88-B01E-4A2D-8A2C-5110F588B6C4}"/>
                </a:ext>
              </a:extLst>
            </p:cNvPr>
            <p:cNvSpPr/>
            <p:nvPr/>
          </p:nvSpPr>
          <p:spPr>
            <a:xfrm>
              <a:off x="575527" y="4854660"/>
              <a:ext cx="1885183" cy="553998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点击即可替换文字内容，下载优质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PPT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模板请至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58pic.com  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íšḷiḓê">
              <a:extLst>
                <a:ext uri="{FF2B5EF4-FFF2-40B4-BE49-F238E27FC236}">
                  <a16:creationId xmlns="" xmlns:a16="http://schemas.microsoft.com/office/drawing/2014/main" id="{30F608E6-BDFF-4CD6-809F-B581FC8FFA6E}"/>
                </a:ext>
              </a:extLst>
            </p:cNvPr>
            <p:cNvSpPr txBox="1"/>
            <p:nvPr/>
          </p:nvSpPr>
          <p:spPr>
            <a:xfrm>
              <a:off x="9586578" y="4725409"/>
              <a:ext cx="1261884" cy="307777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请输入标题</a:t>
              </a:r>
            </a:p>
          </p:txBody>
        </p:sp>
        <p:sp>
          <p:nvSpPr>
            <p:cNvPr id="16" name="íṧḻiďe">
              <a:extLst>
                <a:ext uri="{FF2B5EF4-FFF2-40B4-BE49-F238E27FC236}">
                  <a16:creationId xmlns="" xmlns:a16="http://schemas.microsoft.com/office/drawing/2014/main" id="{150CD79E-1337-4125-8A68-A001281DD21B}"/>
                </a:ext>
              </a:extLst>
            </p:cNvPr>
            <p:cNvSpPr/>
            <p:nvPr/>
          </p:nvSpPr>
          <p:spPr>
            <a:xfrm>
              <a:off x="9586577" y="5068480"/>
              <a:ext cx="1978299" cy="553998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点击即可替换文字内容，下载优质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PPT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模板请至 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58pic.com  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7" name="îṥ1ïḑê">
              <a:extLst>
                <a:ext uri="{FF2B5EF4-FFF2-40B4-BE49-F238E27FC236}">
                  <a16:creationId xmlns="" xmlns:a16="http://schemas.microsoft.com/office/drawing/2014/main" id="{DCAF94F4-AF77-43EE-B37E-A577F7EE8426}"/>
                </a:ext>
              </a:extLst>
            </p:cNvPr>
            <p:cNvGrpSpPr/>
            <p:nvPr/>
          </p:nvGrpSpPr>
          <p:grpSpPr>
            <a:xfrm>
              <a:off x="2726503" y="1973274"/>
              <a:ext cx="452438" cy="412750"/>
              <a:chOff x="10426701" y="1314450"/>
              <a:chExt cx="452438" cy="412750"/>
            </a:xfrm>
            <a:solidFill>
              <a:schemeClr val="accent1"/>
            </a:solidFill>
          </p:grpSpPr>
          <p:sp>
            <p:nvSpPr>
              <p:cNvPr id="31" name="ïşlïďé">
                <a:extLst>
                  <a:ext uri="{FF2B5EF4-FFF2-40B4-BE49-F238E27FC236}">
                    <a16:creationId xmlns="" xmlns:a16="http://schemas.microsoft.com/office/drawing/2014/main" id="{94C8A426-92BF-4B1D-A5B0-ABFC74E87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26701" y="1314450"/>
                <a:ext cx="452438" cy="412750"/>
              </a:xfrm>
              <a:custGeom>
                <a:avLst/>
                <a:gdLst>
                  <a:gd name="T0" fmla="*/ 96 w 120"/>
                  <a:gd name="T1" fmla="*/ 106 h 107"/>
                  <a:gd name="T2" fmla="*/ 93 w 120"/>
                  <a:gd name="T3" fmla="*/ 105 h 107"/>
                  <a:gd name="T4" fmla="*/ 93 w 120"/>
                  <a:gd name="T5" fmla="*/ 99 h 107"/>
                  <a:gd name="T6" fmla="*/ 112 w 120"/>
                  <a:gd name="T7" fmla="*/ 60 h 107"/>
                  <a:gd name="T8" fmla="*/ 60 w 120"/>
                  <a:gd name="T9" fmla="*/ 8 h 107"/>
                  <a:gd name="T10" fmla="*/ 8 w 120"/>
                  <a:gd name="T11" fmla="*/ 60 h 107"/>
                  <a:gd name="T12" fmla="*/ 27 w 120"/>
                  <a:gd name="T13" fmla="*/ 99 h 107"/>
                  <a:gd name="T14" fmla="*/ 27 w 120"/>
                  <a:gd name="T15" fmla="*/ 105 h 107"/>
                  <a:gd name="T16" fmla="*/ 22 w 120"/>
                  <a:gd name="T17" fmla="*/ 106 h 107"/>
                  <a:gd name="T18" fmla="*/ 0 w 120"/>
                  <a:gd name="T19" fmla="*/ 60 h 107"/>
                  <a:gd name="T20" fmla="*/ 60 w 120"/>
                  <a:gd name="T21" fmla="*/ 0 h 107"/>
                  <a:gd name="T22" fmla="*/ 120 w 120"/>
                  <a:gd name="T23" fmla="*/ 60 h 107"/>
                  <a:gd name="T24" fmla="*/ 98 w 120"/>
                  <a:gd name="T25" fmla="*/ 106 h 107"/>
                  <a:gd name="T26" fmla="*/ 96 w 120"/>
                  <a:gd name="T27" fmla="*/ 10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07">
                    <a:moveTo>
                      <a:pt x="96" y="106"/>
                    </a:moveTo>
                    <a:cubicBezTo>
                      <a:pt x="95" y="106"/>
                      <a:pt x="94" y="106"/>
                      <a:pt x="93" y="105"/>
                    </a:cubicBezTo>
                    <a:cubicBezTo>
                      <a:pt x="91" y="103"/>
                      <a:pt x="92" y="101"/>
                      <a:pt x="93" y="99"/>
                    </a:cubicBezTo>
                    <a:cubicBezTo>
                      <a:pt x="105" y="89"/>
                      <a:pt x="112" y="75"/>
                      <a:pt x="112" y="60"/>
                    </a:cubicBezTo>
                    <a:cubicBezTo>
                      <a:pt x="112" y="31"/>
                      <a:pt x="89" y="8"/>
                      <a:pt x="60" y="8"/>
                    </a:cubicBezTo>
                    <a:cubicBezTo>
                      <a:pt x="31" y="8"/>
                      <a:pt x="8" y="31"/>
                      <a:pt x="8" y="60"/>
                    </a:cubicBezTo>
                    <a:cubicBezTo>
                      <a:pt x="8" y="75"/>
                      <a:pt x="15" y="89"/>
                      <a:pt x="27" y="99"/>
                    </a:cubicBezTo>
                    <a:cubicBezTo>
                      <a:pt x="28" y="101"/>
                      <a:pt x="29" y="103"/>
                      <a:pt x="27" y="105"/>
                    </a:cubicBezTo>
                    <a:cubicBezTo>
                      <a:pt x="26" y="107"/>
                      <a:pt x="23" y="107"/>
                      <a:pt x="22" y="106"/>
                    </a:cubicBezTo>
                    <a:cubicBezTo>
                      <a:pt x="8" y="94"/>
                      <a:pt x="0" y="77"/>
                      <a:pt x="0" y="60"/>
                    </a:cubicBezTo>
                    <a:cubicBezTo>
                      <a:pt x="0" y="26"/>
                      <a:pt x="27" y="0"/>
                      <a:pt x="60" y="0"/>
                    </a:cubicBezTo>
                    <a:cubicBezTo>
                      <a:pt x="93" y="0"/>
                      <a:pt x="120" y="26"/>
                      <a:pt x="120" y="60"/>
                    </a:cubicBezTo>
                    <a:cubicBezTo>
                      <a:pt x="120" y="77"/>
                      <a:pt x="112" y="94"/>
                      <a:pt x="98" y="106"/>
                    </a:cubicBezTo>
                    <a:cubicBezTo>
                      <a:pt x="98" y="106"/>
                      <a:pt x="97" y="106"/>
                      <a:pt x="96" y="1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íšḷíḑé">
                <a:extLst>
                  <a:ext uri="{FF2B5EF4-FFF2-40B4-BE49-F238E27FC236}">
                    <a16:creationId xmlns="" xmlns:a16="http://schemas.microsoft.com/office/drawing/2014/main" id="{55FA33C7-5B6A-44BB-831D-5FB7C5D2A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3551" y="1549400"/>
                <a:ext cx="60325" cy="619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3" name="î$1ïḍé">
                <a:extLst>
                  <a:ext uri="{FF2B5EF4-FFF2-40B4-BE49-F238E27FC236}">
                    <a16:creationId xmlns="" xmlns:a16="http://schemas.microsoft.com/office/drawing/2014/main" id="{085B3772-B614-470C-9621-97ED45A41D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7188" y="1441450"/>
                <a:ext cx="95250" cy="96838"/>
              </a:xfrm>
              <a:custGeom>
                <a:avLst/>
                <a:gdLst>
                  <a:gd name="T0" fmla="*/ 1 w 25"/>
                  <a:gd name="T1" fmla="*/ 1 h 25"/>
                  <a:gd name="T2" fmla="*/ 7 w 25"/>
                  <a:gd name="T3" fmla="*/ 1 h 25"/>
                  <a:gd name="T4" fmla="*/ 24 w 25"/>
                  <a:gd name="T5" fmla="*/ 18 h 25"/>
                  <a:gd name="T6" fmla="*/ 24 w 25"/>
                  <a:gd name="T7" fmla="*/ 24 h 25"/>
                  <a:gd name="T8" fmla="*/ 18 w 25"/>
                  <a:gd name="T9" fmla="*/ 24 h 25"/>
                  <a:gd name="T10" fmla="*/ 1 w 25"/>
                  <a:gd name="T11" fmla="*/ 7 h 25"/>
                  <a:gd name="T12" fmla="*/ 1 w 25"/>
                  <a:gd name="T1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25">
                    <a:moveTo>
                      <a:pt x="1" y="1"/>
                    </a:moveTo>
                    <a:cubicBezTo>
                      <a:pt x="3" y="0"/>
                      <a:pt x="5" y="0"/>
                      <a:pt x="7" y="1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20"/>
                      <a:pt x="25" y="22"/>
                      <a:pt x="24" y="24"/>
                    </a:cubicBezTo>
                    <a:cubicBezTo>
                      <a:pt x="22" y="25"/>
                      <a:pt x="20" y="25"/>
                      <a:pt x="18" y="2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0" y="3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8" name="íŝlïḓê">
              <a:extLst>
                <a:ext uri="{FF2B5EF4-FFF2-40B4-BE49-F238E27FC236}">
                  <a16:creationId xmlns="" xmlns:a16="http://schemas.microsoft.com/office/drawing/2014/main" id="{5AE7237E-78FC-43D3-8647-C60EF91F7135}"/>
                </a:ext>
              </a:extLst>
            </p:cNvPr>
            <p:cNvGrpSpPr/>
            <p:nvPr/>
          </p:nvGrpSpPr>
          <p:grpSpPr>
            <a:xfrm>
              <a:off x="2501247" y="4607890"/>
              <a:ext cx="461527" cy="440307"/>
              <a:chOff x="4849813" y="501081"/>
              <a:chExt cx="1104900" cy="1054100"/>
            </a:xfrm>
            <a:solidFill>
              <a:schemeClr val="accent3"/>
            </a:solidFill>
          </p:grpSpPr>
          <p:sp>
            <p:nvSpPr>
              <p:cNvPr id="25" name="iṣļiḓé">
                <a:extLst>
                  <a:ext uri="{FF2B5EF4-FFF2-40B4-BE49-F238E27FC236}">
                    <a16:creationId xmlns="" xmlns:a16="http://schemas.microsoft.com/office/drawing/2014/main" id="{A099BDEA-CB00-40D3-9989-89B0D2035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9813" y="501081"/>
                <a:ext cx="1104900" cy="1054100"/>
              </a:xfrm>
              <a:custGeom>
                <a:avLst/>
                <a:gdLst>
                  <a:gd name="T0" fmla="*/ 482 w 526"/>
                  <a:gd name="T1" fmla="*/ 0 h 502"/>
                  <a:gd name="T2" fmla="*/ 44 w 526"/>
                  <a:gd name="T3" fmla="*/ 0 h 502"/>
                  <a:gd name="T4" fmla="*/ 0 w 526"/>
                  <a:gd name="T5" fmla="*/ 45 h 502"/>
                  <a:gd name="T6" fmla="*/ 0 w 526"/>
                  <a:gd name="T7" fmla="*/ 384 h 502"/>
                  <a:gd name="T8" fmla="*/ 44 w 526"/>
                  <a:gd name="T9" fmla="*/ 428 h 502"/>
                  <a:gd name="T10" fmla="*/ 177 w 526"/>
                  <a:gd name="T11" fmla="*/ 428 h 502"/>
                  <a:gd name="T12" fmla="*/ 154 w 526"/>
                  <a:gd name="T13" fmla="*/ 454 h 502"/>
                  <a:gd name="T14" fmla="*/ 141 w 526"/>
                  <a:gd name="T15" fmla="*/ 467 h 502"/>
                  <a:gd name="T16" fmla="*/ 140 w 526"/>
                  <a:gd name="T17" fmla="*/ 487 h 502"/>
                  <a:gd name="T18" fmla="*/ 173 w 526"/>
                  <a:gd name="T19" fmla="*/ 502 h 502"/>
                  <a:gd name="T20" fmla="*/ 352 w 526"/>
                  <a:gd name="T21" fmla="*/ 502 h 502"/>
                  <a:gd name="T22" fmla="*/ 386 w 526"/>
                  <a:gd name="T23" fmla="*/ 487 h 502"/>
                  <a:gd name="T24" fmla="*/ 384 w 526"/>
                  <a:gd name="T25" fmla="*/ 467 h 502"/>
                  <a:gd name="T26" fmla="*/ 372 w 526"/>
                  <a:gd name="T27" fmla="*/ 453 h 502"/>
                  <a:gd name="T28" fmla="*/ 348 w 526"/>
                  <a:gd name="T29" fmla="*/ 428 h 502"/>
                  <a:gd name="T30" fmla="*/ 482 w 526"/>
                  <a:gd name="T31" fmla="*/ 428 h 502"/>
                  <a:gd name="T32" fmla="*/ 526 w 526"/>
                  <a:gd name="T33" fmla="*/ 384 h 502"/>
                  <a:gd name="T34" fmla="*/ 526 w 526"/>
                  <a:gd name="T35" fmla="*/ 45 h 502"/>
                  <a:gd name="T36" fmla="*/ 482 w 526"/>
                  <a:gd name="T37" fmla="*/ 0 h 502"/>
                  <a:gd name="T38" fmla="*/ 360 w 526"/>
                  <a:gd name="T39" fmla="*/ 465 h 502"/>
                  <a:gd name="T40" fmla="*/ 371 w 526"/>
                  <a:gd name="T41" fmla="*/ 476 h 502"/>
                  <a:gd name="T42" fmla="*/ 371 w 526"/>
                  <a:gd name="T43" fmla="*/ 480 h 502"/>
                  <a:gd name="T44" fmla="*/ 352 w 526"/>
                  <a:gd name="T45" fmla="*/ 485 h 502"/>
                  <a:gd name="T46" fmla="*/ 173 w 526"/>
                  <a:gd name="T47" fmla="*/ 485 h 502"/>
                  <a:gd name="T48" fmla="*/ 155 w 526"/>
                  <a:gd name="T49" fmla="*/ 480 h 502"/>
                  <a:gd name="T50" fmla="*/ 154 w 526"/>
                  <a:gd name="T51" fmla="*/ 476 h 502"/>
                  <a:gd name="T52" fmla="*/ 154 w 526"/>
                  <a:gd name="T53" fmla="*/ 477 h 502"/>
                  <a:gd name="T54" fmla="*/ 165 w 526"/>
                  <a:gd name="T55" fmla="*/ 465 h 502"/>
                  <a:gd name="T56" fmla="*/ 196 w 526"/>
                  <a:gd name="T57" fmla="*/ 428 h 502"/>
                  <a:gd name="T58" fmla="*/ 329 w 526"/>
                  <a:gd name="T59" fmla="*/ 428 h 502"/>
                  <a:gd name="T60" fmla="*/ 360 w 526"/>
                  <a:gd name="T61" fmla="*/ 465 h 502"/>
                  <a:gd name="T62" fmla="*/ 493 w 526"/>
                  <a:gd name="T63" fmla="*/ 384 h 502"/>
                  <a:gd name="T64" fmla="*/ 482 w 526"/>
                  <a:gd name="T65" fmla="*/ 395 h 502"/>
                  <a:gd name="T66" fmla="*/ 44 w 526"/>
                  <a:gd name="T67" fmla="*/ 395 h 502"/>
                  <a:gd name="T68" fmla="*/ 32 w 526"/>
                  <a:gd name="T69" fmla="*/ 384 h 502"/>
                  <a:gd name="T70" fmla="*/ 32 w 526"/>
                  <a:gd name="T71" fmla="*/ 45 h 502"/>
                  <a:gd name="T72" fmla="*/ 44 w 526"/>
                  <a:gd name="T73" fmla="*/ 33 h 502"/>
                  <a:gd name="T74" fmla="*/ 482 w 526"/>
                  <a:gd name="T75" fmla="*/ 33 h 502"/>
                  <a:gd name="T76" fmla="*/ 493 w 526"/>
                  <a:gd name="T77" fmla="*/ 45 h 502"/>
                  <a:gd name="T78" fmla="*/ 493 w 526"/>
                  <a:gd name="T79" fmla="*/ 384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26" h="502">
                    <a:moveTo>
                      <a:pt x="482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19" y="0"/>
                      <a:pt x="0" y="20"/>
                      <a:pt x="0" y="45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08"/>
                      <a:pt x="19" y="428"/>
                      <a:pt x="44" y="428"/>
                    </a:cubicBezTo>
                    <a:cubicBezTo>
                      <a:pt x="177" y="428"/>
                      <a:pt x="177" y="428"/>
                      <a:pt x="177" y="428"/>
                    </a:cubicBezTo>
                    <a:cubicBezTo>
                      <a:pt x="170" y="437"/>
                      <a:pt x="159" y="448"/>
                      <a:pt x="154" y="454"/>
                    </a:cubicBezTo>
                    <a:cubicBezTo>
                      <a:pt x="148" y="459"/>
                      <a:pt x="144" y="463"/>
                      <a:pt x="141" y="467"/>
                    </a:cubicBezTo>
                    <a:cubicBezTo>
                      <a:pt x="138" y="471"/>
                      <a:pt x="136" y="480"/>
                      <a:pt x="140" y="487"/>
                    </a:cubicBezTo>
                    <a:cubicBezTo>
                      <a:pt x="144" y="494"/>
                      <a:pt x="152" y="502"/>
                      <a:pt x="173" y="502"/>
                    </a:cubicBezTo>
                    <a:cubicBezTo>
                      <a:pt x="352" y="502"/>
                      <a:pt x="352" y="502"/>
                      <a:pt x="352" y="502"/>
                    </a:cubicBezTo>
                    <a:cubicBezTo>
                      <a:pt x="374" y="502"/>
                      <a:pt x="382" y="494"/>
                      <a:pt x="386" y="487"/>
                    </a:cubicBezTo>
                    <a:cubicBezTo>
                      <a:pt x="389" y="480"/>
                      <a:pt x="388" y="471"/>
                      <a:pt x="384" y="467"/>
                    </a:cubicBezTo>
                    <a:cubicBezTo>
                      <a:pt x="382" y="463"/>
                      <a:pt x="378" y="459"/>
                      <a:pt x="372" y="453"/>
                    </a:cubicBezTo>
                    <a:cubicBezTo>
                      <a:pt x="367" y="448"/>
                      <a:pt x="355" y="437"/>
                      <a:pt x="348" y="428"/>
                    </a:cubicBezTo>
                    <a:cubicBezTo>
                      <a:pt x="482" y="428"/>
                      <a:pt x="482" y="428"/>
                      <a:pt x="482" y="428"/>
                    </a:cubicBezTo>
                    <a:cubicBezTo>
                      <a:pt x="506" y="428"/>
                      <a:pt x="526" y="408"/>
                      <a:pt x="526" y="384"/>
                    </a:cubicBezTo>
                    <a:cubicBezTo>
                      <a:pt x="526" y="45"/>
                      <a:pt x="526" y="45"/>
                      <a:pt x="526" y="45"/>
                    </a:cubicBezTo>
                    <a:cubicBezTo>
                      <a:pt x="526" y="20"/>
                      <a:pt x="506" y="0"/>
                      <a:pt x="482" y="0"/>
                    </a:cubicBezTo>
                    <a:close/>
                    <a:moveTo>
                      <a:pt x="360" y="465"/>
                    </a:moveTo>
                    <a:cubicBezTo>
                      <a:pt x="365" y="470"/>
                      <a:pt x="370" y="474"/>
                      <a:pt x="371" y="476"/>
                    </a:cubicBezTo>
                    <a:cubicBezTo>
                      <a:pt x="371" y="476"/>
                      <a:pt x="372" y="478"/>
                      <a:pt x="371" y="480"/>
                    </a:cubicBezTo>
                    <a:cubicBezTo>
                      <a:pt x="368" y="483"/>
                      <a:pt x="362" y="485"/>
                      <a:pt x="352" y="485"/>
                    </a:cubicBezTo>
                    <a:cubicBezTo>
                      <a:pt x="173" y="485"/>
                      <a:pt x="173" y="485"/>
                      <a:pt x="173" y="485"/>
                    </a:cubicBezTo>
                    <a:cubicBezTo>
                      <a:pt x="164" y="485"/>
                      <a:pt x="157" y="483"/>
                      <a:pt x="155" y="480"/>
                    </a:cubicBezTo>
                    <a:cubicBezTo>
                      <a:pt x="154" y="478"/>
                      <a:pt x="155" y="476"/>
                      <a:pt x="154" y="476"/>
                    </a:cubicBezTo>
                    <a:cubicBezTo>
                      <a:pt x="154" y="476"/>
                      <a:pt x="154" y="476"/>
                      <a:pt x="154" y="477"/>
                    </a:cubicBezTo>
                    <a:cubicBezTo>
                      <a:pt x="156" y="474"/>
                      <a:pt x="161" y="470"/>
                      <a:pt x="165" y="465"/>
                    </a:cubicBezTo>
                    <a:cubicBezTo>
                      <a:pt x="180" y="451"/>
                      <a:pt x="191" y="439"/>
                      <a:pt x="196" y="428"/>
                    </a:cubicBezTo>
                    <a:cubicBezTo>
                      <a:pt x="329" y="428"/>
                      <a:pt x="329" y="428"/>
                      <a:pt x="329" y="428"/>
                    </a:cubicBezTo>
                    <a:cubicBezTo>
                      <a:pt x="334" y="439"/>
                      <a:pt x="346" y="451"/>
                      <a:pt x="360" y="465"/>
                    </a:cubicBezTo>
                    <a:close/>
                    <a:moveTo>
                      <a:pt x="493" y="384"/>
                    </a:moveTo>
                    <a:cubicBezTo>
                      <a:pt x="493" y="390"/>
                      <a:pt x="488" y="395"/>
                      <a:pt x="482" y="395"/>
                    </a:cubicBezTo>
                    <a:cubicBezTo>
                      <a:pt x="44" y="395"/>
                      <a:pt x="44" y="395"/>
                      <a:pt x="44" y="395"/>
                    </a:cubicBezTo>
                    <a:cubicBezTo>
                      <a:pt x="38" y="395"/>
                      <a:pt x="32" y="390"/>
                      <a:pt x="32" y="384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38"/>
                      <a:pt x="38" y="33"/>
                      <a:pt x="44" y="33"/>
                    </a:cubicBezTo>
                    <a:cubicBezTo>
                      <a:pt x="482" y="33"/>
                      <a:pt x="482" y="33"/>
                      <a:pt x="482" y="33"/>
                    </a:cubicBezTo>
                    <a:cubicBezTo>
                      <a:pt x="488" y="33"/>
                      <a:pt x="493" y="38"/>
                      <a:pt x="493" y="45"/>
                    </a:cubicBezTo>
                    <a:lnTo>
                      <a:pt x="493" y="3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" name="íṧlíḓè">
                <a:extLst>
                  <a:ext uri="{FF2B5EF4-FFF2-40B4-BE49-F238E27FC236}">
                    <a16:creationId xmlns="" xmlns:a16="http://schemas.microsoft.com/office/drawing/2014/main" id="{28FE69CE-13B1-4098-BCF9-438B626B8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6338" y="640781"/>
                <a:ext cx="828675" cy="552450"/>
              </a:xfrm>
              <a:custGeom>
                <a:avLst/>
                <a:gdLst>
                  <a:gd name="T0" fmla="*/ 367 w 395"/>
                  <a:gd name="T1" fmla="*/ 0 h 264"/>
                  <a:gd name="T2" fmla="*/ 28 w 395"/>
                  <a:gd name="T3" fmla="*/ 0 h 264"/>
                  <a:gd name="T4" fmla="*/ 0 w 395"/>
                  <a:gd name="T5" fmla="*/ 28 h 264"/>
                  <a:gd name="T6" fmla="*/ 0 w 395"/>
                  <a:gd name="T7" fmla="*/ 236 h 264"/>
                  <a:gd name="T8" fmla="*/ 28 w 395"/>
                  <a:gd name="T9" fmla="*/ 264 h 264"/>
                  <a:gd name="T10" fmla="*/ 367 w 395"/>
                  <a:gd name="T11" fmla="*/ 264 h 264"/>
                  <a:gd name="T12" fmla="*/ 395 w 395"/>
                  <a:gd name="T13" fmla="*/ 236 h 264"/>
                  <a:gd name="T14" fmla="*/ 395 w 395"/>
                  <a:gd name="T15" fmla="*/ 28 h 264"/>
                  <a:gd name="T16" fmla="*/ 367 w 395"/>
                  <a:gd name="T17" fmla="*/ 0 h 264"/>
                  <a:gd name="T18" fmla="*/ 379 w 395"/>
                  <a:gd name="T19" fmla="*/ 236 h 264"/>
                  <a:gd name="T20" fmla="*/ 367 w 395"/>
                  <a:gd name="T21" fmla="*/ 247 h 264"/>
                  <a:gd name="T22" fmla="*/ 28 w 395"/>
                  <a:gd name="T23" fmla="*/ 247 h 264"/>
                  <a:gd name="T24" fmla="*/ 17 w 395"/>
                  <a:gd name="T25" fmla="*/ 236 h 264"/>
                  <a:gd name="T26" fmla="*/ 17 w 395"/>
                  <a:gd name="T27" fmla="*/ 28 h 264"/>
                  <a:gd name="T28" fmla="*/ 28 w 395"/>
                  <a:gd name="T29" fmla="*/ 17 h 264"/>
                  <a:gd name="T30" fmla="*/ 367 w 395"/>
                  <a:gd name="T31" fmla="*/ 17 h 264"/>
                  <a:gd name="T32" fmla="*/ 379 w 395"/>
                  <a:gd name="T33" fmla="*/ 28 h 264"/>
                  <a:gd name="T34" fmla="*/ 379 w 395"/>
                  <a:gd name="T35" fmla="*/ 236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5" h="264">
                    <a:moveTo>
                      <a:pt x="367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13" y="0"/>
                      <a:pt x="0" y="13"/>
                      <a:pt x="0" y="28"/>
                    </a:cubicBezTo>
                    <a:cubicBezTo>
                      <a:pt x="0" y="236"/>
                      <a:pt x="0" y="236"/>
                      <a:pt x="0" y="236"/>
                    </a:cubicBezTo>
                    <a:cubicBezTo>
                      <a:pt x="0" y="251"/>
                      <a:pt x="13" y="264"/>
                      <a:pt x="28" y="264"/>
                    </a:cubicBezTo>
                    <a:cubicBezTo>
                      <a:pt x="367" y="264"/>
                      <a:pt x="367" y="264"/>
                      <a:pt x="367" y="264"/>
                    </a:cubicBezTo>
                    <a:cubicBezTo>
                      <a:pt x="383" y="264"/>
                      <a:pt x="395" y="251"/>
                      <a:pt x="395" y="236"/>
                    </a:cubicBezTo>
                    <a:cubicBezTo>
                      <a:pt x="395" y="28"/>
                      <a:pt x="395" y="28"/>
                      <a:pt x="395" y="28"/>
                    </a:cubicBezTo>
                    <a:cubicBezTo>
                      <a:pt x="395" y="13"/>
                      <a:pt x="383" y="0"/>
                      <a:pt x="367" y="0"/>
                    </a:cubicBezTo>
                    <a:close/>
                    <a:moveTo>
                      <a:pt x="379" y="236"/>
                    </a:moveTo>
                    <a:cubicBezTo>
                      <a:pt x="379" y="242"/>
                      <a:pt x="374" y="247"/>
                      <a:pt x="367" y="247"/>
                    </a:cubicBezTo>
                    <a:cubicBezTo>
                      <a:pt x="28" y="247"/>
                      <a:pt x="28" y="247"/>
                      <a:pt x="28" y="247"/>
                    </a:cubicBezTo>
                    <a:cubicBezTo>
                      <a:pt x="22" y="247"/>
                      <a:pt x="17" y="242"/>
                      <a:pt x="17" y="236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2"/>
                      <a:pt x="22" y="17"/>
                      <a:pt x="28" y="17"/>
                    </a:cubicBezTo>
                    <a:cubicBezTo>
                      <a:pt x="367" y="17"/>
                      <a:pt x="367" y="17"/>
                      <a:pt x="367" y="17"/>
                    </a:cubicBezTo>
                    <a:cubicBezTo>
                      <a:pt x="374" y="17"/>
                      <a:pt x="379" y="22"/>
                      <a:pt x="379" y="28"/>
                    </a:cubicBezTo>
                    <a:lnTo>
                      <a:pt x="379" y="2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" name="ïṥļidê">
                <a:extLst>
                  <a:ext uri="{FF2B5EF4-FFF2-40B4-BE49-F238E27FC236}">
                    <a16:creationId xmlns="" xmlns:a16="http://schemas.microsoft.com/office/drawing/2014/main" id="{75F1E28F-20EC-4308-9BDB-70AA486BA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875" y="1209106"/>
                <a:ext cx="104775" cy="104775"/>
              </a:xfrm>
              <a:custGeom>
                <a:avLst/>
                <a:gdLst>
                  <a:gd name="T0" fmla="*/ 25 w 50"/>
                  <a:gd name="T1" fmla="*/ 0 h 50"/>
                  <a:gd name="T2" fmla="*/ 0 w 50"/>
                  <a:gd name="T3" fmla="*/ 25 h 50"/>
                  <a:gd name="T4" fmla="*/ 25 w 50"/>
                  <a:gd name="T5" fmla="*/ 50 h 50"/>
                  <a:gd name="T6" fmla="*/ 50 w 50"/>
                  <a:gd name="T7" fmla="*/ 25 h 50"/>
                  <a:gd name="T8" fmla="*/ 25 w 50"/>
                  <a:gd name="T9" fmla="*/ 0 h 50"/>
                  <a:gd name="T10" fmla="*/ 25 w 50"/>
                  <a:gd name="T11" fmla="*/ 33 h 50"/>
                  <a:gd name="T12" fmla="*/ 17 w 50"/>
                  <a:gd name="T13" fmla="*/ 25 h 50"/>
                  <a:gd name="T14" fmla="*/ 25 w 50"/>
                  <a:gd name="T15" fmla="*/ 17 h 50"/>
                  <a:gd name="T16" fmla="*/ 33 w 50"/>
                  <a:gd name="T17" fmla="*/ 25 h 50"/>
                  <a:gd name="T18" fmla="*/ 25 w 50"/>
                  <a:gd name="T19" fmla="*/ 3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0">
                    <a:moveTo>
                      <a:pt x="25" y="0"/>
                    </a:moveTo>
                    <a:cubicBezTo>
                      <a:pt x="11" y="0"/>
                      <a:pt x="0" y="12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8" y="50"/>
                      <a:pt x="50" y="39"/>
                      <a:pt x="50" y="25"/>
                    </a:cubicBezTo>
                    <a:cubicBezTo>
                      <a:pt x="50" y="12"/>
                      <a:pt x="38" y="0"/>
                      <a:pt x="25" y="0"/>
                    </a:cubicBezTo>
                    <a:close/>
                    <a:moveTo>
                      <a:pt x="25" y="33"/>
                    </a:moveTo>
                    <a:cubicBezTo>
                      <a:pt x="20" y="33"/>
                      <a:pt x="17" y="30"/>
                      <a:pt x="17" y="25"/>
                    </a:cubicBezTo>
                    <a:cubicBezTo>
                      <a:pt x="17" y="21"/>
                      <a:pt x="20" y="17"/>
                      <a:pt x="25" y="17"/>
                    </a:cubicBezTo>
                    <a:cubicBezTo>
                      <a:pt x="29" y="17"/>
                      <a:pt x="33" y="21"/>
                      <a:pt x="33" y="25"/>
                    </a:cubicBezTo>
                    <a:cubicBezTo>
                      <a:pt x="33" y="30"/>
                      <a:pt x="29" y="33"/>
                      <a:pt x="2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" name="îšļïḓe">
                <a:extLst>
                  <a:ext uri="{FF2B5EF4-FFF2-40B4-BE49-F238E27FC236}">
                    <a16:creationId xmlns="" xmlns:a16="http://schemas.microsoft.com/office/drawing/2014/main" id="{C5C8F8C0-CFFA-4499-AE86-E4FEAE036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050" y="866206"/>
                <a:ext cx="280988" cy="280988"/>
              </a:xfrm>
              <a:custGeom>
                <a:avLst/>
                <a:gdLst>
                  <a:gd name="T0" fmla="*/ 67 w 134"/>
                  <a:gd name="T1" fmla="*/ 134 h 134"/>
                  <a:gd name="T2" fmla="*/ 0 w 134"/>
                  <a:gd name="T3" fmla="*/ 67 h 134"/>
                  <a:gd name="T4" fmla="*/ 67 w 134"/>
                  <a:gd name="T5" fmla="*/ 0 h 134"/>
                  <a:gd name="T6" fmla="*/ 134 w 134"/>
                  <a:gd name="T7" fmla="*/ 67 h 134"/>
                  <a:gd name="T8" fmla="*/ 67 w 134"/>
                  <a:gd name="T9" fmla="*/ 134 h 134"/>
                  <a:gd name="T10" fmla="*/ 67 w 134"/>
                  <a:gd name="T11" fmla="*/ 10 h 134"/>
                  <a:gd name="T12" fmla="*/ 10 w 134"/>
                  <a:gd name="T13" fmla="*/ 67 h 134"/>
                  <a:gd name="T14" fmla="*/ 67 w 134"/>
                  <a:gd name="T15" fmla="*/ 124 h 134"/>
                  <a:gd name="T16" fmla="*/ 124 w 134"/>
                  <a:gd name="T17" fmla="*/ 67 h 134"/>
                  <a:gd name="T18" fmla="*/ 67 w 134"/>
                  <a:gd name="T19" fmla="*/ 1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4" h="134">
                    <a:moveTo>
                      <a:pt x="67" y="134"/>
                    </a:moveTo>
                    <a:cubicBezTo>
                      <a:pt x="30" y="134"/>
                      <a:pt x="0" y="104"/>
                      <a:pt x="0" y="67"/>
                    </a:cubicBezTo>
                    <a:cubicBezTo>
                      <a:pt x="0" y="30"/>
                      <a:pt x="30" y="0"/>
                      <a:pt x="67" y="0"/>
                    </a:cubicBezTo>
                    <a:cubicBezTo>
                      <a:pt x="104" y="0"/>
                      <a:pt x="134" y="30"/>
                      <a:pt x="134" y="67"/>
                    </a:cubicBezTo>
                    <a:cubicBezTo>
                      <a:pt x="134" y="104"/>
                      <a:pt x="104" y="134"/>
                      <a:pt x="67" y="134"/>
                    </a:cubicBezTo>
                    <a:close/>
                    <a:moveTo>
                      <a:pt x="67" y="10"/>
                    </a:moveTo>
                    <a:cubicBezTo>
                      <a:pt x="35" y="10"/>
                      <a:pt x="10" y="35"/>
                      <a:pt x="10" y="67"/>
                    </a:cubicBezTo>
                    <a:cubicBezTo>
                      <a:pt x="10" y="98"/>
                      <a:pt x="35" y="124"/>
                      <a:pt x="67" y="124"/>
                    </a:cubicBezTo>
                    <a:cubicBezTo>
                      <a:pt x="98" y="124"/>
                      <a:pt x="124" y="98"/>
                      <a:pt x="124" y="67"/>
                    </a:cubicBezTo>
                    <a:cubicBezTo>
                      <a:pt x="124" y="35"/>
                      <a:pt x="98" y="10"/>
                      <a:pt x="6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" name="ïṧliḍé">
                <a:extLst>
                  <a:ext uri="{FF2B5EF4-FFF2-40B4-BE49-F238E27FC236}">
                    <a16:creationId xmlns="" xmlns:a16="http://schemas.microsoft.com/office/drawing/2014/main" id="{D9E59469-0118-4C19-92A5-34985B6C2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138" y="931293"/>
                <a:ext cx="150813" cy="150813"/>
              </a:xfrm>
              <a:custGeom>
                <a:avLst/>
                <a:gdLst>
                  <a:gd name="T0" fmla="*/ 36 w 72"/>
                  <a:gd name="T1" fmla="*/ 72 h 72"/>
                  <a:gd name="T2" fmla="*/ 0 w 72"/>
                  <a:gd name="T3" fmla="*/ 36 h 72"/>
                  <a:gd name="T4" fmla="*/ 36 w 72"/>
                  <a:gd name="T5" fmla="*/ 0 h 72"/>
                  <a:gd name="T6" fmla="*/ 72 w 72"/>
                  <a:gd name="T7" fmla="*/ 36 h 72"/>
                  <a:gd name="T8" fmla="*/ 36 w 72"/>
                  <a:gd name="T9" fmla="*/ 72 h 72"/>
                  <a:gd name="T10" fmla="*/ 36 w 72"/>
                  <a:gd name="T11" fmla="*/ 10 h 72"/>
                  <a:gd name="T12" fmla="*/ 10 w 72"/>
                  <a:gd name="T13" fmla="*/ 36 h 72"/>
                  <a:gd name="T14" fmla="*/ 36 w 72"/>
                  <a:gd name="T15" fmla="*/ 62 h 72"/>
                  <a:gd name="T16" fmla="*/ 62 w 72"/>
                  <a:gd name="T17" fmla="*/ 36 h 72"/>
                  <a:gd name="T18" fmla="*/ 36 w 72"/>
                  <a:gd name="T19" fmla="*/ 1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2" h="72">
                    <a:moveTo>
                      <a:pt x="36" y="72"/>
                    </a:move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6" y="0"/>
                      <a:pt x="72" y="16"/>
                      <a:pt x="72" y="36"/>
                    </a:cubicBezTo>
                    <a:cubicBezTo>
                      <a:pt x="72" y="56"/>
                      <a:pt x="56" y="72"/>
                      <a:pt x="36" y="72"/>
                    </a:cubicBezTo>
                    <a:close/>
                    <a:moveTo>
                      <a:pt x="36" y="10"/>
                    </a:moveTo>
                    <a:cubicBezTo>
                      <a:pt x="22" y="10"/>
                      <a:pt x="10" y="21"/>
                      <a:pt x="10" y="36"/>
                    </a:cubicBezTo>
                    <a:cubicBezTo>
                      <a:pt x="10" y="50"/>
                      <a:pt x="22" y="62"/>
                      <a:pt x="36" y="62"/>
                    </a:cubicBezTo>
                    <a:cubicBezTo>
                      <a:pt x="50" y="62"/>
                      <a:pt x="62" y="50"/>
                      <a:pt x="62" y="36"/>
                    </a:cubicBezTo>
                    <a:cubicBezTo>
                      <a:pt x="62" y="21"/>
                      <a:pt x="50" y="10"/>
                      <a:pt x="3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" name="îṩlíďe">
                <a:extLst>
                  <a:ext uri="{FF2B5EF4-FFF2-40B4-BE49-F238E27FC236}">
                    <a16:creationId xmlns="" xmlns:a16="http://schemas.microsoft.com/office/drawing/2014/main" id="{98FB7BFB-F155-4952-BE02-38AE5314D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6538" y="702693"/>
                <a:ext cx="371475" cy="396875"/>
              </a:xfrm>
              <a:custGeom>
                <a:avLst/>
                <a:gdLst>
                  <a:gd name="T0" fmla="*/ 155 w 177"/>
                  <a:gd name="T1" fmla="*/ 0 h 189"/>
                  <a:gd name="T2" fmla="*/ 134 w 177"/>
                  <a:gd name="T3" fmla="*/ 0 h 189"/>
                  <a:gd name="T4" fmla="*/ 104 w 177"/>
                  <a:gd name="T5" fmla="*/ 28 h 189"/>
                  <a:gd name="T6" fmla="*/ 91 w 177"/>
                  <a:gd name="T7" fmla="*/ 33 h 189"/>
                  <a:gd name="T8" fmla="*/ 72 w 177"/>
                  <a:gd name="T9" fmla="*/ 26 h 189"/>
                  <a:gd name="T10" fmla="*/ 50 w 177"/>
                  <a:gd name="T11" fmla="*/ 35 h 189"/>
                  <a:gd name="T12" fmla="*/ 35 w 177"/>
                  <a:gd name="T13" fmla="*/ 50 h 189"/>
                  <a:gd name="T14" fmla="*/ 26 w 177"/>
                  <a:gd name="T15" fmla="*/ 72 h 189"/>
                  <a:gd name="T16" fmla="*/ 33 w 177"/>
                  <a:gd name="T17" fmla="*/ 91 h 189"/>
                  <a:gd name="T18" fmla="*/ 28 w 177"/>
                  <a:gd name="T19" fmla="*/ 104 h 189"/>
                  <a:gd name="T20" fmla="*/ 0 w 177"/>
                  <a:gd name="T21" fmla="*/ 134 h 189"/>
                  <a:gd name="T22" fmla="*/ 0 w 177"/>
                  <a:gd name="T23" fmla="*/ 155 h 189"/>
                  <a:gd name="T24" fmla="*/ 28 w 177"/>
                  <a:gd name="T25" fmla="*/ 186 h 189"/>
                  <a:gd name="T26" fmla="*/ 29 w 177"/>
                  <a:gd name="T27" fmla="*/ 189 h 189"/>
                  <a:gd name="T28" fmla="*/ 52 w 177"/>
                  <a:gd name="T29" fmla="*/ 189 h 189"/>
                  <a:gd name="T30" fmla="*/ 44 w 177"/>
                  <a:gd name="T31" fmla="*/ 165 h 189"/>
                  <a:gd name="T32" fmla="*/ 31 w 177"/>
                  <a:gd name="T33" fmla="*/ 165 h 189"/>
                  <a:gd name="T34" fmla="*/ 21 w 177"/>
                  <a:gd name="T35" fmla="*/ 155 h 189"/>
                  <a:gd name="T36" fmla="*/ 21 w 177"/>
                  <a:gd name="T37" fmla="*/ 134 h 189"/>
                  <a:gd name="T38" fmla="*/ 31 w 177"/>
                  <a:gd name="T39" fmla="*/ 124 h 189"/>
                  <a:gd name="T40" fmla="*/ 44 w 177"/>
                  <a:gd name="T41" fmla="*/ 124 h 189"/>
                  <a:gd name="T42" fmla="*/ 59 w 177"/>
                  <a:gd name="T43" fmla="*/ 88 h 189"/>
                  <a:gd name="T44" fmla="*/ 50 w 177"/>
                  <a:gd name="T45" fmla="*/ 79 h 189"/>
                  <a:gd name="T46" fmla="*/ 50 w 177"/>
                  <a:gd name="T47" fmla="*/ 64 h 189"/>
                  <a:gd name="T48" fmla="*/ 64 w 177"/>
                  <a:gd name="T49" fmla="*/ 50 h 189"/>
                  <a:gd name="T50" fmla="*/ 72 w 177"/>
                  <a:gd name="T51" fmla="*/ 47 h 189"/>
                  <a:gd name="T52" fmla="*/ 79 w 177"/>
                  <a:gd name="T53" fmla="*/ 50 h 189"/>
                  <a:gd name="T54" fmla="*/ 88 w 177"/>
                  <a:gd name="T55" fmla="*/ 59 h 189"/>
                  <a:gd name="T56" fmla="*/ 124 w 177"/>
                  <a:gd name="T57" fmla="*/ 43 h 189"/>
                  <a:gd name="T58" fmla="*/ 124 w 177"/>
                  <a:gd name="T59" fmla="*/ 31 h 189"/>
                  <a:gd name="T60" fmla="*/ 134 w 177"/>
                  <a:gd name="T61" fmla="*/ 21 h 189"/>
                  <a:gd name="T62" fmla="*/ 155 w 177"/>
                  <a:gd name="T63" fmla="*/ 21 h 189"/>
                  <a:gd name="T64" fmla="*/ 165 w 177"/>
                  <a:gd name="T65" fmla="*/ 31 h 189"/>
                  <a:gd name="T66" fmla="*/ 165 w 177"/>
                  <a:gd name="T67" fmla="*/ 43 h 189"/>
                  <a:gd name="T68" fmla="*/ 177 w 177"/>
                  <a:gd name="T69" fmla="*/ 47 h 189"/>
                  <a:gd name="T70" fmla="*/ 177 w 177"/>
                  <a:gd name="T71" fmla="*/ 9 h 189"/>
                  <a:gd name="T72" fmla="*/ 155 w 177"/>
                  <a:gd name="T73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7" h="189">
                    <a:moveTo>
                      <a:pt x="155" y="0"/>
                    </a:moveTo>
                    <a:cubicBezTo>
                      <a:pt x="134" y="0"/>
                      <a:pt x="134" y="0"/>
                      <a:pt x="134" y="0"/>
                    </a:cubicBezTo>
                    <a:cubicBezTo>
                      <a:pt x="118" y="0"/>
                      <a:pt x="105" y="12"/>
                      <a:pt x="104" y="28"/>
                    </a:cubicBezTo>
                    <a:cubicBezTo>
                      <a:pt x="99" y="29"/>
                      <a:pt x="95" y="31"/>
                      <a:pt x="91" y="33"/>
                    </a:cubicBezTo>
                    <a:cubicBezTo>
                      <a:pt x="86" y="28"/>
                      <a:pt x="79" y="26"/>
                      <a:pt x="72" y="26"/>
                    </a:cubicBezTo>
                    <a:cubicBezTo>
                      <a:pt x="63" y="26"/>
                      <a:pt x="56" y="29"/>
                      <a:pt x="50" y="35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29" y="56"/>
                      <a:pt x="26" y="63"/>
                      <a:pt x="26" y="72"/>
                    </a:cubicBezTo>
                    <a:cubicBezTo>
                      <a:pt x="26" y="79"/>
                      <a:pt x="29" y="86"/>
                      <a:pt x="33" y="91"/>
                    </a:cubicBezTo>
                    <a:cubicBezTo>
                      <a:pt x="31" y="95"/>
                      <a:pt x="29" y="99"/>
                      <a:pt x="28" y="104"/>
                    </a:cubicBezTo>
                    <a:cubicBezTo>
                      <a:pt x="12" y="105"/>
                      <a:pt x="0" y="118"/>
                      <a:pt x="0" y="134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0" y="171"/>
                      <a:pt x="12" y="184"/>
                      <a:pt x="28" y="186"/>
                    </a:cubicBezTo>
                    <a:cubicBezTo>
                      <a:pt x="28" y="187"/>
                      <a:pt x="29" y="188"/>
                      <a:pt x="29" y="189"/>
                    </a:cubicBezTo>
                    <a:cubicBezTo>
                      <a:pt x="52" y="189"/>
                      <a:pt x="52" y="189"/>
                      <a:pt x="52" y="189"/>
                    </a:cubicBezTo>
                    <a:cubicBezTo>
                      <a:pt x="48" y="182"/>
                      <a:pt x="45" y="174"/>
                      <a:pt x="44" y="165"/>
                    </a:cubicBezTo>
                    <a:cubicBezTo>
                      <a:pt x="31" y="165"/>
                      <a:pt x="31" y="165"/>
                      <a:pt x="31" y="165"/>
                    </a:cubicBezTo>
                    <a:cubicBezTo>
                      <a:pt x="25" y="165"/>
                      <a:pt x="21" y="161"/>
                      <a:pt x="21" y="155"/>
                    </a:cubicBezTo>
                    <a:cubicBezTo>
                      <a:pt x="21" y="134"/>
                      <a:pt x="21" y="134"/>
                      <a:pt x="21" y="134"/>
                    </a:cubicBezTo>
                    <a:cubicBezTo>
                      <a:pt x="21" y="129"/>
                      <a:pt x="25" y="124"/>
                      <a:pt x="31" y="124"/>
                    </a:cubicBezTo>
                    <a:cubicBezTo>
                      <a:pt x="44" y="124"/>
                      <a:pt x="44" y="124"/>
                      <a:pt x="44" y="124"/>
                    </a:cubicBezTo>
                    <a:cubicBezTo>
                      <a:pt x="46" y="111"/>
                      <a:pt x="52" y="99"/>
                      <a:pt x="59" y="88"/>
                    </a:cubicBezTo>
                    <a:cubicBezTo>
                      <a:pt x="50" y="79"/>
                      <a:pt x="50" y="79"/>
                      <a:pt x="50" y="79"/>
                    </a:cubicBezTo>
                    <a:cubicBezTo>
                      <a:pt x="46" y="75"/>
                      <a:pt x="46" y="68"/>
                      <a:pt x="50" y="64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66" y="48"/>
                      <a:pt x="69" y="47"/>
                      <a:pt x="72" y="47"/>
                    </a:cubicBezTo>
                    <a:cubicBezTo>
                      <a:pt x="74" y="47"/>
                      <a:pt x="77" y="48"/>
                      <a:pt x="79" y="50"/>
                    </a:cubicBezTo>
                    <a:cubicBezTo>
                      <a:pt x="88" y="59"/>
                      <a:pt x="88" y="59"/>
                      <a:pt x="88" y="59"/>
                    </a:cubicBezTo>
                    <a:cubicBezTo>
                      <a:pt x="99" y="52"/>
                      <a:pt x="111" y="46"/>
                      <a:pt x="124" y="43"/>
                    </a:cubicBezTo>
                    <a:cubicBezTo>
                      <a:pt x="124" y="31"/>
                      <a:pt x="124" y="31"/>
                      <a:pt x="124" y="31"/>
                    </a:cubicBezTo>
                    <a:cubicBezTo>
                      <a:pt x="124" y="25"/>
                      <a:pt x="129" y="21"/>
                      <a:pt x="134" y="21"/>
                    </a:cubicBezTo>
                    <a:cubicBezTo>
                      <a:pt x="155" y="21"/>
                      <a:pt x="155" y="21"/>
                      <a:pt x="155" y="21"/>
                    </a:cubicBezTo>
                    <a:cubicBezTo>
                      <a:pt x="161" y="21"/>
                      <a:pt x="165" y="25"/>
                      <a:pt x="165" y="31"/>
                    </a:cubicBezTo>
                    <a:cubicBezTo>
                      <a:pt x="165" y="43"/>
                      <a:pt x="165" y="43"/>
                      <a:pt x="165" y="43"/>
                    </a:cubicBezTo>
                    <a:cubicBezTo>
                      <a:pt x="169" y="44"/>
                      <a:pt x="173" y="45"/>
                      <a:pt x="177" y="47"/>
                    </a:cubicBezTo>
                    <a:cubicBezTo>
                      <a:pt x="177" y="9"/>
                      <a:pt x="177" y="9"/>
                      <a:pt x="177" y="9"/>
                    </a:cubicBezTo>
                    <a:cubicBezTo>
                      <a:pt x="171" y="3"/>
                      <a:pt x="163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9" name="íŝ1îḍe">
              <a:extLst>
                <a:ext uri="{FF2B5EF4-FFF2-40B4-BE49-F238E27FC236}">
                  <a16:creationId xmlns="" xmlns:a16="http://schemas.microsoft.com/office/drawing/2014/main" id="{ADDCEF26-D23B-4BB4-AEC9-46427FF94D3B}"/>
                </a:ext>
              </a:extLst>
            </p:cNvPr>
            <p:cNvSpPr>
              <a:spLocks/>
            </p:cNvSpPr>
            <p:nvPr/>
          </p:nvSpPr>
          <p:spPr bwMode="auto">
            <a:xfrm rot="2700000">
              <a:off x="8932516" y="2038213"/>
              <a:ext cx="311886" cy="462288"/>
            </a:xfrm>
            <a:custGeom>
              <a:avLst/>
              <a:gdLst>
                <a:gd name="T0" fmla="*/ 163 w 164"/>
                <a:gd name="T1" fmla="*/ 109 h 244"/>
                <a:gd name="T2" fmla="*/ 125 w 164"/>
                <a:gd name="T3" fmla="*/ 46 h 244"/>
                <a:gd name="T4" fmla="*/ 143 w 164"/>
                <a:gd name="T5" fmla="*/ 9 h 244"/>
                <a:gd name="T6" fmla="*/ 143 w 164"/>
                <a:gd name="T7" fmla="*/ 3 h 244"/>
                <a:gd name="T8" fmla="*/ 138 w 164"/>
                <a:gd name="T9" fmla="*/ 0 h 244"/>
                <a:gd name="T10" fmla="*/ 22 w 164"/>
                <a:gd name="T11" fmla="*/ 0 h 244"/>
                <a:gd name="T12" fmla="*/ 17 w 164"/>
                <a:gd name="T13" fmla="*/ 3 h 244"/>
                <a:gd name="T14" fmla="*/ 17 w 164"/>
                <a:gd name="T15" fmla="*/ 9 h 244"/>
                <a:gd name="T16" fmla="*/ 39 w 164"/>
                <a:gd name="T17" fmla="*/ 46 h 244"/>
                <a:gd name="T18" fmla="*/ 2 w 164"/>
                <a:gd name="T19" fmla="*/ 109 h 244"/>
                <a:gd name="T20" fmla="*/ 1 w 164"/>
                <a:gd name="T21" fmla="*/ 114 h 244"/>
                <a:gd name="T22" fmla="*/ 61 w 164"/>
                <a:gd name="T23" fmla="*/ 241 h 244"/>
                <a:gd name="T24" fmla="*/ 66 w 164"/>
                <a:gd name="T25" fmla="*/ 244 h 244"/>
                <a:gd name="T26" fmla="*/ 98 w 164"/>
                <a:gd name="T27" fmla="*/ 244 h 244"/>
                <a:gd name="T28" fmla="*/ 103 w 164"/>
                <a:gd name="T29" fmla="*/ 241 h 244"/>
                <a:gd name="T30" fmla="*/ 163 w 164"/>
                <a:gd name="T31" fmla="*/ 114 h 244"/>
                <a:gd name="T32" fmla="*/ 163 w 164"/>
                <a:gd name="T33" fmla="*/ 109 h 244"/>
                <a:gd name="T34" fmla="*/ 128 w 164"/>
                <a:gd name="T35" fmla="*/ 12 h 244"/>
                <a:gd name="T36" fmla="*/ 114 w 164"/>
                <a:gd name="T37" fmla="*/ 40 h 244"/>
                <a:gd name="T38" fmla="*/ 49 w 164"/>
                <a:gd name="T39" fmla="*/ 40 h 244"/>
                <a:gd name="T40" fmla="*/ 33 w 164"/>
                <a:gd name="T41" fmla="*/ 12 h 244"/>
                <a:gd name="T42" fmla="*/ 128 w 164"/>
                <a:gd name="T43" fmla="*/ 12 h 244"/>
                <a:gd name="T44" fmla="*/ 82 w 164"/>
                <a:gd name="T45" fmla="*/ 120 h 244"/>
                <a:gd name="T46" fmla="*/ 68 w 164"/>
                <a:gd name="T47" fmla="*/ 106 h 244"/>
                <a:gd name="T48" fmla="*/ 82 w 164"/>
                <a:gd name="T49" fmla="*/ 92 h 244"/>
                <a:gd name="T50" fmla="*/ 96 w 164"/>
                <a:gd name="T51" fmla="*/ 106 h 244"/>
                <a:gd name="T52" fmla="*/ 82 w 164"/>
                <a:gd name="T53" fmla="*/ 120 h 244"/>
                <a:gd name="T54" fmla="*/ 94 w 164"/>
                <a:gd name="T55" fmla="*/ 232 h 244"/>
                <a:gd name="T56" fmla="*/ 88 w 164"/>
                <a:gd name="T57" fmla="*/ 232 h 244"/>
                <a:gd name="T58" fmla="*/ 88 w 164"/>
                <a:gd name="T59" fmla="*/ 131 h 244"/>
                <a:gd name="T60" fmla="*/ 108 w 164"/>
                <a:gd name="T61" fmla="*/ 106 h 244"/>
                <a:gd name="T62" fmla="*/ 82 w 164"/>
                <a:gd name="T63" fmla="*/ 80 h 244"/>
                <a:gd name="T64" fmla="*/ 56 w 164"/>
                <a:gd name="T65" fmla="*/ 106 h 244"/>
                <a:gd name="T66" fmla="*/ 76 w 164"/>
                <a:gd name="T67" fmla="*/ 131 h 244"/>
                <a:gd name="T68" fmla="*/ 76 w 164"/>
                <a:gd name="T69" fmla="*/ 232 h 244"/>
                <a:gd name="T70" fmla="*/ 70 w 164"/>
                <a:gd name="T71" fmla="*/ 232 h 244"/>
                <a:gd name="T72" fmla="*/ 13 w 164"/>
                <a:gd name="T73" fmla="*/ 112 h 244"/>
                <a:gd name="T74" fmla="*/ 49 w 164"/>
                <a:gd name="T75" fmla="*/ 52 h 244"/>
                <a:gd name="T76" fmla="*/ 115 w 164"/>
                <a:gd name="T77" fmla="*/ 52 h 244"/>
                <a:gd name="T78" fmla="*/ 151 w 164"/>
                <a:gd name="T79" fmla="*/ 112 h 244"/>
                <a:gd name="T80" fmla="*/ 94 w 164"/>
                <a:gd name="T81" fmla="*/ 23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4" h="244">
                  <a:moveTo>
                    <a:pt x="163" y="109"/>
                  </a:moveTo>
                  <a:cubicBezTo>
                    <a:pt x="125" y="46"/>
                    <a:pt x="125" y="46"/>
                    <a:pt x="125" y="46"/>
                  </a:cubicBezTo>
                  <a:cubicBezTo>
                    <a:pt x="143" y="9"/>
                    <a:pt x="143" y="9"/>
                    <a:pt x="143" y="9"/>
                  </a:cubicBezTo>
                  <a:cubicBezTo>
                    <a:pt x="144" y="7"/>
                    <a:pt x="144" y="5"/>
                    <a:pt x="143" y="3"/>
                  </a:cubicBezTo>
                  <a:cubicBezTo>
                    <a:pt x="142" y="1"/>
                    <a:pt x="140" y="0"/>
                    <a:pt x="13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8" y="1"/>
                    <a:pt x="17" y="3"/>
                  </a:cubicBezTo>
                  <a:cubicBezTo>
                    <a:pt x="16" y="5"/>
                    <a:pt x="16" y="7"/>
                    <a:pt x="17" y="9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1" y="111"/>
                    <a:pt x="0" y="113"/>
                    <a:pt x="1" y="114"/>
                  </a:cubicBezTo>
                  <a:cubicBezTo>
                    <a:pt x="61" y="241"/>
                    <a:pt x="61" y="241"/>
                    <a:pt x="61" y="241"/>
                  </a:cubicBezTo>
                  <a:cubicBezTo>
                    <a:pt x="62" y="243"/>
                    <a:pt x="64" y="244"/>
                    <a:pt x="66" y="244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100" y="244"/>
                    <a:pt x="102" y="243"/>
                    <a:pt x="103" y="241"/>
                  </a:cubicBezTo>
                  <a:cubicBezTo>
                    <a:pt x="163" y="114"/>
                    <a:pt x="163" y="114"/>
                    <a:pt x="163" y="114"/>
                  </a:cubicBezTo>
                  <a:cubicBezTo>
                    <a:pt x="164" y="113"/>
                    <a:pt x="164" y="111"/>
                    <a:pt x="163" y="109"/>
                  </a:cubicBezTo>
                  <a:close/>
                  <a:moveTo>
                    <a:pt x="128" y="12"/>
                  </a:moveTo>
                  <a:cubicBezTo>
                    <a:pt x="114" y="40"/>
                    <a:pt x="114" y="40"/>
                    <a:pt x="114" y="40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33" y="12"/>
                    <a:pt x="33" y="12"/>
                    <a:pt x="33" y="12"/>
                  </a:cubicBezTo>
                  <a:lnTo>
                    <a:pt x="128" y="12"/>
                  </a:lnTo>
                  <a:close/>
                  <a:moveTo>
                    <a:pt x="82" y="120"/>
                  </a:moveTo>
                  <a:cubicBezTo>
                    <a:pt x="74" y="120"/>
                    <a:pt x="68" y="114"/>
                    <a:pt x="68" y="106"/>
                  </a:cubicBezTo>
                  <a:cubicBezTo>
                    <a:pt x="68" y="98"/>
                    <a:pt x="74" y="92"/>
                    <a:pt x="82" y="92"/>
                  </a:cubicBezTo>
                  <a:cubicBezTo>
                    <a:pt x="90" y="92"/>
                    <a:pt x="96" y="98"/>
                    <a:pt x="96" y="106"/>
                  </a:cubicBezTo>
                  <a:cubicBezTo>
                    <a:pt x="96" y="114"/>
                    <a:pt x="90" y="120"/>
                    <a:pt x="82" y="120"/>
                  </a:cubicBezTo>
                  <a:close/>
                  <a:moveTo>
                    <a:pt x="94" y="232"/>
                  </a:moveTo>
                  <a:cubicBezTo>
                    <a:pt x="88" y="232"/>
                    <a:pt x="88" y="232"/>
                    <a:pt x="88" y="232"/>
                  </a:cubicBezTo>
                  <a:cubicBezTo>
                    <a:pt x="88" y="131"/>
                    <a:pt x="88" y="131"/>
                    <a:pt x="88" y="131"/>
                  </a:cubicBezTo>
                  <a:cubicBezTo>
                    <a:pt x="99" y="129"/>
                    <a:pt x="108" y="118"/>
                    <a:pt x="108" y="106"/>
                  </a:cubicBezTo>
                  <a:cubicBezTo>
                    <a:pt x="108" y="92"/>
                    <a:pt x="96" y="80"/>
                    <a:pt x="82" y="80"/>
                  </a:cubicBezTo>
                  <a:cubicBezTo>
                    <a:pt x="68" y="80"/>
                    <a:pt x="56" y="92"/>
                    <a:pt x="56" y="106"/>
                  </a:cubicBezTo>
                  <a:cubicBezTo>
                    <a:pt x="56" y="118"/>
                    <a:pt x="65" y="129"/>
                    <a:pt x="76" y="131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70" y="232"/>
                    <a:pt x="70" y="232"/>
                    <a:pt x="70" y="232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51" y="112"/>
                    <a:pt x="151" y="112"/>
                    <a:pt x="151" y="112"/>
                  </a:cubicBezTo>
                  <a:lnTo>
                    <a:pt x="94" y="23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iṣḻiḑé">
              <a:extLst>
                <a:ext uri="{FF2B5EF4-FFF2-40B4-BE49-F238E27FC236}">
                  <a16:creationId xmlns="" xmlns:a16="http://schemas.microsoft.com/office/drawing/2014/main" id="{8CE88C1F-0F85-4FDA-8172-53EEC1E619A7}"/>
                </a:ext>
              </a:extLst>
            </p:cNvPr>
            <p:cNvGrpSpPr/>
            <p:nvPr/>
          </p:nvGrpSpPr>
          <p:grpSpPr>
            <a:xfrm>
              <a:off x="9130786" y="4846594"/>
              <a:ext cx="414338" cy="376238"/>
              <a:chOff x="10598151" y="1660526"/>
              <a:chExt cx="414338" cy="376238"/>
            </a:xfrm>
            <a:solidFill>
              <a:schemeClr val="accent2"/>
            </a:solidFill>
          </p:grpSpPr>
          <p:sp>
            <p:nvSpPr>
              <p:cNvPr id="21" name="iš1îḑe">
                <a:extLst>
                  <a:ext uri="{FF2B5EF4-FFF2-40B4-BE49-F238E27FC236}">
                    <a16:creationId xmlns="" xmlns:a16="http://schemas.microsoft.com/office/drawing/2014/main" id="{092E91EF-CEB8-450B-956B-984C3EE00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8151" y="1660526"/>
                <a:ext cx="414338" cy="376238"/>
              </a:xfrm>
              <a:custGeom>
                <a:avLst/>
                <a:gdLst>
                  <a:gd name="T0" fmla="*/ 86 w 110"/>
                  <a:gd name="T1" fmla="*/ 98 h 98"/>
                  <a:gd name="T2" fmla="*/ 84 w 110"/>
                  <a:gd name="T3" fmla="*/ 98 h 98"/>
                  <a:gd name="T4" fmla="*/ 71 w 110"/>
                  <a:gd name="T5" fmla="*/ 90 h 98"/>
                  <a:gd name="T6" fmla="*/ 52 w 110"/>
                  <a:gd name="T7" fmla="*/ 92 h 98"/>
                  <a:gd name="T8" fmla="*/ 0 w 110"/>
                  <a:gd name="T9" fmla="*/ 46 h 98"/>
                  <a:gd name="T10" fmla="*/ 52 w 110"/>
                  <a:gd name="T11" fmla="*/ 0 h 98"/>
                  <a:gd name="T12" fmla="*/ 110 w 110"/>
                  <a:gd name="T13" fmla="*/ 46 h 98"/>
                  <a:gd name="T14" fmla="*/ 90 w 110"/>
                  <a:gd name="T15" fmla="*/ 81 h 98"/>
                  <a:gd name="T16" fmla="*/ 90 w 110"/>
                  <a:gd name="T17" fmla="*/ 93 h 98"/>
                  <a:gd name="T18" fmla="*/ 90 w 110"/>
                  <a:gd name="T19" fmla="*/ 94 h 98"/>
                  <a:gd name="T20" fmla="*/ 86 w 110"/>
                  <a:gd name="T21" fmla="*/ 98 h 98"/>
                  <a:gd name="T22" fmla="*/ 86 w 110"/>
                  <a:gd name="T23" fmla="*/ 98 h 98"/>
                  <a:gd name="T24" fmla="*/ 71 w 110"/>
                  <a:gd name="T25" fmla="*/ 81 h 98"/>
                  <a:gd name="T26" fmla="*/ 73 w 110"/>
                  <a:gd name="T27" fmla="*/ 82 h 98"/>
                  <a:gd name="T28" fmla="*/ 82 w 110"/>
                  <a:gd name="T29" fmla="*/ 87 h 98"/>
                  <a:gd name="T30" fmla="*/ 82 w 110"/>
                  <a:gd name="T31" fmla="*/ 79 h 98"/>
                  <a:gd name="T32" fmla="*/ 84 w 110"/>
                  <a:gd name="T33" fmla="*/ 76 h 98"/>
                  <a:gd name="T34" fmla="*/ 102 w 110"/>
                  <a:gd name="T35" fmla="*/ 46 h 98"/>
                  <a:gd name="T36" fmla="*/ 52 w 110"/>
                  <a:gd name="T37" fmla="*/ 8 h 98"/>
                  <a:gd name="T38" fmla="*/ 8 w 110"/>
                  <a:gd name="T39" fmla="*/ 46 h 98"/>
                  <a:gd name="T40" fmla="*/ 52 w 110"/>
                  <a:gd name="T41" fmla="*/ 84 h 98"/>
                  <a:gd name="T42" fmla="*/ 70 w 110"/>
                  <a:gd name="T43" fmla="*/ 82 h 98"/>
                  <a:gd name="T44" fmla="*/ 71 w 110"/>
                  <a:gd name="T45" fmla="*/ 81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0" h="98">
                    <a:moveTo>
                      <a:pt x="86" y="98"/>
                    </a:moveTo>
                    <a:cubicBezTo>
                      <a:pt x="85" y="98"/>
                      <a:pt x="85" y="98"/>
                      <a:pt x="84" y="98"/>
                    </a:cubicBezTo>
                    <a:cubicBezTo>
                      <a:pt x="71" y="90"/>
                      <a:pt x="71" y="90"/>
                      <a:pt x="71" y="90"/>
                    </a:cubicBezTo>
                    <a:cubicBezTo>
                      <a:pt x="65" y="91"/>
                      <a:pt x="59" y="92"/>
                      <a:pt x="52" y="92"/>
                    </a:cubicBezTo>
                    <a:cubicBezTo>
                      <a:pt x="21" y="92"/>
                      <a:pt x="0" y="73"/>
                      <a:pt x="0" y="46"/>
                    </a:cubicBezTo>
                    <a:cubicBezTo>
                      <a:pt x="0" y="19"/>
                      <a:pt x="22" y="0"/>
                      <a:pt x="52" y="0"/>
                    </a:cubicBezTo>
                    <a:cubicBezTo>
                      <a:pt x="85" y="0"/>
                      <a:pt x="110" y="20"/>
                      <a:pt x="110" y="46"/>
                    </a:cubicBezTo>
                    <a:cubicBezTo>
                      <a:pt x="110" y="60"/>
                      <a:pt x="103" y="72"/>
                      <a:pt x="90" y="81"/>
                    </a:cubicBezTo>
                    <a:cubicBezTo>
                      <a:pt x="90" y="93"/>
                      <a:pt x="90" y="93"/>
                      <a:pt x="90" y="93"/>
                    </a:cubicBezTo>
                    <a:cubicBezTo>
                      <a:pt x="90" y="94"/>
                      <a:pt x="90" y="94"/>
                      <a:pt x="90" y="94"/>
                    </a:cubicBezTo>
                    <a:cubicBezTo>
                      <a:pt x="90" y="96"/>
                      <a:pt x="88" y="98"/>
                      <a:pt x="86" y="98"/>
                    </a:cubicBezTo>
                    <a:cubicBezTo>
                      <a:pt x="86" y="98"/>
                      <a:pt x="86" y="98"/>
                      <a:pt x="86" y="98"/>
                    </a:cubicBezTo>
                    <a:close/>
                    <a:moveTo>
                      <a:pt x="71" y="81"/>
                    </a:moveTo>
                    <a:cubicBezTo>
                      <a:pt x="72" y="81"/>
                      <a:pt x="73" y="82"/>
                      <a:pt x="73" y="82"/>
                    </a:cubicBezTo>
                    <a:cubicBezTo>
                      <a:pt x="82" y="87"/>
                      <a:pt x="82" y="87"/>
                      <a:pt x="82" y="87"/>
                    </a:cubicBezTo>
                    <a:cubicBezTo>
                      <a:pt x="82" y="79"/>
                      <a:pt x="82" y="79"/>
                      <a:pt x="82" y="79"/>
                    </a:cubicBezTo>
                    <a:cubicBezTo>
                      <a:pt x="82" y="78"/>
                      <a:pt x="83" y="76"/>
                      <a:pt x="84" y="76"/>
                    </a:cubicBezTo>
                    <a:cubicBezTo>
                      <a:pt x="96" y="68"/>
                      <a:pt x="102" y="58"/>
                      <a:pt x="102" y="46"/>
                    </a:cubicBezTo>
                    <a:cubicBezTo>
                      <a:pt x="102" y="25"/>
                      <a:pt x="80" y="8"/>
                      <a:pt x="52" y="8"/>
                    </a:cubicBezTo>
                    <a:cubicBezTo>
                      <a:pt x="26" y="8"/>
                      <a:pt x="8" y="24"/>
                      <a:pt x="8" y="46"/>
                    </a:cubicBezTo>
                    <a:cubicBezTo>
                      <a:pt x="8" y="68"/>
                      <a:pt x="26" y="84"/>
                      <a:pt x="52" y="84"/>
                    </a:cubicBezTo>
                    <a:cubicBezTo>
                      <a:pt x="58" y="84"/>
                      <a:pt x="64" y="83"/>
                      <a:pt x="70" y="82"/>
                    </a:cubicBezTo>
                    <a:cubicBezTo>
                      <a:pt x="70" y="82"/>
                      <a:pt x="71" y="81"/>
                      <a:pt x="71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" name="iŝ1ídé">
                <a:extLst>
                  <a:ext uri="{FF2B5EF4-FFF2-40B4-BE49-F238E27FC236}">
                    <a16:creationId xmlns="" xmlns:a16="http://schemas.microsoft.com/office/drawing/2014/main" id="{D6D99A6B-B02B-45CE-B3D8-78F07C207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0701" y="1806576"/>
                <a:ext cx="65088" cy="68263"/>
              </a:xfrm>
              <a:custGeom>
                <a:avLst/>
                <a:gdLst>
                  <a:gd name="T0" fmla="*/ 9 w 17"/>
                  <a:gd name="T1" fmla="*/ 18 h 18"/>
                  <a:gd name="T2" fmla="*/ 0 w 17"/>
                  <a:gd name="T3" fmla="*/ 9 h 18"/>
                  <a:gd name="T4" fmla="*/ 9 w 17"/>
                  <a:gd name="T5" fmla="*/ 0 h 18"/>
                  <a:gd name="T6" fmla="*/ 17 w 17"/>
                  <a:gd name="T7" fmla="*/ 9 h 18"/>
                  <a:gd name="T8" fmla="*/ 9 w 17"/>
                  <a:gd name="T9" fmla="*/ 18 h 18"/>
                  <a:gd name="T10" fmla="*/ 9 w 17"/>
                  <a:gd name="T11" fmla="*/ 4 h 18"/>
                  <a:gd name="T12" fmla="*/ 4 w 17"/>
                  <a:gd name="T13" fmla="*/ 9 h 18"/>
                  <a:gd name="T14" fmla="*/ 9 w 17"/>
                  <a:gd name="T15" fmla="*/ 14 h 18"/>
                  <a:gd name="T16" fmla="*/ 13 w 17"/>
                  <a:gd name="T17" fmla="*/ 9 h 18"/>
                  <a:gd name="T18" fmla="*/ 9 w 17"/>
                  <a:gd name="T1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8">
                    <a:moveTo>
                      <a:pt x="9" y="18"/>
                    </a:move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3" y="0"/>
                      <a:pt x="17" y="4"/>
                      <a:pt x="17" y="9"/>
                    </a:cubicBezTo>
                    <a:cubicBezTo>
                      <a:pt x="17" y="14"/>
                      <a:pt x="13" y="18"/>
                      <a:pt x="9" y="18"/>
                    </a:cubicBezTo>
                    <a:close/>
                    <a:moveTo>
                      <a:pt x="9" y="4"/>
                    </a:moveTo>
                    <a:cubicBezTo>
                      <a:pt x="6" y="4"/>
                      <a:pt x="4" y="6"/>
                      <a:pt x="4" y="9"/>
                    </a:cubicBezTo>
                    <a:cubicBezTo>
                      <a:pt x="4" y="12"/>
                      <a:pt x="6" y="14"/>
                      <a:pt x="9" y="14"/>
                    </a:cubicBezTo>
                    <a:cubicBezTo>
                      <a:pt x="11" y="14"/>
                      <a:pt x="13" y="12"/>
                      <a:pt x="13" y="9"/>
                    </a:cubicBezTo>
                    <a:cubicBezTo>
                      <a:pt x="13" y="6"/>
                      <a:pt x="11" y="4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" name="iṩḻíḋê">
                <a:extLst>
                  <a:ext uri="{FF2B5EF4-FFF2-40B4-BE49-F238E27FC236}">
                    <a16:creationId xmlns="" xmlns:a16="http://schemas.microsoft.com/office/drawing/2014/main" id="{E7675830-3840-48E2-8164-8A530FD7C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8013" y="1806576"/>
                <a:ext cx="68263" cy="68263"/>
              </a:xfrm>
              <a:custGeom>
                <a:avLst/>
                <a:gdLst>
                  <a:gd name="T0" fmla="*/ 9 w 18"/>
                  <a:gd name="T1" fmla="*/ 18 h 18"/>
                  <a:gd name="T2" fmla="*/ 0 w 18"/>
                  <a:gd name="T3" fmla="*/ 9 h 18"/>
                  <a:gd name="T4" fmla="*/ 9 w 18"/>
                  <a:gd name="T5" fmla="*/ 0 h 18"/>
                  <a:gd name="T6" fmla="*/ 18 w 18"/>
                  <a:gd name="T7" fmla="*/ 9 h 18"/>
                  <a:gd name="T8" fmla="*/ 9 w 18"/>
                  <a:gd name="T9" fmla="*/ 18 h 18"/>
                  <a:gd name="T10" fmla="*/ 9 w 18"/>
                  <a:gd name="T11" fmla="*/ 4 h 18"/>
                  <a:gd name="T12" fmla="*/ 4 w 18"/>
                  <a:gd name="T13" fmla="*/ 9 h 18"/>
                  <a:gd name="T14" fmla="*/ 9 w 18"/>
                  <a:gd name="T15" fmla="*/ 14 h 18"/>
                  <a:gd name="T16" fmla="*/ 14 w 18"/>
                  <a:gd name="T17" fmla="*/ 9 h 18"/>
                  <a:gd name="T18" fmla="*/ 9 w 18"/>
                  <a:gd name="T1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8">
                    <a:moveTo>
                      <a:pt x="9" y="18"/>
                    </a:move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4"/>
                      <a:pt x="14" y="18"/>
                      <a:pt x="9" y="18"/>
                    </a:cubicBezTo>
                    <a:close/>
                    <a:moveTo>
                      <a:pt x="9" y="4"/>
                    </a:moveTo>
                    <a:cubicBezTo>
                      <a:pt x="6" y="4"/>
                      <a:pt x="4" y="6"/>
                      <a:pt x="4" y="9"/>
                    </a:cubicBezTo>
                    <a:cubicBezTo>
                      <a:pt x="4" y="12"/>
                      <a:pt x="6" y="14"/>
                      <a:pt x="9" y="14"/>
                    </a:cubicBezTo>
                    <a:cubicBezTo>
                      <a:pt x="11" y="14"/>
                      <a:pt x="14" y="12"/>
                      <a:pt x="14" y="9"/>
                    </a:cubicBezTo>
                    <a:cubicBezTo>
                      <a:pt x="14" y="6"/>
                      <a:pt x="11" y="4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" name="íśľîďè">
                <a:extLst>
                  <a:ext uri="{FF2B5EF4-FFF2-40B4-BE49-F238E27FC236}">
                    <a16:creationId xmlns="" xmlns:a16="http://schemas.microsoft.com/office/drawing/2014/main" id="{09295C49-05C1-4A1C-B72B-2E600969E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5326" y="1806576"/>
                <a:ext cx="66675" cy="68263"/>
              </a:xfrm>
              <a:custGeom>
                <a:avLst/>
                <a:gdLst>
                  <a:gd name="T0" fmla="*/ 9 w 18"/>
                  <a:gd name="T1" fmla="*/ 18 h 18"/>
                  <a:gd name="T2" fmla="*/ 0 w 18"/>
                  <a:gd name="T3" fmla="*/ 9 h 18"/>
                  <a:gd name="T4" fmla="*/ 9 w 18"/>
                  <a:gd name="T5" fmla="*/ 0 h 18"/>
                  <a:gd name="T6" fmla="*/ 18 w 18"/>
                  <a:gd name="T7" fmla="*/ 9 h 18"/>
                  <a:gd name="T8" fmla="*/ 9 w 18"/>
                  <a:gd name="T9" fmla="*/ 18 h 18"/>
                  <a:gd name="T10" fmla="*/ 9 w 18"/>
                  <a:gd name="T11" fmla="*/ 4 h 18"/>
                  <a:gd name="T12" fmla="*/ 4 w 18"/>
                  <a:gd name="T13" fmla="*/ 9 h 18"/>
                  <a:gd name="T14" fmla="*/ 9 w 18"/>
                  <a:gd name="T15" fmla="*/ 14 h 18"/>
                  <a:gd name="T16" fmla="*/ 14 w 18"/>
                  <a:gd name="T17" fmla="*/ 9 h 18"/>
                  <a:gd name="T18" fmla="*/ 9 w 18"/>
                  <a:gd name="T1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8">
                    <a:moveTo>
                      <a:pt x="9" y="18"/>
                    </a:move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4" y="0"/>
                      <a:pt x="18" y="4"/>
                      <a:pt x="18" y="9"/>
                    </a:cubicBezTo>
                    <a:cubicBezTo>
                      <a:pt x="18" y="14"/>
                      <a:pt x="14" y="18"/>
                      <a:pt x="9" y="18"/>
                    </a:cubicBezTo>
                    <a:close/>
                    <a:moveTo>
                      <a:pt x="9" y="4"/>
                    </a:moveTo>
                    <a:cubicBezTo>
                      <a:pt x="6" y="4"/>
                      <a:pt x="4" y="6"/>
                      <a:pt x="4" y="9"/>
                    </a:cubicBezTo>
                    <a:cubicBezTo>
                      <a:pt x="4" y="12"/>
                      <a:pt x="6" y="14"/>
                      <a:pt x="9" y="14"/>
                    </a:cubicBezTo>
                    <a:cubicBezTo>
                      <a:pt x="11" y="14"/>
                      <a:pt x="14" y="12"/>
                      <a:pt x="14" y="9"/>
                    </a:cubicBezTo>
                    <a:cubicBezTo>
                      <a:pt x="14" y="6"/>
                      <a:pt x="11" y="4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8218767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6008" y="2339686"/>
            <a:ext cx="742264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感谢您的下载与耐心观看</a:t>
            </a:r>
          </a:p>
        </p:txBody>
      </p:sp>
      <p:sp>
        <p:nvSpPr>
          <p:cNvPr id="4" name="PA_文本框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88155" y="3291061"/>
            <a:ext cx="6110131" cy="27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THE WORK REPORT BY THE YEAR-END SUMMARY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DC01A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cxnSp>
        <p:nvCxnSpPr>
          <p:cNvPr id="5" name="PA_直接连接符 34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888156" y="3134589"/>
            <a:ext cx="611013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A_文本框 7">
            <a:extLst>
              <a:ext uri="{FF2B5EF4-FFF2-40B4-BE49-F238E27FC236}">
                <a16:creationId xmlns="" xmlns:a16="http://schemas.microsoft.com/office/drawing/2014/main" id="{1C6704B9-4DF1-4ECA-9F78-6A406755258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88718" y="4513903"/>
            <a:ext cx="4391344" cy="21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汇报人：千图网</a:t>
            </a:r>
          </a:p>
        </p:txBody>
      </p:sp>
      <p:sp>
        <p:nvSpPr>
          <p:cNvPr id="14" name="PA_文本框 7">
            <a:extLst>
              <a:ext uri="{FF2B5EF4-FFF2-40B4-BE49-F238E27FC236}">
                <a16:creationId xmlns="" xmlns:a16="http://schemas.microsoft.com/office/drawing/2014/main" id="{78AEA650-1AE3-4BCE-8051-A3F7A7E7A19D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48864" y="4513903"/>
            <a:ext cx="4391344" cy="21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日期：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2019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年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12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月</a:t>
            </a:r>
          </a:p>
        </p:txBody>
      </p:sp>
    </p:spTree>
    <p:extLst>
      <p:ext uri="{BB962C8B-B14F-4D97-AF65-F5344CB8AC3E}">
        <p14:creationId xmlns="" xmlns:p14="http://schemas.microsoft.com/office/powerpoint/2010/main" val="9448121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="" xmlns:a16="http://schemas.microsoft.com/office/drawing/2014/main" id="{F01698F8-9C7A-4A10-A276-FD646DA3A87E}"/>
              </a:ext>
            </a:extLst>
          </p:cNvPr>
          <p:cNvSpPr txBox="1">
            <a:spLocks/>
          </p:cNvSpPr>
          <p:nvPr/>
        </p:nvSpPr>
        <p:spPr>
          <a:xfrm>
            <a:off x="1378857" y="2226594"/>
            <a:ext cx="9606856" cy="3538787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indent="0" algn="ctr" defTabSz="685800" rtl="0" eaLnBrk="1" latinLnBrk="0" hangingPunct="1">
              <a:lnSpc>
                <a:spcPct val="130000"/>
              </a:lnSpc>
              <a:spcBef>
                <a:spcPts val="1350"/>
              </a:spcBef>
              <a:buClr>
                <a:schemeClr val="accent1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None/>
              <a:defRPr sz="1080" kern="12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267891" indent="-267891" algn="l" defTabSz="685800" rtl="0" eaLnBrk="1" latinLnBrk="0" hangingPunct="1">
              <a:lnSpc>
                <a:spcPct val="130000"/>
              </a:lnSpc>
              <a:spcBef>
                <a:spcPts val="0"/>
              </a:spcBef>
              <a:buFont typeface="Calibri" panose="020F0502020204030204" pitchFamily="34" charset="0"/>
              <a:buChar char=" 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1080"/>
              </a:spcBef>
              <a:spcAft>
                <a:spcPts val="0"/>
              </a:spcAft>
              <a:buClr>
                <a:srgbClr val="BA836A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感谢您下载千图网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原创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PPT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模板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，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为了您和千图网以及原创作者的利益，请勿复制、传播、销售，否则将承担法律责任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！</a:t>
            </a:r>
          </a:p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1080"/>
              </a:spcBef>
              <a:spcAft>
                <a:spcPts val="0"/>
              </a:spcAft>
              <a:buClr>
                <a:srgbClr val="BA836A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千图网将对作品进行维权，按照传播下载次数的十倍进行索取赔偿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金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！</a:t>
            </a:r>
          </a:p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1080"/>
              </a:spcBef>
              <a:spcAft>
                <a:spcPts val="0"/>
              </a:spcAft>
              <a:buClr>
                <a:srgbClr val="BA836A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1、千图网网站出售的PPT模版是免版税类（RF：Royalty-free）正版受《中华人民共和国著作法》和《世界版权公约》的保护，作品的所有权、版权和著作权归千图网所有，您下载的是PPT模版素材使用权。</a:t>
            </a:r>
          </a:p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1080"/>
              </a:spcBef>
              <a:spcAft>
                <a:spcPts val="0"/>
              </a:spcAft>
              <a:buClr>
                <a:srgbClr val="BA836A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2、不得将千图网的PPT模版、PPT素材，本身用于再出售，或者出租、出借、转让、分销、发布或者作为礼物供他人使用，不得转授权、出卖、转让本协议或本协议中的权利。</a:t>
            </a:r>
          </a:p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1080"/>
              </a:spcBef>
              <a:spcAft>
                <a:spcPts val="0"/>
              </a:spcAft>
              <a:buClr>
                <a:srgbClr val="BA836A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3、禁止把作品纳入商标或服务标记。</a:t>
            </a:r>
          </a:p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1080"/>
              </a:spcBef>
              <a:spcAft>
                <a:spcPts val="0"/>
              </a:spcAft>
              <a:buClr>
                <a:srgbClr val="BA836A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4、禁止用户用下载格式在网上传播作品。或者作品可以让第三方单独付费或共享免费下载、或通过转移电话服务系统传播。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7499CFF6-0813-42EC-9100-A48C33942757}"/>
              </a:ext>
            </a:extLst>
          </p:cNvPr>
          <p:cNvSpPr txBox="1">
            <a:spLocks/>
          </p:cNvSpPr>
          <p:nvPr/>
        </p:nvSpPr>
        <p:spPr>
          <a:xfrm>
            <a:off x="4659497" y="645468"/>
            <a:ext cx="3045576" cy="505163"/>
          </a:xfrm>
          <a:prstGeom prst="rect">
            <a:avLst/>
          </a:prstGeom>
          <a:noFill/>
        </p:spPr>
        <p:txBody>
          <a:bodyPr vert="horz" lIns="0" tIns="40504" rIns="0" bIns="40504" rtlCol="0" anchor="t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None/>
              <a:defRPr sz="3150" b="1" kern="1200">
                <a:solidFill>
                  <a:schemeClr val="bg1"/>
                </a:solidFill>
                <a:latin typeface="Lato Hairline"/>
                <a:ea typeface="+mn-ea"/>
                <a:cs typeface="Lato Hairline"/>
              </a:defRPr>
            </a:lvl1pPr>
            <a:lvl2pPr marL="267891" indent="-267891" algn="l" defTabSz="685800" rtl="0" eaLnBrk="1" latinLnBrk="0" hangingPunct="1">
              <a:lnSpc>
                <a:spcPct val="130000"/>
              </a:lnSpc>
              <a:spcBef>
                <a:spcPts val="0"/>
              </a:spcBef>
              <a:buFont typeface="Calibri" panose="020F0502020204030204" pitchFamily="34" charset="0"/>
              <a:buChar char=" 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CF0F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版权声明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4CF0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676905D6-F0E5-46F6-B17F-A9C41731473A}"/>
              </a:ext>
            </a:extLst>
          </p:cNvPr>
          <p:cNvSpPr txBox="1">
            <a:spLocks/>
          </p:cNvSpPr>
          <p:nvPr/>
        </p:nvSpPr>
        <p:spPr>
          <a:xfrm>
            <a:off x="3411211" y="1530090"/>
            <a:ext cx="5914324" cy="442749"/>
          </a:xfrm>
          <a:prstGeom prst="rect">
            <a:avLst/>
          </a:prstGeom>
          <a:noFill/>
        </p:spPr>
        <p:txBody>
          <a:bodyPr vert="horz" lIns="0" tIns="40504" rIns="0" bIns="40504" rtlCol="0" anchor="t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40000"/>
                  <a:lumOff val="60000"/>
                </a:schemeClr>
              </a:buClr>
              <a:buSzPct val="80000"/>
              <a:buFont typeface="Wingdings" panose="05000000000000000000" pitchFamily="2" charset="2"/>
              <a:buNone/>
              <a:defRPr sz="1350" b="0" kern="1200">
                <a:solidFill>
                  <a:schemeClr val="accent3"/>
                </a:solidFill>
                <a:latin typeface="Lato Light"/>
                <a:ea typeface="+mn-ea"/>
                <a:cs typeface="Lato Light"/>
              </a:defRPr>
            </a:lvl1pPr>
            <a:lvl2pPr marL="267891" indent="-267891" algn="l" defTabSz="685800" rtl="0" eaLnBrk="1" latinLnBrk="0" hangingPunct="1">
              <a:lnSpc>
                <a:spcPct val="130000"/>
              </a:lnSpc>
              <a:spcBef>
                <a:spcPts val="0"/>
              </a:spcBef>
              <a:buFont typeface="Calibri" panose="020F0502020204030204" pitchFamily="34" charset="0"/>
              <a:buChar char=" 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CF0F">
                  <a:lumMod val="40000"/>
                  <a:lumOff val="60000"/>
                </a:srgbClr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感谢您支持原创设计事业，支持设计版权产品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！</a:t>
            </a:r>
          </a:p>
        </p:txBody>
      </p:sp>
    </p:spTree>
    <p:extLst>
      <p:ext uri="{BB962C8B-B14F-4D97-AF65-F5344CB8AC3E}">
        <p14:creationId xmlns="" xmlns:p14="http://schemas.microsoft.com/office/powerpoint/2010/main" val="23263684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Entry_1"/>
          <p:cNvSpPr/>
          <p:nvPr>
            <p:custDataLst>
              <p:tags r:id="rId1"/>
            </p:custDataLst>
          </p:nvPr>
        </p:nvSpPr>
        <p:spPr>
          <a:xfrm>
            <a:off x="1837935" y="361121"/>
            <a:ext cx="3158325" cy="5769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年度工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作目标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6DC01A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6696" y="1141478"/>
            <a:ext cx="10092205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年度目标：</a:t>
            </a:r>
            <a:endParaRPr kumimoji="0" lang="zh-C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1. 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在工作室活动中，带领综合实践教师完整地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经历研究性学习活动的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9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大课型和指导流程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，在老师们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扎实推进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课程的同时，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进行示范指导和案例推荐，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做到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有效指导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学生生活。一方面使得学校的门课程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规范实施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，另一方面形成系列，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序列性地培养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学生的综合素养和能力！</a:t>
            </a:r>
            <a:endParaRPr kumimoji="0" lang="zh-CN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2.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通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过校内外课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程资源的利用，帮助学生沟通课堂学习和实际生活的联系，帮助学生提高人与他人、社会之间的整体认识，让学生所学的知识能在实践中进行综合运用，学生能在活动中自主学习、自主实践、自主反思，并自主建构所研究的知识和实践经验！</a:t>
            </a:r>
            <a:endParaRPr kumimoji="0" lang="zh-CN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3.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通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过</a:t>
            </a:r>
            <a:r>
              <a:rPr lang="zh-CN" altLang="en-US" sz="2000" b="1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校内外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课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程资源的开发，让学生走出课堂，走出学校，走向社会，使学生的研究性学习活动有实践的基地和调查、访谈的对象，让学生在开放的社会实践中提升实践能力和社会责任感！</a:t>
            </a:r>
            <a:endParaRPr kumimoji="0" lang="zh-CN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4.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通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过校内外课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程资源开发中的资料整理，形成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井小学生以社会考察为主的体验性活动校本教材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，成为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学校综合实践活动的特色活动。</a:t>
            </a:r>
            <a:endParaRPr kumimoji="0" lang="zh-CN" altLang="en-US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5.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研究过程中进行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区域辐射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及推广，建立多个实践基地的同时，也向其他学校辐射研究成果。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6.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研究过程中，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积累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3-4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个实践基地的研究案例，形成活动前、中、后的指导范式，总结成研究论文。</a:t>
            </a: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134712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/>
          <p:cNvSpPr/>
          <p:nvPr>
            <p:custDataLst>
              <p:tags r:id="rId1"/>
            </p:custDataLst>
          </p:nvPr>
        </p:nvSpPr>
        <p:spPr>
          <a:xfrm>
            <a:off x="1837935" y="361121"/>
            <a:ext cx="3158325" cy="5769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年度工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作计划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6DC01A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337472" y="1325879"/>
          <a:ext cx="6632810" cy="1567446"/>
        </p:xfrm>
        <a:graphic>
          <a:graphicData uri="http://schemas.openxmlformats.org/drawingml/2006/table">
            <a:tbl>
              <a:tblPr/>
              <a:tblGrid>
                <a:gridCol w="702661"/>
                <a:gridCol w="3164029"/>
                <a:gridCol w="759900"/>
                <a:gridCol w="2006220"/>
              </a:tblGrid>
              <a:tr h="5588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月份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研究内容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研究方式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计划成果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59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altLang="zh-CN" sz="2400" kern="100" dirty="0" smtClean="0">
                        <a:latin typeface="Calibri"/>
                        <a:ea typeface="宋体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 dirty="0" smtClean="0">
                          <a:latin typeface="Calibri"/>
                          <a:ea typeface="宋体"/>
                          <a:cs typeface="Times New Roman"/>
                        </a:rPr>
                        <a:t>九</a:t>
                      </a:r>
                      <a:endParaRPr lang="zh-CN" sz="24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Calibri"/>
                          <a:ea typeface="宋体"/>
                          <a:cs typeface="Times New Roman"/>
                        </a:rPr>
                        <a:t>1.</a:t>
                      </a: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资料收集与归类整理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Calibri"/>
                          <a:ea typeface="宋体"/>
                          <a:cs typeface="Times New Roman"/>
                        </a:rPr>
                        <a:t>2.</a:t>
                      </a: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开题课与方案制定课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沙龙研讨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课例及校本化研究资料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0995" y="3302757"/>
            <a:ext cx="6796585" cy="3112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64440" y="3900949"/>
            <a:ext cx="3636488" cy="2590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4453" y="1055344"/>
            <a:ext cx="3756475" cy="2567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34712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/>
          <p:cNvSpPr/>
          <p:nvPr>
            <p:custDataLst>
              <p:tags r:id="rId1"/>
            </p:custDataLst>
          </p:nvPr>
        </p:nvSpPr>
        <p:spPr>
          <a:xfrm>
            <a:off x="1837935" y="361121"/>
            <a:ext cx="3158325" cy="5769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年度工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作计划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6DC01A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446664" y="2435439"/>
          <a:ext cx="7423311" cy="3413760"/>
        </p:xfrm>
        <a:graphic>
          <a:graphicData uri="http://schemas.openxmlformats.org/drawingml/2006/table">
            <a:tbl>
              <a:tblPr/>
              <a:tblGrid>
                <a:gridCol w="711669"/>
                <a:gridCol w="3580994"/>
                <a:gridCol w="1261974"/>
                <a:gridCol w="1868674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latin typeface="Calibri"/>
                          <a:ea typeface="宋体"/>
                          <a:cs typeface="Times New Roman"/>
                        </a:rPr>
                        <a:t>1.</a:t>
                      </a: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方法指导课——采访与参观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latin typeface="Calibri"/>
                          <a:ea typeface="宋体"/>
                          <a:cs typeface="Times New Roman"/>
                        </a:rPr>
                        <a:t>2.</a:t>
                      </a: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学生</a:t>
                      </a:r>
                      <a:r>
                        <a:rPr lang="zh-CN" sz="28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研究主题梳理与资源利用设计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latin typeface="Calibri"/>
                          <a:ea typeface="宋体"/>
                          <a:cs typeface="Times New Roman"/>
                        </a:rPr>
                        <a:t>3.</a:t>
                      </a: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结合学生课题进</a:t>
                      </a:r>
                      <a:r>
                        <a:rPr lang="zh-CN" sz="2800" kern="100" dirty="0" smtClean="0">
                          <a:latin typeface="Calibri"/>
                          <a:ea typeface="宋体"/>
                          <a:cs typeface="Times New Roman"/>
                        </a:rPr>
                        <a:t>行</a:t>
                      </a:r>
                      <a:r>
                        <a:rPr lang="zh-CN" altLang="en-US" sz="2800" kern="100" dirty="0" smtClean="0">
                          <a:latin typeface="Calibri"/>
                          <a:ea typeface="宋体"/>
                          <a:cs typeface="Times New Roman"/>
                        </a:rPr>
                        <a:t>校内外课</a:t>
                      </a:r>
                      <a:r>
                        <a:rPr lang="zh-CN" altLang="en-US" sz="2800" kern="100" dirty="0" smtClean="0">
                          <a:latin typeface="Calibri"/>
                          <a:ea typeface="宋体"/>
                          <a:cs typeface="Times New Roman"/>
                        </a:rPr>
                        <a:t>程资源</a:t>
                      </a:r>
                      <a:r>
                        <a:rPr lang="zh-CN" sz="2800" kern="100" dirty="0" smtClean="0">
                          <a:latin typeface="Calibri"/>
                          <a:ea typeface="宋体"/>
                          <a:cs typeface="Times New Roman"/>
                        </a:rPr>
                        <a:t>开</a:t>
                      </a: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发的</a:t>
                      </a:r>
                      <a:r>
                        <a:rPr lang="zh-CN" sz="28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初步联系与活动设计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公开课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实地考察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资料整理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公开课课例，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学生研究主题过程性资料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445148" y="1565827"/>
          <a:ext cx="7412251" cy="853440"/>
        </p:xfrm>
        <a:graphic>
          <a:graphicData uri="http://schemas.openxmlformats.org/drawingml/2006/table">
            <a:tbl>
              <a:tblPr/>
              <a:tblGrid>
                <a:gridCol w="697553"/>
                <a:gridCol w="3603009"/>
                <a:gridCol w="1255594"/>
                <a:gridCol w="1856095"/>
              </a:tblGrid>
              <a:tr h="5588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月份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研究内容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研究方式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计划成果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8300030" y="1534320"/>
            <a:ext cx="38919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消防大队</a:t>
            </a:r>
            <a:endParaRPr lang="zh-CN" alt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8327326" y="2232631"/>
            <a:ext cx="38919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海事局</a:t>
            </a:r>
            <a:endParaRPr lang="zh-CN" alt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00030" y="3051497"/>
            <a:ext cx="38919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小橘灯公益</a:t>
            </a:r>
            <a:endParaRPr lang="zh-CN" alt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95566" y="3843064"/>
            <a:ext cx="38919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交警大队</a:t>
            </a:r>
            <a:endParaRPr lang="zh-CN" alt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8479724" y="4648283"/>
            <a:ext cx="38919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三井医院</a:t>
            </a:r>
            <a:endParaRPr lang="zh-CN" alt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4712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/>
          <p:cNvSpPr/>
          <p:nvPr>
            <p:custDataLst>
              <p:tags r:id="rId1"/>
            </p:custDataLst>
          </p:nvPr>
        </p:nvSpPr>
        <p:spPr>
          <a:xfrm>
            <a:off x="1837935" y="361121"/>
            <a:ext cx="3158325" cy="5769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年度工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作计划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6DC01A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446662" y="1852682"/>
          <a:ext cx="7806520" cy="2987040"/>
        </p:xfrm>
        <a:graphic>
          <a:graphicData uri="http://schemas.openxmlformats.org/drawingml/2006/table">
            <a:tbl>
              <a:tblPr/>
              <a:tblGrid>
                <a:gridCol w="748407"/>
                <a:gridCol w="3447414"/>
                <a:gridCol w="1616473"/>
                <a:gridCol w="1994226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十一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方法指导课——调查问卷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阶段交流课</a:t>
                      </a:r>
                      <a:r>
                        <a:rPr lang="en-US" sz="2800" kern="100" dirty="0">
                          <a:latin typeface="Calibri"/>
                          <a:ea typeface="宋体"/>
                          <a:cs typeface="Times New Roman"/>
                        </a:rPr>
                        <a:t>   </a:t>
                      </a:r>
                      <a:endParaRPr lang="zh-CN" sz="2800" kern="100" dirty="0">
                        <a:latin typeface="Calibri"/>
                        <a:ea typeface="宋体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latin typeface="Calibri"/>
                          <a:ea typeface="宋体"/>
                          <a:cs typeface="Times New Roman"/>
                        </a:rPr>
                        <a:t>3.</a:t>
                      </a: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结合学生课题进</a:t>
                      </a:r>
                      <a:r>
                        <a:rPr lang="zh-CN" sz="2800" kern="100" dirty="0" smtClean="0">
                          <a:latin typeface="Calibri"/>
                          <a:ea typeface="宋体"/>
                          <a:cs typeface="Times New Roman"/>
                        </a:rPr>
                        <a:t>行</a:t>
                      </a:r>
                      <a:r>
                        <a:rPr lang="zh-CN" altLang="en-US" sz="2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校内外课</a:t>
                      </a:r>
                      <a:r>
                        <a:rPr lang="zh-CN" altLang="en-US" sz="2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程</a:t>
                      </a:r>
                      <a:r>
                        <a:rPr lang="zh-CN" sz="2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资源</a:t>
                      </a:r>
                      <a:r>
                        <a:rPr lang="zh-CN" sz="28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开发的初步实施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公开课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讲座、参观、</a:t>
                      </a:r>
                      <a:r>
                        <a:rPr lang="zh-CN" sz="28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实地考察</a:t>
                      </a: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等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专家指导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公开课课例，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学生进行参观考察的过程性资料（</a:t>
                      </a:r>
                      <a:r>
                        <a:rPr lang="zh-CN" sz="28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积累</a:t>
                      </a:r>
                      <a:r>
                        <a:rPr lang="en-US" sz="28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2~3</a:t>
                      </a:r>
                      <a:r>
                        <a:rPr lang="zh-CN" sz="28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个基地资源活动方案</a:t>
                      </a:r>
                      <a:r>
                        <a:rPr lang="zh-CN" sz="2800" kern="100" dirty="0">
                          <a:latin typeface="Calibri"/>
                          <a:ea typeface="宋体"/>
                          <a:cs typeface="Times New Roman"/>
                        </a:rPr>
                        <a:t>）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34712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/>
          <p:cNvSpPr/>
          <p:nvPr>
            <p:custDataLst>
              <p:tags r:id="rId1"/>
            </p:custDataLst>
          </p:nvPr>
        </p:nvSpPr>
        <p:spPr>
          <a:xfrm>
            <a:off x="1837935" y="361121"/>
            <a:ext cx="3158325" cy="5769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年度工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DC01A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作计划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6DC01A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24486" y="1471910"/>
          <a:ext cx="9356744" cy="4389120"/>
        </p:xfrm>
        <a:graphic>
          <a:graphicData uri="http://schemas.openxmlformats.org/drawingml/2006/table">
            <a:tbl>
              <a:tblPr/>
              <a:tblGrid>
                <a:gridCol w="897027"/>
                <a:gridCol w="4513679"/>
                <a:gridCol w="1555797"/>
                <a:gridCol w="2390241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十二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Calibri"/>
                          <a:ea typeface="宋体"/>
                          <a:cs typeface="Times New Roman"/>
                        </a:rPr>
                        <a:t>1.</a:t>
                      </a: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倡议书撰写指导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Calibri"/>
                          <a:ea typeface="宋体"/>
                          <a:cs typeface="Times New Roman"/>
                        </a:rPr>
                        <a:t>2.</a:t>
                      </a: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研究报告撰写指导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Calibri"/>
                          <a:ea typeface="宋体"/>
                          <a:cs typeface="Times New Roman"/>
                        </a:rPr>
                        <a:t>3.</a:t>
                      </a: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根据学生活动总结，</a:t>
                      </a:r>
                      <a:r>
                        <a:rPr lang="zh-CN" sz="24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初</a:t>
                      </a:r>
                      <a:r>
                        <a:rPr lang="zh-CN" sz="24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步</a:t>
                      </a:r>
                      <a:r>
                        <a:rPr lang="zh-CN" altLang="en-US" sz="24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整理、</a:t>
                      </a:r>
                      <a:r>
                        <a:rPr lang="zh-CN" sz="24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规</a:t>
                      </a:r>
                      <a:r>
                        <a:rPr lang="zh-CN" sz="24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划和设</a:t>
                      </a:r>
                      <a:r>
                        <a:rPr lang="zh-CN" sz="24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计</a:t>
                      </a:r>
                      <a:r>
                        <a:rPr lang="zh-CN" altLang="en-US" sz="24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校内外课程</a:t>
                      </a:r>
                      <a:r>
                        <a:rPr lang="zh-CN" sz="24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资</a:t>
                      </a:r>
                      <a:r>
                        <a:rPr lang="zh-CN" sz="24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源的活动方式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>
                          <a:latin typeface="Calibri"/>
                          <a:ea typeface="宋体"/>
                          <a:cs typeface="Times New Roman"/>
                        </a:rPr>
                        <a:t>公开课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>
                          <a:latin typeface="Calibri"/>
                          <a:ea typeface="宋体"/>
                          <a:cs typeface="Times New Roman"/>
                        </a:rPr>
                        <a:t>文献研究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>
                          <a:latin typeface="Calibri"/>
                          <a:ea typeface="宋体"/>
                          <a:cs typeface="Times New Roman"/>
                        </a:rPr>
                        <a:t>专家指导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公开课课例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文献研</a:t>
                      </a:r>
                      <a:r>
                        <a:rPr lang="zh-CN" sz="2400" kern="100" dirty="0" smtClean="0">
                          <a:latin typeface="Calibri"/>
                          <a:ea typeface="宋体"/>
                          <a:cs typeface="Times New Roman"/>
                        </a:rPr>
                        <a:t>究</a:t>
                      </a:r>
                      <a:r>
                        <a:rPr lang="zh-CN" altLang="en-US" sz="2400" kern="100" dirty="0" smtClean="0">
                          <a:latin typeface="Calibri"/>
                          <a:ea typeface="宋体"/>
                          <a:cs typeface="Times New Roman"/>
                        </a:rPr>
                        <a:t>社会课程</a:t>
                      </a:r>
                      <a:r>
                        <a:rPr lang="zh-CN" sz="2400" kern="100" dirty="0" smtClean="0">
                          <a:latin typeface="Calibri"/>
                          <a:ea typeface="宋体"/>
                          <a:cs typeface="Times New Roman"/>
                        </a:rPr>
                        <a:t>资</a:t>
                      </a: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源开发方式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以</a:t>
                      </a:r>
                      <a:r>
                        <a:rPr lang="en-US" sz="24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1~2</a:t>
                      </a:r>
                      <a:r>
                        <a:rPr lang="zh-CN" sz="24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个基地为例设计研究任务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>
                          <a:latin typeface="Calibri"/>
                          <a:ea typeface="宋体"/>
                          <a:cs typeface="Times New Roman"/>
                        </a:rPr>
                        <a:t>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Calibri"/>
                          <a:ea typeface="宋体"/>
                          <a:cs typeface="Times New Roman"/>
                        </a:rPr>
                        <a:t>1.</a:t>
                      </a:r>
                      <a:r>
                        <a:rPr lang="zh-CN" sz="24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成果展示课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Calibri"/>
                          <a:ea typeface="宋体"/>
                          <a:cs typeface="Times New Roman"/>
                        </a:rPr>
                        <a:t>2.</a:t>
                      </a: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总结、交流与评价课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Calibri"/>
                          <a:ea typeface="宋体"/>
                          <a:cs typeface="Times New Roman"/>
                        </a:rPr>
                        <a:t>3.</a:t>
                      </a: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本学期学生研究性学习过程性资料</a:t>
                      </a:r>
                      <a:r>
                        <a:rPr lang="zh-CN" sz="2400" kern="100" dirty="0" smtClean="0">
                          <a:latin typeface="Calibri"/>
                          <a:ea typeface="宋体"/>
                          <a:cs typeface="Times New Roman"/>
                        </a:rPr>
                        <a:t>及资源</a:t>
                      </a:r>
                      <a:r>
                        <a:rPr lang="zh-CN" altLang="en-US" sz="2400" kern="100" dirty="0" smtClean="0">
                          <a:latin typeface="Calibri"/>
                          <a:ea typeface="宋体"/>
                          <a:cs typeface="Times New Roman"/>
                        </a:rPr>
                        <a:t>社会课程资源</a:t>
                      </a:r>
                      <a:r>
                        <a:rPr lang="zh-CN" sz="2400" kern="100" dirty="0" smtClean="0">
                          <a:latin typeface="Calibri"/>
                          <a:ea typeface="宋体"/>
                          <a:cs typeface="Times New Roman"/>
                        </a:rPr>
                        <a:t>开</a:t>
                      </a: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发</a:t>
                      </a:r>
                      <a:r>
                        <a:rPr lang="zh-CN" sz="24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过程性资料梳理及总结。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Calibri"/>
                          <a:ea typeface="宋体"/>
                          <a:cs typeface="Times New Roman"/>
                        </a:rPr>
                        <a:t>4.</a:t>
                      </a: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初步设计区域资源开发的校外辅导员评价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>
                          <a:latin typeface="Calibri"/>
                          <a:ea typeface="宋体"/>
                          <a:cs typeface="Times New Roman"/>
                        </a:rPr>
                        <a:t>全校展示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>
                          <a:latin typeface="Calibri"/>
                          <a:ea typeface="宋体"/>
                          <a:cs typeface="Times New Roman"/>
                        </a:rPr>
                        <a:t>公开课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>
                          <a:latin typeface="Calibri"/>
                          <a:ea typeface="宋体"/>
                          <a:cs typeface="Times New Roman"/>
                        </a:rPr>
                        <a:t>资料整理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全校研究性学习成果展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文献资料及过程性研究资料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latin typeface="Calibri"/>
                          <a:ea typeface="宋体"/>
                          <a:cs typeface="Times New Roman"/>
                        </a:rPr>
                        <a:t>校外辅导员评价体系建</a:t>
                      </a:r>
                      <a:r>
                        <a:rPr lang="zh-CN" sz="2400" kern="100" dirty="0" smtClean="0">
                          <a:latin typeface="Calibri"/>
                          <a:ea typeface="宋体"/>
                          <a:cs typeface="Times New Roman"/>
                        </a:rPr>
                        <a:t>立</a:t>
                      </a:r>
                      <a:endParaRPr lang="en-US" altLang="zh-CN" sz="2400" kern="100" dirty="0" smtClean="0">
                        <a:latin typeface="Calibri"/>
                        <a:ea typeface="宋体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4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论文的撰写</a:t>
                      </a:r>
                      <a:endParaRPr lang="zh-CN" sz="24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347125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6008" y="2339686"/>
            <a:ext cx="742264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感</a:t>
            </a: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4CF0F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谢观看与指导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94CF0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cxnSp>
        <p:nvCxnSpPr>
          <p:cNvPr id="5" name="PA_直接连接符 34"/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888156" y="3134589"/>
            <a:ext cx="611013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448121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911990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d7cb65f8-86aa-41a4-b3ef-a952b869b4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e653657-ebb7-4f9f-96ba-dfd6c967693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9fe183e2-58c3-4f02-aee7-0153cf01e4c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aac1fe49-f56b-4a04-a633-b918a5ff5a6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f6b08f85-bc31-495b-8e56-3ee522fca6a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85b4aa19-04a4-4442-8d0d-081536c519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a6166293-fc28-4743-83e6-ed7d0878b8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42e5756b-e0ea-4de5-b778-d7935cf3372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a1946831-db56-431b-b6d6-a38cb6469ce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bf19fd15-d309-48bb-b49e-c250bf988ef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d0cc0bc9-856d-4fa2-b86e-a7a8055c53c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bbd810c6-20c5-443e-9ef4-d7c324cfce0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92fa7d8b-227d-4dab-af15-6dbb51b9cfa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6b4bf363-1ad6-426b-bc82-51b1b72fe0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A000120141119A27PPBG">
  <a:themeElements>
    <a:clrScheme name="自定义 68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94CF0F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94CF0F"/>
      </a:hlink>
      <a:folHlink>
        <a:srgbClr val="BFBFBF"/>
      </a:folHlink>
    </a:clrScheme>
    <a:fontScheme name="5q2u5xn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68">
    <a:dk1>
      <a:srgbClr val="000000"/>
    </a:dk1>
    <a:lt1>
      <a:srgbClr val="FFFFFF"/>
    </a:lt1>
    <a:dk2>
      <a:srgbClr val="778495"/>
    </a:dk2>
    <a:lt2>
      <a:srgbClr val="F0F0F0"/>
    </a:lt2>
    <a:accent1>
      <a:srgbClr val="94CF0F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94CF0F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3354</Words>
  <Application>Microsoft Office PowerPoint</Application>
  <PresentationFormat>自定义</PresentationFormat>
  <Paragraphs>319</Paragraphs>
  <Slides>29</Slides>
  <Notes>13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A000120141119A27PPBG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XTJY</cp:lastModifiedBy>
  <cp:revision>17</cp:revision>
  <dcterms:created xsi:type="dcterms:W3CDTF">2017-09-11T09:12:06Z</dcterms:created>
  <dcterms:modified xsi:type="dcterms:W3CDTF">2017-09-28T07:28:02Z</dcterms:modified>
</cp:coreProperties>
</file>