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76" r:id="rId4"/>
    <p:sldId id="260" r:id="rId5"/>
    <p:sldId id="270" r:id="rId6"/>
    <p:sldId id="271" r:id="rId7"/>
    <p:sldId id="272" r:id="rId8"/>
    <p:sldId id="273" r:id="rId9"/>
    <p:sldId id="275" r:id="rId10"/>
    <p:sldId id="274" r:id="rId11"/>
    <p:sldId id="267" r:id="rId12"/>
    <p:sldId id="277" r:id="rId13"/>
    <p:sldId id="278" r:id="rId14"/>
    <p:sldId id="26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018FD1-6AF8-4B40-9C5B-58AE965A91A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B39F28-9C5F-4742-990B-35474CFDF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18FD1-6AF8-4B40-9C5B-58AE965A91A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39F28-9C5F-4742-990B-35474CFDF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18FD1-6AF8-4B40-9C5B-58AE965A91A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39F28-9C5F-4742-990B-35474CFDF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18FD1-6AF8-4B40-9C5B-58AE965A91A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39F28-9C5F-4742-990B-35474CFDF63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18FD1-6AF8-4B40-9C5B-58AE965A91A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39F28-9C5F-4742-990B-35474CFDF63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18FD1-6AF8-4B40-9C5B-58AE965A91A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39F28-9C5F-4742-990B-35474CFDF63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18FD1-6AF8-4B40-9C5B-58AE965A91A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39F28-9C5F-4742-990B-35474CFDF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18FD1-6AF8-4B40-9C5B-58AE965A91A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39F28-9C5F-4742-990B-35474CFDF63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18FD1-6AF8-4B40-9C5B-58AE965A91A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39F28-9C5F-4742-990B-35474CFDF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018FD1-6AF8-4B40-9C5B-58AE965A91A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39F28-9C5F-4742-990B-35474CFDF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018FD1-6AF8-4B40-9C5B-58AE965A91A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B39F28-9C5F-4742-990B-35474CFDF63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018FD1-6AF8-4B40-9C5B-58AE965A91A0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B39F28-9C5F-4742-990B-35474CFDF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2016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24</a:t>
            </a:r>
            <a:r>
              <a:rPr lang="zh-CN" altLang="en-US" dirty="0" smtClean="0"/>
              <a:t>日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85720" y="1357298"/>
            <a:ext cx="8692429" cy="2428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zh-CN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六（</a:t>
            </a: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r>
              <a:rPr lang="zh-CN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）</a:t>
            </a:r>
            <a:r>
              <a:rPr lang="zh-CN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班的家委会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参与学校组织的大型活动（运动会、秋游等、家长护校）</a:t>
            </a:r>
            <a:endParaRPr lang="zh-CN" altLang="en-US" dirty="0"/>
          </a:p>
        </p:txBody>
      </p:sp>
      <p:pic>
        <p:nvPicPr>
          <p:cNvPr id="4" name="内容占位符 3" descr="C:\Users\Administrator\Documents\Tencent Files\731190834\Image\Group\Image1\95X30G4FFM}5B)FDQX`R(3Y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50046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Administrator\Documents\Tencent Files\731190834\Image\Group\Image1\TYUGTIX)Z90KS4E4INX~DM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QQ图片201611231106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3786190"/>
            <a:ext cx="2955085" cy="2786082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CN" altLang="en-US" dirty="0" smtClean="0"/>
              <a:t>丰富集体活动，活跃班级气氛</a:t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4" name="图片 3" descr="C:\Users\Administrator\AppData\Roaming\Tencent\Users\731190834\QQ\WinTemp\RichOle\W]GF`TR8C5_MTT6LL0SWD(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6433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 descr="C:\Users\Administrator\AppData\Roaming\Tencent\Users\731190834\QQ\WinTemp\RichOle\Q~KHBR]9KF6)CK%PK}A7MR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857232"/>
            <a:ext cx="3803184" cy="2643206"/>
          </a:xfrm>
          <a:prstGeom prst="rect">
            <a:avLst/>
          </a:prstGeom>
          <a:noFill/>
        </p:spPr>
      </p:pic>
      <p:pic>
        <p:nvPicPr>
          <p:cNvPr id="7" name="图片 6" descr="QQ图片201611231107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0438"/>
            <a:ext cx="3105109" cy="3357562"/>
          </a:xfrm>
          <a:prstGeom prst="rect">
            <a:avLst/>
          </a:prstGeom>
        </p:spPr>
      </p:pic>
      <p:pic>
        <p:nvPicPr>
          <p:cNvPr id="8" name="图片 7" descr="QQ图片2016112311074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1" y="4222752"/>
            <a:ext cx="2643206" cy="23494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prstTxWarp prst="textArchUp">
              <a:avLst/>
            </a:prstTxWarp>
          </a:bodyPr>
          <a:lstStyle/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本学年工作思路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454546" y="2967335"/>
            <a:ext cx="13532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endParaRPr lang="zh-CN" alt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5984" y="2143116"/>
            <a:ext cx="42146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感    恩</a:t>
            </a:r>
            <a:endParaRPr lang="zh-CN" alt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sz="6000" dirty="0" smtClean="0"/>
          </a:p>
          <a:p>
            <a:pPr algn="ctr">
              <a:buNone/>
            </a:pPr>
            <a:r>
              <a:rPr lang="zh-CN" altLang="en-US" sz="6000" dirty="0" smtClean="0"/>
              <a:t> </a:t>
            </a:r>
            <a:r>
              <a:rPr lang="zh-CN" altLang="en-US" sz="6000" dirty="0" smtClean="0"/>
              <a:t>我们迈出的一小步，</a:t>
            </a:r>
            <a:endParaRPr lang="en-US" altLang="zh-CN" sz="6000" dirty="0" smtClean="0"/>
          </a:p>
          <a:p>
            <a:pPr algn="ctr">
              <a:buNone/>
            </a:pPr>
            <a:r>
              <a:rPr lang="zh-CN" altLang="en-US" sz="6000" dirty="0" smtClean="0"/>
              <a:t> 孩子</a:t>
            </a:r>
            <a:r>
              <a:rPr lang="zh-CN" altLang="en-US" sz="6000" dirty="0" smtClean="0"/>
              <a:t>会迈出一大步。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我的感受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42649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14612" y="2643182"/>
            <a:ext cx="35846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谢谢！</a:t>
            </a:r>
            <a:endParaRPr lang="zh-CN" alt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230607"/>
          <a:ext cx="8229600" cy="469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6"/>
                <a:gridCol w="6472254"/>
              </a:tblGrid>
              <a:tr h="555210"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分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工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职责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32816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主任（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名）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总体负责组织协调家委会的各项工作。召集家委会委员，精心策划、筹备和组织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富有意义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的活动。</a:t>
                      </a:r>
                    </a:p>
                  </a:txBody>
                  <a:tcPr marL="68580" marR="68580" marT="0" marB="0" anchor="ctr"/>
                </a:tc>
              </a:tr>
              <a:tr h="965485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组织委员（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名）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全面组织开展经家委会讨论决定的各项工作。负责相关活动的宣传工作。如：活动摄影，图片制作，用图片、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文字记录全班的学习与生活。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38324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采购委员（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名）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负责采购各种学习资料以及开展活动的一些用品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等。</a:t>
                      </a:r>
                      <a:endParaRPr kumimoji="0"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75840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联络委员（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名）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负责孩子外出活动期间的安全和班级开展活动相关事情的事前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计划和事后工作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75840"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财务委员（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名）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负责班级的财务管理，严格财务管理制度，做到财务公开，定期公示账目。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55210"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志愿者（若干）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帮助协助班级各项活动，机动灵活。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 smtClean="0"/>
              <a:t>家委会的分工与职责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建立</a:t>
            </a:r>
            <a:r>
              <a:rPr lang="en-US" altLang="zh-CN" dirty="0" smtClean="0"/>
              <a:t>QQ</a:t>
            </a:r>
            <a:r>
              <a:rPr lang="zh-CN" altLang="en-US" dirty="0" smtClean="0"/>
              <a:t>群</a:t>
            </a:r>
            <a:endParaRPr lang="zh-CN" altLang="en-US" dirty="0"/>
          </a:p>
        </p:txBody>
      </p:sp>
      <p:pic>
        <p:nvPicPr>
          <p:cNvPr id="4" name="图片 3" descr="C:\Users\Administrator\AppData\Roaming\Tencent\Users\731190834\QQ\WinTemp\RichOle\R`))E@PDYT9UZHH03{A}0PT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5719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Administrator\AppData\Roaming\Tencent\Users\731190834\QQ\WinTemp\RichOle\({9~$NILDCL@N4KJL@0SFQ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8604"/>
            <a:ext cx="390525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Administrator\AppData\Roaming\Tencent\Users\731190834\QQ\WinTemp\RichOle\TC[T56T@A5ELINR~Q1`ATIH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714752"/>
            <a:ext cx="400052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 smtClean="0"/>
              <a:t>美化教室环境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/>
          <a:lstStyle/>
          <a:p>
            <a:pPr lvl="0"/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7" name="图片 6" descr="C:\Users\Administrator\AppData\Roaming\Tencent\Users\731190834\QQ\WinTemp\RichOle\{A8OL~H1V31LM$116M{Y{T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214422"/>
            <a:ext cx="2714644" cy="188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C:\Users\Administrator\AppData\Roaming\Tencent\Users\731190834\QQ\WinTemp\RichOle\$5M4N%9RQ]2A`L8)MBE{K%Y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3643314"/>
            <a:ext cx="2786114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C:\Users\Administrator\AppData\Roaming\Tencent\Users\731190834\QQ\WinTemp\RichOle\O9SI5]%AI2(E6~6U@OI%~{I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214422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QQ图片201611231039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3571876"/>
            <a:ext cx="2665977" cy="2143140"/>
          </a:xfrm>
          <a:prstGeom prst="rect">
            <a:avLst/>
          </a:prstGeom>
        </p:spPr>
      </p:pic>
      <p:pic>
        <p:nvPicPr>
          <p:cNvPr id="12" name="图片 11" descr="QQ图片201611231040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3571876"/>
            <a:ext cx="2784264" cy="2089014"/>
          </a:xfrm>
          <a:prstGeom prst="rect">
            <a:avLst/>
          </a:prstGeom>
        </p:spPr>
      </p:pic>
      <p:pic>
        <p:nvPicPr>
          <p:cNvPr id="13" name="图片 12" descr="QQ图片2016112310400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1214422"/>
            <a:ext cx="2475518" cy="18573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建立图书角</a:t>
            </a:r>
            <a:endParaRPr lang="zh-CN" altLang="en-US" dirty="0"/>
          </a:p>
        </p:txBody>
      </p:sp>
      <p:pic>
        <p:nvPicPr>
          <p:cNvPr id="4" name="内容占位符 3" descr="C:\Users\Administrator\AppData\Roaming\Tencent\Users\731190834\QQ\WinTemp\RichOle\%ATXU$OO@{SC255{A}2H(BI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0001" y="1481138"/>
            <a:ext cx="592399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家长进课堂</a:t>
            </a:r>
            <a:endParaRPr lang="zh-CN" altLang="en-US" dirty="0"/>
          </a:p>
        </p:txBody>
      </p:sp>
      <p:pic>
        <p:nvPicPr>
          <p:cNvPr id="4" name="内容占位符 3" descr="C:\Users\Administrator\AppData\Roaming\Tencent\Users\731190834\QQ\WinTemp\RichOle\23JS)L8B34L3Z]%})H81S30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QQ图片201611231048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929066"/>
            <a:ext cx="2720139" cy="2357454"/>
          </a:xfrm>
          <a:prstGeom prst="rect">
            <a:avLst/>
          </a:prstGeom>
        </p:spPr>
      </p:pic>
      <p:pic>
        <p:nvPicPr>
          <p:cNvPr id="7" name="图片 6" descr="C:\Users\Administrator\AppData\Roaming\Tencent\Users\731190834\QQ\WinTemp\RichOle\KMG}WQWPG%D1T49(S{M{@}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000504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QQ图片201611231050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357298"/>
            <a:ext cx="3571900" cy="21965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编制心语集</a:t>
            </a:r>
            <a:endParaRPr lang="zh-CN" altLang="en-US" dirty="0"/>
          </a:p>
        </p:txBody>
      </p:sp>
      <p:pic>
        <p:nvPicPr>
          <p:cNvPr id="4" name="内容占位符 3" descr="C:\Users\Administrator\AppData\Roaming\Tencent\Users\731190834\QQ\WinTemp\RichOle\LF6RWHAT)SG0WX[_K{`LT}C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25003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Administrator\Documents\Tencent Files\731190834\Image\C2C\3D5464DD0F6CFCEACA09419790E33B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500174"/>
            <a:ext cx="535785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班级网站</a:t>
            </a:r>
            <a:endParaRPr lang="zh-CN" altLang="en-US" dirty="0"/>
          </a:p>
        </p:txBody>
      </p:sp>
      <p:pic>
        <p:nvPicPr>
          <p:cNvPr id="4" name="内容占位符 3" descr="C:\Users\Administrator\AppData\Roaming\Tencent\Users\731190834\QQ\WinTemp\RichOle\3A@N1U8ABU$YV}ZVALGR96N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40005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Administrator\AppData\Roaming\Tencent\Users\731190834\QQ\WinTemp\RichOle\[~1`@[J%]R9RH{U0NW{K67W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41434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购买学习用品</a:t>
            </a:r>
            <a:endParaRPr lang="zh-CN" altLang="en-US" dirty="0"/>
          </a:p>
        </p:txBody>
      </p:sp>
      <p:pic>
        <p:nvPicPr>
          <p:cNvPr id="4" name="内容占位符 3" descr="C:\Users\Administrator\Documents\Tencent Files\731190834\Image\Group\Image1\N1`3~G2I{C(VRP)_NU7OEL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395660" cy="354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Administrator\Documents\Tencent Files\731190834\Image\C2C\D7C2A4267CEDB404EB96B27DC01A63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257176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358</TotalTime>
  <Words>245</Words>
  <Application>Microsoft Office PowerPoint</Application>
  <PresentationFormat>全屏显示(4:3)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聚合</vt:lpstr>
      <vt:lpstr>  </vt:lpstr>
      <vt:lpstr>家委会的分工与职责</vt:lpstr>
      <vt:lpstr>建立QQ群</vt:lpstr>
      <vt:lpstr>美化教室环境</vt:lpstr>
      <vt:lpstr>建立图书角</vt:lpstr>
      <vt:lpstr>家长进课堂</vt:lpstr>
      <vt:lpstr>编制心语集</vt:lpstr>
      <vt:lpstr>班级网站</vt:lpstr>
      <vt:lpstr>购买学习用品</vt:lpstr>
      <vt:lpstr>参与学校组织的大型活动（运动会、秋游等、家长护校）</vt:lpstr>
      <vt:lpstr>丰富集体活动，活跃班级气氛 </vt:lpstr>
      <vt:lpstr>本学年工作思路</vt:lpstr>
      <vt:lpstr>我的感受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china</dc:creator>
  <cp:lastModifiedBy>china</cp:lastModifiedBy>
  <cp:revision>55</cp:revision>
  <dcterms:created xsi:type="dcterms:W3CDTF">2016-11-22T07:01:01Z</dcterms:created>
  <dcterms:modified xsi:type="dcterms:W3CDTF">2016-11-24T03:10:26Z</dcterms:modified>
</cp:coreProperties>
</file>