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7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7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A5432C-6C78-4CBC-BAD9-C586571407A9}" type="datetimeFigureOut">
              <a:rPr lang="zh-CN" altLang="en-US" smtClean="0"/>
              <a:pPr/>
              <a:t>2018/9/19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D45780-50F6-4336-BD33-F4254145B6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mtClean="0"/>
              <a:t>Do you</a:t>
            </a:r>
            <a:r>
              <a:rPr lang="en-US" altLang="zh-CN" baseline="0" smtClean="0"/>
              <a:t> know his hobbies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FE341-E314-47BB-B6F4-CFEFD70AE3D3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236C8-75CB-4A03-AF19-B818BD6F2B85}" type="datetimeFigureOut">
              <a:rPr lang="zh-CN" altLang="en-US" smtClean="0"/>
              <a:pPr/>
              <a:t>2018/9/19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7560-F032-4334-BF41-1CF89059AE4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236C8-75CB-4A03-AF19-B818BD6F2B85}" type="datetimeFigureOut">
              <a:rPr lang="zh-CN" altLang="en-US" smtClean="0"/>
              <a:pPr/>
              <a:t>2018/9/19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7560-F032-4334-BF41-1CF89059AE4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236C8-75CB-4A03-AF19-B818BD6F2B85}" type="datetimeFigureOut">
              <a:rPr lang="zh-CN" altLang="en-US" smtClean="0"/>
              <a:pPr/>
              <a:t>2018/9/19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7560-F032-4334-BF41-1CF89059AE4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236C8-75CB-4A03-AF19-B818BD6F2B85}" type="datetimeFigureOut">
              <a:rPr lang="zh-CN" altLang="en-US" smtClean="0"/>
              <a:pPr/>
              <a:t>2018/9/19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7560-F032-4334-BF41-1CF89059AE4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236C8-75CB-4A03-AF19-B818BD6F2B85}" type="datetimeFigureOut">
              <a:rPr lang="zh-CN" altLang="en-US" smtClean="0"/>
              <a:pPr/>
              <a:t>2018/9/19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7560-F032-4334-BF41-1CF89059AE4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236C8-75CB-4A03-AF19-B818BD6F2B85}" type="datetimeFigureOut">
              <a:rPr lang="zh-CN" altLang="en-US" smtClean="0"/>
              <a:pPr/>
              <a:t>2018/9/19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7560-F032-4334-BF41-1CF89059AE4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236C8-75CB-4A03-AF19-B818BD6F2B85}" type="datetimeFigureOut">
              <a:rPr lang="zh-CN" altLang="en-US" smtClean="0"/>
              <a:pPr/>
              <a:t>2018/9/19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7560-F032-4334-BF41-1CF89059AE4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236C8-75CB-4A03-AF19-B818BD6F2B85}" type="datetimeFigureOut">
              <a:rPr lang="zh-CN" altLang="en-US" smtClean="0"/>
              <a:pPr/>
              <a:t>2018/9/19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7560-F032-4334-BF41-1CF89059AE4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236C8-75CB-4A03-AF19-B818BD6F2B85}" type="datetimeFigureOut">
              <a:rPr lang="zh-CN" altLang="en-US" smtClean="0"/>
              <a:pPr/>
              <a:t>2018/9/19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7560-F032-4334-BF41-1CF89059AE4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236C8-75CB-4A03-AF19-B818BD6F2B85}" type="datetimeFigureOut">
              <a:rPr lang="zh-CN" altLang="en-US" smtClean="0"/>
              <a:pPr/>
              <a:t>2018/9/19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7560-F032-4334-BF41-1CF89059AE4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236C8-75CB-4A03-AF19-B818BD6F2B85}" type="datetimeFigureOut">
              <a:rPr lang="zh-CN" altLang="en-US" smtClean="0"/>
              <a:pPr/>
              <a:t>2018/9/19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7560-F032-4334-BF41-1CF89059AE4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236C8-75CB-4A03-AF19-B818BD6F2B85}" type="datetimeFigureOut">
              <a:rPr lang="zh-CN" altLang="en-US" smtClean="0"/>
              <a:pPr/>
              <a:t>2018/9/19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07560-F032-4334-BF41-1CF89059AE4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tim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628800" y="517935"/>
            <a:ext cx="13897544" cy="6340065"/>
          </a:xfrm>
          <a:prstGeom prst="rect">
            <a:avLst/>
          </a:prstGeom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611560" y="2564904"/>
            <a:ext cx="7772400" cy="3024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The world of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phonetics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smtClean="0">
                <a:latin typeface="Comic Sans MS" pitchFamily="66" charset="0"/>
                <a:ea typeface="+mj-ea"/>
                <a:cs typeface="+mj-cs"/>
              </a:rPr>
              <a:t>        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smtClean="0">
                <a:latin typeface="Comic Sans MS" pitchFamily="66" charset="0"/>
                <a:ea typeface="+mj-ea"/>
                <a:cs typeface="+mj-cs"/>
              </a:rPr>
              <a:t>                     ---Claire</a:t>
            </a:r>
            <a:r>
              <a:rPr kumimoji="0" lang="en-US" altLang="zh-CN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3600" smtClean="0">
              <a:latin typeface="Comic Sans MS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 descr="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636912"/>
            <a:ext cx="9144000" cy="4237583"/>
          </a:xfrm>
        </p:spPr>
      </p:pic>
      <p:sp>
        <p:nvSpPr>
          <p:cNvPr id="7" name="TextBox 6"/>
          <p:cNvSpPr txBox="1"/>
          <p:nvPr/>
        </p:nvSpPr>
        <p:spPr>
          <a:xfrm>
            <a:off x="323528" y="692696"/>
            <a:ext cx="8820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smtClean="0">
                <a:latin typeface="Comic Sans MS" pitchFamily="66" charset="0"/>
              </a:rPr>
              <a:t>To prepare(</a:t>
            </a:r>
            <a:r>
              <a:rPr lang="zh-CN" altLang="en-US" sz="3600" smtClean="0">
                <a:latin typeface="Comic Sans MS" pitchFamily="66" charset="0"/>
              </a:rPr>
              <a:t>准备</a:t>
            </a:r>
            <a:r>
              <a:rPr lang="en-US" altLang="zh-CN" sz="3600" smtClean="0">
                <a:latin typeface="Comic Sans MS" pitchFamily="66" charset="0"/>
              </a:rPr>
              <a:t>) a p</a:t>
            </a:r>
            <a:r>
              <a:rPr lang="en-US" altLang="zh-CN" sz="3600" smtClean="0">
                <a:solidFill>
                  <a:srgbClr val="FF0000"/>
                </a:solidFill>
                <a:latin typeface="Comic Sans MS" pitchFamily="66" charset="0"/>
              </a:rPr>
              <a:t>ur</a:t>
            </a:r>
            <a:r>
              <a:rPr lang="en-US" altLang="zh-CN" sz="3600" smtClean="0">
                <a:latin typeface="Comic Sans MS" pitchFamily="66" charset="0"/>
              </a:rPr>
              <a:t>ple cake and some balloons(</a:t>
            </a:r>
            <a:r>
              <a:rPr lang="zh-CN" altLang="en-US" sz="3600" smtClean="0">
                <a:latin typeface="Comic Sans MS" pitchFamily="66" charset="0"/>
              </a:rPr>
              <a:t>气球</a:t>
            </a:r>
            <a:r>
              <a:rPr lang="en-US" altLang="zh-CN" sz="3600" smtClean="0">
                <a:latin typeface="Comic Sans MS" pitchFamily="66" charset="0"/>
              </a:rPr>
              <a:t>), they ask Mummy to stay outside.</a:t>
            </a:r>
            <a:endParaRPr lang="zh-CN" altLang="en-US" sz="36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340768"/>
            <a:ext cx="8280920" cy="424847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zh-CN" smtClean="0">
                <a:latin typeface="Comic Sans MS" pitchFamily="66" charset="0"/>
              </a:rPr>
              <a:t>It is Mummy Pig’s B</a:t>
            </a:r>
            <a:r>
              <a:rPr lang="en-US" altLang="zh-CN" smtClean="0">
                <a:solidFill>
                  <a:srgbClr val="FF0000"/>
                </a:solidFill>
                <a:latin typeface="Comic Sans MS" pitchFamily="66" charset="0"/>
              </a:rPr>
              <a:t>ir</a:t>
            </a:r>
            <a:r>
              <a:rPr lang="en-US" altLang="zh-CN" smtClean="0">
                <a:latin typeface="Comic Sans MS" pitchFamily="66" charset="0"/>
              </a:rPr>
              <a:t>thday. </a:t>
            </a:r>
          </a:p>
          <a:p>
            <a:pPr>
              <a:buNone/>
            </a:pPr>
            <a:r>
              <a:rPr lang="en-US" altLang="zh-CN" smtClean="0">
                <a:latin typeface="Comic Sans MS" pitchFamily="66" charset="0"/>
              </a:rPr>
              <a:t>Peppa and Ge</a:t>
            </a:r>
            <a:r>
              <a:rPr lang="en-US" altLang="zh-CN" smtClean="0">
                <a:solidFill>
                  <a:srgbClr val="FF0000"/>
                </a:solidFill>
                <a:latin typeface="Comic Sans MS" pitchFamily="66" charset="0"/>
              </a:rPr>
              <a:t>or</a:t>
            </a:r>
            <a:r>
              <a:rPr lang="en-US" altLang="zh-CN" smtClean="0">
                <a:latin typeface="Comic Sans MS" pitchFamily="66" charset="0"/>
              </a:rPr>
              <a:t>ge makes h</a:t>
            </a:r>
            <a:r>
              <a:rPr lang="en-US" altLang="zh-CN" smtClean="0">
                <a:solidFill>
                  <a:srgbClr val="FF0000"/>
                </a:solidFill>
                <a:latin typeface="Comic Sans MS" pitchFamily="66" charset="0"/>
              </a:rPr>
              <a:t>er</a:t>
            </a:r>
            <a:r>
              <a:rPr lang="en-US" altLang="zh-CN" smtClean="0">
                <a:latin typeface="Comic Sans MS" pitchFamily="66" charset="0"/>
              </a:rPr>
              <a:t> a b</a:t>
            </a:r>
            <a:r>
              <a:rPr lang="en-US" altLang="zh-CN" smtClean="0">
                <a:solidFill>
                  <a:srgbClr val="FF0000"/>
                </a:solidFill>
                <a:latin typeface="Comic Sans MS" pitchFamily="66" charset="0"/>
              </a:rPr>
              <a:t>ir</a:t>
            </a:r>
            <a:r>
              <a:rPr lang="en-US" altLang="zh-CN" smtClean="0">
                <a:latin typeface="Comic Sans MS" pitchFamily="66" charset="0"/>
              </a:rPr>
              <a:t>thday c</a:t>
            </a:r>
            <a:r>
              <a:rPr lang="en-US" altLang="zh-CN" smtClean="0">
                <a:solidFill>
                  <a:srgbClr val="FF0000"/>
                </a:solidFill>
                <a:latin typeface="Comic Sans MS" pitchFamily="66" charset="0"/>
              </a:rPr>
              <a:t>ar</a:t>
            </a:r>
            <a:r>
              <a:rPr lang="en-US" altLang="zh-CN" smtClean="0">
                <a:latin typeface="Comic Sans MS" pitchFamily="66" charset="0"/>
              </a:rPr>
              <a:t>d.</a:t>
            </a:r>
          </a:p>
          <a:p>
            <a:pPr>
              <a:buNone/>
            </a:pPr>
            <a:r>
              <a:rPr lang="en-US" altLang="zh-CN" smtClean="0">
                <a:latin typeface="Comic Sans MS" pitchFamily="66" charset="0"/>
              </a:rPr>
              <a:t>Mummy says:“ What a lovely surprise.</a:t>
            </a:r>
            <a:r>
              <a:rPr lang="zh-CN" altLang="en-US" smtClean="0">
                <a:latin typeface="Comic Sans MS" pitchFamily="66" charset="0"/>
              </a:rPr>
              <a:t>（惊喜）</a:t>
            </a:r>
            <a:r>
              <a:rPr lang="en-US" altLang="zh-CN" smtClean="0">
                <a:latin typeface="Comic Sans MS" pitchFamily="66" charset="0"/>
              </a:rPr>
              <a:t>”.</a:t>
            </a:r>
            <a:endParaRPr lang="zh-CN" altLang="en-US" smtClean="0">
              <a:latin typeface="Comic Sans MS" pitchFamily="66" charset="0"/>
            </a:endParaRPr>
          </a:p>
          <a:p>
            <a:pPr>
              <a:buNone/>
            </a:pPr>
            <a:r>
              <a:rPr lang="en-US" altLang="zh-CN" smtClean="0">
                <a:latin typeface="Comic Sans MS" pitchFamily="66" charset="0"/>
              </a:rPr>
              <a:t>To prepare(</a:t>
            </a:r>
            <a:r>
              <a:rPr lang="zh-CN" altLang="en-US" smtClean="0">
                <a:latin typeface="Comic Sans MS" pitchFamily="66" charset="0"/>
              </a:rPr>
              <a:t>准备</a:t>
            </a:r>
            <a:r>
              <a:rPr lang="en-US" altLang="zh-CN" smtClean="0">
                <a:latin typeface="Comic Sans MS" pitchFamily="66" charset="0"/>
              </a:rPr>
              <a:t>) a p</a:t>
            </a:r>
            <a:r>
              <a:rPr lang="en-US" altLang="zh-CN" smtClean="0">
                <a:solidFill>
                  <a:srgbClr val="FF0000"/>
                </a:solidFill>
                <a:latin typeface="Comic Sans MS" pitchFamily="66" charset="0"/>
              </a:rPr>
              <a:t>ur</a:t>
            </a:r>
            <a:r>
              <a:rPr lang="en-US" altLang="zh-CN" smtClean="0">
                <a:latin typeface="Comic Sans MS" pitchFamily="66" charset="0"/>
              </a:rPr>
              <a:t>ple cake and some balloons(</a:t>
            </a:r>
            <a:r>
              <a:rPr lang="zh-CN" altLang="en-US" smtClean="0">
                <a:latin typeface="Comic Sans MS" pitchFamily="66" charset="0"/>
              </a:rPr>
              <a:t>气球</a:t>
            </a:r>
            <a:r>
              <a:rPr lang="en-US" altLang="zh-CN" smtClean="0">
                <a:latin typeface="Comic Sans MS" pitchFamily="66" charset="0"/>
              </a:rPr>
              <a:t>), they ask Mummy to stay outside.</a:t>
            </a:r>
            <a:endParaRPr lang="zh-CN" altLang="en-US" smtClean="0">
              <a:latin typeface="Comic Sans MS" pitchFamily="66" charset="0"/>
            </a:endParaRPr>
          </a:p>
          <a:p>
            <a:pPr>
              <a:buNone/>
            </a:pPr>
            <a:endParaRPr lang="en-US" altLang="zh-CN" smtClean="0">
              <a:latin typeface="Comic Sans MS" pitchFamily="66" charset="0"/>
            </a:endParaRPr>
          </a:p>
          <a:p>
            <a:pPr>
              <a:buNone/>
            </a:pPr>
            <a:endParaRPr lang="zh-CN" altLang="en-US" smtClean="0">
              <a:latin typeface="Comic Sans MS" pitchFamily="66" charset="0"/>
            </a:endParaRPr>
          </a:p>
          <a:p>
            <a:pPr>
              <a:buNone/>
            </a:pPr>
            <a:endParaRPr lang="zh-CN" altLang="en-US" smtClean="0">
              <a:latin typeface="Comic Sans MS" pitchFamily="66" charset="0"/>
            </a:endParaRPr>
          </a:p>
          <a:p>
            <a:pPr>
              <a:buNone/>
            </a:pPr>
            <a:endParaRPr lang="zh-CN" altLang="en-US" smtClean="0">
              <a:latin typeface="Comic Sans MS" pitchFamily="66" charset="0"/>
            </a:endParaRPr>
          </a:p>
          <a:p>
            <a:pPr>
              <a:buNone/>
            </a:pPr>
            <a:endParaRPr lang="zh-CN" altLang="en-US"/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323528" y="404664"/>
            <a:ext cx="8640960" cy="72008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Who is the best friend of “a, e, i, o, u”?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3059832" y="404664"/>
            <a:ext cx="1944216" cy="72008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noProof="0" smtClean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R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0" y="5157192"/>
            <a:ext cx="4248472" cy="7200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CN" sz="3600" b="1" smtClean="0">
                <a:solidFill>
                  <a:srgbClr val="FF3300"/>
                </a:solidFill>
                <a:latin typeface="Comic Sans MS" pitchFamily="66" charset="0"/>
              </a:rPr>
              <a:t>R-syllables(R</a:t>
            </a:r>
            <a:r>
              <a:rPr lang="zh-CN" altLang="en-US" sz="3600" b="1" smtClean="0">
                <a:solidFill>
                  <a:srgbClr val="FF3300"/>
                </a:solidFill>
                <a:latin typeface="Comic Sans MS" pitchFamily="66" charset="0"/>
              </a:rPr>
              <a:t>音节</a:t>
            </a:r>
            <a:r>
              <a:rPr lang="en-US" altLang="zh-CN" sz="3600" b="1" smtClean="0">
                <a:solidFill>
                  <a:srgbClr val="FF3300"/>
                </a:solidFill>
                <a:latin typeface="Comic Sans MS" pitchFamily="66" charset="0"/>
              </a:rPr>
              <a:t>)</a:t>
            </a:r>
            <a:r>
              <a:rPr lang="zh-CN" altLang="en-US" sz="3600" b="1" smtClean="0">
                <a:solidFill>
                  <a:srgbClr val="FF3300"/>
                </a:solidFill>
                <a:latin typeface="Comic Sans MS" pitchFamily="66" charset="0"/>
              </a:rPr>
              <a:t>：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4355976" y="5229200"/>
            <a:ext cx="4248472" cy="7200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zh-CN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元音字母</a:t>
            </a:r>
            <a:r>
              <a:rPr lang="en-US" altLang="zh-CN" sz="3600" smtClean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+r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2" name="标题 1"/>
          <p:cNvSpPr txBox="1">
            <a:spLocks/>
          </p:cNvSpPr>
          <p:nvPr/>
        </p:nvSpPr>
        <p:spPr>
          <a:xfrm>
            <a:off x="1043608" y="5877272"/>
            <a:ext cx="936104" cy="72008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ar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3" name="标题 1"/>
          <p:cNvSpPr txBox="1">
            <a:spLocks/>
          </p:cNvSpPr>
          <p:nvPr/>
        </p:nvSpPr>
        <p:spPr>
          <a:xfrm>
            <a:off x="2339752" y="5877272"/>
            <a:ext cx="936104" cy="72008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smtClean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e</a:t>
            </a:r>
            <a:r>
              <a:rPr kumimoji="0" lang="en-US" altLang="zh-CN" sz="3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r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4" name="标题 1"/>
          <p:cNvSpPr txBox="1">
            <a:spLocks/>
          </p:cNvSpPr>
          <p:nvPr/>
        </p:nvSpPr>
        <p:spPr>
          <a:xfrm>
            <a:off x="3707904" y="5877272"/>
            <a:ext cx="936104" cy="72008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smtClean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i</a:t>
            </a:r>
            <a:r>
              <a:rPr kumimoji="0" lang="en-US" altLang="zh-CN" sz="3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r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5" name="标题 1"/>
          <p:cNvSpPr txBox="1">
            <a:spLocks/>
          </p:cNvSpPr>
          <p:nvPr/>
        </p:nvSpPr>
        <p:spPr>
          <a:xfrm>
            <a:off x="5004048" y="5877272"/>
            <a:ext cx="936104" cy="72008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or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6" name="标题 1"/>
          <p:cNvSpPr txBox="1">
            <a:spLocks/>
          </p:cNvSpPr>
          <p:nvPr/>
        </p:nvSpPr>
        <p:spPr>
          <a:xfrm>
            <a:off x="6156176" y="5877272"/>
            <a:ext cx="936104" cy="72008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smtClean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u</a:t>
            </a:r>
            <a:r>
              <a:rPr kumimoji="0" lang="en-US" altLang="zh-CN" sz="3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r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7" grpId="0"/>
      <p:bldP spid="8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1" descr="C:\Users\Administrator\AppData\Roaming\Tencent\Users\812421738\QQ\WinTemp\RichOle\AZA1K1}3V0_8J7)WME4JNY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05373"/>
            <a:ext cx="3312368" cy="4952627"/>
          </a:xfrm>
          <a:prstGeom prst="rect">
            <a:avLst/>
          </a:prstGeom>
          <a:noFill/>
        </p:spPr>
      </p:pic>
      <p:sp>
        <p:nvSpPr>
          <p:cNvPr id="5" name="云形标注 4"/>
          <p:cNvSpPr/>
          <p:nvPr/>
        </p:nvSpPr>
        <p:spPr>
          <a:xfrm>
            <a:off x="3995936" y="476672"/>
            <a:ext cx="4608512" cy="2664296"/>
          </a:xfrm>
          <a:prstGeom prst="cloudCallout">
            <a:avLst>
              <a:gd name="adj1" fmla="val -63717"/>
              <a:gd name="adj2" fmla="val 4132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Mummy only  likes balloons with R-syllables.</a:t>
            </a:r>
          </a:p>
          <a:p>
            <a:r>
              <a:rPr lang="en-US" altLang="zh-CN" sz="280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Please help me.  </a:t>
            </a:r>
            <a:endParaRPr lang="zh-CN" altLang="en-US" sz="280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曲线连接符 6"/>
          <p:cNvCxnSpPr/>
          <p:nvPr/>
        </p:nvCxnSpPr>
        <p:spPr>
          <a:xfrm rot="5400000">
            <a:off x="412098" y="2908382"/>
            <a:ext cx="1077698" cy="102710"/>
          </a:xfrm>
          <a:prstGeom prst="curvedConnector3">
            <a:avLst>
              <a:gd name="adj1" fmla="val 44697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曲线连接符 26"/>
          <p:cNvCxnSpPr/>
          <p:nvPr/>
        </p:nvCxnSpPr>
        <p:spPr>
          <a:xfrm rot="16200000" flipH="1">
            <a:off x="2684441" y="2940295"/>
            <a:ext cx="1080120" cy="329338"/>
          </a:xfrm>
          <a:prstGeom prst="curvedConnector3">
            <a:avLst>
              <a:gd name="adj1" fmla="val 31481"/>
            </a:avLst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曲线连接符 27"/>
          <p:cNvCxnSpPr/>
          <p:nvPr/>
        </p:nvCxnSpPr>
        <p:spPr>
          <a:xfrm rot="5400000">
            <a:off x="4156514" y="2908382"/>
            <a:ext cx="1077698" cy="102710"/>
          </a:xfrm>
          <a:prstGeom prst="curvedConnector3">
            <a:avLst>
              <a:gd name="adj1" fmla="val 50000"/>
            </a:avLst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椭圆 31"/>
          <p:cNvSpPr/>
          <p:nvPr/>
        </p:nvSpPr>
        <p:spPr>
          <a:xfrm>
            <a:off x="3923928" y="1080120"/>
            <a:ext cx="1512168" cy="15567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smtClean="0">
                <a:latin typeface="Comic Sans MS" pitchFamily="66" charset="0"/>
              </a:rPr>
              <a:t>hard</a:t>
            </a:r>
            <a:endParaRPr lang="zh-CN" altLang="en-US" sz="2800" b="1">
              <a:latin typeface="Comic Sans MS" pitchFamily="66" charset="0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2123728" y="1052736"/>
            <a:ext cx="1584176" cy="15567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smtClean="0">
                <a:solidFill>
                  <a:schemeClr val="tx1"/>
                </a:solidFill>
                <a:latin typeface="Comic Sans MS" pitchFamily="66" charset="0"/>
              </a:rPr>
              <a:t>bite</a:t>
            </a:r>
            <a:endParaRPr lang="zh-CN" altLang="en-US" sz="2800" b="1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323528" y="836712"/>
            <a:ext cx="1475656" cy="155679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smtClean="0">
                <a:solidFill>
                  <a:schemeClr val="bg1"/>
                </a:solidFill>
                <a:latin typeface="Comic Sans MS" pitchFamily="66" charset="0"/>
              </a:rPr>
              <a:t>her</a:t>
            </a:r>
            <a:endParaRPr lang="zh-CN" altLang="en-US" sz="2800" b="1">
              <a:solidFill>
                <a:schemeClr val="bg1"/>
              </a:solidFill>
              <a:latin typeface="Comic Sans MS" pitchFamily="66" charset="0"/>
            </a:endParaRPr>
          </a:p>
        </p:txBody>
      </p:sp>
      <p:cxnSp>
        <p:nvCxnSpPr>
          <p:cNvPr id="35" name="曲线连接符 34"/>
          <p:cNvCxnSpPr/>
          <p:nvPr/>
        </p:nvCxnSpPr>
        <p:spPr>
          <a:xfrm rot="5400000">
            <a:off x="6568275" y="4997825"/>
            <a:ext cx="1077698" cy="102710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椭圆 35"/>
          <p:cNvSpPr/>
          <p:nvPr/>
        </p:nvSpPr>
        <p:spPr>
          <a:xfrm>
            <a:off x="6516216" y="2996952"/>
            <a:ext cx="1512168" cy="155679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smtClean="0">
                <a:solidFill>
                  <a:schemeClr val="bg1"/>
                </a:solidFill>
                <a:latin typeface="Comic Sans MS" pitchFamily="66" charset="0"/>
              </a:rPr>
              <a:t>farm</a:t>
            </a:r>
            <a:endParaRPr lang="zh-CN" altLang="en-US" sz="2800" b="1">
              <a:solidFill>
                <a:schemeClr val="bg1"/>
              </a:solidFill>
              <a:latin typeface="Comic Sans MS" pitchFamily="66" charset="0"/>
            </a:endParaRPr>
          </a:p>
        </p:txBody>
      </p:sp>
      <p:cxnSp>
        <p:nvCxnSpPr>
          <p:cNvPr id="37" name="曲线连接符 36"/>
          <p:cNvCxnSpPr/>
          <p:nvPr/>
        </p:nvCxnSpPr>
        <p:spPr>
          <a:xfrm rot="5400000">
            <a:off x="5092618" y="4924606"/>
            <a:ext cx="1077698" cy="102710"/>
          </a:xfrm>
          <a:prstGeom prst="curvedConnector3">
            <a:avLst>
              <a:gd name="adj1" fmla="val 50000"/>
            </a:avLst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椭圆 37"/>
          <p:cNvSpPr/>
          <p:nvPr/>
        </p:nvSpPr>
        <p:spPr>
          <a:xfrm>
            <a:off x="5004048" y="3140968"/>
            <a:ext cx="1440160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smtClean="0">
                <a:latin typeface="Comic Sans MS" pitchFamily="66" charset="0"/>
              </a:rPr>
              <a:t>term</a:t>
            </a:r>
            <a:endParaRPr lang="zh-CN" altLang="en-US" sz="2800" b="1">
              <a:latin typeface="Comic Sans MS" pitchFamily="66" charset="0"/>
            </a:endParaRPr>
          </a:p>
        </p:txBody>
      </p:sp>
      <p:cxnSp>
        <p:nvCxnSpPr>
          <p:cNvPr id="39" name="曲线连接符 38"/>
          <p:cNvCxnSpPr/>
          <p:nvPr/>
        </p:nvCxnSpPr>
        <p:spPr>
          <a:xfrm rot="5400000">
            <a:off x="7649410" y="6508782"/>
            <a:ext cx="1077698" cy="102710"/>
          </a:xfrm>
          <a:prstGeom prst="curvedConnector3">
            <a:avLst>
              <a:gd name="adj1" fmla="val 50000"/>
            </a:avLst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椭圆 39"/>
          <p:cNvSpPr/>
          <p:nvPr/>
        </p:nvSpPr>
        <p:spPr>
          <a:xfrm>
            <a:off x="7452320" y="4437112"/>
            <a:ext cx="1440160" cy="15567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smtClean="0">
                <a:solidFill>
                  <a:schemeClr val="tx1"/>
                </a:solidFill>
                <a:latin typeface="Comic Sans MS" pitchFamily="66" charset="0"/>
              </a:rPr>
              <a:t>shirt</a:t>
            </a:r>
            <a:endParaRPr lang="zh-CN" altLang="en-US" sz="2800" b="1">
              <a:solidFill>
                <a:schemeClr val="tx1"/>
              </a:solidFill>
              <a:latin typeface="Comic Sans MS" pitchFamily="66" charset="0"/>
            </a:endParaRPr>
          </a:p>
        </p:txBody>
      </p:sp>
      <p:cxnSp>
        <p:nvCxnSpPr>
          <p:cNvPr id="41" name="曲线连接符 40"/>
          <p:cNvCxnSpPr/>
          <p:nvPr/>
        </p:nvCxnSpPr>
        <p:spPr>
          <a:xfrm rot="5400000">
            <a:off x="5596674" y="2908382"/>
            <a:ext cx="1077698" cy="102710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椭圆 41"/>
          <p:cNvSpPr/>
          <p:nvPr/>
        </p:nvSpPr>
        <p:spPr>
          <a:xfrm>
            <a:off x="5580112" y="1268760"/>
            <a:ext cx="1296144" cy="129614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smtClean="0">
                <a:solidFill>
                  <a:schemeClr val="bg1"/>
                </a:solidFill>
                <a:latin typeface="Comic Sans MS" pitchFamily="66" charset="0"/>
              </a:rPr>
              <a:t>girl</a:t>
            </a:r>
            <a:endParaRPr lang="zh-CN" altLang="en-US" sz="2800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251520" y="2924944"/>
            <a:ext cx="1547664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smtClean="0">
                <a:latin typeface="Comic Sans MS" pitchFamily="66" charset="0"/>
              </a:rPr>
              <a:t>sport</a:t>
            </a:r>
            <a:endParaRPr lang="zh-CN" altLang="en-US" sz="2800" b="1">
              <a:latin typeface="Comic Sans MS" pitchFamily="66" charset="0"/>
            </a:endParaRPr>
          </a:p>
        </p:txBody>
      </p:sp>
      <p:cxnSp>
        <p:nvCxnSpPr>
          <p:cNvPr id="45" name="曲线连接符 44"/>
          <p:cNvCxnSpPr/>
          <p:nvPr/>
        </p:nvCxnSpPr>
        <p:spPr>
          <a:xfrm rot="5400000">
            <a:off x="7396874" y="2935766"/>
            <a:ext cx="1077698" cy="102710"/>
          </a:xfrm>
          <a:prstGeom prst="curvedConnector3">
            <a:avLst>
              <a:gd name="adj1" fmla="val 50000"/>
            </a:avLst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椭圆 45"/>
          <p:cNvSpPr/>
          <p:nvPr/>
        </p:nvSpPr>
        <p:spPr>
          <a:xfrm>
            <a:off x="7236296" y="1080120"/>
            <a:ext cx="1584176" cy="1440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smtClean="0">
                <a:solidFill>
                  <a:schemeClr val="tx1"/>
                </a:solidFill>
                <a:latin typeface="Comic Sans MS" pitchFamily="66" charset="0"/>
              </a:rPr>
              <a:t>nurse</a:t>
            </a:r>
            <a:endParaRPr lang="zh-CN" altLang="en-US" sz="2800" b="1">
              <a:solidFill>
                <a:schemeClr val="tx1"/>
              </a:solidFill>
              <a:latin typeface="Comic Sans MS" pitchFamily="66" charset="0"/>
            </a:endParaRPr>
          </a:p>
        </p:txBody>
      </p:sp>
      <p:cxnSp>
        <p:nvCxnSpPr>
          <p:cNvPr id="47" name="曲线连接符 46"/>
          <p:cNvCxnSpPr/>
          <p:nvPr/>
        </p:nvCxnSpPr>
        <p:spPr>
          <a:xfrm rot="5400000">
            <a:off x="2212298" y="6508782"/>
            <a:ext cx="1077698" cy="102710"/>
          </a:xfrm>
          <a:prstGeom prst="curvedConnector3">
            <a:avLst>
              <a:gd name="adj1" fmla="val 50000"/>
            </a:avLst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椭圆 49"/>
          <p:cNvSpPr/>
          <p:nvPr/>
        </p:nvSpPr>
        <p:spPr>
          <a:xfrm>
            <a:off x="3275856" y="2996952"/>
            <a:ext cx="1584176" cy="1440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smtClean="0">
                <a:solidFill>
                  <a:schemeClr val="tx1"/>
                </a:solidFill>
                <a:latin typeface="Comic Sans MS" pitchFamily="66" charset="0"/>
              </a:rPr>
              <a:t>horse</a:t>
            </a:r>
            <a:endParaRPr lang="zh-CN" altLang="en-US" sz="2800" b="1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3923928" y="4653136"/>
            <a:ext cx="1368152" cy="155679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smtClean="0">
                <a:solidFill>
                  <a:schemeClr val="bg1"/>
                </a:solidFill>
                <a:latin typeface="Comic Sans MS" pitchFamily="66" charset="0"/>
              </a:rPr>
              <a:t>take</a:t>
            </a:r>
            <a:endParaRPr lang="zh-CN" altLang="en-US" sz="2800" b="1">
              <a:solidFill>
                <a:schemeClr val="bg1"/>
              </a:solidFill>
              <a:latin typeface="Comic Sans MS" pitchFamily="66" charset="0"/>
            </a:endParaRPr>
          </a:p>
        </p:txBody>
      </p:sp>
      <p:cxnSp>
        <p:nvCxnSpPr>
          <p:cNvPr id="54" name="曲线连接符 53"/>
          <p:cNvCxnSpPr/>
          <p:nvPr/>
        </p:nvCxnSpPr>
        <p:spPr>
          <a:xfrm rot="5400000">
            <a:off x="1959763" y="4853809"/>
            <a:ext cx="1077698" cy="102710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椭圆 54"/>
          <p:cNvSpPr/>
          <p:nvPr/>
        </p:nvSpPr>
        <p:spPr>
          <a:xfrm>
            <a:off x="1907704" y="2852936"/>
            <a:ext cx="1368152" cy="155679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smtClean="0">
                <a:solidFill>
                  <a:schemeClr val="bg1"/>
                </a:solidFill>
                <a:latin typeface="Comic Sans MS" pitchFamily="66" charset="0"/>
              </a:rPr>
              <a:t>fun</a:t>
            </a:r>
            <a:endParaRPr lang="zh-CN" altLang="en-US" sz="2800" b="1">
              <a:solidFill>
                <a:schemeClr val="bg1"/>
              </a:solidFill>
              <a:latin typeface="Comic Sans MS" pitchFamily="66" charset="0"/>
            </a:endParaRPr>
          </a:p>
        </p:txBody>
      </p:sp>
      <p:cxnSp>
        <p:nvCxnSpPr>
          <p:cNvPr id="56" name="曲线连接符 55"/>
          <p:cNvCxnSpPr/>
          <p:nvPr/>
        </p:nvCxnSpPr>
        <p:spPr>
          <a:xfrm rot="5400000">
            <a:off x="340090" y="6625414"/>
            <a:ext cx="1077698" cy="102710"/>
          </a:xfrm>
          <a:prstGeom prst="curvedConnector3">
            <a:avLst>
              <a:gd name="adj1" fmla="val 50000"/>
            </a:avLst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椭圆 56"/>
          <p:cNvSpPr/>
          <p:nvPr/>
        </p:nvSpPr>
        <p:spPr>
          <a:xfrm>
            <a:off x="323528" y="4797152"/>
            <a:ext cx="1584176" cy="1440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smtClean="0">
                <a:solidFill>
                  <a:schemeClr val="tx1"/>
                </a:solidFill>
                <a:latin typeface="Comic Sans MS" pitchFamily="66" charset="0"/>
              </a:rPr>
              <a:t>nest</a:t>
            </a:r>
            <a:endParaRPr lang="zh-CN" altLang="en-US" sz="2800" b="1">
              <a:solidFill>
                <a:schemeClr val="tx1"/>
              </a:solidFill>
              <a:latin typeface="Comic Sans MS" pitchFamily="66" charset="0"/>
            </a:endParaRPr>
          </a:p>
        </p:txBody>
      </p:sp>
      <p:cxnSp>
        <p:nvCxnSpPr>
          <p:cNvPr id="58" name="曲线连接符 57"/>
          <p:cNvCxnSpPr/>
          <p:nvPr/>
        </p:nvCxnSpPr>
        <p:spPr>
          <a:xfrm rot="5400000">
            <a:off x="5812698" y="6436774"/>
            <a:ext cx="1077698" cy="102710"/>
          </a:xfrm>
          <a:prstGeom prst="curvedConnector3">
            <a:avLst>
              <a:gd name="adj1" fmla="val 50000"/>
            </a:avLst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椭圆 58"/>
          <p:cNvSpPr/>
          <p:nvPr/>
        </p:nvSpPr>
        <p:spPr>
          <a:xfrm>
            <a:off x="5724128" y="4653136"/>
            <a:ext cx="1440160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smtClean="0">
                <a:latin typeface="Comic Sans MS" pitchFamily="66" charset="0"/>
              </a:rPr>
              <a:t>lost</a:t>
            </a:r>
            <a:endParaRPr lang="zh-CN" altLang="en-US" sz="2800" b="1">
              <a:latin typeface="Comic Sans MS" pitchFamily="66" charset="0"/>
            </a:endParaRPr>
          </a:p>
        </p:txBody>
      </p:sp>
      <p:cxnSp>
        <p:nvCxnSpPr>
          <p:cNvPr id="60" name="曲线连接符 59"/>
          <p:cNvCxnSpPr/>
          <p:nvPr/>
        </p:nvCxnSpPr>
        <p:spPr>
          <a:xfrm rot="5400000">
            <a:off x="4012498" y="6580790"/>
            <a:ext cx="1077698" cy="102710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标题 1"/>
          <p:cNvSpPr txBox="1">
            <a:spLocks/>
          </p:cNvSpPr>
          <p:nvPr/>
        </p:nvSpPr>
        <p:spPr>
          <a:xfrm>
            <a:off x="-1800200" y="7317432"/>
            <a:ext cx="4248472" cy="7200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CN" sz="3600" b="1" smtClean="0">
                <a:solidFill>
                  <a:srgbClr val="FF3300"/>
                </a:solidFill>
                <a:latin typeface="Comic Sans MS" pitchFamily="66" charset="0"/>
              </a:rPr>
              <a:t>R-syllables(R</a:t>
            </a:r>
            <a:r>
              <a:rPr lang="zh-CN" altLang="en-US" sz="3600" b="1" smtClean="0">
                <a:solidFill>
                  <a:srgbClr val="FF3300"/>
                </a:solidFill>
                <a:latin typeface="Comic Sans MS" pitchFamily="66" charset="0"/>
              </a:rPr>
              <a:t>音节</a:t>
            </a:r>
            <a:r>
              <a:rPr lang="en-US" altLang="zh-CN" sz="3600" b="1" smtClean="0">
                <a:solidFill>
                  <a:srgbClr val="FF3300"/>
                </a:solidFill>
                <a:latin typeface="Comic Sans MS" pitchFamily="66" charset="0"/>
              </a:rPr>
              <a:t>)</a:t>
            </a:r>
            <a:r>
              <a:rPr lang="zh-CN" altLang="en-US" sz="3600" b="1" smtClean="0">
                <a:solidFill>
                  <a:srgbClr val="FF3300"/>
                </a:solidFill>
                <a:latin typeface="Comic Sans MS" pitchFamily="66" charset="0"/>
              </a:rPr>
              <a:t>：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cxnSp>
        <p:nvCxnSpPr>
          <p:cNvPr id="62" name="曲线连接符 61"/>
          <p:cNvCxnSpPr/>
          <p:nvPr/>
        </p:nvCxnSpPr>
        <p:spPr>
          <a:xfrm rot="5400000">
            <a:off x="268082" y="4924606"/>
            <a:ext cx="1077698" cy="102710"/>
          </a:xfrm>
          <a:prstGeom prst="curvedConnector3">
            <a:avLst>
              <a:gd name="adj1" fmla="val 50000"/>
            </a:avLst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曲线连接符 65"/>
          <p:cNvCxnSpPr/>
          <p:nvPr/>
        </p:nvCxnSpPr>
        <p:spPr>
          <a:xfrm rot="5400000">
            <a:off x="3383868" y="4905164"/>
            <a:ext cx="1224136" cy="144016"/>
          </a:xfrm>
          <a:prstGeom prst="curvedConnector3">
            <a:avLst>
              <a:gd name="adj1" fmla="val 50000"/>
            </a:avLst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椭圆 47"/>
          <p:cNvSpPr/>
          <p:nvPr/>
        </p:nvSpPr>
        <p:spPr>
          <a:xfrm>
            <a:off x="1907704" y="4725144"/>
            <a:ext cx="1728192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smtClean="0">
                <a:latin typeface="Comic Sans MS" pitchFamily="66" charset="0"/>
              </a:rPr>
              <a:t>purple</a:t>
            </a:r>
            <a:endParaRPr lang="zh-CN" altLang="en-US" sz="2800" b="1">
              <a:latin typeface="Comic Sans MS" pitchFamily="66" charset="0"/>
            </a:endParaRPr>
          </a:p>
        </p:txBody>
      </p:sp>
      <p:sp>
        <p:nvSpPr>
          <p:cNvPr id="43" name="标题 1"/>
          <p:cNvSpPr txBox="1">
            <a:spLocks/>
          </p:cNvSpPr>
          <p:nvPr/>
        </p:nvSpPr>
        <p:spPr>
          <a:xfrm>
            <a:off x="0" y="0"/>
            <a:ext cx="8892480" cy="7200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3600" noProof="0" smtClean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Pick out balloons</a:t>
            </a:r>
            <a:r>
              <a:rPr lang="zh-CN" altLang="en-US" sz="3600" noProof="0" smtClean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挑出</a:t>
            </a:r>
            <a:r>
              <a:rPr lang="en-US" altLang="zh-CN" sz="3600" noProof="0" smtClean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R</a:t>
            </a:r>
            <a:r>
              <a:rPr lang="zh-CN" altLang="en-US" sz="3600" noProof="0" smtClean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音节气球</a:t>
            </a:r>
            <a:r>
              <a:rPr lang="zh-CN" altLang="en-US" sz="3600" smtClean="0">
                <a:solidFill>
                  <a:srgbClr val="FF0000"/>
                </a:solidFill>
                <a:latin typeface="Comic Sans MS" pitchFamily="66" charset="0"/>
              </a:rPr>
              <a:t>并分类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6" grpId="0" animBg="1"/>
      <p:bldP spid="38" grpId="0" animBg="1"/>
      <p:bldP spid="40" grpId="0" animBg="1"/>
      <p:bldP spid="42" grpId="0" animBg="1"/>
      <p:bldP spid="44" grpId="0" animBg="1"/>
      <p:bldP spid="46" grpId="0" animBg="1"/>
      <p:bldP spid="50" grpId="0" animBg="1"/>
      <p:bldP spid="52" grpId="0" animBg="1"/>
      <p:bldP spid="55" grpId="0" animBg="1"/>
      <p:bldP spid="57" grpId="0" animBg="1"/>
      <p:bldP spid="59" grpId="0" animBg="1"/>
      <p:bldP spid="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曲线连接符 27"/>
          <p:cNvCxnSpPr/>
          <p:nvPr/>
        </p:nvCxnSpPr>
        <p:spPr>
          <a:xfrm rot="5400000">
            <a:off x="232587" y="2936977"/>
            <a:ext cx="1077698" cy="102710"/>
          </a:xfrm>
          <a:prstGeom prst="curvedConnector3">
            <a:avLst>
              <a:gd name="adj1" fmla="val 50000"/>
            </a:avLst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椭圆 31"/>
          <p:cNvSpPr/>
          <p:nvPr/>
        </p:nvSpPr>
        <p:spPr>
          <a:xfrm>
            <a:off x="1" y="1108715"/>
            <a:ext cx="1512168" cy="15567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smtClean="0">
                <a:latin typeface="Comic Sans MS" pitchFamily="66" charset="0"/>
              </a:rPr>
              <a:t>h</a:t>
            </a:r>
            <a:r>
              <a:rPr lang="en-US" altLang="zh-CN" sz="2800" b="1" u="sng" smtClean="0">
                <a:latin typeface="Comic Sans MS" pitchFamily="66" charset="0"/>
              </a:rPr>
              <a:t>ar</a:t>
            </a:r>
            <a:r>
              <a:rPr lang="en-US" altLang="zh-CN" sz="2800" b="1" smtClean="0">
                <a:latin typeface="Comic Sans MS" pitchFamily="66" charset="0"/>
              </a:rPr>
              <a:t>d</a:t>
            </a:r>
            <a:endParaRPr lang="zh-CN" altLang="en-US" sz="2800" b="1">
              <a:latin typeface="Comic Sans MS" pitchFamily="66" charset="0"/>
            </a:endParaRPr>
          </a:p>
        </p:txBody>
      </p:sp>
      <p:cxnSp>
        <p:nvCxnSpPr>
          <p:cNvPr id="35" name="曲线连接符 34"/>
          <p:cNvCxnSpPr/>
          <p:nvPr/>
        </p:nvCxnSpPr>
        <p:spPr>
          <a:xfrm rot="5400000" flipH="1" flipV="1">
            <a:off x="182964" y="5016625"/>
            <a:ext cx="964700" cy="180531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椭圆 35"/>
          <p:cNvSpPr/>
          <p:nvPr/>
        </p:nvSpPr>
        <p:spPr>
          <a:xfrm>
            <a:off x="0" y="3140968"/>
            <a:ext cx="1512168" cy="155679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smtClean="0">
                <a:solidFill>
                  <a:schemeClr val="bg1"/>
                </a:solidFill>
                <a:latin typeface="Comic Sans MS" pitchFamily="66" charset="0"/>
              </a:rPr>
              <a:t>f</a:t>
            </a:r>
            <a:r>
              <a:rPr lang="en-US" altLang="zh-CN" sz="2800" b="1" u="sng" smtClean="0">
                <a:solidFill>
                  <a:schemeClr val="bg1"/>
                </a:solidFill>
                <a:latin typeface="Comic Sans MS" pitchFamily="66" charset="0"/>
              </a:rPr>
              <a:t>ar</a:t>
            </a:r>
            <a:r>
              <a:rPr lang="en-US" altLang="zh-CN" sz="2800" b="1" smtClean="0">
                <a:solidFill>
                  <a:schemeClr val="bg1"/>
                </a:solidFill>
                <a:latin typeface="Comic Sans MS" pitchFamily="66" charset="0"/>
              </a:rPr>
              <a:t>m</a:t>
            </a:r>
            <a:endParaRPr lang="zh-CN" altLang="en-US" sz="2800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1" name="标题 1"/>
          <p:cNvSpPr txBox="1">
            <a:spLocks/>
          </p:cNvSpPr>
          <p:nvPr/>
        </p:nvSpPr>
        <p:spPr>
          <a:xfrm>
            <a:off x="-1800200" y="7317432"/>
            <a:ext cx="4248472" cy="7200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CN" sz="3600" b="1" smtClean="0">
                <a:solidFill>
                  <a:srgbClr val="FF3300"/>
                </a:solidFill>
                <a:latin typeface="Comic Sans MS" pitchFamily="66" charset="0"/>
              </a:rPr>
              <a:t>R-syllables(R</a:t>
            </a:r>
            <a:r>
              <a:rPr lang="zh-CN" altLang="en-US" sz="3600" b="1" smtClean="0">
                <a:solidFill>
                  <a:srgbClr val="FF3300"/>
                </a:solidFill>
                <a:latin typeface="Comic Sans MS" pitchFamily="66" charset="0"/>
              </a:rPr>
              <a:t>音节</a:t>
            </a:r>
            <a:r>
              <a:rPr lang="en-US" altLang="zh-CN" sz="3600" b="1" smtClean="0">
                <a:solidFill>
                  <a:srgbClr val="FF3300"/>
                </a:solidFill>
                <a:latin typeface="Comic Sans MS" pitchFamily="66" charset="0"/>
              </a:rPr>
              <a:t>)</a:t>
            </a:r>
            <a:r>
              <a:rPr lang="zh-CN" altLang="en-US" sz="3600" b="1" smtClean="0">
                <a:solidFill>
                  <a:srgbClr val="FF3300"/>
                </a:solidFill>
                <a:latin typeface="Comic Sans MS" pitchFamily="66" charset="0"/>
              </a:rPr>
              <a:t>：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68" name="标题 1"/>
          <p:cNvSpPr txBox="1">
            <a:spLocks/>
          </p:cNvSpPr>
          <p:nvPr/>
        </p:nvSpPr>
        <p:spPr>
          <a:xfrm>
            <a:off x="0" y="0"/>
            <a:ext cx="8892480" cy="7200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3600" noProof="0" smtClean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Pick out balloons</a:t>
            </a:r>
            <a:r>
              <a:rPr lang="zh-CN" altLang="en-US" sz="3600" noProof="0" smtClean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挑出</a:t>
            </a:r>
            <a:r>
              <a:rPr lang="en-US" altLang="zh-CN" sz="3600" noProof="0" smtClean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R</a:t>
            </a:r>
            <a:r>
              <a:rPr lang="zh-CN" altLang="en-US" sz="3600" noProof="0" smtClean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音节气球</a:t>
            </a:r>
            <a:r>
              <a:rPr lang="zh-CN" altLang="en-US" sz="3600" smtClean="0">
                <a:solidFill>
                  <a:srgbClr val="FF0000"/>
                </a:solidFill>
                <a:latin typeface="Comic Sans MS" pitchFamily="66" charset="0"/>
              </a:rPr>
              <a:t>并分类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曲线连接符 27"/>
          <p:cNvCxnSpPr/>
          <p:nvPr/>
        </p:nvCxnSpPr>
        <p:spPr>
          <a:xfrm rot="5400000">
            <a:off x="232587" y="2936977"/>
            <a:ext cx="1077698" cy="102710"/>
          </a:xfrm>
          <a:prstGeom prst="curvedConnector3">
            <a:avLst>
              <a:gd name="adj1" fmla="val 50000"/>
            </a:avLst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椭圆 31"/>
          <p:cNvSpPr/>
          <p:nvPr/>
        </p:nvSpPr>
        <p:spPr>
          <a:xfrm>
            <a:off x="1" y="1108715"/>
            <a:ext cx="1512168" cy="15567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smtClean="0">
                <a:latin typeface="Comic Sans MS" pitchFamily="66" charset="0"/>
              </a:rPr>
              <a:t>h</a:t>
            </a:r>
            <a:r>
              <a:rPr lang="en-US" altLang="zh-CN" sz="2800" b="1" u="sng" smtClean="0">
                <a:latin typeface="Comic Sans MS" pitchFamily="66" charset="0"/>
              </a:rPr>
              <a:t>ar</a:t>
            </a:r>
            <a:r>
              <a:rPr lang="en-US" altLang="zh-CN" sz="2800" b="1" smtClean="0">
                <a:latin typeface="Comic Sans MS" pitchFamily="66" charset="0"/>
              </a:rPr>
              <a:t>d</a:t>
            </a:r>
            <a:endParaRPr lang="zh-CN" altLang="en-US" sz="2800" b="1">
              <a:latin typeface="Comic Sans MS" pitchFamily="66" charset="0"/>
            </a:endParaRPr>
          </a:p>
        </p:txBody>
      </p:sp>
      <p:grpSp>
        <p:nvGrpSpPr>
          <p:cNvPr id="2" name="组合 13"/>
          <p:cNvGrpSpPr/>
          <p:nvPr/>
        </p:nvGrpSpPr>
        <p:grpSpPr>
          <a:xfrm>
            <a:off x="2123728" y="1124744"/>
            <a:ext cx="1475656" cy="2589866"/>
            <a:chOff x="2123728" y="1124744"/>
            <a:chExt cx="1475656" cy="2589866"/>
          </a:xfrm>
        </p:grpSpPr>
        <p:cxnSp>
          <p:nvCxnSpPr>
            <p:cNvPr id="7" name="曲线连接符 6"/>
            <p:cNvCxnSpPr/>
            <p:nvPr/>
          </p:nvCxnSpPr>
          <p:spPr>
            <a:xfrm rot="5400000">
              <a:off x="2212298" y="3124406"/>
              <a:ext cx="1077698" cy="102710"/>
            </a:xfrm>
            <a:prstGeom prst="curvedConnector3">
              <a:avLst>
                <a:gd name="adj1" fmla="val 44697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椭圆 33"/>
            <p:cNvSpPr/>
            <p:nvPr/>
          </p:nvSpPr>
          <p:spPr>
            <a:xfrm>
              <a:off x="2123728" y="1124744"/>
              <a:ext cx="1475656" cy="155679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smtClean="0">
                  <a:solidFill>
                    <a:schemeClr val="bg1"/>
                  </a:solidFill>
                  <a:latin typeface="Comic Sans MS" pitchFamily="66" charset="0"/>
                </a:rPr>
                <a:t>h</a:t>
              </a:r>
              <a:r>
                <a:rPr lang="en-US" altLang="zh-CN" sz="2800" b="1" u="sng" smtClean="0">
                  <a:solidFill>
                    <a:schemeClr val="bg1"/>
                  </a:solidFill>
                  <a:latin typeface="Comic Sans MS" pitchFamily="66" charset="0"/>
                </a:rPr>
                <a:t>er</a:t>
              </a:r>
              <a:endParaRPr lang="zh-CN" altLang="en-US" sz="2800" b="1" u="sng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</p:grpSp>
      <p:cxnSp>
        <p:nvCxnSpPr>
          <p:cNvPr id="35" name="曲线连接符 34"/>
          <p:cNvCxnSpPr/>
          <p:nvPr/>
        </p:nvCxnSpPr>
        <p:spPr>
          <a:xfrm rot="5400000" flipH="1" flipV="1">
            <a:off x="182964" y="5016625"/>
            <a:ext cx="964700" cy="180531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椭圆 35"/>
          <p:cNvSpPr/>
          <p:nvPr/>
        </p:nvSpPr>
        <p:spPr>
          <a:xfrm>
            <a:off x="0" y="3140968"/>
            <a:ext cx="1512168" cy="155679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smtClean="0">
                <a:solidFill>
                  <a:schemeClr val="bg1"/>
                </a:solidFill>
                <a:latin typeface="Comic Sans MS" pitchFamily="66" charset="0"/>
              </a:rPr>
              <a:t>f</a:t>
            </a:r>
            <a:r>
              <a:rPr lang="en-US" altLang="zh-CN" sz="2800" b="1" u="sng" smtClean="0">
                <a:solidFill>
                  <a:schemeClr val="bg1"/>
                </a:solidFill>
                <a:latin typeface="Comic Sans MS" pitchFamily="66" charset="0"/>
              </a:rPr>
              <a:t>ar</a:t>
            </a:r>
            <a:r>
              <a:rPr lang="en-US" altLang="zh-CN" sz="2800" b="1" smtClean="0">
                <a:solidFill>
                  <a:schemeClr val="bg1"/>
                </a:solidFill>
                <a:latin typeface="Comic Sans MS" pitchFamily="66" charset="0"/>
              </a:rPr>
              <a:t>m</a:t>
            </a:r>
            <a:endParaRPr lang="zh-CN" altLang="en-US" sz="2800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1" name="标题 1"/>
          <p:cNvSpPr txBox="1">
            <a:spLocks/>
          </p:cNvSpPr>
          <p:nvPr/>
        </p:nvSpPr>
        <p:spPr>
          <a:xfrm>
            <a:off x="-1800200" y="7317432"/>
            <a:ext cx="4248472" cy="7200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CN" sz="3600" b="1" smtClean="0">
                <a:solidFill>
                  <a:srgbClr val="FF3300"/>
                </a:solidFill>
                <a:latin typeface="Comic Sans MS" pitchFamily="66" charset="0"/>
              </a:rPr>
              <a:t>R-syllables(R</a:t>
            </a:r>
            <a:r>
              <a:rPr lang="zh-CN" altLang="en-US" sz="3600" b="1" smtClean="0">
                <a:solidFill>
                  <a:srgbClr val="FF3300"/>
                </a:solidFill>
                <a:latin typeface="Comic Sans MS" pitchFamily="66" charset="0"/>
              </a:rPr>
              <a:t>音节</a:t>
            </a:r>
            <a:r>
              <a:rPr lang="en-US" altLang="zh-CN" sz="3600" b="1" smtClean="0">
                <a:solidFill>
                  <a:srgbClr val="FF3300"/>
                </a:solidFill>
                <a:latin typeface="Comic Sans MS" pitchFamily="66" charset="0"/>
              </a:rPr>
              <a:t>)</a:t>
            </a:r>
            <a:r>
              <a:rPr lang="zh-CN" altLang="en-US" sz="3600" b="1" smtClean="0">
                <a:solidFill>
                  <a:srgbClr val="FF3300"/>
                </a:solidFill>
                <a:latin typeface="Comic Sans MS" pitchFamily="66" charset="0"/>
              </a:rPr>
              <a:t>：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68" name="标题 1"/>
          <p:cNvSpPr txBox="1">
            <a:spLocks/>
          </p:cNvSpPr>
          <p:nvPr/>
        </p:nvSpPr>
        <p:spPr>
          <a:xfrm>
            <a:off x="0" y="0"/>
            <a:ext cx="8892480" cy="7200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3600" noProof="0" smtClean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Pick out balloons</a:t>
            </a:r>
            <a:r>
              <a:rPr lang="zh-CN" altLang="en-US" sz="3600" noProof="0" smtClean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挑出</a:t>
            </a:r>
            <a:r>
              <a:rPr lang="en-US" altLang="zh-CN" sz="3600" noProof="0" smtClean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R</a:t>
            </a:r>
            <a:r>
              <a:rPr lang="zh-CN" altLang="en-US" sz="3600" noProof="0" smtClean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音节气球</a:t>
            </a:r>
            <a:r>
              <a:rPr lang="zh-CN" altLang="en-US" sz="3600" smtClean="0">
                <a:solidFill>
                  <a:srgbClr val="FF0000"/>
                </a:solidFill>
                <a:latin typeface="Comic Sans MS" pitchFamily="66" charset="0"/>
              </a:rPr>
              <a:t>并分类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cxnSp>
        <p:nvCxnSpPr>
          <p:cNvPr id="12" name="曲线连接符 11"/>
          <p:cNvCxnSpPr/>
          <p:nvPr/>
        </p:nvCxnSpPr>
        <p:spPr>
          <a:xfrm rot="5400000">
            <a:off x="2140290" y="5140630"/>
            <a:ext cx="1077698" cy="102710"/>
          </a:xfrm>
          <a:prstGeom prst="curvedConnector3">
            <a:avLst>
              <a:gd name="adj1" fmla="val 50000"/>
            </a:avLst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 12"/>
          <p:cNvSpPr/>
          <p:nvPr/>
        </p:nvSpPr>
        <p:spPr>
          <a:xfrm>
            <a:off x="2051720" y="3356992"/>
            <a:ext cx="1440160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smtClean="0">
                <a:latin typeface="Comic Sans MS" pitchFamily="66" charset="0"/>
              </a:rPr>
              <a:t>t</a:t>
            </a:r>
            <a:r>
              <a:rPr lang="en-US" altLang="zh-CN" sz="2800" b="1" u="sng" smtClean="0">
                <a:latin typeface="Comic Sans MS" pitchFamily="66" charset="0"/>
              </a:rPr>
              <a:t>er</a:t>
            </a:r>
            <a:r>
              <a:rPr lang="en-US" altLang="zh-CN" sz="2800" b="1" smtClean="0">
                <a:latin typeface="Comic Sans MS" pitchFamily="66" charset="0"/>
              </a:rPr>
              <a:t>m</a:t>
            </a:r>
            <a:endParaRPr lang="zh-CN" altLang="en-US" sz="2800" b="1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曲线连接符 27"/>
          <p:cNvCxnSpPr/>
          <p:nvPr/>
        </p:nvCxnSpPr>
        <p:spPr>
          <a:xfrm rot="5400000">
            <a:off x="232587" y="2936977"/>
            <a:ext cx="1077698" cy="102710"/>
          </a:xfrm>
          <a:prstGeom prst="curvedConnector3">
            <a:avLst>
              <a:gd name="adj1" fmla="val 50000"/>
            </a:avLst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椭圆 31"/>
          <p:cNvSpPr/>
          <p:nvPr/>
        </p:nvSpPr>
        <p:spPr>
          <a:xfrm>
            <a:off x="1" y="1108715"/>
            <a:ext cx="1512168" cy="15567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smtClean="0">
                <a:latin typeface="Comic Sans MS" pitchFamily="66" charset="0"/>
              </a:rPr>
              <a:t>h</a:t>
            </a:r>
            <a:r>
              <a:rPr lang="en-US" altLang="zh-CN" sz="2800" b="1" u="sng" smtClean="0">
                <a:latin typeface="Comic Sans MS" pitchFamily="66" charset="0"/>
              </a:rPr>
              <a:t>ar</a:t>
            </a:r>
            <a:r>
              <a:rPr lang="en-US" altLang="zh-CN" sz="2800" b="1" smtClean="0">
                <a:latin typeface="Comic Sans MS" pitchFamily="66" charset="0"/>
              </a:rPr>
              <a:t>d</a:t>
            </a:r>
            <a:endParaRPr lang="zh-CN" altLang="en-US" sz="2800" b="1">
              <a:latin typeface="Comic Sans MS" pitchFamily="66" charset="0"/>
            </a:endParaRPr>
          </a:p>
        </p:txBody>
      </p:sp>
      <p:cxnSp>
        <p:nvCxnSpPr>
          <p:cNvPr id="35" name="曲线连接符 34"/>
          <p:cNvCxnSpPr/>
          <p:nvPr/>
        </p:nvCxnSpPr>
        <p:spPr>
          <a:xfrm rot="5400000" flipH="1" flipV="1">
            <a:off x="182964" y="5016625"/>
            <a:ext cx="964700" cy="180531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椭圆 35"/>
          <p:cNvSpPr/>
          <p:nvPr/>
        </p:nvSpPr>
        <p:spPr>
          <a:xfrm>
            <a:off x="0" y="3140968"/>
            <a:ext cx="1512168" cy="155679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smtClean="0">
                <a:solidFill>
                  <a:schemeClr val="bg1"/>
                </a:solidFill>
                <a:latin typeface="Comic Sans MS" pitchFamily="66" charset="0"/>
              </a:rPr>
              <a:t>f</a:t>
            </a:r>
            <a:r>
              <a:rPr lang="en-US" altLang="zh-CN" sz="2800" b="1" u="sng" smtClean="0">
                <a:solidFill>
                  <a:schemeClr val="bg1"/>
                </a:solidFill>
                <a:latin typeface="Comic Sans MS" pitchFamily="66" charset="0"/>
              </a:rPr>
              <a:t>ar</a:t>
            </a:r>
            <a:r>
              <a:rPr lang="en-US" altLang="zh-CN" sz="2800" b="1" smtClean="0">
                <a:solidFill>
                  <a:schemeClr val="bg1"/>
                </a:solidFill>
                <a:latin typeface="Comic Sans MS" pitchFamily="66" charset="0"/>
              </a:rPr>
              <a:t>m</a:t>
            </a:r>
            <a:endParaRPr lang="zh-CN" altLang="en-US" sz="2800" b="1">
              <a:solidFill>
                <a:schemeClr val="bg1"/>
              </a:solidFill>
              <a:latin typeface="Comic Sans MS" pitchFamily="66" charset="0"/>
            </a:endParaRPr>
          </a:p>
        </p:txBody>
      </p:sp>
      <p:cxnSp>
        <p:nvCxnSpPr>
          <p:cNvPr id="39" name="曲线连接符 38"/>
          <p:cNvCxnSpPr/>
          <p:nvPr/>
        </p:nvCxnSpPr>
        <p:spPr>
          <a:xfrm rot="5400000">
            <a:off x="4409050" y="5284646"/>
            <a:ext cx="1077698" cy="102710"/>
          </a:xfrm>
          <a:prstGeom prst="curvedConnector3">
            <a:avLst>
              <a:gd name="adj1" fmla="val 50000"/>
            </a:avLst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椭圆 39"/>
          <p:cNvSpPr/>
          <p:nvPr/>
        </p:nvSpPr>
        <p:spPr>
          <a:xfrm>
            <a:off x="4211960" y="3212976"/>
            <a:ext cx="1440160" cy="15567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smtClean="0">
                <a:solidFill>
                  <a:schemeClr val="tx1"/>
                </a:solidFill>
                <a:latin typeface="Comic Sans MS" pitchFamily="66" charset="0"/>
              </a:rPr>
              <a:t>sh</a:t>
            </a:r>
            <a:r>
              <a:rPr lang="en-US" altLang="zh-CN" sz="2800" b="1" u="sng" smtClean="0">
                <a:solidFill>
                  <a:schemeClr val="tx1"/>
                </a:solidFill>
                <a:latin typeface="Comic Sans MS" pitchFamily="66" charset="0"/>
              </a:rPr>
              <a:t>ir</a:t>
            </a:r>
            <a:r>
              <a:rPr lang="en-US" altLang="zh-CN" sz="2800" b="1" smtClean="0">
                <a:solidFill>
                  <a:schemeClr val="tx1"/>
                </a:solidFill>
                <a:latin typeface="Comic Sans MS" pitchFamily="66" charset="0"/>
              </a:rPr>
              <a:t>t</a:t>
            </a:r>
            <a:endParaRPr lang="zh-CN" altLang="en-US" sz="2800" b="1">
              <a:solidFill>
                <a:schemeClr val="tx1"/>
              </a:solidFill>
              <a:latin typeface="Comic Sans MS" pitchFamily="66" charset="0"/>
            </a:endParaRPr>
          </a:p>
        </p:txBody>
      </p:sp>
      <p:grpSp>
        <p:nvGrpSpPr>
          <p:cNvPr id="2" name="组合 23"/>
          <p:cNvGrpSpPr/>
          <p:nvPr/>
        </p:nvGrpSpPr>
        <p:grpSpPr>
          <a:xfrm>
            <a:off x="4067944" y="1196752"/>
            <a:ext cx="1512168" cy="2157818"/>
            <a:chOff x="4067944" y="1196752"/>
            <a:chExt cx="1512168" cy="2157818"/>
          </a:xfrm>
        </p:grpSpPr>
        <p:cxnSp>
          <p:nvCxnSpPr>
            <p:cNvPr id="41" name="曲线连接符 40"/>
            <p:cNvCxnSpPr/>
            <p:nvPr/>
          </p:nvCxnSpPr>
          <p:spPr>
            <a:xfrm rot="5400000">
              <a:off x="4300530" y="2764366"/>
              <a:ext cx="1077698" cy="10271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椭圆 41"/>
            <p:cNvSpPr/>
            <p:nvPr/>
          </p:nvSpPr>
          <p:spPr>
            <a:xfrm>
              <a:off x="4067944" y="1196752"/>
              <a:ext cx="1512168" cy="129614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smtClean="0">
                  <a:solidFill>
                    <a:schemeClr val="bg1"/>
                  </a:solidFill>
                  <a:latin typeface="Comic Sans MS" pitchFamily="66" charset="0"/>
                </a:rPr>
                <a:t>g</a:t>
              </a:r>
              <a:r>
                <a:rPr lang="en-US" altLang="zh-CN" sz="2800" b="1" u="sng" smtClean="0">
                  <a:solidFill>
                    <a:schemeClr val="bg1"/>
                  </a:solidFill>
                  <a:latin typeface="Comic Sans MS" pitchFamily="66" charset="0"/>
                </a:rPr>
                <a:t>ir</a:t>
              </a:r>
              <a:r>
                <a:rPr lang="en-US" altLang="zh-CN" sz="2800" b="1" smtClean="0">
                  <a:solidFill>
                    <a:schemeClr val="bg1"/>
                  </a:solidFill>
                  <a:latin typeface="Comic Sans MS" pitchFamily="66" charset="0"/>
                </a:rPr>
                <a:t>l</a:t>
              </a:r>
              <a:endParaRPr lang="zh-CN" altLang="en-US" sz="2800" b="1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</p:grpSp>
      <p:sp>
        <p:nvSpPr>
          <p:cNvPr id="61" name="标题 1"/>
          <p:cNvSpPr txBox="1">
            <a:spLocks/>
          </p:cNvSpPr>
          <p:nvPr/>
        </p:nvSpPr>
        <p:spPr>
          <a:xfrm>
            <a:off x="-1800200" y="7317432"/>
            <a:ext cx="4248472" cy="7200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CN" sz="3600" b="1" smtClean="0">
                <a:solidFill>
                  <a:srgbClr val="FF3300"/>
                </a:solidFill>
                <a:latin typeface="Comic Sans MS" pitchFamily="66" charset="0"/>
              </a:rPr>
              <a:t>R-syllables(R</a:t>
            </a:r>
            <a:r>
              <a:rPr lang="zh-CN" altLang="en-US" sz="3600" b="1" smtClean="0">
                <a:solidFill>
                  <a:srgbClr val="FF3300"/>
                </a:solidFill>
                <a:latin typeface="Comic Sans MS" pitchFamily="66" charset="0"/>
              </a:rPr>
              <a:t>音节</a:t>
            </a:r>
            <a:r>
              <a:rPr lang="en-US" altLang="zh-CN" sz="3600" b="1" smtClean="0">
                <a:solidFill>
                  <a:srgbClr val="FF3300"/>
                </a:solidFill>
                <a:latin typeface="Comic Sans MS" pitchFamily="66" charset="0"/>
              </a:rPr>
              <a:t>)</a:t>
            </a:r>
            <a:r>
              <a:rPr lang="zh-CN" altLang="en-US" sz="3600" b="1" smtClean="0">
                <a:solidFill>
                  <a:srgbClr val="FF3300"/>
                </a:solidFill>
                <a:latin typeface="Comic Sans MS" pitchFamily="66" charset="0"/>
              </a:rPr>
              <a:t>：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68" name="标题 1"/>
          <p:cNvSpPr txBox="1">
            <a:spLocks/>
          </p:cNvSpPr>
          <p:nvPr/>
        </p:nvSpPr>
        <p:spPr>
          <a:xfrm>
            <a:off x="0" y="0"/>
            <a:ext cx="8892480" cy="7200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3600" noProof="0" smtClean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Pick out balloons</a:t>
            </a:r>
            <a:r>
              <a:rPr lang="zh-CN" altLang="en-US" sz="3600" noProof="0" smtClean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挑出</a:t>
            </a:r>
            <a:r>
              <a:rPr lang="en-US" altLang="zh-CN" sz="3600" noProof="0" smtClean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R</a:t>
            </a:r>
            <a:r>
              <a:rPr lang="zh-CN" altLang="en-US" sz="3600" noProof="0" smtClean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音节气球</a:t>
            </a:r>
            <a:r>
              <a:rPr lang="zh-CN" altLang="en-US" sz="3600" smtClean="0">
                <a:solidFill>
                  <a:srgbClr val="FF0000"/>
                </a:solidFill>
                <a:latin typeface="Comic Sans MS" pitchFamily="66" charset="0"/>
              </a:rPr>
              <a:t>并分类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cxnSp>
        <p:nvCxnSpPr>
          <p:cNvPr id="16" name="曲线连接符 15"/>
          <p:cNvCxnSpPr/>
          <p:nvPr/>
        </p:nvCxnSpPr>
        <p:spPr>
          <a:xfrm rot="5400000">
            <a:off x="2140290" y="5140630"/>
            <a:ext cx="1077698" cy="102710"/>
          </a:xfrm>
          <a:prstGeom prst="curvedConnector3">
            <a:avLst>
              <a:gd name="adj1" fmla="val 50000"/>
            </a:avLst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0"/>
          <p:cNvGrpSpPr/>
          <p:nvPr/>
        </p:nvGrpSpPr>
        <p:grpSpPr>
          <a:xfrm>
            <a:off x="2123728" y="1124744"/>
            <a:ext cx="1475656" cy="2589866"/>
            <a:chOff x="2123728" y="1124744"/>
            <a:chExt cx="1475656" cy="2589866"/>
          </a:xfrm>
        </p:grpSpPr>
        <p:cxnSp>
          <p:nvCxnSpPr>
            <p:cNvPr id="22" name="曲线连接符 21"/>
            <p:cNvCxnSpPr/>
            <p:nvPr/>
          </p:nvCxnSpPr>
          <p:spPr>
            <a:xfrm rot="5400000">
              <a:off x="2212298" y="3124406"/>
              <a:ext cx="1077698" cy="102710"/>
            </a:xfrm>
            <a:prstGeom prst="curvedConnector3">
              <a:avLst>
                <a:gd name="adj1" fmla="val 44697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椭圆 22"/>
            <p:cNvSpPr/>
            <p:nvPr/>
          </p:nvSpPr>
          <p:spPr>
            <a:xfrm>
              <a:off x="2123728" y="1124744"/>
              <a:ext cx="1475656" cy="155679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smtClean="0">
                  <a:solidFill>
                    <a:schemeClr val="bg1"/>
                  </a:solidFill>
                  <a:latin typeface="Comic Sans MS" pitchFamily="66" charset="0"/>
                </a:rPr>
                <a:t>h</a:t>
              </a:r>
              <a:r>
                <a:rPr lang="en-US" altLang="zh-CN" sz="2800" b="1" u="sng" smtClean="0">
                  <a:solidFill>
                    <a:schemeClr val="bg1"/>
                  </a:solidFill>
                  <a:latin typeface="Comic Sans MS" pitchFamily="66" charset="0"/>
                </a:rPr>
                <a:t>er</a:t>
              </a:r>
              <a:endParaRPr lang="zh-CN" altLang="en-US" sz="2800" b="1" u="sng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</p:grpSp>
      <p:sp>
        <p:nvSpPr>
          <p:cNvPr id="17" name="椭圆 16"/>
          <p:cNvSpPr/>
          <p:nvPr/>
        </p:nvSpPr>
        <p:spPr>
          <a:xfrm>
            <a:off x="2051720" y="3356992"/>
            <a:ext cx="1440160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smtClean="0">
                <a:latin typeface="Comic Sans MS" pitchFamily="66" charset="0"/>
              </a:rPr>
              <a:t>t</a:t>
            </a:r>
            <a:r>
              <a:rPr lang="en-US" altLang="zh-CN" sz="2800" b="1" u="sng" smtClean="0">
                <a:latin typeface="Comic Sans MS" pitchFamily="66" charset="0"/>
              </a:rPr>
              <a:t>er</a:t>
            </a:r>
            <a:r>
              <a:rPr lang="en-US" altLang="zh-CN" sz="2800" b="1" smtClean="0">
                <a:latin typeface="Comic Sans MS" pitchFamily="66" charset="0"/>
              </a:rPr>
              <a:t>m</a:t>
            </a:r>
            <a:endParaRPr lang="zh-CN" altLang="en-US" sz="2800" b="1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曲线连接符 27"/>
          <p:cNvCxnSpPr/>
          <p:nvPr/>
        </p:nvCxnSpPr>
        <p:spPr>
          <a:xfrm rot="5400000">
            <a:off x="232587" y="2936977"/>
            <a:ext cx="1077698" cy="102710"/>
          </a:xfrm>
          <a:prstGeom prst="curvedConnector3">
            <a:avLst>
              <a:gd name="adj1" fmla="val 50000"/>
            </a:avLst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椭圆 31"/>
          <p:cNvSpPr/>
          <p:nvPr/>
        </p:nvSpPr>
        <p:spPr>
          <a:xfrm>
            <a:off x="1" y="1108715"/>
            <a:ext cx="1512168" cy="15567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smtClean="0">
                <a:latin typeface="Comic Sans MS" pitchFamily="66" charset="0"/>
              </a:rPr>
              <a:t>h</a:t>
            </a:r>
            <a:r>
              <a:rPr lang="en-US" altLang="zh-CN" sz="2800" b="1" u="sng" smtClean="0">
                <a:latin typeface="Comic Sans MS" pitchFamily="66" charset="0"/>
              </a:rPr>
              <a:t>ar</a:t>
            </a:r>
            <a:r>
              <a:rPr lang="en-US" altLang="zh-CN" sz="2800" b="1" smtClean="0">
                <a:latin typeface="Comic Sans MS" pitchFamily="66" charset="0"/>
              </a:rPr>
              <a:t>d</a:t>
            </a:r>
            <a:endParaRPr lang="zh-CN" altLang="en-US" sz="2800" b="1">
              <a:latin typeface="Comic Sans MS" pitchFamily="66" charset="0"/>
            </a:endParaRPr>
          </a:p>
        </p:txBody>
      </p:sp>
      <p:cxnSp>
        <p:nvCxnSpPr>
          <p:cNvPr id="35" name="曲线连接符 34"/>
          <p:cNvCxnSpPr/>
          <p:nvPr/>
        </p:nvCxnSpPr>
        <p:spPr>
          <a:xfrm rot="5400000" flipH="1" flipV="1">
            <a:off x="182964" y="5016625"/>
            <a:ext cx="964700" cy="180531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椭圆 35"/>
          <p:cNvSpPr/>
          <p:nvPr/>
        </p:nvSpPr>
        <p:spPr>
          <a:xfrm>
            <a:off x="0" y="3140968"/>
            <a:ext cx="1512168" cy="155679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smtClean="0">
                <a:solidFill>
                  <a:schemeClr val="bg1"/>
                </a:solidFill>
                <a:latin typeface="Comic Sans MS" pitchFamily="66" charset="0"/>
              </a:rPr>
              <a:t>f</a:t>
            </a:r>
            <a:r>
              <a:rPr lang="en-US" altLang="zh-CN" sz="2800" b="1" u="sng" smtClean="0">
                <a:solidFill>
                  <a:schemeClr val="bg1"/>
                </a:solidFill>
                <a:latin typeface="Comic Sans MS" pitchFamily="66" charset="0"/>
              </a:rPr>
              <a:t>ar</a:t>
            </a:r>
            <a:r>
              <a:rPr lang="en-US" altLang="zh-CN" sz="2800" b="1" smtClean="0">
                <a:solidFill>
                  <a:schemeClr val="bg1"/>
                </a:solidFill>
                <a:latin typeface="Comic Sans MS" pitchFamily="66" charset="0"/>
              </a:rPr>
              <a:t>m</a:t>
            </a:r>
            <a:endParaRPr lang="zh-CN" altLang="en-US" sz="2800" b="1">
              <a:solidFill>
                <a:schemeClr val="bg1"/>
              </a:solidFill>
              <a:latin typeface="Comic Sans MS" pitchFamily="66" charset="0"/>
            </a:endParaRPr>
          </a:p>
        </p:txBody>
      </p:sp>
      <p:cxnSp>
        <p:nvCxnSpPr>
          <p:cNvPr id="39" name="曲线连接符 38"/>
          <p:cNvCxnSpPr/>
          <p:nvPr/>
        </p:nvCxnSpPr>
        <p:spPr>
          <a:xfrm rot="5400000">
            <a:off x="4409050" y="5284646"/>
            <a:ext cx="1077698" cy="102710"/>
          </a:xfrm>
          <a:prstGeom prst="curvedConnector3">
            <a:avLst>
              <a:gd name="adj1" fmla="val 50000"/>
            </a:avLst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椭圆 39"/>
          <p:cNvSpPr/>
          <p:nvPr/>
        </p:nvSpPr>
        <p:spPr>
          <a:xfrm>
            <a:off x="4211960" y="3212976"/>
            <a:ext cx="1440160" cy="15567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smtClean="0">
                <a:solidFill>
                  <a:schemeClr val="tx1"/>
                </a:solidFill>
                <a:latin typeface="Comic Sans MS" pitchFamily="66" charset="0"/>
              </a:rPr>
              <a:t>sh</a:t>
            </a:r>
            <a:r>
              <a:rPr lang="en-US" altLang="zh-CN" sz="2800" b="1" u="sng" smtClean="0">
                <a:solidFill>
                  <a:schemeClr val="tx1"/>
                </a:solidFill>
                <a:latin typeface="Comic Sans MS" pitchFamily="66" charset="0"/>
              </a:rPr>
              <a:t>ir</a:t>
            </a:r>
            <a:r>
              <a:rPr lang="en-US" altLang="zh-CN" sz="2800" b="1" smtClean="0">
                <a:solidFill>
                  <a:schemeClr val="tx1"/>
                </a:solidFill>
                <a:latin typeface="Comic Sans MS" pitchFamily="66" charset="0"/>
              </a:rPr>
              <a:t>t</a:t>
            </a:r>
            <a:endParaRPr lang="zh-CN" altLang="en-US" sz="2800" b="1">
              <a:solidFill>
                <a:schemeClr val="tx1"/>
              </a:solidFill>
              <a:latin typeface="Comic Sans MS" pitchFamily="66" charset="0"/>
            </a:endParaRPr>
          </a:p>
        </p:txBody>
      </p:sp>
      <p:cxnSp>
        <p:nvCxnSpPr>
          <p:cNvPr id="41" name="曲线连接符 40"/>
          <p:cNvCxnSpPr/>
          <p:nvPr/>
        </p:nvCxnSpPr>
        <p:spPr>
          <a:xfrm rot="5400000">
            <a:off x="4300530" y="2764366"/>
            <a:ext cx="1077698" cy="102710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椭圆 41"/>
          <p:cNvSpPr/>
          <p:nvPr/>
        </p:nvSpPr>
        <p:spPr>
          <a:xfrm>
            <a:off x="4067944" y="1196752"/>
            <a:ext cx="1512168" cy="129614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smtClean="0">
                <a:solidFill>
                  <a:schemeClr val="bg1"/>
                </a:solidFill>
                <a:latin typeface="Comic Sans MS" pitchFamily="66" charset="0"/>
              </a:rPr>
              <a:t>g</a:t>
            </a:r>
            <a:r>
              <a:rPr lang="en-US" altLang="zh-CN" sz="2800" b="1" u="sng" smtClean="0">
                <a:solidFill>
                  <a:schemeClr val="bg1"/>
                </a:solidFill>
                <a:latin typeface="Comic Sans MS" pitchFamily="66" charset="0"/>
              </a:rPr>
              <a:t>ir</a:t>
            </a:r>
            <a:r>
              <a:rPr lang="en-US" altLang="zh-CN" sz="2800" b="1" smtClean="0">
                <a:solidFill>
                  <a:schemeClr val="bg1"/>
                </a:solidFill>
                <a:latin typeface="Comic Sans MS" pitchFamily="66" charset="0"/>
              </a:rPr>
              <a:t>l</a:t>
            </a:r>
            <a:endParaRPr lang="zh-CN" altLang="en-US" sz="2800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5796136" y="3429000"/>
            <a:ext cx="1584176" cy="1440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smtClean="0">
                <a:solidFill>
                  <a:schemeClr val="tx1"/>
                </a:solidFill>
                <a:latin typeface="Comic Sans MS" pitchFamily="66" charset="0"/>
              </a:rPr>
              <a:t>h</a:t>
            </a:r>
            <a:r>
              <a:rPr lang="en-US" altLang="zh-CN" sz="2800" b="1" u="sng" smtClean="0">
                <a:solidFill>
                  <a:schemeClr val="tx1"/>
                </a:solidFill>
                <a:latin typeface="Comic Sans MS" pitchFamily="66" charset="0"/>
              </a:rPr>
              <a:t>or</a:t>
            </a:r>
            <a:r>
              <a:rPr lang="en-US" altLang="zh-CN" sz="2800" b="1" smtClean="0">
                <a:solidFill>
                  <a:schemeClr val="tx1"/>
                </a:solidFill>
                <a:latin typeface="Comic Sans MS" pitchFamily="66" charset="0"/>
              </a:rPr>
              <a:t>se</a:t>
            </a:r>
            <a:endParaRPr lang="zh-CN" altLang="en-US" sz="2800" b="1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1" name="标题 1"/>
          <p:cNvSpPr txBox="1">
            <a:spLocks/>
          </p:cNvSpPr>
          <p:nvPr/>
        </p:nvSpPr>
        <p:spPr>
          <a:xfrm>
            <a:off x="-1800200" y="7317432"/>
            <a:ext cx="4248472" cy="7200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CN" sz="3600" b="1" smtClean="0">
                <a:solidFill>
                  <a:srgbClr val="FF3300"/>
                </a:solidFill>
                <a:latin typeface="Comic Sans MS" pitchFamily="66" charset="0"/>
              </a:rPr>
              <a:t>R-syllables(R</a:t>
            </a:r>
            <a:r>
              <a:rPr lang="zh-CN" altLang="en-US" sz="3600" b="1" smtClean="0">
                <a:solidFill>
                  <a:srgbClr val="FF3300"/>
                </a:solidFill>
                <a:latin typeface="Comic Sans MS" pitchFamily="66" charset="0"/>
              </a:rPr>
              <a:t>音节</a:t>
            </a:r>
            <a:r>
              <a:rPr lang="en-US" altLang="zh-CN" sz="3600" b="1" smtClean="0">
                <a:solidFill>
                  <a:srgbClr val="FF3300"/>
                </a:solidFill>
                <a:latin typeface="Comic Sans MS" pitchFamily="66" charset="0"/>
              </a:rPr>
              <a:t>)</a:t>
            </a:r>
            <a:r>
              <a:rPr lang="zh-CN" altLang="en-US" sz="3600" b="1" smtClean="0">
                <a:solidFill>
                  <a:srgbClr val="FF3300"/>
                </a:solidFill>
                <a:latin typeface="Comic Sans MS" pitchFamily="66" charset="0"/>
              </a:rPr>
              <a:t>：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cxnSp>
        <p:nvCxnSpPr>
          <p:cNvPr id="66" name="曲线连接符 65"/>
          <p:cNvCxnSpPr/>
          <p:nvPr/>
        </p:nvCxnSpPr>
        <p:spPr>
          <a:xfrm rot="5400000">
            <a:off x="5904148" y="5193196"/>
            <a:ext cx="1224136" cy="144016"/>
          </a:xfrm>
          <a:prstGeom prst="curvedConnector3">
            <a:avLst>
              <a:gd name="adj1" fmla="val 50000"/>
            </a:avLst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标题 1"/>
          <p:cNvSpPr txBox="1">
            <a:spLocks/>
          </p:cNvSpPr>
          <p:nvPr/>
        </p:nvSpPr>
        <p:spPr>
          <a:xfrm>
            <a:off x="0" y="0"/>
            <a:ext cx="8892480" cy="7200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3600" noProof="0" smtClean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Pick out balloons</a:t>
            </a:r>
            <a:r>
              <a:rPr lang="zh-CN" altLang="en-US" sz="3600" noProof="0" smtClean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挑出</a:t>
            </a:r>
            <a:r>
              <a:rPr lang="en-US" altLang="zh-CN" sz="3600" noProof="0" smtClean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R</a:t>
            </a:r>
            <a:r>
              <a:rPr lang="zh-CN" altLang="en-US" sz="3600" noProof="0" smtClean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音节气球</a:t>
            </a:r>
            <a:r>
              <a:rPr lang="zh-CN" altLang="en-US" sz="3600" smtClean="0">
                <a:solidFill>
                  <a:srgbClr val="FF0000"/>
                </a:solidFill>
                <a:latin typeface="Comic Sans MS" pitchFamily="66" charset="0"/>
              </a:rPr>
              <a:t>并分类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grpSp>
        <p:nvGrpSpPr>
          <p:cNvPr id="2" name="组合 24"/>
          <p:cNvGrpSpPr/>
          <p:nvPr/>
        </p:nvGrpSpPr>
        <p:grpSpPr>
          <a:xfrm>
            <a:off x="5796136" y="980728"/>
            <a:ext cx="1547664" cy="2517858"/>
            <a:chOff x="5796136" y="980728"/>
            <a:chExt cx="1547664" cy="2517858"/>
          </a:xfrm>
        </p:grpSpPr>
        <p:sp>
          <p:nvSpPr>
            <p:cNvPr id="44" name="椭圆 43"/>
            <p:cNvSpPr/>
            <p:nvPr/>
          </p:nvSpPr>
          <p:spPr>
            <a:xfrm>
              <a:off x="5796136" y="980728"/>
              <a:ext cx="1547664" cy="15121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smtClean="0">
                  <a:latin typeface="Comic Sans MS" pitchFamily="66" charset="0"/>
                </a:rPr>
                <a:t>sp</a:t>
              </a:r>
              <a:r>
                <a:rPr lang="en-US" altLang="zh-CN" sz="2800" b="1" u="sng" smtClean="0">
                  <a:latin typeface="Comic Sans MS" pitchFamily="66" charset="0"/>
                </a:rPr>
                <a:t>or</a:t>
              </a:r>
              <a:r>
                <a:rPr lang="en-US" altLang="zh-CN" sz="2800" b="1" smtClean="0">
                  <a:latin typeface="Comic Sans MS" pitchFamily="66" charset="0"/>
                </a:rPr>
                <a:t>t</a:t>
              </a:r>
              <a:endParaRPr lang="zh-CN" altLang="en-US" sz="2800" b="1">
                <a:latin typeface="Comic Sans MS" pitchFamily="66" charset="0"/>
              </a:endParaRPr>
            </a:p>
          </p:txBody>
        </p:sp>
        <p:cxnSp>
          <p:nvCxnSpPr>
            <p:cNvPr id="64" name="曲线连接符 63"/>
            <p:cNvCxnSpPr/>
            <p:nvPr/>
          </p:nvCxnSpPr>
          <p:spPr>
            <a:xfrm rot="5400000">
              <a:off x="6028722" y="2908382"/>
              <a:ext cx="1077698" cy="10271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曲线连接符 19"/>
          <p:cNvCxnSpPr/>
          <p:nvPr/>
        </p:nvCxnSpPr>
        <p:spPr>
          <a:xfrm rot="5400000">
            <a:off x="2140290" y="5140630"/>
            <a:ext cx="1077698" cy="102710"/>
          </a:xfrm>
          <a:prstGeom prst="curvedConnector3">
            <a:avLst>
              <a:gd name="adj1" fmla="val 50000"/>
            </a:avLst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1"/>
          <p:cNvGrpSpPr/>
          <p:nvPr/>
        </p:nvGrpSpPr>
        <p:grpSpPr>
          <a:xfrm>
            <a:off x="2123728" y="1124744"/>
            <a:ext cx="1475656" cy="2589866"/>
            <a:chOff x="2123728" y="1124744"/>
            <a:chExt cx="1475656" cy="2589866"/>
          </a:xfrm>
        </p:grpSpPr>
        <p:cxnSp>
          <p:nvCxnSpPr>
            <p:cNvPr id="23" name="曲线连接符 22"/>
            <p:cNvCxnSpPr/>
            <p:nvPr/>
          </p:nvCxnSpPr>
          <p:spPr>
            <a:xfrm rot="5400000">
              <a:off x="2212298" y="3124406"/>
              <a:ext cx="1077698" cy="102710"/>
            </a:xfrm>
            <a:prstGeom prst="curvedConnector3">
              <a:avLst>
                <a:gd name="adj1" fmla="val 44697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椭圆 23"/>
            <p:cNvSpPr/>
            <p:nvPr/>
          </p:nvSpPr>
          <p:spPr>
            <a:xfrm>
              <a:off x="2123728" y="1124744"/>
              <a:ext cx="1475656" cy="155679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smtClean="0">
                  <a:solidFill>
                    <a:schemeClr val="bg1"/>
                  </a:solidFill>
                  <a:latin typeface="Comic Sans MS" pitchFamily="66" charset="0"/>
                </a:rPr>
                <a:t>h</a:t>
              </a:r>
              <a:r>
                <a:rPr lang="en-US" altLang="zh-CN" sz="2800" b="1" u="sng" smtClean="0">
                  <a:solidFill>
                    <a:schemeClr val="bg1"/>
                  </a:solidFill>
                  <a:latin typeface="Comic Sans MS" pitchFamily="66" charset="0"/>
                </a:rPr>
                <a:t>er</a:t>
              </a:r>
              <a:endParaRPr lang="zh-CN" altLang="en-US" sz="2800" b="1" u="sng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</p:grpSp>
      <p:sp>
        <p:nvSpPr>
          <p:cNvPr id="21" name="椭圆 20"/>
          <p:cNvSpPr/>
          <p:nvPr/>
        </p:nvSpPr>
        <p:spPr>
          <a:xfrm>
            <a:off x="2051720" y="3356992"/>
            <a:ext cx="1440160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smtClean="0">
                <a:latin typeface="Comic Sans MS" pitchFamily="66" charset="0"/>
              </a:rPr>
              <a:t>t</a:t>
            </a:r>
            <a:r>
              <a:rPr lang="en-US" altLang="zh-CN" sz="2800" b="1" u="sng" smtClean="0">
                <a:latin typeface="Comic Sans MS" pitchFamily="66" charset="0"/>
              </a:rPr>
              <a:t>er</a:t>
            </a:r>
            <a:r>
              <a:rPr lang="en-US" altLang="zh-CN" sz="2800" b="1" smtClean="0">
                <a:latin typeface="Comic Sans MS" pitchFamily="66" charset="0"/>
              </a:rPr>
              <a:t>m</a:t>
            </a:r>
            <a:endParaRPr lang="zh-CN" altLang="en-US" sz="2800" b="1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曲线连接符 27"/>
          <p:cNvCxnSpPr/>
          <p:nvPr/>
        </p:nvCxnSpPr>
        <p:spPr>
          <a:xfrm rot="5400000">
            <a:off x="232587" y="2936977"/>
            <a:ext cx="1077698" cy="102710"/>
          </a:xfrm>
          <a:prstGeom prst="curvedConnector3">
            <a:avLst>
              <a:gd name="adj1" fmla="val 50000"/>
            </a:avLst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椭圆 31"/>
          <p:cNvSpPr/>
          <p:nvPr/>
        </p:nvSpPr>
        <p:spPr>
          <a:xfrm>
            <a:off x="1" y="1108715"/>
            <a:ext cx="1512168" cy="15567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smtClean="0">
                <a:latin typeface="Comic Sans MS" pitchFamily="66" charset="0"/>
              </a:rPr>
              <a:t>h</a:t>
            </a:r>
            <a:r>
              <a:rPr lang="en-US" altLang="zh-CN" sz="2800" b="1" u="sng" smtClean="0">
                <a:latin typeface="Comic Sans MS" pitchFamily="66" charset="0"/>
              </a:rPr>
              <a:t>ar</a:t>
            </a:r>
            <a:r>
              <a:rPr lang="en-US" altLang="zh-CN" sz="2800" b="1" smtClean="0">
                <a:latin typeface="Comic Sans MS" pitchFamily="66" charset="0"/>
              </a:rPr>
              <a:t>d</a:t>
            </a:r>
            <a:endParaRPr lang="zh-CN" altLang="en-US" sz="2800" b="1">
              <a:latin typeface="Comic Sans MS" pitchFamily="66" charset="0"/>
            </a:endParaRPr>
          </a:p>
        </p:txBody>
      </p:sp>
      <p:cxnSp>
        <p:nvCxnSpPr>
          <p:cNvPr id="35" name="曲线连接符 34"/>
          <p:cNvCxnSpPr/>
          <p:nvPr/>
        </p:nvCxnSpPr>
        <p:spPr>
          <a:xfrm rot="5400000" flipH="1" flipV="1">
            <a:off x="182964" y="5016625"/>
            <a:ext cx="964700" cy="180531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椭圆 35"/>
          <p:cNvSpPr/>
          <p:nvPr/>
        </p:nvSpPr>
        <p:spPr>
          <a:xfrm>
            <a:off x="0" y="3140968"/>
            <a:ext cx="1512168" cy="155679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smtClean="0">
                <a:solidFill>
                  <a:schemeClr val="bg1"/>
                </a:solidFill>
                <a:latin typeface="Comic Sans MS" pitchFamily="66" charset="0"/>
              </a:rPr>
              <a:t>f</a:t>
            </a:r>
            <a:r>
              <a:rPr lang="en-US" altLang="zh-CN" sz="2800" b="1" u="sng" smtClean="0">
                <a:solidFill>
                  <a:schemeClr val="bg1"/>
                </a:solidFill>
                <a:latin typeface="Comic Sans MS" pitchFamily="66" charset="0"/>
              </a:rPr>
              <a:t>ar</a:t>
            </a:r>
            <a:r>
              <a:rPr lang="en-US" altLang="zh-CN" sz="2800" b="1" smtClean="0">
                <a:solidFill>
                  <a:schemeClr val="bg1"/>
                </a:solidFill>
                <a:latin typeface="Comic Sans MS" pitchFamily="66" charset="0"/>
              </a:rPr>
              <a:t>m</a:t>
            </a:r>
            <a:endParaRPr lang="zh-CN" altLang="en-US" sz="2800" b="1">
              <a:solidFill>
                <a:schemeClr val="bg1"/>
              </a:solidFill>
              <a:latin typeface="Comic Sans MS" pitchFamily="66" charset="0"/>
            </a:endParaRPr>
          </a:p>
        </p:txBody>
      </p:sp>
      <p:cxnSp>
        <p:nvCxnSpPr>
          <p:cNvPr id="37" name="曲线连接符 36"/>
          <p:cNvCxnSpPr/>
          <p:nvPr/>
        </p:nvCxnSpPr>
        <p:spPr>
          <a:xfrm rot="5400000">
            <a:off x="2140290" y="5140630"/>
            <a:ext cx="1077698" cy="102710"/>
          </a:xfrm>
          <a:prstGeom prst="curvedConnector3">
            <a:avLst>
              <a:gd name="adj1" fmla="val 50000"/>
            </a:avLst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曲线连接符 38"/>
          <p:cNvCxnSpPr/>
          <p:nvPr/>
        </p:nvCxnSpPr>
        <p:spPr>
          <a:xfrm rot="5400000">
            <a:off x="4409050" y="5284646"/>
            <a:ext cx="1077698" cy="102710"/>
          </a:xfrm>
          <a:prstGeom prst="curvedConnector3">
            <a:avLst>
              <a:gd name="adj1" fmla="val 50000"/>
            </a:avLst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椭圆 39"/>
          <p:cNvSpPr/>
          <p:nvPr/>
        </p:nvSpPr>
        <p:spPr>
          <a:xfrm>
            <a:off x="4211960" y="3212976"/>
            <a:ext cx="1440160" cy="15567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smtClean="0">
                <a:solidFill>
                  <a:schemeClr val="tx1"/>
                </a:solidFill>
                <a:latin typeface="Comic Sans MS" pitchFamily="66" charset="0"/>
              </a:rPr>
              <a:t>sh</a:t>
            </a:r>
            <a:r>
              <a:rPr lang="en-US" altLang="zh-CN" sz="2800" b="1" u="sng" smtClean="0">
                <a:solidFill>
                  <a:schemeClr val="tx1"/>
                </a:solidFill>
                <a:latin typeface="Comic Sans MS" pitchFamily="66" charset="0"/>
              </a:rPr>
              <a:t>ir</a:t>
            </a:r>
            <a:r>
              <a:rPr lang="en-US" altLang="zh-CN" sz="2800" b="1" smtClean="0">
                <a:solidFill>
                  <a:schemeClr val="tx1"/>
                </a:solidFill>
                <a:latin typeface="Comic Sans MS" pitchFamily="66" charset="0"/>
              </a:rPr>
              <a:t>t</a:t>
            </a:r>
            <a:endParaRPr lang="zh-CN" altLang="en-US" sz="2800" b="1">
              <a:solidFill>
                <a:schemeClr val="tx1"/>
              </a:solidFill>
              <a:latin typeface="Comic Sans MS" pitchFamily="66" charset="0"/>
            </a:endParaRPr>
          </a:p>
        </p:txBody>
      </p:sp>
      <p:cxnSp>
        <p:nvCxnSpPr>
          <p:cNvPr id="41" name="曲线连接符 40"/>
          <p:cNvCxnSpPr/>
          <p:nvPr/>
        </p:nvCxnSpPr>
        <p:spPr>
          <a:xfrm rot="5400000">
            <a:off x="4300530" y="2764366"/>
            <a:ext cx="1077698" cy="102710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椭圆 41"/>
          <p:cNvSpPr/>
          <p:nvPr/>
        </p:nvSpPr>
        <p:spPr>
          <a:xfrm>
            <a:off x="4067944" y="1196752"/>
            <a:ext cx="1512168" cy="129614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smtClean="0">
                <a:solidFill>
                  <a:schemeClr val="bg1"/>
                </a:solidFill>
                <a:latin typeface="Comic Sans MS" pitchFamily="66" charset="0"/>
              </a:rPr>
              <a:t>g</a:t>
            </a:r>
            <a:r>
              <a:rPr lang="en-US" altLang="zh-CN" sz="2800" b="1" u="sng" smtClean="0">
                <a:solidFill>
                  <a:schemeClr val="bg1"/>
                </a:solidFill>
                <a:latin typeface="Comic Sans MS" pitchFamily="66" charset="0"/>
              </a:rPr>
              <a:t>ir</a:t>
            </a:r>
            <a:r>
              <a:rPr lang="en-US" altLang="zh-CN" sz="2800" b="1" smtClean="0">
                <a:solidFill>
                  <a:schemeClr val="bg1"/>
                </a:solidFill>
                <a:latin typeface="Comic Sans MS" pitchFamily="66" charset="0"/>
              </a:rPr>
              <a:t>l</a:t>
            </a:r>
            <a:endParaRPr lang="zh-CN" altLang="en-US" sz="2800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5796136" y="980728"/>
            <a:ext cx="1547664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smtClean="0">
                <a:latin typeface="Comic Sans MS" pitchFamily="66" charset="0"/>
              </a:rPr>
              <a:t>sp</a:t>
            </a:r>
            <a:r>
              <a:rPr lang="en-US" altLang="zh-CN" sz="2800" b="1" u="sng" smtClean="0">
                <a:latin typeface="Comic Sans MS" pitchFamily="66" charset="0"/>
              </a:rPr>
              <a:t>or</a:t>
            </a:r>
            <a:r>
              <a:rPr lang="en-US" altLang="zh-CN" sz="2800" b="1" smtClean="0">
                <a:latin typeface="Comic Sans MS" pitchFamily="66" charset="0"/>
              </a:rPr>
              <a:t>t</a:t>
            </a:r>
            <a:endParaRPr lang="zh-CN" altLang="en-US" sz="2800" b="1">
              <a:latin typeface="Comic Sans MS" pitchFamily="66" charset="0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5796136" y="3429000"/>
            <a:ext cx="1584176" cy="1440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smtClean="0">
                <a:solidFill>
                  <a:schemeClr val="tx1"/>
                </a:solidFill>
                <a:latin typeface="Comic Sans MS" pitchFamily="66" charset="0"/>
              </a:rPr>
              <a:t>h</a:t>
            </a:r>
            <a:r>
              <a:rPr lang="en-US" altLang="zh-CN" sz="2800" b="1" u="sng" smtClean="0">
                <a:solidFill>
                  <a:schemeClr val="tx1"/>
                </a:solidFill>
                <a:latin typeface="Comic Sans MS" pitchFamily="66" charset="0"/>
              </a:rPr>
              <a:t>or</a:t>
            </a:r>
            <a:r>
              <a:rPr lang="en-US" altLang="zh-CN" sz="2800" b="1" smtClean="0">
                <a:solidFill>
                  <a:schemeClr val="tx1"/>
                </a:solidFill>
                <a:latin typeface="Comic Sans MS" pitchFamily="66" charset="0"/>
              </a:rPr>
              <a:t>se</a:t>
            </a:r>
            <a:endParaRPr lang="zh-CN" altLang="en-US" sz="2800" b="1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1" name="标题 1"/>
          <p:cNvSpPr txBox="1">
            <a:spLocks/>
          </p:cNvSpPr>
          <p:nvPr/>
        </p:nvSpPr>
        <p:spPr>
          <a:xfrm>
            <a:off x="-1800200" y="7317432"/>
            <a:ext cx="4248472" cy="7200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CN" sz="3600" b="1" smtClean="0">
                <a:solidFill>
                  <a:srgbClr val="FF3300"/>
                </a:solidFill>
                <a:latin typeface="Comic Sans MS" pitchFamily="66" charset="0"/>
              </a:rPr>
              <a:t>R-syllables(R</a:t>
            </a:r>
            <a:r>
              <a:rPr lang="zh-CN" altLang="en-US" sz="3600" b="1" smtClean="0">
                <a:solidFill>
                  <a:srgbClr val="FF3300"/>
                </a:solidFill>
                <a:latin typeface="Comic Sans MS" pitchFamily="66" charset="0"/>
              </a:rPr>
              <a:t>音节</a:t>
            </a:r>
            <a:r>
              <a:rPr lang="en-US" altLang="zh-CN" sz="3600" b="1" smtClean="0">
                <a:solidFill>
                  <a:srgbClr val="FF3300"/>
                </a:solidFill>
                <a:latin typeface="Comic Sans MS" pitchFamily="66" charset="0"/>
              </a:rPr>
              <a:t>)</a:t>
            </a:r>
            <a:r>
              <a:rPr lang="zh-CN" altLang="en-US" sz="3600" b="1" smtClean="0">
                <a:solidFill>
                  <a:srgbClr val="FF3300"/>
                </a:solidFill>
                <a:latin typeface="Comic Sans MS" pitchFamily="66" charset="0"/>
              </a:rPr>
              <a:t>：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cxnSp>
        <p:nvCxnSpPr>
          <p:cNvPr id="66" name="曲线连接符 65"/>
          <p:cNvCxnSpPr/>
          <p:nvPr/>
        </p:nvCxnSpPr>
        <p:spPr>
          <a:xfrm rot="5400000">
            <a:off x="5904148" y="5193196"/>
            <a:ext cx="1224136" cy="144016"/>
          </a:xfrm>
          <a:prstGeom prst="curvedConnector3">
            <a:avLst>
              <a:gd name="adj1" fmla="val 50000"/>
            </a:avLst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标题 1"/>
          <p:cNvSpPr txBox="1">
            <a:spLocks/>
          </p:cNvSpPr>
          <p:nvPr/>
        </p:nvSpPr>
        <p:spPr>
          <a:xfrm>
            <a:off x="0" y="0"/>
            <a:ext cx="8892480" cy="7200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3600" noProof="0" smtClean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Pick out balloons</a:t>
            </a:r>
            <a:r>
              <a:rPr lang="zh-CN" altLang="en-US" sz="3600" noProof="0" smtClean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挑出</a:t>
            </a:r>
            <a:r>
              <a:rPr lang="en-US" altLang="zh-CN" sz="3600" noProof="0" smtClean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R</a:t>
            </a:r>
            <a:r>
              <a:rPr lang="zh-CN" altLang="en-US" sz="3600" noProof="0" smtClean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音节气球</a:t>
            </a:r>
            <a:r>
              <a:rPr lang="zh-CN" altLang="en-US" sz="3600" smtClean="0">
                <a:solidFill>
                  <a:srgbClr val="FF0000"/>
                </a:solidFill>
                <a:latin typeface="Comic Sans MS" pitchFamily="66" charset="0"/>
              </a:rPr>
              <a:t>并分类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cxnSp>
        <p:nvCxnSpPr>
          <p:cNvPr id="64" name="曲线连接符 63"/>
          <p:cNvCxnSpPr/>
          <p:nvPr/>
        </p:nvCxnSpPr>
        <p:spPr>
          <a:xfrm rot="5400000">
            <a:off x="6028722" y="2908382"/>
            <a:ext cx="1077698" cy="102710"/>
          </a:xfrm>
          <a:prstGeom prst="curvedConnector3">
            <a:avLst>
              <a:gd name="adj1" fmla="val 50000"/>
            </a:avLst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曲线连接符 19"/>
          <p:cNvCxnSpPr/>
          <p:nvPr/>
        </p:nvCxnSpPr>
        <p:spPr>
          <a:xfrm rot="5400000">
            <a:off x="7828922" y="2836374"/>
            <a:ext cx="1077698" cy="102710"/>
          </a:xfrm>
          <a:prstGeom prst="curvedConnector3">
            <a:avLst>
              <a:gd name="adj1" fmla="val 50000"/>
            </a:avLst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椭圆 20"/>
          <p:cNvSpPr/>
          <p:nvPr/>
        </p:nvSpPr>
        <p:spPr>
          <a:xfrm>
            <a:off x="7559824" y="1052736"/>
            <a:ext cx="1584176" cy="1440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smtClean="0">
                <a:solidFill>
                  <a:schemeClr val="tx1"/>
                </a:solidFill>
                <a:latin typeface="Comic Sans MS" pitchFamily="66" charset="0"/>
              </a:rPr>
              <a:t>n</a:t>
            </a:r>
            <a:r>
              <a:rPr lang="en-US" altLang="zh-CN" sz="2800" b="1" u="sng" smtClean="0">
                <a:solidFill>
                  <a:schemeClr val="tx1"/>
                </a:solidFill>
                <a:latin typeface="Comic Sans MS" pitchFamily="66" charset="0"/>
              </a:rPr>
              <a:t>ur</a:t>
            </a:r>
            <a:r>
              <a:rPr lang="en-US" altLang="zh-CN" sz="2800" b="1" smtClean="0">
                <a:solidFill>
                  <a:schemeClr val="tx1"/>
                </a:solidFill>
                <a:latin typeface="Comic Sans MS" pitchFamily="66" charset="0"/>
              </a:rPr>
              <a:t>se</a:t>
            </a:r>
            <a:endParaRPr lang="zh-CN" altLang="en-US" sz="2800" b="1">
              <a:solidFill>
                <a:schemeClr val="tx1"/>
              </a:solidFill>
              <a:latin typeface="Comic Sans MS" pitchFamily="66" charset="0"/>
            </a:endParaRPr>
          </a:p>
        </p:txBody>
      </p:sp>
      <p:cxnSp>
        <p:nvCxnSpPr>
          <p:cNvPr id="22" name="曲线连接符 21"/>
          <p:cNvCxnSpPr/>
          <p:nvPr/>
        </p:nvCxnSpPr>
        <p:spPr>
          <a:xfrm rot="5400000">
            <a:off x="7720402" y="5212638"/>
            <a:ext cx="1077698" cy="102710"/>
          </a:xfrm>
          <a:prstGeom prst="curvedConnector3">
            <a:avLst>
              <a:gd name="adj1" fmla="val 50000"/>
            </a:avLst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椭圆 22"/>
          <p:cNvSpPr/>
          <p:nvPr/>
        </p:nvSpPr>
        <p:spPr>
          <a:xfrm>
            <a:off x="7415808" y="3429000"/>
            <a:ext cx="1728192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smtClean="0">
                <a:latin typeface="Comic Sans MS" pitchFamily="66" charset="0"/>
              </a:rPr>
              <a:t>p</a:t>
            </a:r>
            <a:r>
              <a:rPr lang="en-US" altLang="zh-CN" sz="2800" b="1" u="sng" smtClean="0">
                <a:latin typeface="Comic Sans MS" pitchFamily="66" charset="0"/>
              </a:rPr>
              <a:t>ur</a:t>
            </a:r>
            <a:r>
              <a:rPr lang="en-US" altLang="zh-CN" sz="2800" b="1" smtClean="0">
                <a:latin typeface="Comic Sans MS" pitchFamily="66" charset="0"/>
              </a:rPr>
              <a:t>ple</a:t>
            </a:r>
            <a:endParaRPr lang="zh-CN" altLang="en-US" sz="2800" b="1">
              <a:latin typeface="Comic Sans MS" pitchFamily="66" charset="0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251520" y="5589240"/>
            <a:ext cx="1219200" cy="92333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zh-CN" sz="5400" b="1" i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[</a:t>
            </a:r>
            <a:r>
              <a:rPr lang="en-US" altLang="zh-CN" sz="5400" b="1" i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sym typeface="Kingsoft Phonetic Plain" pitchFamily="2" charset="2"/>
              </a:rPr>
              <a:t>:</a:t>
            </a:r>
            <a:r>
              <a:rPr lang="en-US" altLang="zh-CN" sz="5400" b="1" i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]</a:t>
            </a:r>
          </a:p>
        </p:txBody>
      </p:sp>
      <p:sp>
        <p:nvSpPr>
          <p:cNvPr id="25" name="Rectangle 32"/>
          <p:cNvSpPr>
            <a:spLocks noChangeArrowheads="1"/>
          </p:cNvSpPr>
          <p:nvPr/>
        </p:nvSpPr>
        <p:spPr bwMode="auto">
          <a:xfrm>
            <a:off x="2195736" y="5445224"/>
            <a:ext cx="1368152" cy="1131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-571320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5400" b="1" i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 [</a:t>
            </a:r>
            <a:r>
              <a:rPr lang="en-US" altLang="zh-CN" sz="5400" b="1" i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sym typeface="Kingsoft Phonetic Plain" pitchFamily="2" charset="2"/>
              </a:rPr>
              <a:t>:</a:t>
            </a:r>
            <a:r>
              <a:rPr lang="en-US" altLang="zh-CN" sz="5400" b="1" i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]</a:t>
            </a:r>
          </a:p>
        </p:txBody>
      </p:sp>
      <p:sp>
        <p:nvSpPr>
          <p:cNvPr id="26" name="Rectangle 32"/>
          <p:cNvSpPr>
            <a:spLocks noChangeArrowheads="1"/>
          </p:cNvSpPr>
          <p:nvPr/>
        </p:nvSpPr>
        <p:spPr bwMode="auto">
          <a:xfrm>
            <a:off x="4211960" y="5445224"/>
            <a:ext cx="1600200" cy="1131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-571320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5400" b="1" i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 [</a:t>
            </a:r>
            <a:r>
              <a:rPr lang="en-US" altLang="zh-CN" sz="5400" b="1" i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sym typeface="Kingsoft Phonetic Plain" pitchFamily="2" charset="2"/>
              </a:rPr>
              <a:t>:</a:t>
            </a:r>
            <a:r>
              <a:rPr lang="en-US" altLang="zh-CN" sz="5400" b="1" i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]</a:t>
            </a:r>
          </a:p>
        </p:txBody>
      </p:sp>
      <p:sp>
        <p:nvSpPr>
          <p:cNvPr id="27" name="Rectangle 32"/>
          <p:cNvSpPr>
            <a:spLocks noChangeArrowheads="1"/>
          </p:cNvSpPr>
          <p:nvPr/>
        </p:nvSpPr>
        <p:spPr bwMode="auto">
          <a:xfrm>
            <a:off x="7543800" y="5517232"/>
            <a:ext cx="1600200" cy="1131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-571320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5400" b="1" i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 [</a:t>
            </a:r>
            <a:r>
              <a:rPr lang="en-US" altLang="zh-CN" sz="5400" b="1" i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sym typeface="Kingsoft Phonetic Plain" pitchFamily="2" charset="2"/>
              </a:rPr>
              <a:t>:</a:t>
            </a:r>
            <a:r>
              <a:rPr lang="en-US" altLang="zh-CN" sz="5400" b="1" i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]</a:t>
            </a:r>
          </a:p>
        </p:txBody>
      </p:sp>
      <p:sp>
        <p:nvSpPr>
          <p:cNvPr id="29" name="Rectangle 34"/>
          <p:cNvSpPr>
            <a:spLocks noChangeArrowheads="1"/>
          </p:cNvSpPr>
          <p:nvPr/>
        </p:nvSpPr>
        <p:spPr bwMode="auto">
          <a:xfrm>
            <a:off x="5796136" y="5661248"/>
            <a:ext cx="152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5400" b="1" i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[</a:t>
            </a:r>
            <a:r>
              <a:rPr lang="en-US" altLang="zh-CN" sz="5400" b="1" i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sym typeface="Kingsoft Phonetic Plain" pitchFamily="2" charset="2"/>
              </a:rPr>
              <a:t>:</a:t>
            </a:r>
            <a:r>
              <a:rPr lang="en-US" altLang="zh-CN" sz="5400" b="1" i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]</a:t>
            </a:r>
          </a:p>
        </p:txBody>
      </p:sp>
      <p:grpSp>
        <p:nvGrpSpPr>
          <p:cNvPr id="2" name="组合 29"/>
          <p:cNvGrpSpPr/>
          <p:nvPr/>
        </p:nvGrpSpPr>
        <p:grpSpPr>
          <a:xfrm>
            <a:off x="2123728" y="1124744"/>
            <a:ext cx="1475656" cy="2589866"/>
            <a:chOff x="2123728" y="1124744"/>
            <a:chExt cx="1475656" cy="2589866"/>
          </a:xfrm>
        </p:grpSpPr>
        <p:cxnSp>
          <p:nvCxnSpPr>
            <p:cNvPr id="31" name="曲线连接符 30"/>
            <p:cNvCxnSpPr/>
            <p:nvPr/>
          </p:nvCxnSpPr>
          <p:spPr>
            <a:xfrm rot="5400000">
              <a:off x="2212298" y="3124406"/>
              <a:ext cx="1077698" cy="102710"/>
            </a:xfrm>
            <a:prstGeom prst="curvedConnector3">
              <a:avLst>
                <a:gd name="adj1" fmla="val 44697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椭圆 32"/>
            <p:cNvSpPr/>
            <p:nvPr/>
          </p:nvSpPr>
          <p:spPr>
            <a:xfrm>
              <a:off x="2123728" y="1124744"/>
              <a:ext cx="1475656" cy="155679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smtClean="0">
                  <a:solidFill>
                    <a:schemeClr val="bg1"/>
                  </a:solidFill>
                  <a:latin typeface="Comic Sans MS" pitchFamily="66" charset="0"/>
                </a:rPr>
                <a:t>h</a:t>
              </a:r>
              <a:r>
                <a:rPr lang="en-US" altLang="zh-CN" sz="2800" b="1" u="sng" smtClean="0">
                  <a:solidFill>
                    <a:schemeClr val="bg1"/>
                  </a:solidFill>
                  <a:latin typeface="Comic Sans MS" pitchFamily="66" charset="0"/>
                </a:rPr>
                <a:t>er</a:t>
              </a:r>
              <a:endParaRPr lang="zh-CN" altLang="en-US" sz="2800" b="1" u="sng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</p:grpSp>
      <p:sp>
        <p:nvSpPr>
          <p:cNvPr id="38" name="椭圆 37"/>
          <p:cNvSpPr/>
          <p:nvPr/>
        </p:nvSpPr>
        <p:spPr>
          <a:xfrm>
            <a:off x="2051720" y="3356992"/>
            <a:ext cx="1440160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smtClean="0">
                <a:latin typeface="Comic Sans MS" pitchFamily="66" charset="0"/>
              </a:rPr>
              <a:t>t</a:t>
            </a:r>
            <a:r>
              <a:rPr lang="en-US" altLang="zh-CN" sz="2800" b="1" u="sng" smtClean="0">
                <a:latin typeface="Comic Sans MS" pitchFamily="66" charset="0"/>
              </a:rPr>
              <a:t>er</a:t>
            </a:r>
            <a:r>
              <a:rPr lang="en-US" altLang="zh-CN" sz="2800" b="1" smtClean="0">
                <a:latin typeface="Comic Sans MS" pitchFamily="66" charset="0"/>
              </a:rPr>
              <a:t>m</a:t>
            </a:r>
            <a:endParaRPr lang="zh-CN" altLang="en-US" sz="2800" b="1">
              <a:latin typeface="Comic Sans MS" pitchFamily="66" charset="0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1979712" y="5517232"/>
            <a:ext cx="1800200" cy="11247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3995936" y="5589240"/>
            <a:ext cx="1800200" cy="11247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7343800" y="5733256"/>
            <a:ext cx="1800200" cy="11247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/>
      <p:bldP spid="25" grpId="0"/>
      <p:bldP spid="26" grpId="0"/>
      <p:bldP spid="27" grpId="0"/>
      <p:bldP spid="29" grpId="0"/>
      <p:bldP spid="30" grpId="0" animBg="1"/>
      <p:bldP spid="34" grpId="0" animBg="1"/>
      <p:bldP spid="4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Administrator\AppData\Roaming\Tencent\Users\812421738\QQ\WinTemp\RichOle\AZA1K1}3V0_8J7)WME4JNY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05373"/>
            <a:ext cx="3312368" cy="4952627"/>
          </a:xfrm>
          <a:prstGeom prst="rect">
            <a:avLst/>
          </a:prstGeom>
          <a:noFill/>
        </p:spPr>
      </p:pic>
      <p:sp>
        <p:nvSpPr>
          <p:cNvPr id="5" name="云形标注 4"/>
          <p:cNvSpPr/>
          <p:nvPr/>
        </p:nvSpPr>
        <p:spPr>
          <a:xfrm>
            <a:off x="2123728" y="692696"/>
            <a:ext cx="6660232" cy="1728192"/>
          </a:xfrm>
          <a:prstGeom prst="cloudCallout">
            <a:avLst>
              <a:gd name="adj1" fmla="val -25689"/>
              <a:gd name="adj2" fmla="val 1132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You are so wonderful!</a:t>
            </a:r>
            <a:r>
              <a:rPr lang="zh-CN" altLang="en-US" sz="280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棒极了！</a:t>
            </a:r>
            <a:endParaRPr lang="en-US" altLang="zh-CN" sz="2800" smtClean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en-US" altLang="zh-CN" sz="280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Thank you for your help!</a:t>
            </a:r>
            <a:endParaRPr lang="zh-CN" altLang="en-US" sz="280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6" descr="timg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148064" y="3935351"/>
            <a:ext cx="3995936" cy="2922649"/>
          </a:xfrm>
        </p:spPr>
      </p:pic>
      <p:sp>
        <p:nvSpPr>
          <p:cNvPr id="5" name="TextBox 4"/>
          <p:cNvSpPr txBox="1"/>
          <p:nvPr/>
        </p:nvSpPr>
        <p:spPr>
          <a:xfrm>
            <a:off x="0" y="332656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smtClean="0">
                <a:latin typeface="Comic Sans MS" pitchFamily="66" charset="0"/>
              </a:rPr>
              <a:t>1 Do you know the </a:t>
            </a:r>
            <a:r>
              <a:rPr lang="en-US" altLang="zh-CN" sz="3200" smtClean="0">
                <a:solidFill>
                  <a:srgbClr val="FF0000"/>
                </a:solidFill>
                <a:latin typeface="Comic Sans MS" pitchFamily="66" charset="0"/>
              </a:rPr>
              <a:t>n</a:t>
            </a:r>
            <a:r>
              <a:rPr lang="en-US" altLang="zh-CN" sz="3200" u="sng" smtClean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en-US" altLang="zh-CN" sz="3200" smtClean="0">
                <a:solidFill>
                  <a:srgbClr val="FF0000"/>
                </a:solidFill>
                <a:latin typeface="Comic Sans MS" pitchFamily="66" charset="0"/>
              </a:rPr>
              <a:t>m</a:t>
            </a:r>
            <a:r>
              <a:rPr lang="en-US" altLang="zh-CN" sz="3200" u="sng" smtClean="0">
                <a:solidFill>
                  <a:srgbClr val="7030A0"/>
                </a:solidFill>
                <a:latin typeface="Comic Sans MS" pitchFamily="66" charset="0"/>
              </a:rPr>
              <a:t>e</a:t>
            </a:r>
            <a:r>
              <a:rPr lang="en-US" altLang="zh-CN" sz="3200" smtClean="0">
                <a:latin typeface="Comic Sans MS" pitchFamily="66" charset="0"/>
              </a:rPr>
              <a:t> of this cartoon ?</a:t>
            </a:r>
            <a:endParaRPr lang="zh-CN" altLang="en-US" sz="320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9104" y="980728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smtClean="0">
                <a:latin typeface="Comic Sans MS" pitchFamily="66" charset="0"/>
              </a:rPr>
              <a:t>Yes. It is </a:t>
            </a:r>
            <a:r>
              <a:rPr lang="en-US" altLang="zh-CN" sz="3200" smtClean="0">
                <a:solidFill>
                  <a:srgbClr val="FF0000"/>
                </a:solidFill>
                <a:latin typeface="Comic Sans MS" pitchFamily="66" charset="0"/>
              </a:rPr>
              <a:t>P</a:t>
            </a:r>
            <a:r>
              <a:rPr lang="en-US" altLang="zh-CN" sz="3200" u="sng" smtClean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en-US" altLang="zh-CN" sz="3200" smtClean="0">
                <a:solidFill>
                  <a:srgbClr val="FF0000"/>
                </a:solidFill>
                <a:latin typeface="Comic Sans MS" pitchFamily="66" charset="0"/>
              </a:rPr>
              <a:t>p</a:t>
            </a:r>
            <a:r>
              <a:rPr lang="en-US" altLang="zh-CN" sz="3200" smtClean="0">
                <a:latin typeface="Comic Sans MS" pitchFamily="66" charset="0"/>
              </a:rPr>
              <a:t>pa </a:t>
            </a:r>
            <a:r>
              <a:rPr lang="en-US" altLang="zh-CN" sz="3200" smtClean="0">
                <a:solidFill>
                  <a:srgbClr val="FF0000"/>
                </a:solidFill>
                <a:latin typeface="Comic Sans MS" pitchFamily="66" charset="0"/>
              </a:rPr>
              <a:t>p</a:t>
            </a:r>
            <a:r>
              <a:rPr lang="en-US" altLang="zh-CN" sz="3200" u="sng" smtClean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en-US" altLang="zh-CN" sz="3200" smtClean="0">
                <a:solidFill>
                  <a:srgbClr val="FF0000"/>
                </a:solidFill>
                <a:latin typeface="Comic Sans MS" pitchFamily="66" charset="0"/>
              </a:rPr>
              <a:t>g</a:t>
            </a:r>
            <a:r>
              <a:rPr lang="en-US" altLang="zh-CN" sz="3200" smtClean="0">
                <a:latin typeface="Comic Sans MS" pitchFamily="66" charset="0"/>
              </a:rPr>
              <a:t>./No, I do </a:t>
            </a:r>
            <a:r>
              <a:rPr lang="en-US" altLang="zh-CN" sz="3200" smtClean="0">
                <a:solidFill>
                  <a:srgbClr val="FF0000"/>
                </a:solidFill>
                <a:latin typeface="Comic Sans MS" pitchFamily="66" charset="0"/>
              </a:rPr>
              <a:t>n</a:t>
            </a:r>
            <a:r>
              <a:rPr lang="en-US" altLang="zh-CN" sz="3200" u="sng" smtClean="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en-US" altLang="zh-CN" sz="3200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en-US" altLang="zh-CN" sz="3200" smtClean="0">
                <a:latin typeface="Comic Sans MS" pitchFamily="66" charset="0"/>
              </a:rPr>
              <a:t>. </a:t>
            </a:r>
            <a:endParaRPr lang="zh-CN" altLang="en-US" sz="320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204864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smtClean="0">
                <a:latin typeface="Comic Sans MS" pitchFamily="66" charset="0"/>
              </a:rPr>
              <a:t>3 Do you </a:t>
            </a:r>
            <a:r>
              <a:rPr lang="en-US" altLang="zh-CN" sz="3200" smtClean="0">
                <a:solidFill>
                  <a:srgbClr val="FF0000"/>
                </a:solidFill>
                <a:latin typeface="Comic Sans MS" pitchFamily="66" charset="0"/>
              </a:rPr>
              <a:t>l</a:t>
            </a:r>
            <a:r>
              <a:rPr lang="en-US" altLang="zh-CN" sz="3200" u="sng" smtClean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en-US" altLang="zh-CN" sz="3200" smtClean="0">
                <a:solidFill>
                  <a:srgbClr val="FF0000"/>
                </a:solidFill>
                <a:latin typeface="Comic Sans MS" pitchFamily="66" charset="0"/>
              </a:rPr>
              <a:t>k</a:t>
            </a:r>
            <a:r>
              <a:rPr lang="en-US" altLang="zh-CN" sz="3200" u="sng" smtClean="0">
                <a:solidFill>
                  <a:srgbClr val="7030A0"/>
                </a:solidFill>
                <a:latin typeface="Comic Sans MS" pitchFamily="66" charset="0"/>
              </a:rPr>
              <a:t>e</a:t>
            </a:r>
            <a:r>
              <a:rPr lang="en-US" altLang="zh-CN" sz="3200" smtClean="0">
                <a:latin typeface="Comic Sans MS" pitchFamily="66" charset="0"/>
              </a:rPr>
              <a:t> her </a:t>
            </a:r>
            <a:r>
              <a:rPr lang="en-US" altLang="zh-CN" sz="3200" smtClean="0">
                <a:solidFill>
                  <a:srgbClr val="FF0000"/>
                </a:solidFill>
                <a:latin typeface="Comic Sans MS" pitchFamily="66" charset="0"/>
              </a:rPr>
              <a:t>n</a:t>
            </a:r>
            <a:r>
              <a:rPr lang="en-US" altLang="zh-CN" sz="3200" u="sng" smtClean="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en-US" altLang="zh-CN" sz="3200" smtClean="0">
                <a:solidFill>
                  <a:srgbClr val="FF0000"/>
                </a:solidFill>
                <a:latin typeface="Comic Sans MS" pitchFamily="66" charset="0"/>
              </a:rPr>
              <a:t>s</a:t>
            </a:r>
            <a:r>
              <a:rPr lang="en-US" altLang="zh-CN" sz="3200" u="sng" smtClean="0">
                <a:solidFill>
                  <a:srgbClr val="7030A0"/>
                </a:solidFill>
                <a:latin typeface="Comic Sans MS" pitchFamily="66" charset="0"/>
              </a:rPr>
              <a:t>e</a:t>
            </a:r>
            <a:r>
              <a:rPr lang="en-US" altLang="zh-CN" sz="3200" smtClean="0">
                <a:latin typeface="Comic Sans MS" pitchFamily="66" charset="0"/>
              </a:rPr>
              <a:t>?</a:t>
            </a:r>
            <a:endParaRPr lang="zh-CN" altLang="en-US" sz="320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556792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smtClean="0">
                <a:latin typeface="Comic Sans MS" pitchFamily="66" charset="0"/>
              </a:rPr>
              <a:t>2 Is </a:t>
            </a:r>
            <a:r>
              <a:rPr lang="en-US" altLang="zh-CN" sz="3200" smtClean="0">
                <a:solidFill>
                  <a:srgbClr val="FF0000"/>
                </a:solidFill>
                <a:latin typeface="Comic Sans MS" pitchFamily="66" charset="0"/>
              </a:rPr>
              <a:t>sh</a:t>
            </a:r>
            <a:r>
              <a:rPr lang="en-US" altLang="zh-CN" sz="3200" u="sng" smtClean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en-US" altLang="zh-CN" sz="3200" smtClean="0">
                <a:latin typeface="Comic Sans MS" pitchFamily="66" charset="0"/>
              </a:rPr>
              <a:t> </a:t>
            </a:r>
            <a:r>
              <a:rPr lang="en-US" altLang="zh-CN" sz="3200" smtClean="0">
                <a:solidFill>
                  <a:srgbClr val="FF0000"/>
                </a:solidFill>
                <a:latin typeface="Comic Sans MS" pitchFamily="66" charset="0"/>
              </a:rPr>
              <a:t>c</a:t>
            </a:r>
            <a:r>
              <a:rPr lang="en-US" altLang="zh-CN" sz="3200" u="sng" smtClean="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en-US" altLang="zh-CN" sz="3200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en-US" altLang="zh-CN" sz="3200" u="sng" smtClean="0">
                <a:solidFill>
                  <a:srgbClr val="7030A0"/>
                </a:solidFill>
                <a:latin typeface="Comic Sans MS" pitchFamily="66" charset="0"/>
              </a:rPr>
              <a:t>e</a:t>
            </a:r>
            <a:r>
              <a:rPr lang="en-US" altLang="zh-CN" sz="320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altLang="zh-CN" sz="3200" smtClean="0">
                <a:latin typeface="Comic Sans MS" pitchFamily="66" charset="0"/>
              </a:rPr>
              <a:t>(lovely)?</a:t>
            </a:r>
            <a:endParaRPr lang="zh-CN" altLang="en-US" sz="320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852936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smtClean="0">
                <a:latin typeface="Comic Sans MS" pitchFamily="66" charset="0"/>
              </a:rPr>
              <a:t>4 What does she like doing </a:t>
            </a:r>
            <a:r>
              <a:rPr lang="en-US" altLang="zh-CN" sz="3200" smtClean="0">
                <a:solidFill>
                  <a:srgbClr val="FF0000"/>
                </a:solidFill>
                <a:latin typeface="Comic Sans MS" pitchFamily="66" charset="0"/>
              </a:rPr>
              <a:t>b</a:t>
            </a:r>
            <a:r>
              <a:rPr lang="en-US" altLang="zh-CN" sz="3200" u="sng" smtClean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en-US" altLang="zh-CN" sz="3200" smtClean="0">
                <a:solidFill>
                  <a:srgbClr val="FF0000"/>
                </a:solidFill>
                <a:latin typeface="Comic Sans MS" pitchFamily="66" charset="0"/>
              </a:rPr>
              <a:t>st</a:t>
            </a:r>
            <a:r>
              <a:rPr lang="en-US" altLang="zh-CN" sz="3200" smtClean="0">
                <a:latin typeface="Comic Sans MS" pitchFamily="66" charset="0"/>
              </a:rPr>
              <a:t>?    </a:t>
            </a:r>
            <a:endParaRPr lang="zh-CN" altLang="en-US" sz="3200">
              <a:latin typeface="Comic Sans MS" pitchFamily="66" charset="0"/>
            </a:endParaRPr>
          </a:p>
        </p:txBody>
      </p:sp>
      <p:pic>
        <p:nvPicPr>
          <p:cNvPr id="13" name="图片 12" descr="4e4a20a4462309f7bc1b9c467e0e0cf3d7cad66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686777"/>
            <a:ext cx="3059832" cy="2171223"/>
          </a:xfrm>
          <a:prstGeom prst="rect">
            <a:avLst/>
          </a:prstGeom>
        </p:spPr>
      </p:pic>
      <p:sp>
        <p:nvSpPr>
          <p:cNvPr id="14" name="云形标注 13"/>
          <p:cNvSpPr/>
          <p:nvPr/>
        </p:nvSpPr>
        <p:spPr>
          <a:xfrm>
            <a:off x="2987824" y="4509120"/>
            <a:ext cx="3059832" cy="1224136"/>
          </a:xfrm>
          <a:prstGeom prst="cloudCallout">
            <a:avLst>
              <a:gd name="adj1" fmla="val -63206"/>
              <a:gd name="adj2" fmla="val 9933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m</a:t>
            </a:r>
            <a:r>
              <a:rPr lang="en-US" altLang="zh-CN" sz="2800" u="sng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u</a:t>
            </a:r>
            <a:r>
              <a:rPr lang="en-US" altLang="zh-CN" sz="280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d</a:t>
            </a:r>
            <a:r>
              <a:rPr lang="en-US" altLang="zh-CN" sz="280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dy</a:t>
            </a:r>
            <a:r>
              <a:rPr lang="en-US" altLang="zh-CN" sz="280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 p</a:t>
            </a:r>
            <a:r>
              <a:rPr lang="en-US" altLang="zh-CN" sz="2800" u="sng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u</a:t>
            </a:r>
            <a:r>
              <a:rPr lang="en-US" altLang="zh-CN" sz="280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d</a:t>
            </a:r>
            <a:r>
              <a:rPr lang="en-US" altLang="zh-CN" sz="280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dles</a:t>
            </a:r>
            <a:endParaRPr lang="zh-CN" altLang="en-US" sz="280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5576" y="3501008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smtClean="0">
                <a:latin typeface="Comic Sans MS" pitchFamily="66" charset="0"/>
              </a:rPr>
              <a:t>She likes </a:t>
            </a:r>
            <a:r>
              <a:rPr lang="en-US" altLang="zh-CN" sz="3200" smtClean="0">
                <a:solidFill>
                  <a:srgbClr val="FF0000"/>
                </a:solidFill>
                <a:latin typeface="Comic Sans MS" pitchFamily="66" charset="0"/>
              </a:rPr>
              <a:t>j</a:t>
            </a:r>
            <a:r>
              <a:rPr lang="en-US" altLang="zh-CN" sz="3200" u="sng" smtClean="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en-US" altLang="zh-CN" sz="3200" smtClean="0">
                <a:solidFill>
                  <a:srgbClr val="FF0000"/>
                </a:solidFill>
                <a:latin typeface="Comic Sans MS" pitchFamily="66" charset="0"/>
              </a:rPr>
              <a:t>mp</a:t>
            </a:r>
            <a:r>
              <a:rPr lang="en-US" altLang="zh-CN" sz="3200" smtClean="0">
                <a:latin typeface="Comic Sans MS" pitchFamily="66" charset="0"/>
              </a:rPr>
              <a:t>ing in muddy puddles best.</a:t>
            </a:r>
          </a:p>
          <a:p>
            <a:r>
              <a:rPr lang="zh-CN" altLang="en-US" sz="3200" smtClean="0">
                <a:latin typeface="Comic Sans MS" pitchFamily="66" charset="0"/>
              </a:rPr>
              <a:t>她最喜欢在泥坑里跳。</a:t>
            </a:r>
            <a:endParaRPr lang="en-US" altLang="zh-CN" sz="3200" smtClean="0">
              <a:latin typeface="Comic Sans MS" pitchFamily="66" charset="0"/>
            </a:endParaRPr>
          </a:p>
          <a:p>
            <a:r>
              <a:rPr lang="en-US" altLang="zh-CN" sz="3200" smtClean="0">
                <a:latin typeface="Comic Sans MS" pitchFamily="66" charset="0"/>
              </a:rPr>
              <a:t> </a:t>
            </a:r>
            <a:endParaRPr lang="zh-CN" altLang="en-US" sz="32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8" grpId="0"/>
      <p:bldP spid="12" grpId="0"/>
      <p:bldP spid="14" grpId="0" animBg="1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 1" descr="C:\Users\Administrator\AppData\Roaming\Tencent\Users\812421738\QQ\WinTemp\RichOle\BIOJP22GMRT)RXL~0R2NCM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852936"/>
            <a:ext cx="3240360" cy="3602315"/>
          </a:xfrm>
          <a:prstGeom prst="rect">
            <a:avLst/>
          </a:prstGeom>
          <a:noFill/>
        </p:spPr>
      </p:pic>
      <p:sp>
        <p:nvSpPr>
          <p:cNvPr id="5" name="云形标注 4"/>
          <p:cNvSpPr/>
          <p:nvPr/>
        </p:nvSpPr>
        <p:spPr>
          <a:xfrm>
            <a:off x="179512" y="476672"/>
            <a:ext cx="8640960" cy="1944216"/>
          </a:xfrm>
          <a:prstGeom prst="cloudCallout">
            <a:avLst>
              <a:gd name="adj1" fmla="val 31127"/>
              <a:gd name="adj2" fmla="val 11454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We </a:t>
            </a:r>
            <a:r>
              <a:rPr lang="en-US" altLang="zh-CN" sz="2800" smtClean="0">
                <a:solidFill>
                  <a:schemeClr val="tx1"/>
                </a:solidFill>
                <a:latin typeface="Comic Sans MS" pitchFamily="66" charset="0"/>
              </a:rPr>
              <a:t>like different kinds of candies(</a:t>
            </a:r>
            <a:r>
              <a:rPr lang="zh-CN" altLang="en-US" sz="2800" smtClean="0">
                <a:solidFill>
                  <a:schemeClr val="tx1"/>
                </a:solidFill>
                <a:latin typeface="Comic Sans MS" pitchFamily="66" charset="0"/>
              </a:rPr>
              <a:t>糖果</a:t>
            </a:r>
            <a:r>
              <a:rPr lang="en-US" altLang="zh-CN" sz="2800" smtClean="0">
                <a:solidFill>
                  <a:schemeClr val="tx1"/>
                </a:solidFill>
                <a:latin typeface="Comic Sans MS" pitchFamily="66" charset="0"/>
              </a:rPr>
              <a:t>). But there are too many candies. Please help me.</a:t>
            </a:r>
          </a:p>
          <a:p>
            <a:endParaRPr lang="zh-CN" altLang="en-US" sz="280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tim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3573016"/>
            <a:ext cx="3744416" cy="2343150"/>
          </a:xfrm>
          <a:prstGeom prst="rect">
            <a:avLst/>
          </a:prstGeom>
        </p:spPr>
      </p:pic>
      <p:pic>
        <p:nvPicPr>
          <p:cNvPr id="9" name="图片 8" descr="tim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56592" y="3789040"/>
            <a:ext cx="3744416" cy="2055118"/>
          </a:xfrm>
          <a:prstGeom prst="rect">
            <a:avLst/>
          </a:prstGeom>
        </p:spPr>
      </p:pic>
      <p:pic>
        <p:nvPicPr>
          <p:cNvPr id="11" name="图片 10" descr="tim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3501008"/>
            <a:ext cx="3744416" cy="2343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1640" y="227687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83568" y="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smtClean="0">
                <a:solidFill>
                  <a:srgbClr val="FF0000"/>
                </a:solidFill>
                <a:latin typeface="Comic Sans MS" pitchFamily="66" charset="0"/>
              </a:rPr>
              <a:t>Prepare for the  “high-tea”(</a:t>
            </a:r>
            <a:r>
              <a:rPr lang="zh-CN" altLang="en-US" sz="3600" smtClean="0">
                <a:solidFill>
                  <a:srgbClr val="FF0000"/>
                </a:solidFill>
                <a:latin typeface="Comic Sans MS" pitchFamily="66" charset="0"/>
              </a:rPr>
              <a:t>下午茶</a:t>
            </a:r>
            <a:r>
              <a:rPr lang="en-US" altLang="zh-CN" sz="3600" smtClean="0">
                <a:solidFill>
                  <a:srgbClr val="FF0000"/>
                </a:solidFill>
                <a:latin typeface="Comic Sans MS" pitchFamily="66" charset="0"/>
              </a:rPr>
              <a:t>)</a:t>
            </a:r>
            <a:endParaRPr lang="zh-CN" altLang="en-US" sz="36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5949280"/>
            <a:ext cx="3240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mtClean="0">
                <a:solidFill>
                  <a:srgbClr val="00B050"/>
                </a:solidFill>
                <a:latin typeface="Comic Sans MS" pitchFamily="66" charset="0"/>
              </a:rPr>
              <a:t>D’s candies [</a:t>
            </a:r>
            <a:r>
              <a:rPr lang="en-US" altLang="zh-CN" sz="2800" b="1" smtClean="0">
                <a:solidFill>
                  <a:srgbClr val="00B050"/>
                </a:solidFill>
                <a:latin typeface="Comic Sans MS" pitchFamily="66" charset="0"/>
                <a:sym typeface="Kingsoft Phonetic Plain" pitchFamily="2" charset="2"/>
              </a:rPr>
              <a:t>:</a:t>
            </a:r>
            <a:r>
              <a:rPr lang="en-US" altLang="zh-CN" sz="2800" b="1" smtClean="0">
                <a:solidFill>
                  <a:srgbClr val="00B050"/>
                </a:solidFill>
                <a:latin typeface="Comic Sans MS" pitchFamily="66" charset="0"/>
              </a:rPr>
              <a:t>]</a:t>
            </a:r>
          </a:p>
          <a:p>
            <a:r>
              <a:rPr lang="en-US" altLang="zh-CN" sz="280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endParaRPr lang="zh-CN" altLang="en-US" sz="2800">
              <a:solidFill>
                <a:srgbClr val="00B050"/>
              </a:solidFill>
              <a:latin typeface="Comic Sans MS" pitchFamily="66" charset="0"/>
            </a:endParaRPr>
          </a:p>
        </p:txBody>
      </p:sp>
      <p:grpSp>
        <p:nvGrpSpPr>
          <p:cNvPr id="2" name="组合 44"/>
          <p:cNvGrpSpPr/>
          <p:nvPr/>
        </p:nvGrpSpPr>
        <p:grpSpPr>
          <a:xfrm>
            <a:off x="0" y="980728"/>
            <a:ext cx="2240124" cy="792088"/>
            <a:chOff x="395536" y="908720"/>
            <a:chExt cx="2240124" cy="792088"/>
          </a:xfrm>
        </p:grpSpPr>
        <p:pic>
          <p:nvPicPr>
            <p:cNvPr id="1029" name="Picture 5" descr="C:\Users\Administrator\AppData\Roaming\Tencent\Users\812421738\QQ\WinTemp\RichOle\_BVY6[UBBECHS9_6Z)JFPY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536" y="908720"/>
              <a:ext cx="2240124" cy="792088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971600" y="980728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rgbClr val="FF0000"/>
                  </a:solidFill>
                  <a:latin typeface="Comic Sans MS" pitchFamily="66" charset="0"/>
                </a:rPr>
                <a:t>sk</a:t>
              </a:r>
              <a:r>
                <a:rPr lang="en-US" altLang="zh-CN" sz="2800" u="sng" dirty="0" smtClean="0">
                  <a:solidFill>
                    <a:srgbClr val="FF0000"/>
                  </a:solidFill>
                  <a:latin typeface="Comic Sans MS" pitchFamily="66" charset="0"/>
                </a:rPr>
                <a:t>ir</a:t>
              </a:r>
              <a:r>
                <a:rPr lang="en-US" altLang="zh-CN" sz="2800" dirty="0" smtClean="0">
                  <a:solidFill>
                    <a:srgbClr val="FF0000"/>
                  </a:solidFill>
                  <a:latin typeface="Comic Sans MS" pitchFamily="66" charset="0"/>
                </a:rPr>
                <a:t>t </a:t>
              </a:r>
              <a:endParaRPr lang="zh-CN" altLang="en-US" sz="2800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347864" y="5949280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mtClean="0">
                <a:solidFill>
                  <a:srgbClr val="FF6600"/>
                </a:solidFill>
                <a:latin typeface="Comic Sans MS" pitchFamily="66" charset="0"/>
              </a:rPr>
              <a:t>P&amp;G’s candies [</a:t>
            </a:r>
            <a:r>
              <a:rPr lang="en-US" altLang="zh-CN" sz="2800" b="1" smtClean="0">
                <a:solidFill>
                  <a:srgbClr val="FF6600"/>
                </a:solidFill>
                <a:latin typeface="Comic Sans MS" pitchFamily="66" charset="0"/>
                <a:sym typeface="Kingsoft Phonetic Plain" pitchFamily="2" charset="2"/>
              </a:rPr>
              <a:t>:</a:t>
            </a:r>
            <a:r>
              <a:rPr lang="en-US" altLang="zh-CN" sz="2800" b="1" smtClean="0">
                <a:solidFill>
                  <a:srgbClr val="FF6600"/>
                </a:solidFill>
                <a:latin typeface="Comic Sans MS" pitchFamily="66" charset="0"/>
              </a:rPr>
              <a:t>]</a:t>
            </a:r>
            <a:r>
              <a:rPr lang="en-US" altLang="zh-CN" sz="280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endParaRPr lang="zh-CN" altLang="en-US" sz="280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60232" y="5949280"/>
            <a:ext cx="32403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M’s candies</a:t>
            </a:r>
          </a:p>
          <a:p>
            <a:r>
              <a:rPr lang="en-US" altLang="zh-CN" sz="2800" b="1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      </a:t>
            </a:r>
            <a:r>
              <a:rPr lang="en-US" altLang="zh-CN" sz="2800" b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[</a:t>
            </a:r>
            <a:r>
              <a:rPr lang="en-US" altLang="zh-CN" sz="2800" b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sym typeface="Kingsoft Phonetic Plain" pitchFamily="2" charset="2"/>
              </a:rPr>
              <a:t>:</a:t>
            </a:r>
            <a:r>
              <a:rPr lang="en-US" altLang="zh-CN" sz="2800" b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]</a:t>
            </a:r>
          </a:p>
          <a:p>
            <a:endParaRPr lang="en-US" altLang="zh-CN" sz="2800" b="1" smtClean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  <a:p>
            <a:endParaRPr lang="en-US" altLang="zh-CN" sz="2800" b="1" smtClean="0">
              <a:solidFill>
                <a:srgbClr val="FF6600"/>
              </a:solidFill>
              <a:latin typeface="Comic Sans MS" pitchFamily="66" charset="0"/>
            </a:endParaRPr>
          </a:p>
          <a:p>
            <a:r>
              <a:rPr lang="en-US" altLang="zh-CN" sz="280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endParaRPr lang="zh-CN" altLang="en-US" sz="2800">
              <a:solidFill>
                <a:srgbClr val="00B050"/>
              </a:solidFill>
              <a:latin typeface="Comic Sans MS" pitchFamily="66" charset="0"/>
            </a:endParaRPr>
          </a:p>
        </p:txBody>
      </p:sp>
      <p:grpSp>
        <p:nvGrpSpPr>
          <p:cNvPr id="3" name="组合 26"/>
          <p:cNvGrpSpPr/>
          <p:nvPr/>
        </p:nvGrpSpPr>
        <p:grpSpPr>
          <a:xfrm>
            <a:off x="0" y="1700808"/>
            <a:ext cx="2240124" cy="792088"/>
            <a:chOff x="1259632" y="1916832"/>
            <a:chExt cx="2240124" cy="792088"/>
          </a:xfrm>
        </p:grpSpPr>
        <p:pic>
          <p:nvPicPr>
            <p:cNvPr id="19" name="Picture 5" descr="C:\Users\Administrator\AppData\Roaming\Tencent\Users\812421738\QQ\WinTemp\RichOle\_BVY6[UBBECHS9_6Z)JFPY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59632" y="1916832"/>
              <a:ext cx="2240124" cy="792088"/>
            </a:xfrm>
            <a:prstGeom prst="rect">
              <a:avLst/>
            </a:prstGeom>
            <a:noFill/>
          </p:spPr>
        </p:pic>
        <p:sp>
          <p:nvSpPr>
            <p:cNvPr id="20" name="TextBox 19"/>
            <p:cNvSpPr txBox="1"/>
            <p:nvPr/>
          </p:nvSpPr>
          <p:spPr>
            <a:xfrm>
              <a:off x="1763688" y="1988840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rgbClr val="FF0000"/>
                  </a:solidFill>
                  <a:latin typeface="Comic Sans MS" pitchFamily="66" charset="0"/>
                </a:rPr>
                <a:t>n</a:t>
              </a:r>
              <a:r>
                <a:rPr lang="en-US" altLang="zh-CN" sz="2800" u="sng" dirty="0" smtClean="0">
                  <a:solidFill>
                    <a:srgbClr val="FF0000"/>
                  </a:solidFill>
                  <a:latin typeface="Comic Sans MS" pitchFamily="66" charset="0"/>
                </a:rPr>
                <a:t>or</a:t>
              </a:r>
              <a:r>
                <a:rPr lang="en-US" altLang="zh-CN" sz="2800" dirty="0" smtClean="0">
                  <a:solidFill>
                    <a:srgbClr val="FF0000"/>
                  </a:solidFill>
                  <a:latin typeface="Comic Sans MS" pitchFamily="66" charset="0"/>
                </a:rPr>
                <a:t>th</a:t>
              </a:r>
              <a:endParaRPr lang="zh-CN" altLang="en-US" sz="2800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4" name="组合 42"/>
          <p:cNvGrpSpPr/>
          <p:nvPr/>
        </p:nvGrpSpPr>
        <p:grpSpPr>
          <a:xfrm>
            <a:off x="2123728" y="1628800"/>
            <a:ext cx="2240124" cy="792088"/>
            <a:chOff x="3131840" y="980728"/>
            <a:chExt cx="2240124" cy="792088"/>
          </a:xfrm>
        </p:grpSpPr>
        <p:pic>
          <p:nvPicPr>
            <p:cNvPr id="21" name="Picture 5" descr="C:\Users\Administrator\AppData\Roaming\Tencent\Users\812421738\QQ\WinTemp\RichOle\_BVY6[UBBECHS9_6Z)JFPY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31840" y="980728"/>
              <a:ext cx="2240124" cy="792088"/>
            </a:xfrm>
            <a:prstGeom prst="rect">
              <a:avLst/>
            </a:prstGeom>
            <a:noFill/>
          </p:spPr>
        </p:pic>
        <p:sp>
          <p:nvSpPr>
            <p:cNvPr id="22" name="TextBox 21"/>
            <p:cNvSpPr txBox="1"/>
            <p:nvPr/>
          </p:nvSpPr>
          <p:spPr>
            <a:xfrm>
              <a:off x="3707904" y="1052736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smtClean="0">
                  <a:solidFill>
                    <a:srgbClr val="FF0000"/>
                  </a:solidFill>
                  <a:latin typeface="Comic Sans MS" pitchFamily="66" charset="0"/>
                </a:rPr>
                <a:t>h</a:t>
              </a:r>
              <a:r>
                <a:rPr lang="en-US" altLang="zh-CN" sz="2800" u="sng" smtClean="0">
                  <a:solidFill>
                    <a:srgbClr val="FF0000"/>
                  </a:solidFill>
                  <a:latin typeface="Comic Sans MS" pitchFamily="66" charset="0"/>
                </a:rPr>
                <a:t>ur</a:t>
              </a:r>
              <a:r>
                <a:rPr lang="en-US" altLang="zh-CN" sz="2800" smtClean="0">
                  <a:solidFill>
                    <a:srgbClr val="FF0000"/>
                  </a:solidFill>
                  <a:latin typeface="Comic Sans MS" pitchFamily="66" charset="0"/>
                </a:rPr>
                <a:t>t</a:t>
              </a:r>
              <a:endParaRPr lang="zh-CN" altLang="en-US" sz="280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8" name="组合 40"/>
          <p:cNvGrpSpPr/>
          <p:nvPr/>
        </p:nvGrpSpPr>
        <p:grpSpPr>
          <a:xfrm>
            <a:off x="6588224" y="1844824"/>
            <a:ext cx="2240124" cy="792088"/>
            <a:chOff x="3563888" y="1772816"/>
            <a:chExt cx="2240124" cy="792088"/>
          </a:xfrm>
        </p:grpSpPr>
        <p:pic>
          <p:nvPicPr>
            <p:cNvPr id="25" name="Picture 5" descr="C:\Users\Administrator\AppData\Roaming\Tencent\Users\812421738\QQ\WinTemp\RichOle\_BVY6[UBBECHS9_6Z)JFPY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63888" y="1772816"/>
              <a:ext cx="2240124" cy="792088"/>
            </a:xfrm>
            <a:prstGeom prst="rect">
              <a:avLst/>
            </a:prstGeom>
            <a:noFill/>
          </p:spPr>
        </p:pic>
        <p:sp>
          <p:nvSpPr>
            <p:cNvPr id="26" name="TextBox 25"/>
            <p:cNvSpPr txBox="1"/>
            <p:nvPr/>
          </p:nvSpPr>
          <p:spPr>
            <a:xfrm>
              <a:off x="4139952" y="1844824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smtClean="0">
                  <a:solidFill>
                    <a:srgbClr val="FF0000"/>
                  </a:solidFill>
                  <a:latin typeface="Comic Sans MS" pitchFamily="66" charset="0"/>
                </a:rPr>
                <a:t>t</a:t>
              </a:r>
              <a:r>
                <a:rPr lang="en-US" altLang="zh-CN" sz="2800" u="sng" smtClean="0">
                  <a:solidFill>
                    <a:srgbClr val="FF0000"/>
                  </a:solidFill>
                  <a:latin typeface="Comic Sans MS" pitchFamily="66" charset="0"/>
                </a:rPr>
                <a:t>er</a:t>
              </a:r>
              <a:r>
                <a:rPr lang="en-US" altLang="zh-CN" sz="2800" smtClean="0">
                  <a:solidFill>
                    <a:srgbClr val="FF0000"/>
                  </a:solidFill>
                  <a:latin typeface="Comic Sans MS" pitchFamily="66" charset="0"/>
                </a:rPr>
                <a:t>m</a:t>
              </a:r>
              <a:endParaRPr lang="zh-CN" altLang="en-US" sz="280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2" name="组合 37"/>
          <p:cNvGrpSpPr/>
          <p:nvPr/>
        </p:nvGrpSpPr>
        <p:grpSpPr>
          <a:xfrm>
            <a:off x="2051720" y="836712"/>
            <a:ext cx="2443772" cy="864096"/>
            <a:chOff x="5796136" y="1700808"/>
            <a:chExt cx="2443772" cy="864096"/>
          </a:xfrm>
        </p:grpSpPr>
        <p:pic>
          <p:nvPicPr>
            <p:cNvPr id="30" name="Picture 5" descr="C:\Users\Administrator\AppData\Roaming\Tencent\Users\812421738\QQ\WinTemp\RichOle\_BVY6[UBBECHS9_6Z)JFPY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96136" y="1700808"/>
              <a:ext cx="2443772" cy="864096"/>
            </a:xfrm>
            <a:prstGeom prst="rect">
              <a:avLst/>
            </a:prstGeom>
            <a:noFill/>
          </p:spPr>
        </p:pic>
        <p:sp>
          <p:nvSpPr>
            <p:cNvPr id="31" name="TextBox 30"/>
            <p:cNvSpPr txBox="1"/>
            <p:nvPr/>
          </p:nvSpPr>
          <p:spPr>
            <a:xfrm>
              <a:off x="6444208" y="1772816"/>
              <a:ext cx="12961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rgbClr val="FF0000"/>
                  </a:solidFill>
                  <a:latin typeface="Comic Sans MS" pitchFamily="66" charset="0"/>
                </a:rPr>
                <a:t>sm</a:t>
              </a:r>
              <a:r>
                <a:rPr lang="en-US" altLang="zh-CN" sz="2800" u="sng" dirty="0" smtClean="0">
                  <a:solidFill>
                    <a:srgbClr val="FF0000"/>
                  </a:solidFill>
                  <a:latin typeface="Comic Sans MS" pitchFamily="66" charset="0"/>
                </a:rPr>
                <a:t>ar</a:t>
              </a:r>
              <a:r>
                <a:rPr lang="en-US" altLang="zh-CN" sz="2800" dirty="0" smtClean="0">
                  <a:solidFill>
                    <a:srgbClr val="FF0000"/>
                  </a:solidFill>
                  <a:latin typeface="Comic Sans MS" pitchFamily="66" charset="0"/>
                </a:rPr>
                <a:t>t</a:t>
              </a:r>
              <a:endParaRPr lang="zh-CN" altLang="en-US" sz="2800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6" name="组合 43"/>
          <p:cNvGrpSpPr/>
          <p:nvPr/>
        </p:nvGrpSpPr>
        <p:grpSpPr>
          <a:xfrm>
            <a:off x="2195736" y="2420888"/>
            <a:ext cx="2240124" cy="792088"/>
            <a:chOff x="755576" y="2564904"/>
            <a:chExt cx="2240124" cy="792088"/>
          </a:xfrm>
        </p:grpSpPr>
        <p:pic>
          <p:nvPicPr>
            <p:cNvPr id="32" name="Picture 5" descr="C:\Users\Administrator\AppData\Roaming\Tencent\Users\812421738\QQ\WinTemp\RichOle\_BVY6[UBBECHS9_6Z)JFPY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5576" y="2564904"/>
              <a:ext cx="2240124" cy="792088"/>
            </a:xfrm>
            <a:prstGeom prst="rect">
              <a:avLst/>
            </a:prstGeom>
            <a:noFill/>
          </p:spPr>
        </p:pic>
        <p:sp>
          <p:nvSpPr>
            <p:cNvPr id="33" name="TextBox 32"/>
            <p:cNvSpPr txBox="1"/>
            <p:nvPr/>
          </p:nvSpPr>
          <p:spPr>
            <a:xfrm>
              <a:off x="1331640" y="2636912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smtClean="0">
                  <a:solidFill>
                    <a:srgbClr val="FF0000"/>
                  </a:solidFill>
                  <a:latin typeface="Comic Sans MS" pitchFamily="66" charset="0"/>
                </a:rPr>
                <a:t>th</a:t>
              </a:r>
              <a:r>
                <a:rPr lang="en-US" altLang="zh-CN" sz="2800" u="sng" smtClean="0">
                  <a:solidFill>
                    <a:srgbClr val="FF0000"/>
                  </a:solidFill>
                  <a:latin typeface="Comic Sans MS" pitchFamily="66" charset="0"/>
                </a:rPr>
                <a:t>ir</a:t>
              </a:r>
              <a:r>
                <a:rPr lang="en-US" altLang="zh-CN" sz="2800" smtClean="0">
                  <a:solidFill>
                    <a:srgbClr val="FF0000"/>
                  </a:solidFill>
                  <a:latin typeface="Comic Sans MS" pitchFamily="66" charset="0"/>
                </a:rPr>
                <a:t>d</a:t>
              </a:r>
              <a:endParaRPr lang="zh-CN" altLang="en-US" sz="280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7" name="组合 41"/>
          <p:cNvGrpSpPr/>
          <p:nvPr/>
        </p:nvGrpSpPr>
        <p:grpSpPr>
          <a:xfrm>
            <a:off x="0" y="2420888"/>
            <a:ext cx="2240124" cy="792088"/>
            <a:chOff x="3491880" y="2708920"/>
            <a:chExt cx="2240124" cy="792088"/>
          </a:xfrm>
        </p:grpSpPr>
        <p:pic>
          <p:nvPicPr>
            <p:cNvPr id="34" name="Picture 5" descr="C:\Users\Administrator\AppData\Roaming\Tencent\Users\812421738\QQ\WinTemp\RichOle\_BVY6[UBBECHS9_6Z)JFPY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91880" y="2708920"/>
              <a:ext cx="2240124" cy="792088"/>
            </a:xfrm>
            <a:prstGeom prst="rect">
              <a:avLst/>
            </a:prstGeom>
            <a:noFill/>
          </p:spPr>
        </p:pic>
        <p:sp>
          <p:nvSpPr>
            <p:cNvPr id="35" name="TextBox 34"/>
            <p:cNvSpPr txBox="1"/>
            <p:nvPr/>
          </p:nvSpPr>
          <p:spPr>
            <a:xfrm>
              <a:off x="4067944" y="2780928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smtClean="0">
                  <a:solidFill>
                    <a:srgbClr val="FF0000"/>
                  </a:solidFill>
                  <a:latin typeface="Comic Sans MS" pitchFamily="66" charset="0"/>
                </a:rPr>
                <a:t>v</a:t>
              </a:r>
              <a:r>
                <a:rPr lang="en-US" altLang="zh-CN" sz="2800" u="sng" smtClean="0">
                  <a:solidFill>
                    <a:srgbClr val="FF0000"/>
                  </a:solidFill>
                  <a:latin typeface="Comic Sans MS" pitchFamily="66" charset="0"/>
                </a:rPr>
                <a:t>er</a:t>
              </a:r>
              <a:r>
                <a:rPr lang="en-US" altLang="zh-CN" sz="2800" smtClean="0">
                  <a:solidFill>
                    <a:srgbClr val="FF0000"/>
                  </a:solidFill>
                  <a:latin typeface="Comic Sans MS" pitchFamily="66" charset="0"/>
                </a:rPr>
                <a:t>b</a:t>
              </a:r>
              <a:endParaRPr lang="zh-CN" altLang="en-US" sz="280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8" name="组合 39"/>
          <p:cNvGrpSpPr/>
          <p:nvPr/>
        </p:nvGrpSpPr>
        <p:grpSpPr>
          <a:xfrm>
            <a:off x="4355976" y="2348880"/>
            <a:ext cx="2240124" cy="792088"/>
            <a:chOff x="5940152" y="2420888"/>
            <a:chExt cx="2240124" cy="792088"/>
          </a:xfrm>
        </p:grpSpPr>
        <p:pic>
          <p:nvPicPr>
            <p:cNvPr id="36" name="Picture 5" descr="C:\Users\Administrator\AppData\Roaming\Tencent\Users\812421738\QQ\WinTemp\RichOle\_BVY6[UBBECHS9_6Z)JFPY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40152" y="2420888"/>
              <a:ext cx="2240124" cy="792088"/>
            </a:xfrm>
            <a:prstGeom prst="rect">
              <a:avLst/>
            </a:prstGeom>
            <a:noFill/>
          </p:spPr>
        </p:pic>
        <p:sp>
          <p:nvSpPr>
            <p:cNvPr id="37" name="TextBox 36"/>
            <p:cNvSpPr txBox="1"/>
            <p:nvPr/>
          </p:nvSpPr>
          <p:spPr>
            <a:xfrm>
              <a:off x="6660232" y="2492896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smtClean="0">
                  <a:solidFill>
                    <a:srgbClr val="FF0000"/>
                  </a:solidFill>
                  <a:latin typeface="Comic Sans MS" pitchFamily="66" charset="0"/>
                </a:rPr>
                <a:t>f</a:t>
              </a:r>
              <a:r>
                <a:rPr lang="en-US" altLang="zh-CN" sz="2800" u="sng" smtClean="0">
                  <a:solidFill>
                    <a:srgbClr val="FF0000"/>
                  </a:solidFill>
                  <a:latin typeface="Comic Sans MS" pitchFamily="66" charset="0"/>
                </a:rPr>
                <a:t>ur</a:t>
              </a:r>
              <a:endParaRPr lang="zh-CN" altLang="en-US" sz="2800" u="sng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3" name="组合 45"/>
          <p:cNvGrpSpPr/>
          <p:nvPr/>
        </p:nvGrpSpPr>
        <p:grpSpPr>
          <a:xfrm>
            <a:off x="4211960" y="1556792"/>
            <a:ext cx="2443772" cy="864096"/>
            <a:chOff x="5796136" y="1700808"/>
            <a:chExt cx="2443772" cy="864096"/>
          </a:xfrm>
        </p:grpSpPr>
        <p:pic>
          <p:nvPicPr>
            <p:cNvPr id="47" name="Picture 5" descr="C:\Users\Administrator\AppData\Roaming\Tencent\Users\812421738\QQ\WinTemp\RichOle\_BVY6[UBBECHS9_6Z)JFPY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96136" y="1700808"/>
              <a:ext cx="2443772" cy="864096"/>
            </a:xfrm>
            <a:prstGeom prst="rect">
              <a:avLst/>
            </a:prstGeom>
            <a:noFill/>
          </p:spPr>
        </p:pic>
        <p:sp>
          <p:nvSpPr>
            <p:cNvPr id="48" name="TextBox 47"/>
            <p:cNvSpPr txBox="1"/>
            <p:nvPr/>
          </p:nvSpPr>
          <p:spPr>
            <a:xfrm>
              <a:off x="6444208" y="1772816"/>
              <a:ext cx="12961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smtClean="0">
                  <a:solidFill>
                    <a:srgbClr val="FF0000"/>
                  </a:solidFill>
                  <a:latin typeface="Comic Sans MS" pitchFamily="66" charset="0"/>
                </a:rPr>
                <a:t>p</a:t>
              </a:r>
              <a:r>
                <a:rPr lang="en-US" altLang="zh-CN" sz="2800" u="sng" smtClean="0">
                  <a:solidFill>
                    <a:srgbClr val="FF0000"/>
                  </a:solidFill>
                  <a:latin typeface="Comic Sans MS" pitchFamily="66" charset="0"/>
                </a:rPr>
                <a:t>ar</a:t>
              </a:r>
              <a:r>
                <a:rPr lang="en-US" altLang="zh-CN" sz="2800" smtClean="0">
                  <a:solidFill>
                    <a:srgbClr val="FF0000"/>
                  </a:solidFill>
                  <a:latin typeface="Comic Sans MS" pitchFamily="66" charset="0"/>
                </a:rPr>
                <a:t>ty</a:t>
              </a:r>
              <a:endParaRPr lang="zh-CN" altLang="en-US" sz="280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4" name="组合 48"/>
          <p:cNvGrpSpPr/>
          <p:nvPr/>
        </p:nvGrpSpPr>
        <p:grpSpPr>
          <a:xfrm>
            <a:off x="6263680" y="980728"/>
            <a:ext cx="2880320" cy="864096"/>
            <a:chOff x="5796136" y="1700808"/>
            <a:chExt cx="2443772" cy="864096"/>
          </a:xfrm>
        </p:grpSpPr>
        <p:pic>
          <p:nvPicPr>
            <p:cNvPr id="50" name="Picture 5" descr="C:\Users\Administrator\AppData\Roaming\Tencent\Users\812421738\QQ\WinTemp\RichOle\_BVY6[UBBECHS9_6Z)JFPY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96136" y="1700808"/>
              <a:ext cx="2443772" cy="864096"/>
            </a:xfrm>
            <a:prstGeom prst="rect">
              <a:avLst/>
            </a:prstGeom>
            <a:noFill/>
          </p:spPr>
        </p:pic>
        <p:sp>
          <p:nvSpPr>
            <p:cNvPr id="51" name="TextBox 50"/>
            <p:cNvSpPr txBox="1"/>
            <p:nvPr/>
          </p:nvSpPr>
          <p:spPr>
            <a:xfrm>
              <a:off x="6444208" y="1772816"/>
              <a:ext cx="14401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rgbClr val="FF0000"/>
                  </a:solidFill>
                  <a:latin typeface="Comic Sans MS" pitchFamily="66" charset="0"/>
                </a:rPr>
                <a:t>g</a:t>
              </a:r>
              <a:r>
                <a:rPr lang="en-US" altLang="zh-CN" sz="2800" u="sng" dirty="0" smtClean="0">
                  <a:solidFill>
                    <a:srgbClr val="FF0000"/>
                  </a:solidFill>
                  <a:latin typeface="Comic Sans MS" pitchFamily="66" charset="0"/>
                </a:rPr>
                <a:t>ar</a:t>
              </a:r>
              <a:r>
                <a:rPr lang="en-US" altLang="zh-CN" sz="2800" dirty="0" smtClean="0">
                  <a:solidFill>
                    <a:srgbClr val="FF0000"/>
                  </a:solidFill>
                  <a:latin typeface="Comic Sans MS" pitchFamily="66" charset="0"/>
                </a:rPr>
                <a:t>den</a:t>
              </a:r>
              <a:endParaRPr lang="zh-CN" altLang="en-US" sz="2800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7" name="组合 54"/>
          <p:cNvGrpSpPr/>
          <p:nvPr/>
        </p:nvGrpSpPr>
        <p:grpSpPr>
          <a:xfrm>
            <a:off x="6772236" y="2564904"/>
            <a:ext cx="2371764" cy="792088"/>
            <a:chOff x="7236296" y="2780928"/>
            <a:chExt cx="2443772" cy="864096"/>
          </a:xfrm>
        </p:grpSpPr>
        <p:pic>
          <p:nvPicPr>
            <p:cNvPr id="53" name="Picture 5" descr="C:\Users\Administrator\AppData\Roaming\Tencent\Users\812421738\QQ\WinTemp\RichOle\_BVY6[UBBECHS9_6Z)JFPY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36296" y="2780928"/>
              <a:ext cx="2443772" cy="864096"/>
            </a:xfrm>
            <a:prstGeom prst="rect">
              <a:avLst/>
            </a:prstGeom>
            <a:noFill/>
          </p:spPr>
        </p:pic>
        <p:sp>
          <p:nvSpPr>
            <p:cNvPr id="54" name="TextBox 53"/>
            <p:cNvSpPr txBox="1"/>
            <p:nvPr/>
          </p:nvSpPr>
          <p:spPr>
            <a:xfrm>
              <a:off x="7847856" y="2924944"/>
              <a:ext cx="12961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smtClean="0">
                  <a:solidFill>
                    <a:srgbClr val="FF0000"/>
                  </a:solidFill>
                  <a:latin typeface="Comic Sans MS" pitchFamily="66" charset="0"/>
                </a:rPr>
                <a:t>t</a:t>
              </a:r>
              <a:r>
                <a:rPr lang="en-US" altLang="zh-CN" sz="2800" u="sng" smtClean="0">
                  <a:solidFill>
                    <a:srgbClr val="FF0000"/>
                  </a:solidFill>
                  <a:latin typeface="Comic Sans MS" pitchFamily="66" charset="0"/>
                </a:rPr>
                <a:t>or</a:t>
              </a:r>
              <a:r>
                <a:rPr lang="en-US" altLang="zh-CN" sz="2800" smtClean="0">
                  <a:solidFill>
                    <a:srgbClr val="FF0000"/>
                  </a:solidFill>
                  <a:latin typeface="Comic Sans MS" pitchFamily="66" charset="0"/>
                </a:rPr>
                <a:t>ch</a:t>
              </a:r>
              <a:endParaRPr lang="zh-CN" altLang="en-US" sz="280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38" name="组合 38"/>
          <p:cNvGrpSpPr/>
          <p:nvPr/>
        </p:nvGrpSpPr>
        <p:grpSpPr>
          <a:xfrm>
            <a:off x="4427984" y="836712"/>
            <a:ext cx="2240124" cy="792088"/>
            <a:chOff x="5436096" y="908720"/>
            <a:chExt cx="2240124" cy="792088"/>
          </a:xfrm>
        </p:grpSpPr>
        <p:pic>
          <p:nvPicPr>
            <p:cNvPr id="28" name="Picture 5" descr="C:\Users\Administrator\AppData\Roaming\Tencent\Users\812421738\QQ\WinTemp\RichOle\_BVY6[UBBECHS9_6Z)JFPY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36096" y="908720"/>
              <a:ext cx="2240124" cy="792088"/>
            </a:xfrm>
            <a:prstGeom prst="rect">
              <a:avLst/>
            </a:prstGeom>
            <a:noFill/>
          </p:spPr>
        </p:pic>
        <p:sp>
          <p:nvSpPr>
            <p:cNvPr id="29" name="TextBox 28"/>
            <p:cNvSpPr txBox="1"/>
            <p:nvPr/>
          </p:nvSpPr>
          <p:spPr>
            <a:xfrm>
              <a:off x="6012160" y="980728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rgbClr val="FF0000"/>
                  </a:solidFill>
                  <a:latin typeface="Comic Sans MS" pitchFamily="66" charset="0"/>
                </a:rPr>
                <a:t>f</a:t>
              </a:r>
              <a:r>
                <a:rPr lang="en-US" altLang="zh-CN" sz="2800" u="sng" dirty="0" smtClean="0">
                  <a:solidFill>
                    <a:srgbClr val="FF0000"/>
                  </a:solidFill>
                  <a:latin typeface="Comic Sans MS" pitchFamily="66" charset="0"/>
                </a:rPr>
                <a:t>or</a:t>
              </a:r>
              <a:r>
                <a:rPr lang="en-US" altLang="zh-CN" sz="2800" dirty="0" smtClean="0">
                  <a:solidFill>
                    <a:srgbClr val="FF0000"/>
                  </a:solidFill>
                  <a:latin typeface="Comic Sans MS" pitchFamily="66" charset="0"/>
                </a:rPr>
                <a:t>m</a:t>
              </a:r>
              <a:endParaRPr lang="zh-CN" altLang="en-US" sz="2800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0.29097 0.55139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49" y="2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3.7037E-6 L -0.21233 0.6090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42" y="3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7 L 0.1533 0.58287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2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71614 0.34143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799" y="1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07066 0.33079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4" y="1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48148E-6 L -0.68906 0.45139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62" y="2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-0.4408 0.25185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49" y="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0.47204 0.33079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94" y="1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0.05087 0.34143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5" y="1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85185E-6 L 0.22413 0.21528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" y="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48148E-6 L -0.20121 0.12083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69" y="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-0.27205 0.17338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11" y="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 1" descr="C:\Users\Administrator\AppData\Roaming\Tencent\Users\812421738\QQ\WinTemp\RichOle\BIOJP22GMRT)RXL~0R2NCM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852936"/>
            <a:ext cx="3240360" cy="3602315"/>
          </a:xfrm>
          <a:prstGeom prst="rect">
            <a:avLst/>
          </a:prstGeom>
          <a:noFill/>
        </p:spPr>
      </p:pic>
      <p:sp>
        <p:nvSpPr>
          <p:cNvPr id="5" name="云形标注 4"/>
          <p:cNvSpPr/>
          <p:nvPr/>
        </p:nvSpPr>
        <p:spPr>
          <a:xfrm>
            <a:off x="179512" y="476672"/>
            <a:ext cx="7920880" cy="2016224"/>
          </a:xfrm>
          <a:prstGeom prst="cloudCallout">
            <a:avLst>
              <a:gd name="adj1" fmla="val 31127"/>
              <a:gd name="adj2" fmla="val 11454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Thank you for your help. Now the birthday party begins.(</a:t>
            </a:r>
            <a:r>
              <a:rPr lang="zh-CN" altLang="en-US" sz="280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生日派对开始了。</a:t>
            </a:r>
            <a:r>
              <a:rPr lang="en-US" altLang="zh-CN" sz="280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)</a:t>
            </a:r>
            <a:endParaRPr lang="en-US" altLang="zh-CN" sz="2800" smtClean="0">
              <a:solidFill>
                <a:schemeClr val="tx1"/>
              </a:solidFill>
              <a:latin typeface="Comic Sans MS" pitchFamily="66" charset="0"/>
            </a:endParaRPr>
          </a:p>
          <a:p>
            <a:endParaRPr lang="zh-CN" altLang="en-US" sz="280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7016" y="332656"/>
            <a:ext cx="8856984" cy="302433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altLang="zh-CN" smtClean="0">
                <a:latin typeface="Comic Sans MS" pitchFamily="66" charset="0"/>
              </a:rPr>
              <a:t>Peppa asks Mummy: “How do you feel today”?</a:t>
            </a:r>
          </a:p>
          <a:p>
            <a:pPr>
              <a:buNone/>
            </a:pPr>
            <a:endParaRPr lang="en-US" altLang="zh-CN" smtClean="0">
              <a:latin typeface="Comic Sans MS" pitchFamily="66" charset="0"/>
            </a:endParaRPr>
          </a:p>
          <a:p>
            <a:pPr>
              <a:buNone/>
            </a:pPr>
            <a:r>
              <a:rPr lang="en-US" altLang="zh-CN" smtClean="0">
                <a:latin typeface="Comic Sans MS" pitchFamily="66" charset="0"/>
              </a:rPr>
              <a:t>Mummy says: “I feel very </a:t>
            </a:r>
            <a:r>
              <a:rPr lang="en-US" altLang="zh-CN" smtClean="0">
                <a:solidFill>
                  <a:srgbClr val="FF0000"/>
                </a:solidFill>
                <a:latin typeface="Comic Sans MS" pitchFamily="66" charset="0"/>
              </a:rPr>
              <a:t>w</a:t>
            </a:r>
            <a:r>
              <a:rPr lang="en-US" altLang="zh-CN" u="sng" smtClean="0">
                <a:solidFill>
                  <a:srgbClr val="FF0000"/>
                </a:solidFill>
                <a:latin typeface="Comic Sans MS" pitchFamily="66" charset="0"/>
              </a:rPr>
              <a:t>ar</a:t>
            </a:r>
            <a:r>
              <a:rPr lang="en-US" altLang="zh-CN" smtClean="0">
                <a:solidFill>
                  <a:srgbClr val="FF0000"/>
                </a:solidFill>
                <a:latin typeface="Comic Sans MS" pitchFamily="66" charset="0"/>
              </a:rPr>
              <a:t>m</a:t>
            </a:r>
            <a:r>
              <a:rPr lang="en-US" altLang="zh-CN" smtClean="0">
                <a:latin typeface="Comic Sans MS" pitchFamily="66" charset="0"/>
              </a:rPr>
              <a:t>. And I forgot</a:t>
            </a:r>
          </a:p>
          <a:p>
            <a:pPr>
              <a:buNone/>
            </a:pPr>
            <a:endParaRPr lang="en-US" altLang="zh-CN" smtClean="0">
              <a:latin typeface="Comic Sans MS" pitchFamily="66" charset="0"/>
            </a:endParaRPr>
          </a:p>
          <a:p>
            <a:pPr>
              <a:buNone/>
            </a:pPr>
            <a:r>
              <a:rPr lang="en-US" altLang="zh-CN" smtClean="0">
                <a:latin typeface="Comic Sans MS" pitchFamily="66" charset="0"/>
              </a:rPr>
              <a:t> what hard </a:t>
            </a:r>
            <a:r>
              <a:rPr lang="en-US" altLang="zh-CN" smtClean="0">
                <a:solidFill>
                  <a:srgbClr val="FF0000"/>
                </a:solidFill>
                <a:latin typeface="Comic Sans MS" pitchFamily="66" charset="0"/>
              </a:rPr>
              <a:t>w</a:t>
            </a:r>
            <a:r>
              <a:rPr lang="en-US" altLang="zh-CN" u="sng" smtClean="0">
                <a:solidFill>
                  <a:srgbClr val="FF0000"/>
                </a:solidFill>
                <a:latin typeface="Comic Sans MS" pitchFamily="66" charset="0"/>
              </a:rPr>
              <a:t>or</a:t>
            </a:r>
            <a:r>
              <a:rPr lang="en-US" altLang="zh-CN" smtClean="0">
                <a:solidFill>
                  <a:srgbClr val="FF0000"/>
                </a:solidFill>
                <a:latin typeface="Comic Sans MS" pitchFamily="66" charset="0"/>
              </a:rPr>
              <a:t>k</a:t>
            </a:r>
            <a:r>
              <a:rPr lang="en-US" altLang="zh-CN" smtClean="0">
                <a:latin typeface="Comic Sans MS" pitchFamily="66" charset="0"/>
              </a:rPr>
              <a:t> birthdays were. ”</a:t>
            </a:r>
            <a:r>
              <a:rPr lang="zh-CN" altLang="en-US" smtClean="0">
                <a:latin typeface="Comic Sans MS" pitchFamily="66" charset="0"/>
              </a:rPr>
              <a:t>我都已经忘记了过生日这么难。</a:t>
            </a:r>
          </a:p>
          <a:p>
            <a:pPr>
              <a:buNone/>
            </a:pPr>
            <a:endParaRPr lang="zh-CN" altLang="en-US">
              <a:latin typeface="Comic Sans MS" pitchFamily="66" charset="0"/>
            </a:endParaRPr>
          </a:p>
        </p:txBody>
      </p:sp>
      <p:pic>
        <p:nvPicPr>
          <p:cNvPr id="83969" name="Picture 1" descr="C:\Users\Administrator\AppData\Roaming\Tencent\Users\812421738\QQ\WinTemp\RichOle\_X)5)0O%$IIN%%UAK6WOP(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0730"/>
            <a:ext cx="8604448" cy="3437270"/>
          </a:xfrm>
          <a:prstGeom prst="rect">
            <a:avLst/>
          </a:prstGeom>
          <a:noFill/>
        </p:spPr>
      </p:pic>
      <p:sp>
        <p:nvSpPr>
          <p:cNvPr id="5" name="Rectangle 34"/>
          <p:cNvSpPr>
            <a:spLocks noChangeArrowheads="1"/>
          </p:cNvSpPr>
          <p:nvPr/>
        </p:nvSpPr>
        <p:spPr bwMode="auto">
          <a:xfrm>
            <a:off x="5868144" y="1700808"/>
            <a:ext cx="28083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3200" b="1" i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altLang="zh-CN" sz="3200" b="1" i="0" smtClean="0">
                <a:solidFill>
                  <a:srgbClr val="FF0000"/>
                </a:solidFill>
                <a:latin typeface="Comic Sans MS" pitchFamily="66" charset="0"/>
              </a:rPr>
              <a:t>ar</a:t>
            </a:r>
            <a:r>
              <a:rPr lang="zh-CN" altLang="en-US" sz="3200" b="1" smtClean="0">
                <a:solidFill>
                  <a:srgbClr val="FF0000"/>
                </a:solidFill>
                <a:latin typeface="Comic Sans MS" pitchFamily="66" charset="0"/>
              </a:rPr>
              <a:t>在</a:t>
            </a:r>
            <a:r>
              <a:rPr lang="en-US" altLang="zh-CN" sz="3200" b="1" smtClean="0">
                <a:solidFill>
                  <a:srgbClr val="FF0000"/>
                </a:solidFill>
                <a:latin typeface="Comic Sans MS" pitchFamily="66" charset="0"/>
              </a:rPr>
              <a:t>[w]</a:t>
            </a:r>
            <a:r>
              <a:rPr lang="zh-CN" altLang="en-US" sz="3200" b="1" smtClean="0">
                <a:solidFill>
                  <a:srgbClr val="FF0000"/>
                </a:solidFill>
                <a:latin typeface="Comic Sans MS" pitchFamily="66" charset="0"/>
              </a:rPr>
              <a:t>后</a:t>
            </a:r>
            <a:r>
              <a:rPr lang="en-US" altLang="zh-CN" sz="3200" b="1" i="0" smtClean="0">
                <a:solidFill>
                  <a:srgbClr val="FF0000"/>
                </a:solidFill>
                <a:latin typeface="Comic Sans MS" pitchFamily="66" charset="0"/>
              </a:rPr>
              <a:t>[</a:t>
            </a:r>
            <a:r>
              <a:rPr lang="en-US" altLang="zh-CN" sz="3200" b="1" i="0">
                <a:solidFill>
                  <a:srgbClr val="FF0000"/>
                </a:solidFill>
                <a:latin typeface="Comic Sans MS" pitchFamily="66" charset="0"/>
                <a:sym typeface="Kingsoft Phonetic Plain" pitchFamily="2" charset="2"/>
              </a:rPr>
              <a:t>:</a:t>
            </a:r>
            <a:r>
              <a:rPr lang="en-US" altLang="zh-CN" sz="3200" b="1" i="0">
                <a:solidFill>
                  <a:srgbClr val="FF0000"/>
                </a:solidFill>
                <a:latin typeface="Comic Sans MS" pitchFamily="66" charset="0"/>
              </a:rPr>
              <a:t>]</a:t>
            </a:r>
          </a:p>
        </p:txBody>
      </p:sp>
      <p:sp>
        <p:nvSpPr>
          <p:cNvPr id="6" name="椭圆 5"/>
          <p:cNvSpPr/>
          <p:nvPr/>
        </p:nvSpPr>
        <p:spPr>
          <a:xfrm>
            <a:off x="4860032" y="1124744"/>
            <a:ext cx="1224136" cy="79208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Rectangle 34"/>
          <p:cNvSpPr>
            <a:spLocks noChangeArrowheads="1"/>
          </p:cNvSpPr>
          <p:nvPr/>
        </p:nvSpPr>
        <p:spPr bwMode="auto">
          <a:xfrm>
            <a:off x="3347864" y="2636912"/>
            <a:ext cx="30963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3200" b="1" i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altLang="zh-CN" sz="3200" b="1" smtClean="0">
                <a:solidFill>
                  <a:srgbClr val="FF0000"/>
                </a:solidFill>
                <a:latin typeface="Comic Sans MS" pitchFamily="66" charset="0"/>
              </a:rPr>
              <a:t>or</a:t>
            </a:r>
            <a:r>
              <a:rPr lang="zh-CN" altLang="en-US" sz="3200" b="1" smtClean="0">
                <a:solidFill>
                  <a:srgbClr val="FF0000"/>
                </a:solidFill>
                <a:latin typeface="Comic Sans MS" pitchFamily="66" charset="0"/>
              </a:rPr>
              <a:t>在</a:t>
            </a:r>
            <a:r>
              <a:rPr lang="en-US" altLang="zh-CN" sz="3200" b="1" smtClean="0">
                <a:solidFill>
                  <a:srgbClr val="FF0000"/>
                </a:solidFill>
                <a:latin typeface="Comic Sans MS" pitchFamily="66" charset="0"/>
              </a:rPr>
              <a:t>[w]</a:t>
            </a:r>
            <a:r>
              <a:rPr lang="zh-CN" altLang="en-US" sz="3200" b="1" smtClean="0">
                <a:solidFill>
                  <a:srgbClr val="FF0000"/>
                </a:solidFill>
                <a:latin typeface="Comic Sans MS" pitchFamily="66" charset="0"/>
              </a:rPr>
              <a:t>后</a:t>
            </a:r>
            <a:r>
              <a:rPr lang="en-US" altLang="zh-CN" sz="3200" b="1" i="0" smtClean="0">
                <a:solidFill>
                  <a:srgbClr val="FF0000"/>
                </a:solidFill>
                <a:latin typeface="Comic Sans MS" pitchFamily="66" charset="0"/>
              </a:rPr>
              <a:t>[</a:t>
            </a:r>
            <a:r>
              <a:rPr lang="en-US" altLang="zh-CN" sz="3200" b="1" smtClean="0">
                <a:solidFill>
                  <a:srgbClr val="FF0000"/>
                </a:solidFill>
                <a:latin typeface="Comic Sans MS" pitchFamily="66" charset="0"/>
                <a:sym typeface="Kingsoft Phonetic Plain" pitchFamily="2" charset="2"/>
              </a:rPr>
              <a:t>:</a:t>
            </a:r>
            <a:r>
              <a:rPr lang="en-US" altLang="zh-CN" sz="3200" b="1" i="0" smtClean="0">
                <a:solidFill>
                  <a:srgbClr val="FF0000"/>
                </a:solidFill>
                <a:latin typeface="Comic Sans MS" pitchFamily="66" charset="0"/>
              </a:rPr>
              <a:t>]</a:t>
            </a:r>
            <a:endParaRPr lang="en-US" altLang="zh-CN" sz="3200" b="1" i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2267744" y="1988840"/>
            <a:ext cx="1080120" cy="79208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4"/>
          <p:cNvGraphicFramePr>
            <a:graphicFrameLocks noGrp="1"/>
          </p:cNvGraphicFramePr>
          <p:nvPr/>
        </p:nvGraphicFramePr>
        <p:xfrm>
          <a:off x="1691680" y="1700808"/>
          <a:ext cx="5544616" cy="4886960"/>
        </p:xfrm>
        <a:graphic>
          <a:graphicData uri="http://schemas.openxmlformats.org/drawingml/2006/table">
            <a:tbl>
              <a:tblPr/>
              <a:tblGrid>
                <a:gridCol w="1101689"/>
                <a:gridCol w="1562607"/>
                <a:gridCol w="2880320"/>
              </a:tblGrid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组合</a:t>
                      </a:r>
                      <a:endParaRPr kumimoji="0" lang="en-US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发音</a:t>
                      </a:r>
                      <a:endParaRPr kumimoji="0" lang="en-US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在</a:t>
                      </a: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[w]</a:t>
                      </a: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itchFamily="66" charset="0"/>
                          <a:ea typeface="宋体" charset="-122"/>
                        </a:rPr>
                        <a:t>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itchFamily="66" charset="0"/>
                          <a:ea typeface="宋体" charset="-122"/>
                        </a:rPr>
                        <a:t>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itchFamily="66" charset="0"/>
                          <a:ea typeface="宋体" charset="-122"/>
                        </a:rPr>
                        <a:t>ir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C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itchFamily="66" charset="0"/>
                          <a:ea typeface="宋体" charset="-122"/>
                        </a:rPr>
                        <a:t>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itchFamily="66" charset="0"/>
                          <a:ea typeface="宋体" charset="-122"/>
                        </a:rPr>
                        <a:t>ur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C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195736" y="764704"/>
            <a:ext cx="4427984" cy="646331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600" b="1" i="0" smtClean="0">
                <a:solidFill>
                  <a:srgbClr val="FF3300"/>
                </a:solidFill>
                <a:latin typeface="Comic Sans MS" pitchFamily="66" charset="0"/>
              </a:rPr>
              <a:t>R</a:t>
            </a:r>
            <a:r>
              <a:rPr lang="zh-CN" altLang="en-US" sz="3600" b="1" i="0" smtClean="0">
                <a:solidFill>
                  <a:srgbClr val="FF3300"/>
                </a:solidFill>
                <a:latin typeface="Comic Sans MS" pitchFamily="66" charset="0"/>
              </a:rPr>
              <a:t>音</a:t>
            </a:r>
            <a:r>
              <a:rPr lang="zh-CN" altLang="en-US" sz="3600" b="1" i="0">
                <a:solidFill>
                  <a:srgbClr val="FF3300"/>
                </a:solidFill>
                <a:latin typeface="Comic Sans MS" pitchFamily="66" charset="0"/>
              </a:rPr>
              <a:t>节  </a:t>
            </a:r>
            <a:r>
              <a:rPr lang="en-US" altLang="zh-CN" sz="3600" b="1" i="0">
                <a:solidFill>
                  <a:srgbClr val="FF3300"/>
                </a:solidFill>
                <a:latin typeface="Comic Sans MS" pitchFamily="66" charset="0"/>
              </a:rPr>
              <a:t>(</a:t>
            </a:r>
            <a:r>
              <a:rPr lang="en-US" altLang="zh-CN" sz="3600" b="1" i="0" smtClean="0">
                <a:solidFill>
                  <a:srgbClr val="FF3300"/>
                </a:solidFill>
                <a:latin typeface="Comic Sans MS" pitchFamily="66" charset="0"/>
              </a:rPr>
              <a:t>r-syllables)</a:t>
            </a:r>
            <a:endParaRPr lang="en-US" altLang="zh-CN" sz="3600" b="1" i="0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4427984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宋体" pitchFamily="2" charset="-122"/>
                <a:cs typeface="Times New Roman" pitchFamily="18" charset="0"/>
              </a:rPr>
              <a:t>Write &amp; remember</a:t>
            </a:r>
            <a:endParaRPr kumimoji="0" lang="zh-CN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611560" y="2564904"/>
            <a:ext cx="10801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600" i="0" smtClean="0">
                <a:latin typeface="Comic Sans MS" pitchFamily="66" charset="0"/>
              </a:rPr>
              <a:t>c</a:t>
            </a:r>
            <a:r>
              <a:rPr lang="en-US" altLang="zh-CN" sz="3600" i="0" u="sng" smtClean="0">
                <a:latin typeface="Comic Sans MS" pitchFamily="66" charset="0"/>
              </a:rPr>
              <a:t>ar</a:t>
            </a: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611560" y="3429000"/>
            <a:ext cx="10801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600" i="0" smtClean="0">
                <a:latin typeface="Comic Sans MS" pitchFamily="66" charset="0"/>
              </a:rPr>
              <a:t>h</a:t>
            </a:r>
            <a:r>
              <a:rPr lang="en-US" altLang="zh-CN" sz="3600" i="0" u="sng" smtClean="0">
                <a:latin typeface="Comic Sans MS" pitchFamily="66" charset="0"/>
              </a:rPr>
              <a:t>er</a:t>
            </a: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611560" y="4365104"/>
            <a:ext cx="10801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600" i="0" smtClean="0">
                <a:latin typeface="Comic Sans MS" pitchFamily="66" charset="0"/>
              </a:rPr>
              <a:t>b</a:t>
            </a:r>
            <a:r>
              <a:rPr lang="en-US" altLang="zh-CN" sz="3600" i="0" u="sng" smtClean="0">
                <a:latin typeface="Comic Sans MS" pitchFamily="66" charset="0"/>
              </a:rPr>
              <a:t>ir</a:t>
            </a:r>
            <a:r>
              <a:rPr lang="en-US" altLang="zh-CN" sz="3600" i="0" smtClean="0">
                <a:latin typeface="Comic Sans MS" pitchFamily="66" charset="0"/>
              </a:rPr>
              <a:t>d</a:t>
            </a:r>
            <a:endParaRPr lang="en-US" altLang="zh-CN" sz="3600" i="0" u="sng" smtClean="0">
              <a:latin typeface="Comic Sans MS" pitchFamily="66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323528" y="5085184"/>
            <a:ext cx="15841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600" i="0" smtClean="0">
                <a:latin typeface="Comic Sans MS" pitchFamily="66" charset="0"/>
              </a:rPr>
              <a:t>sh</a:t>
            </a:r>
            <a:r>
              <a:rPr lang="en-US" altLang="zh-CN" sz="3600" i="0" u="sng" smtClean="0">
                <a:latin typeface="Comic Sans MS" pitchFamily="66" charset="0"/>
              </a:rPr>
              <a:t>or</a:t>
            </a:r>
            <a:r>
              <a:rPr lang="en-US" altLang="zh-CN" sz="3600" i="0" smtClean="0">
                <a:latin typeface="Comic Sans MS" pitchFamily="66" charset="0"/>
              </a:rPr>
              <a:t>t</a:t>
            </a:r>
            <a:endParaRPr lang="en-US" altLang="zh-CN" sz="3600" i="0" u="sng" smtClean="0">
              <a:latin typeface="Comic Sans MS" pitchFamily="66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251520" y="5877272"/>
            <a:ext cx="15841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600" i="0" smtClean="0">
                <a:latin typeface="Comic Sans MS" pitchFamily="66" charset="0"/>
              </a:rPr>
              <a:t>p</a:t>
            </a:r>
            <a:r>
              <a:rPr lang="en-US" altLang="zh-CN" sz="3600" i="0" u="sng" smtClean="0">
                <a:latin typeface="Comic Sans MS" pitchFamily="66" charset="0"/>
              </a:rPr>
              <a:t>ur</a:t>
            </a:r>
            <a:r>
              <a:rPr lang="en-US" altLang="zh-CN" sz="3600" i="0" smtClean="0">
                <a:latin typeface="Comic Sans MS" pitchFamily="66" charset="0"/>
              </a:rPr>
              <a:t>ple</a:t>
            </a:r>
            <a:endParaRPr lang="en-US" altLang="zh-CN" sz="3600" i="0" u="sng" smtClean="0">
              <a:latin typeface="Comic Sans MS" pitchFamily="66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5508104" y="3573016"/>
            <a:ext cx="504056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5436096" y="4437112"/>
            <a:ext cx="504056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5436096" y="5949280"/>
            <a:ext cx="504056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4"/>
          <p:cNvGraphicFramePr>
            <a:graphicFrameLocks noGrp="1"/>
          </p:cNvGraphicFramePr>
          <p:nvPr/>
        </p:nvGraphicFramePr>
        <p:xfrm>
          <a:off x="1691680" y="1700808"/>
          <a:ext cx="5544616" cy="4886960"/>
        </p:xfrm>
        <a:graphic>
          <a:graphicData uri="http://schemas.openxmlformats.org/drawingml/2006/table">
            <a:tbl>
              <a:tblPr/>
              <a:tblGrid>
                <a:gridCol w="1101689"/>
                <a:gridCol w="1562607"/>
                <a:gridCol w="2880320"/>
              </a:tblGrid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组合</a:t>
                      </a:r>
                      <a:endParaRPr kumimoji="0" lang="en-US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发音</a:t>
                      </a:r>
                      <a:endParaRPr kumimoji="0" lang="en-US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在</a:t>
                      </a: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[w]</a:t>
                      </a: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itchFamily="66" charset="0"/>
                          <a:ea typeface="宋体" charset="-122"/>
                        </a:rPr>
                        <a:t>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itchFamily="66" charset="0"/>
                          <a:ea typeface="宋体" charset="-122"/>
                        </a:rPr>
                        <a:t>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itchFamily="66" charset="0"/>
                          <a:ea typeface="宋体" charset="-122"/>
                        </a:rPr>
                        <a:t>ir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C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itchFamily="66" charset="0"/>
                          <a:ea typeface="宋体" charset="-122"/>
                        </a:rPr>
                        <a:t>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itchFamily="66" charset="0"/>
                          <a:ea typeface="宋体" charset="-122"/>
                        </a:rPr>
                        <a:t>ur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CN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195736" y="764704"/>
            <a:ext cx="4427984" cy="646331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600" b="1" i="0" smtClean="0">
                <a:solidFill>
                  <a:srgbClr val="FF3300"/>
                </a:solidFill>
                <a:latin typeface="Comic Sans MS" pitchFamily="66" charset="0"/>
              </a:rPr>
              <a:t>R</a:t>
            </a:r>
            <a:r>
              <a:rPr lang="zh-CN" altLang="en-US" sz="3600" b="1" i="0" smtClean="0">
                <a:solidFill>
                  <a:srgbClr val="FF3300"/>
                </a:solidFill>
                <a:latin typeface="Comic Sans MS" pitchFamily="66" charset="0"/>
              </a:rPr>
              <a:t>音</a:t>
            </a:r>
            <a:r>
              <a:rPr lang="zh-CN" altLang="en-US" sz="3600" b="1" i="0">
                <a:solidFill>
                  <a:srgbClr val="FF3300"/>
                </a:solidFill>
                <a:latin typeface="Comic Sans MS" pitchFamily="66" charset="0"/>
              </a:rPr>
              <a:t>节  </a:t>
            </a:r>
            <a:r>
              <a:rPr lang="en-US" altLang="zh-CN" sz="3600" b="1" i="0">
                <a:solidFill>
                  <a:srgbClr val="FF3300"/>
                </a:solidFill>
                <a:latin typeface="Comic Sans MS" pitchFamily="66" charset="0"/>
              </a:rPr>
              <a:t>(</a:t>
            </a:r>
            <a:r>
              <a:rPr lang="en-US" altLang="zh-CN" sz="3600" b="1" i="0" smtClean="0">
                <a:solidFill>
                  <a:srgbClr val="FF3300"/>
                </a:solidFill>
                <a:latin typeface="Comic Sans MS" pitchFamily="66" charset="0"/>
              </a:rPr>
              <a:t>r-syllables)</a:t>
            </a:r>
            <a:endParaRPr lang="en-US" altLang="zh-CN" sz="3600" b="1" i="0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4427984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宋体" pitchFamily="2" charset="-122"/>
                <a:cs typeface="Times New Roman" pitchFamily="18" charset="0"/>
              </a:rPr>
              <a:t>Write &amp; remember</a:t>
            </a:r>
            <a:endParaRPr kumimoji="0" lang="zh-CN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611560" y="2564904"/>
            <a:ext cx="10801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600" i="0" smtClean="0">
                <a:latin typeface="Comic Sans MS" pitchFamily="66" charset="0"/>
              </a:rPr>
              <a:t>c</a:t>
            </a:r>
            <a:r>
              <a:rPr lang="en-US" altLang="zh-CN" sz="3600" i="0" u="sng" smtClean="0">
                <a:latin typeface="Comic Sans MS" pitchFamily="66" charset="0"/>
              </a:rPr>
              <a:t>ar</a:t>
            </a: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611560" y="3429000"/>
            <a:ext cx="10801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600" i="0" smtClean="0">
                <a:latin typeface="Comic Sans MS" pitchFamily="66" charset="0"/>
              </a:rPr>
              <a:t>h</a:t>
            </a:r>
            <a:r>
              <a:rPr lang="en-US" altLang="zh-CN" sz="3600" i="0" u="sng" smtClean="0">
                <a:latin typeface="Comic Sans MS" pitchFamily="66" charset="0"/>
              </a:rPr>
              <a:t>er</a:t>
            </a: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611560" y="4365104"/>
            <a:ext cx="10801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600" i="0" smtClean="0">
                <a:latin typeface="Comic Sans MS" pitchFamily="66" charset="0"/>
              </a:rPr>
              <a:t>b</a:t>
            </a:r>
            <a:r>
              <a:rPr lang="en-US" altLang="zh-CN" sz="3600" i="0" u="sng" smtClean="0">
                <a:latin typeface="Comic Sans MS" pitchFamily="66" charset="0"/>
              </a:rPr>
              <a:t>ir</a:t>
            </a:r>
            <a:r>
              <a:rPr lang="en-US" altLang="zh-CN" sz="3600" i="0" smtClean="0">
                <a:latin typeface="Comic Sans MS" pitchFamily="66" charset="0"/>
              </a:rPr>
              <a:t>d</a:t>
            </a:r>
            <a:endParaRPr lang="en-US" altLang="zh-CN" sz="3600" i="0" u="sng" smtClean="0">
              <a:latin typeface="Comic Sans MS" pitchFamily="66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323528" y="5085184"/>
            <a:ext cx="15841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600" i="0" smtClean="0">
                <a:latin typeface="Comic Sans MS" pitchFamily="66" charset="0"/>
              </a:rPr>
              <a:t>sh</a:t>
            </a:r>
            <a:r>
              <a:rPr lang="en-US" altLang="zh-CN" sz="3600" i="0" u="sng" smtClean="0">
                <a:latin typeface="Comic Sans MS" pitchFamily="66" charset="0"/>
              </a:rPr>
              <a:t>or</a:t>
            </a:r>
            <a:r>
              <a:rPr lang="en-US" altLang="zh-CN" sz="3600" i="0" smtClean="0">
                <a:latin typeface="Comic Sans MS" pitchFamily="66" charset="0"/>
              </a:rPr>
              <a:t>t</a:t>
            </a:r>
            <a:endParaRPr lang="en-US" altLang="zh-CN" sz="3600" i="0" u="sng" smtClean="0">
              <a:latin typeface="Comic Sans MS" pitchFamily="66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251520" y="5877272"/>
            <a:ext cx="15841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600" i="0" smtClean="0">
                <a:latin typeface="Comic Sans MS" pitchFamily="66" charset="0"/>
              </a:rPr>
              <a:t>p</a:t>
            </a:r>
            <a:r>
              <a:rPr lang="en-US" altLang="zh-CN" sz="3600" i="0" u="sng" smtClean="0">
                <a:latin typeface="Comic Sans MS" pitchFamily="66" charset="0"/>
              </a:rPr>
              <a:t>ur</a:t>
            </a:r>
            <a:r>
              <a:rPr lang="en-US" altLang="zh-CN" sz="3600" i="0" smtClean="0">
                <a:latin typeface="Comic Sans MS" pitchFamily="66" charset="0"/>
              </a:rPr>
              <a:t>ple</a:t>
            </a:r>
            <a:endParaRPr lang="en-US" altLang="zh-CN" sz="3600" i="0" u="sng" smtClean="0">
              <a:latin typeface="Comic Sans MS" pitchFamily="66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5508104" y="3573016"/>
            <a:ext cx="504056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5436096" y="4437112"/>
            <a:ext cx="504056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5436096" y="5949280"/>
            <a:ext cx="504056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2987824" y="2636912"/>
            <a:ext cx="1219200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zh-CN" sz="3600" i="0" smtClean="0">
                <a:solidFill>
                  <a:srgbClr val="0070C0"/>
                </a:solidFill>
                <a:latin typeface="Comic Sans MS" pitchFamily="66" charset="0"/>
              </a:rPr>
              <a:t>[</a:t>
            </a:r>
            <a:r>
              <a:rPr lang="en-US" altLang="zh-CN" sz="3600" i="0">
                <a:solidFill>
                  <a:srgbClr val="0070C0"/>
                </a:solidFill>
                <a:latin typeface="Comic Sans MS" pitchFamily="66" charset="0"/>
                <a:sym typeface="Kingsoft Phonetic Plain" pitchFamily="2" charset="2"/>
              </a:rPr>
              <a:t>:</a:t>
            </a:r>
            <a:r>
              <a:rPr lang="en-US" altLang="zh-CN" sz="3600" i="0">
                <a:solidFill>
                  <a:srgbClr val="0070C0"/>
                </a:solidFill>
                <a:latin typeface="Comic Sans MS" pitchFamily="66" charset="0"/>
              </a:rPr>
              <a:t>]</a:t>
            </a:r>
          </a:p>
        </p:txBody>
      </p:sp>
      <p:sp>
        <p:nvSpPr>
          <p:cNvPr id="15" name="Rectangle 32"/>
          <p:cNvSpPr>
            <a:spLocks noChangeArrowheads="1"/>
          </p:cNvSpPr>
          <p:nvPr/>
        </p:nvSpPr>
        <p:spPr bwMode="auto">
          <a:xfrm>
            <a:off x="2771800" y="4077072"/>
            <a:ext cx="1368152" cy="23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-571320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3600" i="0">
                <a:solidFill>
                  <a:srgbClr val="0070C0"/>
                </a:solidFill>
                <a:latin typeface="Comic Sans MS" pitchFamily="66" charset="0"/>
              </a:rPr>
              <a:t>  [</a:t>
            </a:r>
            <a:r>
              <a:rPr lang="en-US" altLang="zh-CN" sz="3600" i="0">
                <a:solidFill>
                  <a:srgbClr val="0070C0"/>
                </a:solidFill>
                <a:latin typeface="Comic Sans MS" pitchFamily="66" charset="0"/>
                <a:sym typeface="Kingsoft Phonetic Plain" pitchFamily="2" charset="2"/>
              </a:rPr>
              <a:t>:</a:t>
            </a:r>
            <a:r>
              <a:rPr lang="en-US" altLang="zh-CN" sz="3600" i="0">
                <a:solidFill>
                  <a:srgbClr val="0070C0"/>
                </a:solidFill>
                <a:latin typeface="Comic Sans MS" pitchFamily="66" charset="0"/>
              </a:rPr>
              <a:t>]</a:t>
            </a:r>
          </a:p>
        </p:txBody>
      </p:sp>
      <p:sp>
        <p:nvSpPr>
          <p:cNvPr id="16" name="Rectangle 32"/>
          <p:cNvSpPr>
            <a:spLocks noChangeArrowheads="1"/>
          </p:cNvSpPr>
          <p:nvPr/>
        </p:nvSpPr>
        <p:spPr bwMode="auto">
          <a:xfrm>
            <a:off x="2771800" y="4869160"/>
            <a:ext cx="1600200" cy="23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-571320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3600" i="0">
                <a:solidFill>
                  <a:srgbClr val="0070C0"/>
                </a:solidFill>
                <a:latin typeface="Comic Sans MS" pitchFamily="66" charset="0"/>
              </a:rPr>
              <a:t>  [</a:t>
            </a:r>
            <a:r>
              <a:rPr lang="en-US" altLang="zh-CN" sz="3600" i="0">
                <a:solidFill>
                  <a:srgbClr val="0070C0"/>
                </a:solidFill>
                <a:latin typeface="Comic Sans MS" pitchFamily="66" charset="0"/>
                <a:sym typeface="Kingsoft Phonetic Plain" pitchFamily="2" charset="2"/>
              </a:rPr>
              <a:t>:</a:t>
            </a:r>
            <a:r>
              <a:rPr lang="en-US" altLang="zh-CN" sz="3600" i="0">
                <a:solidFill>
                  <a:srgbClr val="0070C0"/>
                </a:solidFill>
                <a:latin typeface="Comic Sans MS" pitchFamily="66" charset="0"/>
              </a:rPr>
              <a:t>]</a:t>
            </a:r>
          </a:p>
        </p:txBody>
      </p:sp>
      <p:sp>
        <p:nvSpPr>
          <p:cNvPr id="17" name="Rectangle 32"/>
          <p:cNvSpPr>
            <a:spLocks noChangeArrowheads="1"/>
          </p:cNvSpPr>
          <p:nvPr/>
        </p:nvSpPr>
        <p:spPr bwMode="auto">
          <a:xfrm>
            <a:off x="2771800" y="6453336"/>
            <a:ext cx="1600200" cy="23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-571320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3600" i="0">
                <a:solidFill>
                  <a:srgbClr val="0070C0"/>
                </a:solidFill>
                <a:latin typeface="Comic Sans MS" pitchFamily="66" charset="0"/>
              </a:rPr>
              <a:t>  [</a:t>
            </a:r>
            <a:r>
              <a:rPr lang="en-US" altLang="zh-CN" sz="3600" i="0">
                <a:solidFill>
                  <a:srgbClr val="0070C0"/>
                </a:solidFill>
                <a:latin typeface="Comic Sans MS" pitchFamily="66" charset="0"/>
                <a:sym typeface="Kingsoft Phonetic Plain" pitchFamily="2" charset="2"/>
              </a:rPr>
              <a:t>:</a:t>
            </a:r>
            <a:r>
              <a:rPr lang="en-US" altLang="zh-CN" sz="3600" i="0">
                <a:solidFill>
                  <a:srgbClr val="0070C0"/>
                </a:solidFill>
                <a:latin typeface="Comic Sans MS" pitchFamily="66" charset="0"/>
              </a:rPr>
              <a:t>]</a:t>
            </a:r>
          </a:p>
        </p:txBody>
      </p:sp>
      <p:sp>
        <p:nvSpPr>
          <p:cNvPr id="18" name="Rectangle 34"/>
          <p:cNvSpPr>
            <a:spLocks noChangeArrowheads="1"/>
          </p:cNvSpPr>
          <p:nvPr/>
        </p:nvSpPr>
        <p:spPr bwMode="auto">
          <a:xfrm>
            <a:off x="2915816" y="5085184"/>
            <a:ext cx="152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3600" i="0">
                <a:solidFill>
                  <a:srgbClr val="0070C0"/>
                </a:solidFill>
                <a:latin typeface="Comic Sans MS" pitchFamily="66" charset="0"/>
              </a:rPr>
              <a:t> [</a:t>
            </a:r>
            <a:r>
              <a:rPr lang="en-US" altLang="zh-CN" sz="3600" i="0">
                <a:solidFill>
                  <a:srgbClr val="0070C0"/>
                </a:solidFill>
                <a:latin typeface="Comic Sans MS" pitchFamily="66" charset="0"/>
                <a:sym typeface="Kingsoft Phonetic Plain" pitchFamily="2" charset="2"/>
              </a:rPr>
              <a:t>:</a:t>
            </a:r>
            <a:r>
              <a:rPr lang="en-US" altLang="zh-CN" sz="3600" i="0">
                <a:solidFill>
                  <a:srgbClr val="0070C0"/>
                </a:solidFill>
                <a:latin typeface="Comic Sans MS" pitchFamily="66" charset="0"/>
              </a:rPr>
              <a:t>]</a:t>
            </a:r>
          </a:p>
        </p:txBody>
      </p:sp>
      <p:sp>
        <p:nvSpPr>
          <p:cNvPr id="19" name="Rectangle 34"/>
          <p:cNvSpPr>
            <a:spLocks noChangeArrowheads="1"/>
          </p:cNvSpPr>
          <p:nvPr/>
        </p:nvSpPr>
        <p:spPr bwMode="auto">
          <a:xfrm>
            <a:off x="5004048" y="2708920"/>
            <a:ext cx="152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3600" i="0">
                <a:solidFill>
                  <a:srgbClr val="0070C0"/>
                </a:solidFill>
                <a:latin typeface="Comic Sans MS" pitchFamily="66" charset="0"/>
              </a:rPr>
              <a:t> [</a:t>
            </a:r>
            <a:r>
              <a:rPr lang="en-US" altLang="zh-CN" sz="3600" i="0">
                <a:solidFill>
                  <a:srgbClr val="0070C0"/>
                </a:solidFill>
                <a:latin typeface="Comic Sans MS" pitchFamily="66" charset="0"/>
                <a:sym typeface="Kingsoft Phonetic Plain" pitchFamily="2" charset="2"/>
              </a:rPr>
              <a:t>:</a:t>
            </a:r>
            <a:r>
              <a:rPr lang="en-US" altLang="zh-CN" sz="3600" i="0">
                <a:solidFill>
                  <a:srgbClr val="0070C0"/>
                </a:solidFill>
                <a:latin typeface="Comic Sans MS" pitchFamily="66" charset="0"/>
              </a:rPr>
              <a:t>]</a:t>
            </a:r>
          </a:p>
        </p:txBody>
      </p:sp>
      <p:sp>
        <p:nvSpPr>
          <p:cNvPr id="20" name="Rectangle 32"/>
          <p:cNvSpPr>
            <a:spLocks noChangeArrowheads="1"/>
          </p:cNvSpPr>
          <p:nvPr/>
        </p:nvSpPr>
        <p:spPr bwMode="auto">
          <a:xfrm>
            <a:off x="4932040" y="5661248"/>
            <a:ext cx="1368152" cy="23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-571320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3600" i="0">
                <a:solidFill>
                  <a:srgbClr val="0070C0"/>
                </a:solidFill>
                <a:latin typeface="Comic Sans MS" pitchFamily="66" charset="0"/>
              </a:rPr>
              <a:t>  [</a:t>
            </a:r>
            <a:r>
              <a:rPr lang="en-US" altLang="zh-CN" sz="3600" i="0">
                <a:solidFill>
                  <a:srgbClr val="0070C0"/>
                </a:solidFill>
                <a:latin typeface="Comic Sans MS" pitchFamily="66" charset="0"/>
                <a:sym typeface="Kingsoft Phonetic Plain" pitchFamily="2" charset="2"/>
              </a:rPr>
              <a:t>:</a:t>
            </a:r>
            <a:r>
              <a:rPr lang="en-US" altLang="zh-CN" sz="3600" i="0">
                <a:solidFill>
                  <a:srgbClr val="0070C0"/>
                </a:solidFill>
                <a:latin typeface="Comic Sans MS" pitchFamily="66" charset="0"/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836712"/>
          </a:xfrm>
        </p:spPr>
        <p:txBody>
          <a:bodyPr>
            <a:noAutofit/>
          </a:bodyPr>
          <a:lstStyle/>
          <a:p>
            <a:r>
              <a:rPr lang="zh-CN" altLang="en-US" sz="5400" smtClean="0"/>
              <a:t>辨一辨</a:t>
            </a:r>
            <a:endParaRPr lang="zh-CN" altLang="en-US" sz="54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2144613"/>
            <a:ext cx="8229600" cy="4713387"/>
          </a:xfrm>
        </p:spPr>
        <p:txBody>
          <a:bodyPr>
            <a:normAutofit/>
          </a:bodyPr>
          <a:lstStyle/>
          <a:p>
            <a:pPr marL="514350" indent="-514350">
              <a:buAutoNum type="arabicPlain"/>
            </a:pPr>
            <a:endParaRPr lang="en-US" altLang="zh-CN" smtClean="0"/>
          </a:p>
          <a:p>
            <a:pPr marL="514350" indent="-514350">
              <a:buAutoNum type="arabicPlain"/>
            </a:pPr>
            <a:endParaRPr lang="en-US" altLang="zh-CN" smtClean="0"/>
          </a:p>
          <a:p>
            <a:pPr marL="514350" indent="-514350">
              <a:buAutoNum type="arabicPlain"/>
            </a:pPr>
            <a:r>
              <a:rPr lang="en-US" altLang="zh-CN" smtClean="0"/>
              <a:t>(         )  w</a:t>
            </a:r>
            <a:r>
              <a:rPr lang="en-US" altLang="zh-CN" u="sng" smtClean="0"/>
              <a:t>or</a:t>
            </a:r>
            <a:r>
              <a:rPr lang="en-US" altLang="zh-CN" smtClean="0"/>
              <a:t>ld                    p</a:t>
            </a:r>
            <a:r>
              <a:rPr lang="en-US" altLang="zh-CN" u="sng" smtClean="0"/>
              <a:t>or</a:t>
            </a:r>
            <a:r>
              <a:rPr lang="en-US" altLang="zh-CN" smtClean="0"/>
              <a:t>k</a:t>
            </a:r>
          </a:p>
          <a:p>
            <a:pPr marL="514350" indent="-514350">
              <a:buAutoNum type="arabicPlain" startAt="2"/>
            </a:pPr>
            <a:r>
              <a:rPr lang="en-US" altLang="zh-CN" smtClean="0"/>
              <a:t>(         )  p</a:t>
            </a:r>
            <a:r>
              <a:rPr lang="en-US" altLang="zh-CN" u="sng" smtClean="0"/>
              <a:t>ar</a:t>
            </a:r>
            <a:r>
              <a:rPr lang="en-US" altLang="zh-CN" smtClean="0"/>
              <a:t>k                     w</a:t>
            </a:r>
            <a:r>
              <a:rPr lang="en-US" altLang="zh-CN" u="sng" smtClean="0"/>
              <a:t>ar</a:t>
            </a:r>
            <a:r>
              <a:rPr lang="en-US" altLang="zh-CN" smtClean="0"/>
              <a:t>n</a:t>
            </a:r>
          </a:p>
          <a:p>
            <a:pPr marL="514350" indent="-514350">
              <a:buFont typeface="Arial" pitchFamily="34" charset="0"/>
              <a:buAutoNum type="arabicPlain" startAt="2"/>
            </a:pPr>
            <a:r>
              <a:rPr lang="en-US" altLang="zh-CN" smtClean="0"/>
              <a:t>(         )  w</a:t>
            </a:r>
            <a:r>
              <a:rPr lang="en-US" altLang="zh-CN" u="sng" smtClean="0"/>
              <a:t>or</a:t>
            </a:r>
            <a:r>
              <a:rPr lang="en-US" altLang="zh-CN" smtClean="0"/>
              <a:t>k                     d</a:t>
            </a:r>
            <a:r>
              <a:rPr lang="en-US" altLang="zh-CN" u="sng" smtClean="0"/>
              <a:t>ir</a:t>
            </a:r>
            <a:r>
              <a:rPr lang="en-US" altLang="zh-CN" smtClean="0"/>
              <a:t>ty</a:t>
            </a:r>
            <a:endParaRPr lang="zh-CN" altLang="en-US" smtClean="0"/>
          </a:p>
          <a:p>
            <a:pPr marL="514350" indent="-514350">
              <a:buNone/>
            </a:pPr>
            <a:endParaRPr lang="en-US" altLang="zh-CN" smtClean="0"/>
          </a:p>
        </p:txBody>
      </p:sp>
      <p:sp>
        <p:nvSpPr>
          <p:cNvPr id="4" name="Rectangle 32"/>
          <p:cNvSpPr>
            <a:spLocks noChangeArrowheads="1"/>
          </p:cNvSpPr>
          <p:nvPr/>
        </p:nvSpPr>
        <p:spPr bwMode="auto">
          <a:xfrm>
            <a:off x="2998168" y="4016821"/>
            <a:ext cx="16002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-571320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2400" b="1" i="0">
                <a:solidFill>
                  <a:srgbClr val="0070C0"/>
                </a:solidFill>
                <a:latin typeface="Comic Sans MS" pitchFamily="66" charset="0"/>
              </a:rPr>
              <a:t>  [</a:t>
            </a:r>
            <a:r>
              <a:rPr lang="en-US" altLang="zh-CN" sz="2400" b="1" i="0">
                <a:solidFill>
                  <a:srgbClr val="0070C0"/>
                </a:solidFill>
                <a:latin typeface="Comic Sans MS" pitchFamily="66" charset="0"/>
                <a:sym typeface="Kingsoft Phonetic Plain" pitchFamily="2" charset="2"/>
              </a:rPr>
              <a:t>:</a:t>
            </a:r>
            <a:r>
              <a:rPr lang="en-US" altLang="zh-CN" sz="2400" b="1" i="0">
                <a:solidFill>
                  <a:srgbClr val="0070C0"/>
                </a:solidFill>
                <a:latin typeface="Comic Sans MS" pitchFamily="66" charset="0"/>
              </a:rPr>
              <a:t>]</a:t>
            </a:r>
          </a:p>
        </p:txBody>
      </p:sp>
      <p:sp>
        <p:nvSpPr>
          <p:cNvPr id="6" name="Rectangle 32"/>
          <p:cNvSpPr>
            <a:spLocks noChangeArrowheads="1"/>
          </p:cNvSpPr>
          <p:nvPr/>
        </p:nvSpPr>
        <p:spPr bwMode="auto">
          <a:xfrm>
            <a:off x="2782144" y="5085184"/>
            <a:ext cx="16002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-571320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2400" b="1" i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altLang="zh-CN" sz="2400" b="1" i="0" smtClean="0">
                <a:solidFill>
                  <a:srgbClr val="0070C0"/>
                </a:solidFill>
                <a:latin typeface="Comic Sans MS" pitchFamily="66" charset="0"/>
              </a:rPr>
              <a:t>  </a:t>
            </a:r>
            <a:r>
              <a:rPr lang="en-US" altLang="zh-CN" sz="2400" b="1" i="0">
                <a:solidFill>
                  <a:srgbClr val="0070C0"/>
                </a:solidFill>
                <a:latin typeface="Comic Sans MS" pitchFamily="66" charset="0"/>
              </a:rPr>
              <a:t>[</a:t>
            </a:r>
            <a:r>
              <a:rPr lang="en-US" altLang="zh-CN" sz="2400" b="1" i="0">
                <a:solidFill>
                  <a:srgbClr val="0070C0"/>
                </a:solidFill>
                <a:latin typeface="Comic Sans MS" pitchFamily="66" charset="0"/>
                <a:sym typeface="Kingsoft Phonetic Plain" pitchFamily="2" charset="2"/>
              </a:rPr>
              <a:t>:</a:t>
            </a:r>
            <a:r>
              <a:rPr lang="en-US" altLang="zh-CN" sz="2400" b="1" i="0">
                <a:solidFill>
                  <a:srgbClr val="0070C0"/>
                </a:solidFill>
                <a:latin typeface="Comic Sans MS" pitchFamily="66" charset="0"/>
              </a:rPr>
              <a:t>]</a:t>
            </a:r>
          </a:p>
        </p:txBody>
      </p:sp>
      <p:sp>
        <p:nvSpPr>
          <p:cNvPr id="7" name="Rectangle 32"/>
          <p:cNvSpPr>
            <a:spLocks noChangeArrowheads="1"/>
          </p:cNvSpPr>
          <p:nvPr/>
        </p:nvSpPr>
        <p:spPr bwMode="auto">
          <a:xfrm>
            <a:off x="5508104" y="5157192"/>
            <a:ext cx="16002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-571320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2400" b="1" i="0">
                <a:solidFill>
                  <a:srgbClr val="0070C0"/>
                </a:solidFill>
                <a:latin typeface="Comic Sans MS" pitchFamily="66" charset="0"/>
              </a:rPr>
              <a:t>  [</a:t>
            </a:r>
            <a:r>
              <a:rPr lang="en-US" altLang="zh-CN" sz="2400" b="1" i="0">
                <a:solidFill>
                  <a:srgbClr val="0070C0"/>
                </a:solidFill>
                <a:latin typeface="Comic Sans MS" pitchFamily="66" charset="0"/>
                <a:sym typeface="Kingsoft Phonetic Plain" pitchFamily="2" charset="2"/>
              </a:rPr>
              <a:t>:</a:t>
            </a:r>
            <a:r>
              <a:rPr lang="en-US" altLang="zh-CN" sz="2400" b="1" i="0">
                <a:solidFill>
                  <a:srgbClr val="0070C0"/>
                </a:solidFill>
                <a:latin typeface="Comic Sans MS" pitchFamily="66" charset="0"/>
              </a:rPr>
              <a:t>]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782144" y="4088829"/>
            <a:ext cx="1219200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zh-CN" sz="2400" b="1" i="0">
                <a:solidFill>
                  <a:srgbClr val="0070C0"/>
                </a:solidFill>
                <a:latin typeface="Comic Sans MS" pitchFamily="66" charset="0"/>
              </a:rPr>
              <a:t> [</a:t>
            </a:r>
            <a:r>
              <a:rPr lang="en-US" altLang="zh-CN" sz="2400" b="1" i="0">
                <a:solidFill>
                  <a:srgbClr val="0070C0"/>
                </a:solidFill>
                <a:latin typeface="Comic Sans MS" pitchFamily="66" charset="0"/>
                <a:sym typeface="Kingsoft Phonetic Plain" pitchFamily="2" charset="2"/>
              </a:rPr>
              <a:t>:</a:t>
            </a:r>
            <a:r>
              <a:rPr lang="en-US" altLang="zh-CN" sz="2400" b="1" i="0">
                <a:solidFill>
                  <a:srgbClr val="0070C0"/>
                </a:solidFill>
                <a:latin typeface="Comic Sans MS" pitchFamily="66" charset="0"/>
              </a:rPr>
              <a:t>]</a:t>
            </a:r>
          </a:p>
        </p:txBody>
      </p:sp>
      <p:sp>
        <p:nvSpPr>
          <p:cNvPr id="13" name="Rectangle 34"/>
          <p:cNvSpPr>
            <a:spLocks noChangeArrowheads="1"/>
          </p:cNvSpPr>
          <p:nvPr/>
        </p:nvSpPr>
        <p:spPr bwMode="auto">
          <a:xfrm>
            <a:off x="5806480" y="3512765"/>
            <a:ext cx="152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2400" b="1" i="0">
                <a:solidFill>
                  <a:srgbClr val="0070C0"/>
                </a:solidFill>
                <a:latin typeface="Comic Sans MS" pitchFamily="66" charset="0"/>
              </a:rPr>
              <a:t> [</a:t>
            </a:r>
            <a:r>
              <a:rPr lang="en-US" altLang="zh-CN" sz="2400" b="1" i="0">
                <a:solidFill>
                  <a:srgbClr val="0070C0"/>
                </a:solidFill>
                <a:latin typeface="Comic Sans MS" pitchFamily="66" charset="0"/>
                <a:sym typeface="Kingsoft Phonetic Plain" pitchFamily="2" charset="2"/>
              </a:rPr>
              <a:t>:</a:t>
            </a:r>
            <a:r>
              <a:rPr lang="en-US" altLang="zh-CN" sz="2400" b="1" i="0">
                <a:solidFill>
                  <a:srgbClr val="0070C0"/>
                </a:solidFill>
                <a:latin typeface="Comic Sans MS" pitchFamily="66" charset="0"/>
              </a:rPr>
              <a:t>]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69976" y="3872805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smtClean="0">
                <a:solidFill>
                  <a:srgbClr val="FF0000"/>
                </a:solidFill>
                <a:latin typeface="Comic Sans MS" pitchFamily="66" charset="0"/>
              </a:rPr>
              <a:t>D </a:t>
            </a:r>
            <a:endParaRPr lang="zh-CN" altLang="en-US" sz="40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69976" y="4448869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smtClean="0">
                <a:solidFill>
                  <a:srgbClr val="FF0000"/>
                </a:solidFill>
                <a:latin typeface="Comic Sans MS" pitchFamily="66" charset="0"/>
              </a:rPr>
              <a:t>S </a:t>
            </a:r>
            <a:endParaRPr lang="zh-CN" altLang="en-US" sz="40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69976" y="3224733"/>
            <a:ext cx="576064" cy="72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smtClean="0">
                <a:solidFill>
                  <a:srgbClr val="FF0000"/>
                </a:solidFill>
                <a:latin typeface="Comic Sans MS" pitchFamily="66" charset="0"/>
              </a:rPr>
              <a:t>D </a:t>
            </a:r>
            <a:endParaRPr lang="zh-CN" altLang="en-US" sz="40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23528" y="2276872"/>
            <a:ext cx="83164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sz="2800" smtClean="0"/>
              <a:t>判断下列单词中划线部分读音是否相同，相同请打“</a:t>
            </a:r>
            <a:r>
              <a:rPr lang="en-US" altLang="zh-CN" sz="2800" smtClean="0"/>
              <a:t>S”</a:t>
            </a:r>
            <a:r>
              <a:rPr lang="zh-CN" altLang="en-US" sz="2800" smtClean="0"/>
              <a:t>，不同请打“</a:t>
            </a:r>
            <a:r>
              <a:rPr lang="en-US" altLang="zh-CN" sz="2800" smtClean="0"/>
              <a:t>D”</a:t>
            </a:r>
            <a:r>
              <a:rPr lang="zh-CN" altLang="en-US" sz="2800" smtClean="0"/>
              <a:t>。</a:t>
            </a:r>
            <a:endParaRPr lang="en-US" altLang="zh-CN" sz="2800" smtClean="0"/>
          </a:p>
        </p:txBody>
      </p:sp>
      <p:sp>
        <p:nvSpPr>
          <p:cNvPr id="24" name="椭圆 23"/>
          <p:cNvSpPr/>
          <p:nvPr/>
        </p:nvSpPr>
        <p:spPr>
          <a:xfrm>
            <a:off x="2134072" y="3296741"/>
            <a:ext cx="43204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Rectangle 34"/>
          <p:cNvSpPr>
            <a:spLocks noChangeArrowheads="1"/>
          </p:cNvSpPr>
          <p:nvPr/>
        </p:nvSpPr>
        <p:spPr bwMode="auto">
          <a:xfrm>
            <a:off x="5652120" y="4077072"/>
            <a:ext cx="152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2400" b="1" i="0">
                <a:solidFill>
                  <a:srgbClr val="0070C0"/>
                </a:solidFill>
                <a:latin typeface="Comic Sans MS" pitchFamily="66" charset="0"/>
              </a:rPr>
              <a:t> [</a:t>
            </a:r>
            <a:r>
              <a:rPr lang="en-US" altLang="zh-CN" sz="2400" b="1" i="0">
                <a:solidFill>
                  <a:srgbClr val="0070C0"/>
                </a:solidFill>
                <a:latin typeface="Comic Sans MS" pitchFamily="66" charset="0"/>
                <a:sym typeface="Kingsoft Phonetic Plain" pitchFamily="2" charset="2"/>
              </a:rPr>
              <a:t>:</a:t>
            </a:r>
            <a:r>
              <a:rPr lang="en-US" altLang="zh-CN" sz="2400" b="1" i="0">
                <a:solidFill>
                  <a:srgbClr val="0070C0"/>
                </a:solidFill>
                <a:latin typeface="Comic Sans MS" pitchFamily="66" charset="0"/>
              </a:rPr>
              <a:t>]</a:t>
            </a:r>
          </a:p>
        </p:txBody>
      </p:sp>
      <p:sp>
        <p:nvSpPr>
          <p:cNvPr id="28" name="椭圆 27"/>
          <p:cNvSpPr/>
          <p:nvPr/>
        </p:nvSpPr>
        <p:spPr>
          <a:xfrm>
            <a:off x="4788024" y="3861048"/>
            <a:ext cx="43204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2134072" y="4437112"/>
            <a:ext cx="43204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179512" y="1124744"/>
            <a:ext cx="8964488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altLang="zh-CN" sz="2800" b="1" i="0" smtClean="0">
                <a:latin typeface="Comic Sans MS" pitchFamily="66" charset="0"/>
              </a:rPr>
              <a:t>ar [</a:t>
            </a:r>
            <a:r>
              <a:rPr lang="en-US" altLang="zh-CN" sz="2800" b="1" i="0">
                <a:latin typeface="Comic Sans MS" pitchFamily="66" charset="0"/>
                <a:sym typeface="Kingsoft Phonetic Plain" pitchFamily="2" charset="2"/>
              </a:rPr>
              <a:t></a:t>
            </a:r>
            <a:r>
              <a:rPr lang="en-US" altLang="zh-CN" sz="2800" b="1" i="0" smtClean="0">
                <a:latin typeface="Comic Sans MS" pitchFamily="66" charset="0"/>
                <a:sym typeface="Kingsoft Phonetic Plain" pitchFamily="2" charset="2"/>
              </a:rPr>
              <a:t>:</a:t>
            </a:r>
            <a:r>
              <a:rPr lang="en-US" altLang="zh-CN" sz="2800" b="1" i="0" smtClean="0">
                <a:latin typeface="Comic Sans MS" pitchFamily="66" charset="0"/>
              </a:rPr>
              <a:t>]     er</a:t>
            </a:r>
            <a:r>
              <a:rPr lang="en-US" altLang="zh-CN" sz="2800" b="1" smtClean="0">
                <a:latin typeface="Comic Sans MS" pitchFamily="66" charset="0"/>
              </a:rPr>
              <a:t> [</a:t>
            </a:r>
            <a:r>
              <a:rPr lang="en-US" altLang="zh-CN" sz="2800" b="1" smtClean="0">
                <a:latin typeface="Comic Sans MS" pitchFamily="66" charset="0"/>
                <a:sym typeface="Kingsoft Phonetic Plain" pitchFamily="2" charset="2"/>
              </a:rPr>
              <a:t>:</a:t>
            </a:r>
            <a:r>
              <a:rPr lang="en-US" altLang="zh-CN" sz="2800" b="1" smtClean="0">
                <a:latin typeface="Comic Sans MS" pitchFamily="66" charset="0"/>
              </a:rPr>
              <a:t>]</a:t>
            </a:r>
            <a:r>
              <a:rPr lang="en-US" altLang="zh-CN" sz="2800" b="1" i="0" smtClean="0">
                <a:latin typeface="Comic Sans MS" pitchFamily="66" charset="0"/>
              </a:rPr>
              <a:t>    ir</a:t>
            </a:r>
            <a:r>
              <a:rPr lang="en-US" altLang="zh-CN" sz="2800" b="1" smtClean="0">
                <a:latin typeface="Comic Sans MS" pitchFamily="66" charset="0"/>
              </a:rPr>
              <a:t> [</a:t>
            </a:r>
            <a:r>
              <a:rPr lang="en-US" altLang="zh-CN" sz="2800" b="1" smtClean="0">
                <a:latin typeface="Comic Sans MS" pitchFamily="66" charset="0"/>
                <a:sym typeface="Kingsoft Phonetic Plain" pitchFamily="2" charset="2"/>
              </a:rPr>
              <a:t>:</a:t>
            </a:r>
            <a:r>
              <a:rPr lang="en-US" altLang="zh-CN" sz="2800" b="1" smtClean="0">
                <a:latin typeface="Comic Sans MS" pitchFamily="66" charset="0"/>
              </a:rPr>
              <a:t>]</a:t>
            </a:r>
            <a:r>
              <a:rPr lang="en-US" altLang="zh-CN" sz="2800" b="1" i="0" smtClean="0">
                <a:latin typeface="Comic Sans MS" pitchFamily="66" charset="0"/>
              </a:rPr>
              <a:t>     or</a:t>
            </a:r>
            <a:r>
              <a:rPr lang="en-US" altLang="zh-CN" sz="2800" b="1" smtClean="0">
                <a:latin typeface="Comic Sans MS" pitchFamily="66" charset="0"/>
              </a:rPr>
              <a:t>[</a:t>
            </a:r>
            <a:r>
              <a:rPr lang="en-US" altLang="zh-CN" sz="2800" b="1" smtClean="0">
                <a:latin typeface="Comic Sans MS" pitchFamily="66" charset="0"/>
                <a:sym typeface="Kingsoft Phonetic Plain" pitchFamily="2" charset="2"/>
              </a:rPr>
              <a:t>:</a:t>
            </a:r>
            <a:r>
              <a:rPr lang="en-US" altLang="zh-CN" sz="2800" b="1" smtClean="0">
                <a:latin typeface="Comic Sans MS" pitchFamily="66" charset="0"/>
              </a:rPr>
              <a:t>] </a:t>
            </a:r>
            <a:r>
              <a:rPr lang="en-US" altLang="zh-CN" sz="2800" b="1" i="0" smtClean="0">
                <a:latin typeface="Comic Sans MS" pitchFamily="66" charset="0"/>
              </a:rPr>
              <a:t>  ur</a:t>
            </a:r>
            <a:r>
              <a:rPr lang="en-US" altLang="zh-CN" sz="2800" b="1" smtClean="0">
                <a:latin typeface="Comic Sans MS" pitchFamily="66" charset="0"/>
              </a:rPr>
              <a:t> [</a:t>
            </a:r>
            <a:r>
              <a:rPr lang="en-US" altLang="zh-CN" sz="2800" b="1" smtClean="0">
                <a:latin typeface="Comic Sans MS" pitchFamily="66" charset="0"/>
                <a:sym typeface="Kingsoft Phonetic Plain" pitchFamily="2" charset="2"/>
              </a:rPr>
              <a:t>:</a:t>
            </a:r>
            <a:r>
              <a:rPr lang="en-US" altLang="zh-CN" sz="2800" b="1" smtClean="0">
                <a:latin typeface="Comic Sans MS" pitchFamily="66" charset="0"/>
              </a:rPr>
              <a:t>]</a:t>
            </a:r>
            <a:endParaRPr lang="en-US" altLang="zh-CN" sz="2800" b="1" i="0">
              <a:latin typeface="Comic Sans MS" pitchFamily="66" charset="0"/>
            </a:endParaRPr>
          </a:p>
        </p:txBody>
      </p:sp>
      <p:sp>
        <p:nvSpPr>
          <p:cNvPr id="31" name="Rectangle 34"/>
          <p:cNvSpPr>
            <a:spLocks noChangeArrowheads="1"/>
          </p:cNvSpPr>
          <p:nvPr/>
        </p:nvSpPr>
        <p:spPr bwMode="auto">
          <a:xfrm>
            <a:off x="0" y="1628800"/>
            <a:ext cx="28083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3200" i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altLang="zh-CN" sz="3200" i="0" smtClean="0">
                <a:solidFill>
                  <a:srgbClr val="FF0000"/>
                </a:solidFill>
                <a:latin typeface="Comic Sans MS" pitchFamily="66" charset="0"/>
              </a:rPr>
              <a:t>ar</a:t>
            </a:r>
            <a:r>
              <a:rPr lang="zh-CN" altLang="en-US" sz="3200" smtClean="0">
                <a:solidFill>
                  <a:srgbClr val="FF0000"/>
                </a:solidFill>
                <a:latin typeface="Comic Sans MS" pitchFamily="66" charset="0"/>
              </a:rPr>
              <a:t>在</a:t>
            </a:r>
            <a:r>
              <a:rPr lang="en-US" altLang="zh-CN" sz="3200" smtClean="0">
                <a:solidFill>
                  <a:srgbClr val="FF0000"/>
                </a:solidFill>
                <a:latin typeface="Comic Sans MS" pitchFamily="66" charset="0"/>
              </a:rPr>
              <a:t>[w]</a:t>
            </a:r>
            <a:r>
              <a:rPr lang="zh-CN" altLang="en-US" sz="3200" smtClean="0">
                <a:solidFill>
                  <a:srgbClr val="FF0000"/>
                </a:solidFill>
                <a:latin typeface="Comic Sans MS" pitchFamily="66" charset="0"/>
              </a:rPr>
              <a:t>后</a:t>
            </a:r>
            <a:r>
              <a:rPr lang="en-US" altLang="zh-CN" sz="3200" i="0" smtClean="0">
                <a:solidFill>
                  <a:srgbClr val="FF0000"/>
                </a:solidFill>
                <a:latin typeface="Comic Sans MS" pitchFamily="66" charset="0"/>
              </a:rPr>
              <a:t>[</a:t>
            </a:r>
            <a:r>
              <a:rPr lang="en-US" altLang="zh-CN" sz="3200" i="0">
                <a:solidFill>
                  <a:srgbClr val="FF0000"/>
                </a:solidFill>
                <a:latin typeface="Comic Sans MS" pitchFamily="66" charset="0"/>
                <a:sym typeface="Kingsoft Phonetic Plain" pitchFamily="2" charset="2"/>
              </a:rPr>
              <a:t>:</a:t>
            </a:r>
            <a:r>
              <a:rPr lang="en-US" altLang="zh-CN" sz="3200" i="0">
                <a:solidFill>
                  <a:srgbClr val="FF0000"/>
                </a:solidFill>
                <a:latin typeface="Comic Sans MS" pitchFamily="66" charset="0"/>
              </a:rPr>
              <a:t>]</a:t>
            </a:r>
          </a:p>
        </p:txBody>
      </p:sp>
      <p:sp>
        <p:nvSpPr>
          <p:cNvPr id="32" name="Rectangle 34"/>
          <p:cNvSpPr>
            <a:spLocks noChangeArrowheads="1"/>
          </p:cNvSpPr>
          <p:nvPr/>
        </p:nvSpPr>
        <p:spPr bwMode="auto">
          <a:xfrm>
            <a:off x="5508104" y="1628800"/>
            <a:ext cx="30963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3200" i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altLang="zh-CN" sz="3200" smtClean="0">
                <a:solidFill>
                  <a:srgbClr val="FF0000"/>
                </a:solidFill>
                <a:latin typeface="Comic Sans MS" pitchFamily="66" charset="0"/>
              </a:rPr>
              <a:t>or</a:t>
            </a:r>
            <a:r>
              <a:rPr lang="zh-CN" altLang="en-US" sz="3200" smtClean="0">
                <a:solidFill>
                  <a:srgbClr val="FF0000"/>
                </a:solidFill>
                <a:latin typeface="Comic Sans MS" pitchFamily="66" charset="0"/>
              </a:rPr>
              <a:t>在</a:t>
            </a:r>
            <a:r>
              <a:rPr lang="en-US" altLang="zh-CN" sz="3200" smtClean="0">
                <a:solidFill>
                  <a:srgbClr val="FF0000"/>
                </a:solidFill>
                <a:latin typeface="Comic Sans MS" pitchFamily="66" charset="0"/>
              </a:rPr>
              <a:t>[w]</a:t>
            </a:r>
            <a:r>
              <a:rPr lang="zh-CN" altLang="en-US" sz="3200" smtClean="0">
                <a:solidFill>
                  <a:srgbClr val="FF0000"/>
                </a:solidFill>
                <a:latin typeface="Comic Sans MS" pitchFamily="66" charset="0"/>
              </a:rPr>
              <a:t>后</a:t>
            </a:r>
            <a:r>
              <a:rPr lang="en-US" altLang="zh-CN" sz="3200" i="0" smtClean="0">
                <a:solidFill>
                  <a:srgbClr val="FF0000"/>
                </a:solidFill>
                <a:latin typeface="Comic Sans MS" pitchFamily="66" charset="0"/>
              </a:rPr>
              <a:t>[</a:t>
            </a:r>
            <a:r>
              <a:rPr lang="en-US" altLang="zh-CN" sz="3200" smtClean="0">
                <a:solidFill>
                  <a:srgbClr val="FF0000"/>
                </a:solidFill>
                <a:latin typeface="Comic Sans MS" pitchFamily="66" charset="0"/>
                <a:sym typeface="Kingsoft Phonetic Plain" pitchFamily="2" charset="2"/>
              </a:rPr>
              <a:t>:</a:t>
            </a:r>
            <a:r>
              <a:rPr lang="en-US" altLang="zh-CN" sz="3200" i="0" smtClean="0">
                <a:solidFill>
                  <a:srgbClr val="FF0000"/>
                </a:solidFill>
                <a:latin typeface="Comic Sans MS" pitchFamily="66" charset="0"/>
              </a:rPr>
              <a:t>]</a:t>
            </a:r>
            <a:endParaRPr lang="en-US" altLang="zh-CN" sz="3200" i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7" grpId="0"/>
      <p:bldP spid="10" grpId="0"/>
      <p:bldP spid="13" grpId="0"/>
      <p:bldP spid="18" grpId="0"/>
      <p:bldP spid="20" grpId="0"/>
      <p:bldP spid="21" grpId="0"/>
      <p:bldP spid="23" grpId="0"/>
      <p:bldP spid="24" grpId="0" animBg="1"/>
      <p:bldP spid="27" grpId="0"/>
      <p:bldP spid="28" grpId="0" animBg="1"/>
      <p:bldP spid="2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980728"/>
            <a:ext cx="8424936" cy="7725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smtClean="0">
                <a:latin typeface="Times New Roman" pitchFamily="18" charset="0"/>
                <a:cs typeface="Times New Roman" pitchFamily="18" charset="0"/>
              </a:rPr>
              <a:t>1 [d  </a:t>
            </a:r>
            <a:r>
              <a:rPr lang="en-US" altLang="zh-CN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aɪ</a:t>
            </a:r>
            <a:r>
              <a:rPr lang="en-US" altLang="zh-CN" sz="4000" smtClean="0">
                <a:latin typeface="Times New Roman" pitchFamily="18" charset="0"/>
                <a:cs typeface="Times New Roman" pitchFamily="18" charset="0"/>
              </a:rPr>
              <a:t>  v]               d _ v _         _____</a:t>
            </a:r>
          </a:p>
          <a:p>
            <a:r>
              <a:rPr lang="en-US" altLang="zh-CN" sz="4000" smtClean="0">
                <a:latin typeface="Times New Roman" pitchFamily="18" charset="0"/>
                <a:cs typeface="Times New Roman" pitchFamily="18" charset="0"/>
              </a:rPr>
              <a:t>2 [f  </a:t>
            </a:r>
            <a:r>
              <a:rPr lang="en-US" altLang="zh-CN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juː</a:t>
            </a:r>
            <a:r>
              <a:rPr lang="en-US" altLang="zh-CN" sz="4000" smtClean="0">
                <a:latin typeface="Times New Roman" pitchFamily="18" charset="0"/>
                <a:cs typeface="Times New Roman" pitchFamily="18" charset="0"/>
              </a:rPr>
              <a:t>  z]               f _ s _          _____</a:t>
            </a:r>
          </a:p>
          <a:p>
            <a:r>
              <a:rPr lang="en-US" altLang="zh-CN" sz="4000" smtClean="0">
                <a:latin typeface="Times New Roman" pitchFamily="18" charset="0"/>
                <a:cs typeface="Times New Roman" pitchFamily="18" charset="0"/>
              </a:rPr>
              <a:t>3 [l </a:t>
            </a:r>
            <a:r>
              <a:rPr lang="en-US" altLang="zh-CN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en-US" altLang="zh-CN" sz="4000" smtClean="0">
                <a:latin typeface="Times New Roman" pitchFamily="18" charset="0"/>
                <a:cs typeface="Times New Roman" pitchFamily="18" charset="0"/>
              </a:rPr>
              <a:t> m p]              l_ mp           _____</a:t>
            </a:r>
          </a:p>
          <a:p>
            <a:r>
              <a:rPr lang="en-US" altLang="zh-CN" sz="4000" smtClean="0">
                <a:latin typeface="Times New Roman" pitchFamily="18" charset="0"/>
                <a:cs typeface="Times New Roman" pitchFamily="18" charset="0"/>
              </a:rPr>
              <a:t>4 [</a:t>
            </a:r>
            <a:r>
              <a:rPr lang="en-US" altLang="zh-CN" sz="4000" u="sng" smtClean="0">
                <a:latin typeface="Times New Roman" pitchFamily="18" charset="0"/>
                <a:cs typeface="Times New Roman" pitchFamily="18" charset="0"/>
              </a:rPr>
              <a:t>'m </a:t>
            </a:r>
            <a:r>
              <a:rPr lang="en-US" altLang="zh-CN" sz="40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ɑː</a:t>
            </a:r>
            <a:r>
              <a:rPr lang="en-US" altLang="zh-CN" sz="4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u="sng" smtClean="0">
                <a:latin typeface="Times New Roman" pitchFamily="18" charset="0"/>
                <a:cs typeface="Times New Roman" pitchFamily="18" charset="0"/>
              </a:rPr>
              <a:t>k ɪ</a:t>
            </a:r>
            <a:r>
              <a:rPr lang="en-US" altLang="zh-CN" sz="4000" smtClean="0">
                <a:latin typeface="Times New Roman" pitchFamily="18" charset="0"/>
                <a:cs typeface="Times New Roman" pitchFamily="18" charset="0"/>
              </a:rPr>
              <a:t> t]           m___ ket     _____</a:t>
            </a:r>
          </a:p>
          <a:p>
            <a:r>
              <a:rPr lang="en-US" altLang="zh-CN" sz="4000" smtClean="0">
                <a:latin typeface="Times New Roman" pitchFamily="18" charset="0"/>
                <a:cs typeface="Times New Roman" pitchFamily="18" charset="0"/>
              </a:rPr>
              <a:t>5 [</a:t>
            </a:r>
            <a:r>
              <a:rPr lang="en-US" altLang="zh-CN" sz="4000" u="sng" smtClean="0">
                <a:latin typeface="Times New Roman" pitchFamily="18" charset="0"/>
                <a:cs typeface="Times New Roman" pitchFamily="18" charset="0"/>
              </a:rPr>
              <a:t>'w </a:t>
            </a:r>
            <a:r>
              <a:rPr lang="en-US" altLang="zh-CN" sz="40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ɜː</a:t>
            </a:r>
            <a:r>
              <a:rPr lang="en-US" altLang="zh-CN" sz="4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u="sng" smtClean="0">
                <a:latin typeface="Times New Roman" pitchFamily="18" charset="0"/>
                <a:cs typeface="Times New Roman" pitchFamily="18" charset="0"/>
              </a:rPr>
              <a:t>k ə</a:t>
            </a:r>
            <a:r>
              <a:rPr lang="en-US" altLang="zh-CN" sz="4000" smtClean="0">
                <a:latin typeface="Times New Roman" pitchFamily="18" charset="0"/>
                <a:cs typeface="Times New Roman" pitchFamily="18" charset="0"/>
              </a:rPr>
              <a:t> ]            w___ ker     _____</a:t>
            </a:r>
          </a:p>
          <a:p>
            <a:r>
              <a:rPr lang="en-US" altLang="zh-CN" sz="4000" smtClean="0">
                <a:latin typeface="Times New Roman" pitchFamily="18" charset="0"/>
                <a:cs typeface="Times New Roman" pitchFamily="18" charset="0"/>
              </a:rPr>
              <a:t>6 [</a:t>
            </a:r>
            <a:r>
              <a:rPr lang="en-US" altLang="zh-CN" sz="4000" u="sng" smtClean="0">
                <a:latin typeface="Times New Roman" pitchFamily="18" charset="0"/>
                <a:cs typeface="Times New Roman" pitchFamily="18" charset="0"/>
              </a:rPr>
              <a:t>'m </a:t>
            </a:r>
            <a:r>
              <a:rPr lang="en-US" altLang="zh-CN" sz="40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4000" u="sng" smtClean="0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en-US" altLang="zh-CN" sz="4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u="sng" smtClean="0">
                <a:latin typeface="Times New Roman" pitchFamily="18" charset="0"/>
                <a:cs typeface="Times New Roman" pitchFamily="18" charset="0"/>
              </a:rPr>
              <a:t>b ə</a:t>
            </a:r>
            <a:r>
              <a:rPr lang="en-US" altLang="zh-CN" sz="4000" smtClean="0">
                <a:latin typeface="Times New Roman" pitchFamily="18" charset="0"/>
                <a:cs typeface="Times New Roman" pitchFamily="18" charset="0"/>
              </a:rPr>
              <a:t>]          m _ mber    _____</a:t>
            </a:r>
          </a:p>
          <a:p>
            <a:r>
              <a:rPr lang="en-US" altLang="zh-CN" sz="4000" smtClean="0">
                <a:latin typeface="Times New Roman" pitchFamily="18" charset="0"/>
                <a:cs typeface="Times New Roman" pitchFamily="18" charset="0"/>
              </a:rPr>
              <a:t>7 ['m </a:t>
            </a:r>
            <a:r>
              <a:rPr lang="en-US" altLang="zh-CN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4000" smtClean="0">
                <a:latin typeface="Times New Roman" pitchFamily="18" charset="0"/>
                <a:cs typeface="Times New Roman" pitchFamily="18" charset="0"/>
              </a:rPr>
              <a:t> m b ə]+ [ʃ </a:t>
            </a:r>
            <a:r>
              <a:rPr lang="en-US" altLang="zh-CN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ɪ</a:t>
            </a:r>
            <a:r>
              <a:rPr lang="en-US" altLang="zh-CN" sz="4000" smtClean="0">
                <a:latin typeface="Times New Roman" pitchFamily="18" charset="0"/>
                <a:cs typeface="Times New Roman" pitchFamily="18" charset="0"/>
              </a:rPr>
              <a:t> p]  </a:t>
            </a:r>
          </a:p>
          <a:p>
            <a:r>
              <a:rPr lang="en-US" altLang="zh-CN" sz="4000" smtClean="0">
                <a:latin typeface="Times New Roman" pitchFamily="18" charset="0"/>
                <a:cs typeface="Times New Roman" pitchFamily="18" charset="0"/>
              </a:rPr>
              <a:t>         m _ mber+sh _ p= </a:t>
            </a:r>
          </a:p>
          <a:p>
            <a:endParaRPr lang="en-US" altLang="zh-CN" sz="440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440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4400" smtClean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标题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5400" smtClean="0"/>
              <a:t>拼一拼</a:t>
            </a:r>
            <a:endParaRPr lang="zh-CN" altLang="en-US" sz="5400"/>
          </a:p>
        </p:txBody>
      </p:sp>
      <p:sp>
        <p:nvSpPr>
          <p:cNvPr id="25" name="TextBox 24"/>
          <p:cNvSpPr txBox="1"/>
          <p:nvPr/>
        </p:nvSpPr>
        <p:spPr>
          <a:xfrm>
            <a:off x="4355976" y="980728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    e </a:t>
            </a:r>
            <a:endParaRPr lang="zh-CN" altLang="en-US" sz="4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55976" y="1556792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   e </a:t>
            </a:r>
            <a:endParaRPr lang="zh-CN" altLang="en-US" sz="4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11960" y="2204864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zh-CN" altLang="en-US" sz="4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99992" y="2852936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</a:t>
            </a:r>
            <a:endParaRPr lang="zh-CN" altLang="en-US" sz="4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72000" y="3429000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endParaRPr lang="zh-CN" altLang="en-US" sz="4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72000" y="4077072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zh-CN" altLang="en-US" sz="4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91680" y="5229200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                i</a:t>
            </a:r>
            <a:endParaRPr lang="zh-CN" altLang="en-US" sz="4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04048" y="5229200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membership</a:t>
            </a:r>
            <a:r>
              <a:rPr lang="zh-CN" alt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会员</a:t>
            </a:r>
            <a:endParaRPr lang="zh-CN" altLang="en-US" sz="4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16216" y="1052736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开音节</a:t>
            </a:r>
            <a:r>
              <a:rPr lang="en-US" altLang="zh-CN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32240" y="2852936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zh-CN" alt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音节</a:t>
            </a:r>
            <a:r>
              <a:rPr lang="en-US" altLang="zh-CN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88224" y="1700808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开音节</a:t>
            </a:r>
            <a:r>
              <a:rPr lang="en-US" altLang="zh-CN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88224" y="2204864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闭音节</a:t>
            </a:r>
            <a:r>
              <a:rPr lang="en-US" altLang="zh-CN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60232" y="4077072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闭音节</a:t>
            </a:r>
            <a:r>
              <a:rPr lang="en-US" altLang="zh-CN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60232" y="3501008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zh-CN" alt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音节</a:t>
            </a:r>
            <a:r>
              <a:rPr lang="en-US" altLang="zh-CN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47864" y="6273225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闭音节</a:t>
            </a:r>
            <a:r>
              <a:rPr lang="en-US" altLang="zh-CN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下箭头 22"/>
          <p:cNvSpPr/>
          <p:nvPr/>
        </p:nvSpPr>
        <p:spPr>
          <a:xfrm>
            <a:off x="3851920" y="5877272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12" grpId="0"/>
      <p:bldP spid="13" grpId="0"/>
      <p:bldP spid="14" grpId="0"/>
      <p:bldP spid="15" grpId="0"/>
      <p:bldP spid="16" grpId="0"/>
      <p:bldP spid="18" grpId="0"/>
      <p:bldP spid="22" grpId="0"/>
      <p:bldP spid="2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:\Users\Administrator\AppData\Roaming\Tencent\Users\812421738\QQ\WinTemp\RichOle\O0(BZY(Q)D[0T}%(6EM3B$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676456" cy="7647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51720" y="620688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smtClean="0">
                <a:solidFill>
                  <a:srgbClr val="FF0000"/>
                </a:solidFill>
                <a:latin typeface="Comic Sans MS" pitchFamily="66" charset="0"/>
              </a:rPr>
              <a:t>Be the best speller</a:t>
            </a:r>
            <a:endParaRPr lang="zh-CN" altLang="en-US" sz="36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348800"/>
            <a:ext cx="784887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smtClean="0">
                <a:latin typeface="Comic Sans MS" pitchFamily="66" charset="0"/>
              </a:rPr>
              <a:t>1 spell in a group of 6-8 classmates(6-8</a:t>
            </a:r>
            <a:r>
              <a:rPr lang="zh-CN" altLang="en-US" sz="2800" smtClean="0">
                <a:latin typeface="Comic Sans MS" pitchFamily="66" charset="0"/>
              </a:rPr>
              <a:t>人一组</a:t>
            </a:r>
            <a:r>
              <a:rPr lang="en-US" altLang="zh-CN" sz="2800" smtClean="0">
                <a:latin typeface="Comic Sans MS" pitchFamily="66" charset="0"/>
              </a:rPr>
              <a:t>)</a:t>
            </a:r>
          </a:p>
          <a:p>
            <a:endParaRPr lang="en-US" altLang="zh-CN" sz="2800" smtClean="0">
              <a:latin typeface="Comic Sans MS" pitchFamily="66" charset="0"/>
            </a:endParaRPr>
          </a:p>
          <a:p>
            <a:r>
              <a:rPr lang="en-US" altLang="zh-CN" sz="2800" smtClean="0">
                <a:latin typeface="Comic Sans MS" pitchFamily="66" charset="0"/>
              </a:rPr>
              <a:t>2 make the phonetics as much as possible(</a:t>
            </a:r>
            <a:r>
              <a:rPr lang="zh-CN" altLang="en-US" sz="2800" smtClean="0">
                <a:latin typeface="Comic Sans MS" pitchFamily="66" charset="0"/>
              </a:rPr>
              <a:t>尽可能拼出多的音标</a:t>
            </a:r>
            <a:r>
              <a:rPr lang="en-US" altLang="zh-CN" sz="2800" smtClean="0">
                <a:latin typeface="Comic Sans MS" pitchFamily="66" charset="0"/>
              </a:rPr>
              <a:t>)</a:t>
            </a:r>
          </a:p>
          <a:p>
            <a:endParaRPr lang="en-US" altLang="zh-CN" sz="2800" smtClean="0">
              <a:latin typeface="Comic Sans MS" pitchFamily="66" charset="0"/>
            </a:endParaRPr>
          </a:p>
          <a:p>
            <a:r>
              <a:rPr lang="en-US" altLang="zh-CN" sz="2800" smtClean="0">
                <a:latin typeface="Comic Sans MS" pitchFamily="66" charset="0"/>
              </a:rPr>
              <a:t>3 make the phonetics as long as possible, including at least two vowels(</a:t>
            </a:r>
            <a:r>
              <a:rPr lang="zh-CN" altLang="en-US" sz="2800" smtClean="0">
                <a:latin typeface="Comic Sans MS" pitchFamily="66" charset="0"/>
              </a:rPr>
              <a:t>尽可能拼出长的音标</a:t>
            </a:r>
            <a:r>
              <a:rPr lang="en-US" altLang="zh-CN" sz="2800" smtClean="0">
                <a:latin typeface="Comic Sans MS" pitchFamily="66" charset="0"/>
              </a:rPr>
              <a:t>,</a:t>
            </a:r>
            <a:r>
              <a:rPr lang="zh-CN" altLang="en-US" sz="2800" smtClean="0">
                <a:latin typeface="Comic Sans MS" pitchFamily="66" charset="0"/>
              </a:rPr>
              <a:t>至少使用</a:t>
            </a:r>
            <a:r>
              <a:rPr lang="en-US" altLang="zh-CN" sz="2800" smtClean="0">
                <a:latin typeface="Comic Sans MS" pitchFamily="66" charset="0"/>
              </a:rPr>
              <a:t>2</a:t>
            </a:r>
            <a:r>
              <a:rPr lang="zh-CN" altLang="en-US" sz="2800" smtClean="0">
                <a:latin typeface="Comic Sans MS" pitchFamily="66" charset="0"/>
              </a:rPr>
              <a:t>个元音</a:t>
            </a:r>
            <a:r>
              <a:rPr lang="en-US" altLang="zh-CN" sz="2800" smtClean="0">
                <a:latin typeface="Comic Sans MS" pitchFamily="66" charset="0"/>
              </a:rPr>
              <a:t>)</a:t>
            </a:r>
          </a:p>
          <a:p>
            <a:endParaRPr lang="en-US" altLang="zh-CN" sz="2800" smtClean="0">
              <a:latin typeface="Comic Sans MS" pitchFamily="66" charset="0"/>
            </a:endParaRPr>
          </a:p>
          <a:p>
            <a:r>
              <a:rPr lang="en-US" altLang="zh-CN" sz="2800" smtClean="0">
                <a:latin typeface="Comic Sans MS" pitchFamily="66" charset="0"/>
              </a:rPr>
              <a:t>4 share them with others(</a:t>
            </a:r>
            <a:r>
              <a:rPr lang="zh-CN" altLang="en-US" sz="2800" smtClean="0">
                <a:latin typeface="Comic Sans MS" pitchFamily="66" charset="0"/>
              </a:rPr>
              <a:t>上前分享和教授音标</a:t>
            </a:r>
            <a:r>
              <a:rPr lang="en-US" altLang="zh-CN" sz="2800" smtClean="0">
                <a:latin typeface="Comic Sans MS" pitchFamily="66" charset="0"/>
              </a:rPr>
              <a:t>)</a:t>
            </a:r>
          </a:p>
          <a:p>
            <a:endParaRPr lang="en-US" altLang="zh-CN" sz="3600" smtClean="0">
              <a:latin typeface="Comic Sans MS" pitchFamily="66" charset="0"/>
            </a:endParaRPr>
          </a:p>
          <a:p>
            <a:r>
              <a:rPr lang="en-US" altLang="zh-CN" sz="3600" smtClean="0">
                <a:latin typeface="Comic Sans MS" pitchFamily="66" charset="0"/>
              </a:rPr>
              <a:t> </a:t>
            </a:r>
            <a:endParaRPr lang="zh-CN" altLang="en-US" sz="3600">
              <a:latin typeface="Comic Sans MS" pitchFamily="66" charset="0"/>
            </a:endParaRPr>
          </a:p>
        </p:txBody>
      </p:sp>
      <p:pic>
        <p:nvPicPr>
          <p:cNvPr id="2053" name="Picture 5" descr="C:\Users\Administrator\AppData\Roaming\Tencent\Users\812421738\QQ\WinTemp\RichOle\695TL`DIQP_HJLN501YK{}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5805264"/>
            <a:ext cx="6836246" cy="126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ChangeArrowheads="1"/>
          </p:cNvSpPr>
          <p:nvPr/>
        </p:nvSpPr>
        <p:spPr bwMode="auto">
          <a:xfrm>
            <a:off x="611560" y="2060848"/>
            <a:ext cx="8242962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altLang="zh-CN" sz="3200" i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Which </a:t>
            </a:r>
            <a:r>
              <a:rPr lang="en-US" altLang="zh-CN" sz="3200" i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letter(</a:t>
            </a:r>
            <a:r>
              <a:rPr lang="zh-CN" altLang="en-US" sz="3200" i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字母</a:t>
            </a:r>
            <a:r>
              <a:rPr lang="en-US" altLang="zh-CN" sz="3200" i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zh-CN" sz="3200" i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is a </a:t>
            </a:r>
            <a:r>
              <a:rPr lang="en-US" altLang="zh-CN" sz="3200" i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part (</a:t>
            </a:r>
            <a:r>
              <a:rPr lang="zh-CN" altLang="en-US" sz="3200" i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部分</a:t>
            </a:r>
            <a:r>
              <a:rPr lang="en-US" altLang="zh-CN" sz="3200" i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zh-CN" sz="3200" i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of your face?</a:t>
            </a:r>
            <a:r>
              <a:rPr lang="en-US" altLang="zh-CN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73411" name="Text Box 3"/>
          <p:cNvSpPr txBox="1">
            <a:spLocks noChangeArrowheads="1"/>
          </p:cNvSpPr>
          <p:nvPr/>
        </p:nvSpPr>
        <p:spPr bwMode="auto">
          <a:xfrm>
            <a:off x="0" y="1484784"/>
            <a:ext cx="6912768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200" i="0" smtClean="0">
                <a:latin typeface="Times New Roman" pitchFamily="18" charset="0"/>
                <a:cs typeface="Times New Roman" pitchFamily="18" charset="0"/>
              </a:rPr>
              <a:t>1  /witʃ</a:t>
            </a:r>
            <a:r>
              <a:rPr lang="en-US" altLang="zh-CN" sz="3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i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i="0">
                <a:latin typeface="Times New Roman" pitchFamily="18" charset="0"/>
                <a:cs typeface="Times New Roman" pitchFamily="18" charset="0"/>
              </a:rPr>
              <a:t>ˈletə</a:t>
            </a:r>
            <a:r>
              <a:rPr lang="en-US" altLang="zh-CN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i="0">
                <a:latin typeface="Times New Roman" pitchFamily="18" charset="0"/>
                <a:cs typeface="Times New Roman" pitchFamily="18" charset="0"/>
              </a:rPr>
              <a:t> iz  ə</a:t>
            </a:r>
            <a:r>
              <a:rPr lang="en-US" altLang="zh-CN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i="0">
                <a:latin typeface="Times New Roman" pitchFamily="18" charset="0"/>
                <a:cs typeface="Times New Roman" pitchFamily="18" charset="0"/>
              </a:rPr>
              <a:t> pa:t   əv</a:t>
            </a:r>
            <a:r>
              <a:rPr lang="en-US" altLang="zh-CN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i="0">
                <a:latin typeface="Times New Roman" pitchFamily="18" charset="0"/>
                <a:cs typeface="Times New Roman" pitchFamily="18" charset="0"/>
              </a:rPr>
              <a:t> jɔ:</a:t>
            </a:r>
            <a:r>
              <a:rPr lang="en-US" altLang="zh-CN" sz="32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0" i="0">
                <a:latin typeface="Times New Roman" pitchFamily="18" charset="0"/>
                <a:cs typeface="Times New Roman" pitchFamily="18" charset="0"/>
              </a:rPr>
              <a:t>feis/  ?</a:t>
            </a:r>
          </a:p>
        </p:txBody>
      </p:sp>
      <p:sp>
        <p:nvSpPr>
          <p:cNvPr id="273412" name="Rectangle 4"/>
          <p:cNvSpPr>
            <a:spLocks noChangeArrowheads="1"/>
          </p:cNvSpPr>
          <p:nvPr/>
        </p:nvSpPr>
        <p:spPr bwMode="auto">
          <a:xfrm>
            <a:off x="4139952" y="2852936"/>
            <a:ext cx="2533066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i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Key: I (eye).</a:t>
            </a:r>
            <a:endParaRPr lang="zh-CN" altLang="en-US" sz="3200" i="0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73413" name="Rectangle 5"/>
          <p:cNvSpPr>
            <a:spLocks noChangeArrowheads="1"/>
          </p:cNvSpPr>
          <p:nvPr/>
        </p:nvSpPr>
        <p:spPr bwMode="auto">
          <a:xfrm>
            <a:off x="683568" y="4581128"/>
            <a:ext cx="669927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altLang="zh-CN" sz="3200" i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What kind of dog doesn't  bite or bark?</a:t>
            </a:r>
            <a:r>
              <a:rPr lang="en-US" altLang="zh-CN" sz="32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73414" name="Text Box 6"/>
          <p:cNvSpPr txBox="1">
            <a:spLocks noChangeArrowheads="1"/>
          </p:cNvSpPr>
          <p:nvPr/>
        </p:nvSpPr>
        <p:spPr bwMode="auto">
          <a:xfrm>
            <a:off x="0" y="3789040"/>
            <a:ext cx="9289032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200" i="0" smtClean="0">
                <a:latin typeface="Times New Roman" pitchFamily="18" charset="0"/>
                <a:cs typeface="Times New Roman" pitchFamily="18" charset="0"/>
              </a:rPr>
              <a:t>2 /wɔt</a:t>
            </a:r>
            <a:r>
              <a:rPr lang="en-US" altLang="zh-CN" sz="3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i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i="0">
                <a:latin typeface="Times New Roman" pitchFamily="18" charset="0"/>
                <a:cs typeface="Times New Roman" pitchFamily="18" charset="0"/>
              </a:rPr>
              <a:t>kaind </a:t>
            </a:r>
            <a:r>
              <a:rPr lang="en-US" altLang="zh-CN" sz="3200" i="0" smtClean="0">
                <a:latin typeface="Times New Roman" pitchFamily="18" charset="0"/>
                <a:cs typeface="Times New Roman" pitchFamily="18" charset="0"/>
              </a:rPr>
              <a:t> əv  dɔg</a:t>
            </a:r>
            <a:r>
              <a:rPr lang="en-US" altLang="zh-CN" sz="3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i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i="0">
                <a:latin typeface="Times New Roman" pitchFamily="18" charset="0"/>
                <a:cs typeface="Times New Roman" pitchFamily="18" charset="0"/>
              </a:rPr>
              <a:t>ˈdʌznt</a:t>
            </a:r>
            <a:r>
              <a:rPr lang="en-US" altLang="zh-CN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i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i="0" smtClean="0">
                <a:latin typeface="Times New Roman" pitchFamily="18" charset="0"/>
                <a:cs typeface="Times New Roman" pitchFamily="18" charset="0"/>
              </a:rPr>
              <a:t>bait (</a:t>
            </a:r>
            <a:r>
              <a:rPr lang="zh-CN" altLang="en-US" sz="3200" i="0" smtClean="0">
                <a:latin typeface="Times New Roman" pitchFamily="18" charset="0"/>
                <a:cs typeface="Times New Roman" pitchFamily="18" charset="0"/>
              </a:rPr>
              <a:t>咬</a:t>
            </a:r>
            <a:r>
              <a:rPr lang="en-US" altLang="zh-CN" sz="3200" i="0" smtClean="0"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en-US" altLang="zh-CN" sz="3200" i="0">
                <a:latin typeface="Times New Roman" pitchFamily="18" charset="0"/>
                <a:cs typeface="Times New Roman" pitchFamily="18" charset="0"/>
              </a:rPr>
              <a:t>ɔ:   </a:t>
            </a:r>
            <a:r>
              <a:rPr lang="en-US" altLang="zh-CN" sz="3200" i="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b</a:t>
            </a:r>
            <a:r>
              <a:rPr kumimoji="1" lang="en-US" altLang="zh-CN" sz="3200" i="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α:</a:t>
            </a:r>
            <a:r>
              <a:rPr lang="en-US" altLang="zh-CN" sz="3200" i="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k(</a:t>
            </a:r>
            <a:r>
              <a:rPr lang="zh-CN" altLang="en-US" sz="3200" i="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吠</a:t>
            </a:r>
            <a:r>
              <a:rPr lang="en-US" altLang="zh-CN" sz="3200" i="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) </a:t>
            </a:r>
            <a:r>
              <a:rPr lang="en-US" altLang="zh-CN" sz="3200" i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/?</a:t>
            </a:r>
          </a:p>
        </p:txBody>
      </p:sp>
      <p:sp>
        <p:nvSpPr>
          <p:cNvPr id="273415" name="Rectangle 7"/>
          <p:cNvSpPr>
            <a:spLocks noChangeArrowheads="1"/>
          </p:cNvSpPr>
          <p:nvPr/>
        </p:nvSpPr>
        <p:spPr bwMode="auto">
          <a:xfrm>
            <a:off x="4932040" y="5589240"/>
            <a:ext cx="2544286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i="0">
                <a:solidFill>
                  <a:srgbClr val="FF3300"/>
                </a:solidFill>
                <a:latin typeface="Comic Sans MS" pitchFamily="66" charset="0"/>
              </a:rPr>
              <a:t>Key: hotdog.</a:t>
            </a:r>
            <a:endParaRPr lang="zh-CN" altLang="en-US" sz="3200" i="0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51209" name="AutoShape 9" descr="u=2294108213,1671451636&amp;fm=0&amp;gp=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10" name="AutoShape 10" descr="u=2294108213,1671451636&amp;fm=0&amp;gp=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3" name="图片 12" descr="u=4221220482,2264118331&amp;fm=27&amp;gp=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2761054"/>
            <a:ext cx="1224136" cy="105520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71600" y="332656"/>
            <a:ext cx="8460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smtClean="0">
                <a:solidFill>
                  <a:srgbClr val="FF0000"/>
                </a:solidFill>
                <a:latin typeface="Comic Sans MS" pitchFamily="66" charset="0"/>
              </a:rPr>
              <a:t>      Be </a:t>
            </a:r>
            <a:r>
              <a:rPr lang="en-US" altLang="zh-CN" sz="3600" smtClean="0">
                <a:solidFill>
                  <a:srgbClr val="FF0000"/>
                </a:solidFill>
                <a:latin typeface="Comic Sans MS" pitchFamily="66" charset="0"/>
              </a:rPr>
              <a:t>the best guesser</a:t>
            </a:r>
          </a:p>
          <a:p>
            <a:r>
              <a:rPr lang="en-US" altLang="zh-CN" sz="3600" smtClean="0">
                <a:solidFill>
                  <a:srgbClr val="FF0000"/>
                </a:solidFill>
                <a:latin typeface="Comic Sans MS" pitchFamily="66" charset="0"/>
              </a:rPr>
              <a:t>                                   ---Riddles </a:t>
            </a:r>
            <a:r>
              <a:rPr lang="zh-CN" altLang="en-US" sz="3600" smtClean="0">
                <a:solidFill>
                  <a:srgbClr val="FF0000"/>
                </a:solidFill>
                <a:latin typeface="Comic Sans MS" pitchFamily="66" charset="0"/>
              </a:rPr>
              <a:t>谜语</a:t>
            </a:r>
            <a:endParaRPr lang="zh-CN" altLang="en-US" sz="360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097" name="Picture 1" descr="C:\Users\Administrator\AppData\Roaming\Tencent\Users\812421738\QQ\WinTemp\RichOle\7HO8XKSQXN10~E{D3(N9CC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5388978"/>
            <a:ext cx="2267744" cy="14690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3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3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3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3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3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0" grpId="0"/>
      <p:bldP spid="273412" grpId="0"/>
      <p:bldP spid="273413" grpId="0"/>
      <p:bldP spid="273414" grpId="0"/>
      <p:bldP spid="273415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43608" y="1556792"/>
            <a:ext cx="7416824" cy="57606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zh-CN" smtClean="0">
                <a:solidFill>
                  <a:srgbClr val="FF0000"/>
                </a:solidFill>
                <a:latin typeface="Comic Sans MS" pitchFamily="66" charset="0"/>
              </a:rPr>
              <a:t>n</a:t>
            </a:r>
            <a:r>
              <a:rPr lang="en-US" altLang="zh-CN" u="sng" smtClean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en-US" altLang="zh-CN" smtClean="0">
                <a:solidFill>
                  <a:srgbClr val="FF0000"/>
                </a:solidFill>
                <a:latin typeface="Comic Sans MS" pitchFamily="66" charset="0"/>
              </a:rPr>
              <a:t>m</a:t>
            </a:r>
            <a:r>
              <a:rPr lang="en-US" altLang="zh-CN" u="sng" smtClean="0">
                <a:solidFill>
                  <a:srgbClr val="7030A0"/>
                </a:solidFill>
                <a:latin typeface="Comic Sans MS" pitchFamily="66" charset="0"/>
              </a:rPr>
              <a:t>e</a:t>
            </a:r>
            <a:r>
              <a:rPr lang="en-US" altLang="zh-CN" smtClean="0">
                <a:solidFill>
                  <a:srgbClr val="FF0000"/>
                </a:solidFill>
                <a:latin typeface="Comic Sans MS" pitchFamily="66" charset="0"/>
              </a:rPr>
              <a:t>     c</a:t>
            </a:r>
            <a:r>
              <a:rPr lang="en-US" altLang="zh-CN" u="sng" smtClean="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en-US" altLang="zh-CN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en-US" altLang="zh-CN" u="sng" smtClean="0">
                <a:solidFill>
                  <a:srgbClr val="7030A0"/>
                </a:solidFill>
                <a:latin typeface="Comic Sans MS" pitchFamily="66" charset="0"/>
              </a:rPr>
              <a:t>e</a:t>
            </a:r>
            <a:r>
              <a:rPr lang="en-US" altLang="zh-CN" smtClean="0">
                <a:solidFill>
                  <a:srgbClr val="FF0000"/>
                </a:solidFill>
                <a:latin typeface="Comic Sans MS" pitchFamily="66" charset="0"/>
              </a:rPr>
              <a:t>     l</a:t>
            </a:r>
            <a:r>
              <a:rPr lang="en-US" altLang="zh-CN" u="sng" smtClean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en-US" altLang="zh-CN" smtClean="0">
                <a:solidFill>
                  <a:srgbClr val="FF0000"/>
                </a:solidFill>
                <a:latin typeface="Comic Sans MS" pitchFamily="66" charset="0"/>
              </a:rPr>
              <a:t>k</a:t>
            </a:r>
            <a:r>
              <a:rPr lang="en-US" altLang="zh-CN" u="sng" smtClean="0">
                <a:solidFill>
                  <a:srgbClr val="7030A0"/>
                </a:solidFill>
                <a:latin typeface="Comic Sans MS" pitchFamily="66" charset="0"/>
              </a:rPr>
              <a:t>e</a:t>
            </a:r>
            <a:r>
              <a:rPr lang="en-US" altLang="zh-CN" smtClean="0">
                <a:solidFill>
                  <a:srgbClr val="FF0000"/>
                </a:solidFill>
                <a:latin typeface="Comic Sans MS" pitchFamily="66" charset="0"/>
              </a:rPr>
              <a:t>      </a:t>
            </a:r>
            <a:r>
              <a:rPr lang="en-US" altLang="zh-CN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n</a:t>
            </a:r>
            <a:r>
              <a:rPr lang="en-US" altLang="zh-CN" u="sng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o</a:t>
            </a:r>
            <a:r>
              <a:rPr lang="en-US" altLang="zh-CN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s</a:t>
            </a:r>
            <a:r>
              <a:rPr lang="en-US" altLang="zh-CN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e</a:t>
            </a:r>
            <a:r>
              <a:rPr lang="en-US" altLang="zh-CN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   </a:t>
            </a:r>
            <a:r>
              <a:rPr lang="en-US" altLang="zh-CN" smtClean="0">
                <a:solidFill>
                  <a:srgbClr val="FF0000"/>
                </a:solidFill>
                <a:latin typeface="Comic Sans MS" pitchFamily="66" charset="0"/>
              </a:rPr>
              <a:t>sh</a:t>
            </a:r>
            <a:r>
              <a:rPr lang="en-US" altLang="zh-CN" u="sng" smtClean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en-US" altLang="zh-CN" smtClean="0">
                <a:solidFill>
                  <a:srgbClr val="FF0000"/>
                </a:solidFill>
                <a:latin typeface="Comic Sans MS" pitchFamily="66" charset="0"/>
              </a:rPr>
              <a:t> ...</a:t>
            </a:r>
          </a:p>
          <a:p>
            <a:pPr>
              <a:buNone/>
            </a:pPr>
            <a:endParaRPr lang="en-US" altLang="zh-CN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None/>
            </a:pPr>
            <a:endParaRPr lang="en-US" altLang="zh-CN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None/>
            </a:pPr>
            <a:endParaRPr lang="zh-CN" altLang="en-US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331640" y="548680"/>
            <a:ext cx="6012160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3600" b="1" smtClean="0">
                <a:solidFill>
                  <a:srgbClr val="FF0000"/>
                </a:solidFill>
                <a:latin typeface="Comic Sans MS" pitchFamily="66" charset="0"/>
              </a:rPr>
              <a:t>Open syllables </a:t>
            </a:r>
            <a:r>
              <a:rPr lang="zh-CN" altLang="en-US" sz="3600" b="1" smtClean="0">
                <a:solidFill>
                  <a:srgbClr val="FF0000"/>
                </a:solidFill>
                <a:latin typeface="Comic Sans MS" pitchFamily="66" charset="0"/>
              </a:rPr>
              <a:t>（</a:t>
            </a:r>
            <a:r>
              <a:rPr lang="zh-CN" altLang="zh-CN" sz="3600" b="1" dirty="0" smtClean="0">
                <a:solidFill>
                  <a:srgbClr val="FF0000"/>
                </a:solidFill>
                <a:latin typeface="Comic Sans MS" pitchFamily="66" charset="0"/>
              </a:rPr>
              <a:t>开音</a:t>
            </a:r>
            <a:r>
              <a:rPr lang="zh-CN" altLang="zh-CN" sz="3600" b="1" smtClean="0">
                <a:solidFill>
                  <a:srgbClr val="FF0000"/>
                </a:solidFill>
                <a:latin typeface="Comic Sans MS" pitchFamily="66" charset="0"/>
              </a:rPr>
              <a:t>节</a:t>
            </a:r>
            <a:r>
              <a:rPr lang="zh-CN" altLang="en-US" sz="3600" b="1" smtClean="0">
                <a:solidFill>
                  <a:srgbClr val="FF0000"/>
                </a:solidFill>
                <a:latin typeface="Comic Sans MS" pitchFamily="66" charset="0"/>
              </a:rPr>
              <a:t>）</a:t>
            </a:r>
            <a:endParaRPr lang="zh-CN" altLang="zh-CN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0" y="2564904"/>
            <a:ext cx="7164288" cy="108012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altLang="zh-CN" sz="98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1.</a:t>
            </a:r>
            <a:r>
              <a:rPr lang="zh-CN" altLang="en-US" sz="9800" smtClean="0"/>
              <a:t>一个元音字母</a:t>
            </a:r>
            <a:r>
              <a:rPr lang="en-US" altLang="zh-CN" sz="9800" smtClean="0"/>
              <a:t>+</a:t>
            </a:r>
            <a:r>
              <a:rPr lang="zh-CN" altLang="en-US" sz="9800" smtClean="0"/>
              <a:t>一个辅音字母</a:t>
            </a:r>
            <a:r>
              <a:rPr lang="en-US" altLang="zh-CN" sz="9800" smtClean="0"/>
              <a:t>(r</a:t>
            </a:r>
            <a:r>
              <a:rPr lang="zh-CN" altLang="en-US" sz="9800" smtClean="0"/>
              <a:t>除外</a:t>
            </a:r>
            <a:r>
              <a:rPr lang="en-US" altLang="zh-CN" sz="9800" smtClean="0"/>
              <a:t>)+</a:t>
            </a:r>
            <a:r>
              <a:rPr lang="zh-CN" altLang="en-US" sz="9800" smtClean="0"/>
              <a:t>不发音的</a:t>
            </a:r>
            <a:r>
              <a:rPr lang="en-US" altLang="zh-CN" sz="9800" smtClean="0"/>
              <a:t>e           </a:t>
            </a:r>
          </a:p>
          <a:p>
            <a:pPr marL="342900" indent="-342900">
              <a:spcBef>
                <a:spcPct val="20000"/>
              </a:spcBef>
            </a:pPr>
            <a:endParaRPr lang="en-US" altLang="zh-CN" sz="9800" smtClean="0"/>
          </a:p>
          <a:p>
            <a:pPr marL="342900" indent="-342900">
              <a:spcBef>
                <a:spcPct val="20000"/>
              </a:spcBef>
            </a:pPr>
            <a:r>
              <a:rPr lang="en-US" altLang="zh-CN" sz="9800" smtClean="0"/>
              <a:t>2.   </a:t>
            </a:r>
            <a:r>
              <a:rPr lang="zh-CN" altLang="en-US" sz="9800" smtClean="0"/>
              <a:t>辅音字母</a:t>
            </a:r>
            <a:r>
              <a:rPr lang="en-US" altLang="zh-CN" sz="9800" smtClean="0"/>
              <a:t>+</a:t>
            </a:r>
            <a:r>
              <a:rPr lang="zh-CN" altLang="en-US" sz="9800" smtClean="0"/>
              <a:t>一个元音字母</a:t>
            </a:r>
            <a:endParaRPr lang="en-US" altLang="zh-CN" sz="9800" smtClean="0"/>
          </a:p>
          <a:p>
            <a:pPr marL="342900" indent="-342900">
              <a:spcBef>
                <a:spcPct val="20000"/>
              </a:spcBef>
            </a:pPr>
            <a:endParaRPr lang="zh-CN" altLang="en-US" sz="980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3200" b="0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3200" b="0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右箭头 7"/>
          <p:cNvSpPr/>
          <p:nvPr/>
        </p:nvSpPr>
        <p:spPr>
          <a:xfrm>
            <a:off x="6876256" y="2564904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7236296" y="2492896"/>
            <a:ext cx="237626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相对开音节</a:t>
            </a:r>
            <a:endParaRPr kumimoji="0" lang="en-US" altLang="zh-CN" sz="2800" b="0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2800" b="0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" name="右箭头 10"/>
          <p:cNvSpPr/>
          <p:nvPr/>
        </p:nvSpPr>
        <p:spPr>
          <a:xfrm>
            <a:off x="3995936" y="3284984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内容占位符 2"/>
          <p:cNvSpPr txBox="1">
            <a:spLocks/>
          </p:cNvSpPr>
          <p:nvPr/>
        </p:nvSpPr>
        <p:spPr>
          <a:xfrm>
            <a:off x="4427984" y="3212976"/>
            <a:ext cx="237626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绝对开音节</a:t>
            </a:r>
            <a:endParaRPr kumimoji="0" lang="en-US" altLang="zh-CN" sz="2800" b="0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2800" b="0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323528" y="4077072"/>
            <a:ext cx="8604448" cy="523220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kumimoji="1" lang="en-US" altLang="zh-CN" sz="2800" b="1" smtClean="0">
                <a:latin typeface="宋体" charset="-122"/>
              </a:rPr>
              <a:t>a     </a:t>
            </a:r>
            <a:r>
              <a:rPr kumimoji="1" lang="en-US" altLang="zh-CN" sz="2800" b="1" i="0" smtClean="0">
                <a:latin typeface="宋体" charset="-122"/>
              </a:rPr>
              <a:t>e     i     o      u </a:t>
            </a:r>
            <a:r>
              <a:rPr kumimoji="1" lang="zh-CN" altLang="en-US" sz="2800" b="1" i="0" smtClean="0">
                <a:latin typeface="宋体" charset="-122"/>
              </a:rPr>
              <a:t>在</a:t>
            </a:r>
            <a:r>
              <a:rPr kumimoji="1" lang="zh-CN" altLang="en-US" sz="2800" b="1" i="0">
                <a:latin typeface="宋体" charset="-122"/>
              </a:rPr>
              <a:t>开音节中</a:t>
            </a:r>
            <a:r>
              <a:rPr kumimoji="1" lang="zh-CN" altLang="en-US" sz="2800" b="1" i="0" smtClean="0">
                <a:latin typeface="宋体" charset="-122"/>
              </a:rPr>
              <a:t>发</a:t>
            </a:r>
            <a:r>
              <a:rPr kumimoji="1" lang="en-US" altLang="zh-CN" sz="2800" b="1" smtClean="0">
                <a:latin typeface="宋体" charset="-122"/>
              </a:rPr>
              <a:t>______</a:t>
            </a:r>
            <a:r>
              <a:rPr kumimoji="1" lang="zh-CN" altLang="en-US" sz="2800" b="1" i="0" smtClean="0">
                <a:latin typeface="宋体" charset="-122"/>
              </a:rPr>
              <a:t>音</a:t>
            </a:r>
            <a:r>
              <a:rPr kumimoji="1" lang="zh-CN" altLang="en-US" sz="2800" b="1" i="0">
                <a:latin typeface="宋体" charset="-122"/>
              </a:rPr>
              <a:t>：</a:t>
            </a:r>
          </a:p>
        </p:txBody>
      </p:sp>
      <p:sp>
        <p:nvSpPr>
          <p:cNvPr id="14" name="Text Box 9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23528" y="4725144"/>
            <a:ext cx="7920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zh-CN" sz="2800" smtClean="0">
                <a:latin typeface="Times New Roman" pitchFamily="18" charset="0"/>
              </a:rPr>
              <a:t>[ei</a:t>
            </a:r>
            <a:r>
              <a:rPr lang="zh-CN" altLang="zh-CN" sz="2800" dirty="0">
                <a:latin typeface="Times New Roman" pitchFamily="18" charset="0"/>
              </a:rPr>
              <a:t>]</a:t>
            </a:r>
          </a:p>
        </p:txBody>
      </p:sp>
      <p:sp>
        <p:nvSpPr>
          <p:cNvPr id="15" name="Text Box 8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403648" y="4725144"/>
            <a:ext cx="8048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zh-CN" sz="2800" dirty="0">
                <a:latin typeface="Times New Roman" pitchFamily="18" charset="0"/>
              </a:rPr>
              <a:t>[i:]</a:t>
            </a:r>
          </a:p>
        </p:txBody>
      </p:sp>
      <p:sp>
        <p:nvSpPr>
          <p:cNvPr id="16" name="Text Box 9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411760" y="4725144"/>
            <a:ext cx="889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zh-CN" sz="2800" dirty="0">
                <a:latin typeface="Times New Roman" pitchFamily="18" charset="0"/>
              </a:rPr>
              <a:t>[ai]</a:t>
            </a:r>
          </a:p>
        </p:txBody>
      </p:sp>
      <p:sp>
        <p:nvSpPr>
          <p:cNvPr id="17" name="Text Box 9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716016" y="4725144"/>
            <a:ext cx="10438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zh-CN" sz="2800" smtClean="0">
                <a:latin typeface="Times New Roman" pitchFamily="18" charset="0"/>
              </a:rPr>
              <a:t>[</a:t>
            </a:r>
            <a:r>
              <a:rPr lang="en-US" altLang="zh-CN" sz="2800" smtClean="0">
                <a:latin typeface="Times New Roman" pitchFamily="18" charset="0"/>
              </a:rPr>
              <a:t>(</a:t>
            </a:r>
            <a:r>
              <a:rPr lang="zh-CN" altLang="zh-CN" sz="280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CN" sz="280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CN" altLang="zh-CN" sz="280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zh-CN" altLang="zh-CN" sz="2800" dirty="0">
                <a:latin typeface="Times New Roman" pitchFamily="18" charset="0"/>
              </a:rPr>
              <a:t>]</a:t>
            </a:r>
          </a:p>
        </p:txBody>
      </p:sp>
      <p:sp>
        <p:nvSpPr>
          <p:cNvPr id="18" name="Text Box 9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491880" y="4725144"/>
            <a:ext cx="9286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zh-CN" sz="2800" dirty="0">
                <a:latin typeface="Times New Roman" pitchFamily="18" charset="0"/>
              </a:rPr>
              <a:t>[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əu</a:t>
            </a:r>
            <a:r>
              <a:rPr lang="zh-CN" altLang="zh-CN" sz="2800" dirty="0">
                <a:latin typeface="Times New Roman" pitchFamily="18" charset="0"/>
              </a:rPr>
              <a:t>]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7524328" y="4077072"/>
            <a:ext cx="936104" cy="523220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kumimoji="1" lang="zh-CN" altLang="en-US" sz="2800" b="1" smtClean="0">
                <a:solidFill>
                  <a:srgbClr val="FF0000"/>
                </a:solidFill>
                <a:latin typeface="宋体" charset="-122"/>
              </a:rPr>
              <a:t>本身</a:t>
            </a:r>
            <a:endParaRPr kumimoji="1" lang="zh-CN" altLang="en-US" sz="2800" b="1" i="0">
              <a:solidFill>
                <a:srgbClr val="FF0000"/>
              </a:solidFill>
              <a:latin typeface="宋体" charset="-122"/>
            </a:endParaRPr>
          </a:p>
        </p:txBody>
      </p:sp>
      <p:sp>
        <p:nvSpPr>
          <p:cNvPr id="20" name="云形标注 19"/>
          <p:cNvSpPr/>
          <p:nvPr/>
        </p:nvSpPr>
        <p:spPr>
          <a:xfrm>
            <a:off x="7452320" y="332656"/>
            <a:ext cx="1691680" cy="1224136"/>
          </a:xfrm>
          <a:prstGeom prst="cloudCallout">
            <a:avLst>
              <a:gd name="adj1" fmla="val -39364"/>
              <a:gd name="adj2" fmla="val 7718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g</a:t>
            </a:r>
            <a:r>
              <a:rPr lang="en-US" altLang="zh-CN" sz="2800" u="sng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o</a:t>
            </a:r>
            <a:r>
              <a:rPr lang="en-US" altLang="zh-CN" sz="280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, n</a:t>
            </a:r>
            <a:r>
              <a:rPr lang="en-US" altLang="zh-CN" sz="2800" u="sng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o</a:t>
            </a:r>
            <a:r>
              <a:rPr lang="en-US" altLang="zh-CN" sz="280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,  h</a:t>
            </a:r>
            <a:r>
              <a:rPr lang="en-US" altLang="zh-CN" sz="2800" u="sng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i</a:t>
            </a:r>
            <a:r>
              <a:rPr lang="en-US" altLang="zh-CN" sz="280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...</a:t>
            </a:r>
            <a:endParaRPr lang="zh-CN" altLang="en-US" sz="2800" u="sng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  <p:bldP spid="11" grpId="0" animBg="1"/>
      <p:bldP spid="12" grpId="0"/>
      <p:bldP spid="13" grpId="0" build="allAtOnce" animBg="1"/>
      <p:bldP spid="14" grpId="0"/>
      <p:bldP spid="15" grpId="0"/>
      <p:bldP spid="16" grpId="0"/>
      <p:bldP spid="17" grpId="0"/>
      <p:bldP spid="18" grpId="0"/>
      <p:bldP spid="19" grpId="0" build="allAtOnce" animBg="1"/>
      <p:bldP spid="2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685800" y="762000"/>
            <a:ext cx="58674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272388" name="Rectangle 4"/>
          <p:cNvSpPr>
            <a:spLocks noChangeArrowheads="1"/>
          </p:cNvSpPr>
          <p:nvPr/>
        </p:nvSpPr>
        <p:spPr bwMode="auto">
          <a:xfrm>
            <a:off x="251520" y="3355737"/>
            <a:ext cx="7848600" cy="2893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altLang="zh-CN" sz="3200" i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What has hands but no feet, </a:t>
            </a:r>
          </a:p>
          <a:p>
            <a:pPr eaLnBrk="0" hangingPunct="0">
              <a:spcBef>
                <a:spcPct val="0"/>
              </a:spcBef>
            </a:pPr>
            <a:r>
              <a:rPr lang="en-US" altLang="zh-CN" sz="3200" i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a face but no eyes, </a:t>
            </a:r>
          </a:p>
          <a:p>
            <a:pPr eaLnBrk="0" hangingPunct="0">
              <a:spcBef>
                <a:spcPct val="0"/>
              </a:spcBef>
            </a:pPr>
            <a:r>
              <a:rPr lang="en-US" altLang="zh-CN" sz="3200" i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can tell you something, </a:t>
            </a:r>
          </a:p>
          <a:p>
            <a:pPr eaLnBrk="0" hangingPunct="0">
              <a:spcBef>
                <a:spcPct val="0"/>
              </a:spcBef>
            </a:pPr>
            <a:r>
              <a:rPr lang="en-US" altLang="zh-CN" sz="3200" i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make you wake up but does not talk? </a:t>
            </a:r>
            <a:br>
              <a:rPr lang="en-US" altLang="zh-CN" sz="3200" i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zh-CN" i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i="0">
                <a:latin typeface="Times New Roman" pitchFamily="18" charset="0"/>
                <a:cs typeface="Times New Roman" pitchFamily="18" charset="0"/>
              </a:rPr>
            </a:br>
            <a:r>
              <a:rPr lang="en-US" altLang="zh-CN" i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i="0">
                <a:latin typeface="Times New Roman" pitchFamily="18" charset="0"/>
                <a:cs typeface="Times New Roman" pitchFamily="18" charset="0"/>
              </a:rPr>
            </a:br>
            <a:endParaRPr lang="en-US" altLang="zh-CN" i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2389" name="Text Box 5"/>
          <p:cNvSpPr txBox="1">
            <a:spLocks noChangeArrowheads="1"/>
          </p:cNvSpPr>
          <p:nvPr/>
        </p:nvSpPr>
        <p:spPr bwMode="auto">
          <a:xfrm>
            <a:off x="228600" y="762000"/>
            <a:ext cx="6863680" cy="20621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200" i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zh-CN" sz="3200" smtClean="0">
                <a:latin typeface="Times New Roman" pitchFamily="18" charset="0"/>
                <a:cs typeface="Times New Roman" pitchFamily="18" charset="0"/>
              </a:rPr>
              <a:t> wɒt </a:t>
            </a:r>
            <a:r>
              <a:rPr lang="en-US" altLang="zh-CN" sz="3200" i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smtClean="0">
                <a:latin typeface="Times New Roman" pitchFamily="18" charset="0"/>
                <a:cs typeface="Times New Roman" pitchFamily="18" charset="0"/>
              </a:rPr>
              <a:t>hæz  hændz  </a:t>
            </a:r>
            <a:r>
              <a:rPr lang="en-US" altLang="zh-CN" sz="3200" i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CN" sz="3200" smtClean="0">
                <a:latin typeface="Times New Roman" pitchFamily="18" charset="0"/>
                <a:cs typeface="Times New Roman" pitchFamily="18" charset="0"/>
              </a:rPr>
              <a:t>ʌ</a:t>
            </a:r>
            <a:r>
              <a:rPr lang="en-US" altLang="zh-CN" sz="3200" i="0" smtClean="0">
                <a:latin typeface="Times New Roman" pitchFamily="18" charset="0"/>
                <a:cs typeface="Times New Roman" pitchFamily="18" charset="0"/>
              </a:rPr>
              <a:t>t   n</a:t>
            </a:r>
            <a:r>
              <a:rPr lang="en-US" altLang="zh-CN" sz="3200" smtClean="0">
                <a:latin typeface="Times New Roman" pitchFamily="18" charset="0"/>
                <a:cs typeface="Times New Roman" pitchFamily="18" charset="0"/>
              </a:rPr>
              <a:t>əʊ</a:t>
            </a:r>
            <a:r>
              <a:rPr lang="en-US" altLang="zh-CN" sz="3200" i="0" smtClean="0">
                <a:latin typeface="Times New Roman" pitchFamily="18" charset="0"/>
                <a:cs typeface="Times New Roman" pitchFamily="18" charset="0"/>
              </a:rPr>
              <a:t>  f</a:t>
            </a:r>
            <a:r>
              <a:rPr lang="en-US" altLang="zh-CN" sz="3200" smtClean="0">
                <a:latin typeface="Times New Roman" pitchFamily="18" charset="0"/>
                <a:cs typeface="Times New Roman" pitchFamily="18" charset="0"/>
              </a:rPr>
              <a:t>iːt</a:t>
            </a:r>
            <a:r>
              <a:rPr lang="en-US" altLang="zh-CN" sz="3200" i="0" smtClean="0">
                <a:latin typeface="Times New Roman" pitchFamily="18" charset="0"/>
                <a:cs typeface="Times New Roman" pitchFamily="18" charset="0"/>
              </a:rPr>
              <a:t>/</a:t>
            </a:r>
            <a:endParaRPr lang="en-US" altLang="zh-CN" sz="3200" i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3200" i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altLang="zh-CN" sz="3200" smtClean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en-US" altLang="zh-CN" sz="3200" i="0" smtClean="0">
                <a:latin typeface="Times New Roman" pitchFamily="18" charset="0"/>
                <a:cs typeface="Times New Roman" pitchFamily="18" charset="0"/>
              </a:rPr>
              <a:t>  f</a:t>
            </a:r>
            <a:r>
              <a:rPr lang="en-US" altLang="zh-CN" sz="3200" smtClean="0">
                <a:latin typeface="Times New Roman" pitchFamily="18" charset="0"/>
                <a:cs typeface="Times New Roman" pitchFamily="18" charset="0"/>
              </a:rPr>
              <a:t>eɪs </a:t>
            </a:r>
            <a:r>
              <a:rPr lang="en-US" altLang="zh-CN" sz="3200" i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smtClean="0">
                <a:latin typeface="Times New Roman" pitchFamily="18" charset="0"/>
                <a:cs typeface="Times New Roman" pitchFamily="18" charset="0"/>
              </a:rPr>
              <a:t>bʌt   nəʊ  aɪ</a:t>
            </a:r>
            <a:r>
              <a:rPr lang="en-US" altLang="zh-CN" sz="3200" i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altLang="zh-CN" sz="3200" i="0"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r>
              <a:rPr lang="en-US" altLang="zh-CN" sz="3200" i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zh-CN" sz="3200" i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CN" sz="3200" smtClean="0"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en-US" altLang="zh-CN" sz="3200" i="0" smtClean="0">
                <a:latin typeface="Times New Roman" pitchFamily="18" charset="0"/>
                <a:cs typeface="Times New Roman" pitchFamily="18" charset="0"/>
              </a:rPr>
              <a:t>n  tel   ju</a:t>
            </a:r>
            <a:r>
              <a:rPr lang="en-US" altLang="zh-CN" sz="3200" i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altLang="zh-CN" sz="3200" smtClean="0">
                <a:latin typeface="Times New Roman" pitchFamily="18" charset="0"/>
                <a:cs typeface="Times New Roman" pitchFamily="18" charset="0"/>
              </a:rPr>
              <a:t>'sʌm</a:t>
            </a:r>
            <a:r>
              <a:rPr lang="el-GR" altLang="zh-CN" sz="320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altLang="zh-CN" sz="3200" smtClean="0">
                <a:latin typeface="Times New Roman" pitchFamily="18" charset="0"/>
                <a:cs typeface="Times New Roman" pitchFamily="18" charset="0"/>
              </a:rPr>
              <a:t>ɪŋ</a:t>
            </a:r>
            <a:r>
              <a:rPr lang="en-US" altLang="zh-CN" sz="3200" i="0" smtClean="0">
                <a:latin typeface="Times New Roman" pitchFamily="18" charset="0"/>
                <a:cs typeface="Times New Roman" pitchFamily="18" charset="0"/>
              </a:rPr>
              <a:t>/</a:t>
            </a:r>
            <a:endParaRPr lang="en-US" altLang="zh-CN" sz="3200" i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3200" i="0">
                <a:latin typeface="Times New Roman" pitchFamily="18" charset="0"/>
                <a:cs typeface="Times New Roman" pitchFamily="18" charset="0"/>
              </a:rPr>
              <a:t>/meik  </a:t>
            </a:r>
            <a:r>
              <a:rPr lang="en-US" altLang="zh-CN" sz="3200" i="0" smtClean="0">
                <a:latin typeface="Times New Roman" pitchFamily="18" charset="0"/>
                <a:cs typeface="Times New Roman" pitchFamily="18" charset="0"/>
              </a:rPr>
              <a:t> ju</a:t>
            </a:r>
            <a:r>
              <a:rPr lang="en-US" altLang="zh-CN" sz="3200" i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sz="3200" i="0" smtClean="0">
                <a:latin typeface="Times New Roman" pitchFamily="18" charset="0"/>
                <a:cs typeface="Times New Roman" pitchFamily="18" charset="0"/>
              </a:rPr>
              <a:t> weik  </a:t>
            </a:r>
            <a:r>
              <a:rPr lang="en-US" altLang="zh-CN" sz="3200" smtClean="0">
                <a:latin typeface="Times New Roman" pitchFamily="18" charset="0"/>
                <a:cs typeface="Times New Roman" pitchFamily="18" charset="0"/>
              </a:rPr>
              <a:t>ʌ</a:t>
            </a:r>
            <a:r>
              <a:rPr lang="en-US" altLang="zh-CN" sz="3200" i="0" smtClean="0">
                <a:latin typeface="Times New Roman" pitchFamily="18" charset="0"/>
                <a:cs typeface="Times New Roman" pitchFamily="18" charset="0"/>
              </a:rPr>
              <a:t>p  b</a:t>
            </a:r>
            <a:r>
              <a:rPr lang="en-US" altLang="zh-CN" sz="3200" smtClean="0">
                <a:latin typeface="Times New Roman" pitchFamily="18" charset="0"/>
                <a:cs typeface="Times New Roman" pitchFamily="18" charset="0"/>
              </a:rPr>
              <a:t>ʌ</a:t>
            </a:r>
            <a:r>
              <a:rPr lang="en-US" altLang="zh-CN" sz="3200" i="0" smtClean="0">
                <a:latin typeface="Times New Roman" pitchFamily="18" charset="0"/>
                <a:cs typeface="Times New Roman" pitchFamily="18" charset="0"/>
              </a:rPr>
              <a:t>t  d</a:t>
            </a:r>
            <a:r>
              <a:rPr lang="en-US" altLang="zh-CN" sz="3200" smtClean="0">
                <a:latin typeface="Times New Roman" pitchFamily="18" charset="0"/>
                <a:cs typeface="Times New Roman" pitchFamily="18" charset="0"/>
              </a:rPr>
              <a:t>ʌ</a:t>
            </a:r>
            <a:r>
              <a:rPr lang="en-US" altLang="zh-CN" sz="3200" i="0" smtClean="0">
                <a:latin typeface="Times New Roman" pitchFamily="18" charset="0"/>
                <a:cs typeface="Times New Roman" pitchFamily="18" charset="0"/>
              </a:rPr>
              <a:t>z  n</a:t>
            </a:r>
            <a:r>
              <a:rPr lang="en-US" altLang="zh-CN" sz="3200" smtClean="0">
                <a:latin typeface="Times New Roman" pitchFamily="18" charset="0"/>
                <a:cs typeface="Times New Roman" pitchFamily="18" charset="0"/>
              </a:rPr>
              <a:t>ɒ</a:t>
            </a:r>
            <a:r>
              <a:rPr lang="en-US" altLang="zh-CN" sz="3200" i="0" smtClean="0">
                <a:latin typeface="Times New Roman" pitchFamily="18" charset="0"/>
                <a:cs typeface="Times New Roman" pitchFamily="18" charset="0"/>
              </a:rPr>
              <a:t>t  </a:t>
            </a:r>
            <a:r>
              <a:rPr lang="en-US" altLang="zh-CN" sz="3200" smtClean="0">
                <a:latin typeface="Times New Roman" pitchFamily="18" charset="0"/>
                <a:cs typeface="Times New Roman" pitchFamily="18" charset="0"/>
              </a:rPr>
              <a:t>tɔːk</a:t>
            </a:r>
            <a:r>
              <a:rPr lang="en-US" altLang="zh-CN" sz="3200" i="0" smtClean="0">
                <a:latin typeface="Times New Roman" pitchFamily="18" charset="0"/>
                <a:cs typeface="Times New Roman" pitchFamily="18" charset="0"/>
              </a:rPr>
              <a:t>/</a:t>
            </a:r>
            <a:endParaRPr lang="en-US" altLang="zh-CN" sz="3200" i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2390" name="Rectangle 6"/>
          <p:cNvSpPr>
            <a:spLocks noChangeArrowheads="1"/>
          </p:cNvSpPr>
          <p:nvPr/>
        </p:nvSpPr>
        <p:spPr bwMode="auto">
          <a:xfrm>
            <a:off x="6615744" y="3861048"/>
            <a:ext cx="2528256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i="0">
                <a:solidFill>
                  <a:srgbClr val="FF3300"/>
                </a:solidFill>
                <a:latin typeface="Comic Sans MS" pitchFamily="66" charset="0"/>
              </a:rPr>
              <a:t>Key: a clock.</a:t>
            </a:r>
            <a:endParaRPr lang="zh-CN" altLang="en-US" sz="3200" i="0">
              <a:solidFill>
                <a:srgbClr val="FF3300"/>
              </a:solidFill>
              <a:latin typeface="Comic Sans MS" pitchFamily="66" charset="0"/>
            </a:endParaRPr>
          </a:p>
        </p:txBody>
      </p:sp>
      <p:pic>
        <p:nvPicPr>
          <p:cNvPr id="3073" name="Picture 1" descr="C:\Users\Administrator\AppData\Roaming\Tencent\Users\812421738\QQ\WinTemp\RichOle\ZQWVF$Q@}EL(J0W1JV5}GS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260648"/>
            <a:ext cx="2412107" cy="23904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2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2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2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2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72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9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img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40084" y="4005064"/>
            <a:ext cx="3803915" cy="285293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55576" y="1340768"/>
            <a:ext cx="79928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smtClean="0">
                <a:latin typeface="Times New Roman" pitchFamily="18" charset="0"/>
                <a:cs typeface="Times New Roman" pitchFamily="18" charset="0"/>
              </a:rPr>
              <a:t>          /ɡʊd     'betə      best/</a:t>
            </a:r>
          </a:p>
          <a:p>
            <a:r>
              <a:rPr lang="en-US" altLang="zh-CN" sz="2800" b="1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Good,  better, best,    </a:t>
            </a:r>
            <a:r>
              <a:rPr lang="zh-CN" altLang="en-US" sz="2800" b="1" smtClean="0">
                <a:solidFill>
                  <a:srgbClr val="0070C0"/>
                </a:solidFill>
              </a:rPr>
              <a:t>好，更好，最好，</a:t>
            </a:r>
            <a:endParaRPr lang="en-US" altLang="zh-CN" sz="2800" b="1" smtClean="0">
              <a:solidFill>
                <a:srgbClr val="0070C0"/>
              </a:solidFill>
            </a:endParaRPr>
          </a:p>
          <a:p>
            <a:endParaRPr lang="zh-CN" altLang="en-US" sz="2800" b="1" smtClean="0">
              <a:solidFill>
                <a:srgbClr val="0070C0"/>
              </a:solidFill>
            </a:endParaRPr>
          </a:p>
          <a:p>
            <a:r>
              <a:rPr lang="en-US" altLang="zh-CN" sz="3200" smtClean="0">
                <a:latin typeface="Times New Roman" pitchFamily="18" charset="0"/>
                <a:cs typeface="Times New Roman" pitchFamily="18" charset="0"/>
              </a:rPr>
              <a:t>          /'nevə     let     it     rest/</a:t>
            </a:r>
          </a:p>
          <a:p>
            <a:r>
              <a:rPr lang="en-US" altLang="zh-CN" sz="2800" b="1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never    let  it    rest,  </a:t>
            </a:r>
            <a:r>
              <a:rPr lang="zh-CN" altLang="en-US" sz="2800" b="1" smtClean="0">
                <a:solidFill>
                  <a:srgbClr val="0070C0"/>
                </a:solidFill>
                <a:latin typeface="Comic Sans MS" pitchFamily="66" charset="0"/>
              </a:rPr>
              <a:t>永远不要停止，</a:t>
            </a:r>
            <a:endParaRPr lang="en-US" altLang="zh-CN" sz="2800" b="1" smtClean="0">
              <a:solidFill>
                <a:srgbClr val="0070C0"/>
              </a:solidFill>
              <a:latin typeface="Comic Sans MS" pitchFamily="66" charset="0"/>
            </a:endParaRPr>
          </a:p>
          <a:p>
            <a:endParaRPr lang="zh-CN" altLang="en-US" sz="2800" b="1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en-US" altLang="zh-CN" sz="3200" smtClean="0">
                <a:latin typeface="Times New Roman" pitchFamily="18" charset="0"/>
                <a:cs typeface="Times New Roman" pitchFamily="18" charset="0"/>
              </a:rPr>
              <a:t>          /til     ɡʊd     iz     'betə /</a:t>
            </a:r>
          </a:p>
          <a:p>
            <a:r>
              <a:rPr lang="en-US" altLang="zh-CN" sz="2800" b="1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till   good   is    better, </a:t>
            </a:r>
            <a:r>
              <a:rPr lang="zh-CN" altLang="en-US" sz="2800" b="1" smtClean="0">
                <a:solidFill>
                  <a:srgbClr val="0070C0"/>
                </a:solidFill>
                <a:latin typeface="Comic Sans MS" pitchFamily="66" charset="0"/>
              </a:rPr>
              <a:t>直到好变成更好</a:t>
            </a:r>
            <a:endParaRPr lang="en-US" altLang="zh-CN" sz="2800" b="1" smtClean="0">
              <a:solidFill>
                <a:srgbClr val="0070C0"/>
              </a:solidFill>
              <a:latin typeface="Comic Sans MS" pitchFamily="66" charset="0"/>
            </a:endParaRPr>
          </a:p>
          <a:p>
            <a:endParaRPr lang="en-US" altLang="zh-CN" sz="2800" b="1" smtClean="0">
              <a:solidFill>
                <a:srgbClr val="0070C0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en-US" altLang="zh-CN" sz="3200" smtClean="0">
                <a:latin typeface="Times New Roman" pitchFamily="18" charset="0"/>
                <a:cs typeface="Times New Roman" pitchFamily="18" charset="0"/>
              </a:rPr>
              <a:t>          /ænd      'betə        best/</a:t>
            </a:r>
          </a:p>
          <a:p>
            <a:r>
              <a:rPr lang="en-US" altLang="zh-CN" sz="2800" b="1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and     better    best. </a:t>
            </a:r>
            <a:r>
              <a:rPr lang="zh-CN" altLang="en-US" sz="2800" b="1" smtClean="0">
                <a:solidFill>
                  <a:srgbClr val="0070C0"/>
                </a:solidFill>
                <a:latin typeface="Comic Sans MS" pitchFamily="66" charset="0"/>
              </a:rPr>
              <a:t>更好变成最好。 </a:t>
            </a:r>
            <a:endParaRPr lang="zh-CN" altLang="en-US" sz="2800" b="1">
              <a:solidFill>
                <a:srgbClr val="0070C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5616" y="332656"/>
            <a:ext cx="655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smtClean="0">
                <a:solidFill>
                  <a:srgbClr val="FF0000"/>
                </a:solidFill>
                <a:latin typeface="Comic Sans MS" pitchFamily="66" charset="0"/>
              </a:rPr>
              <a:t>Be the best learner</a:t>
            </a:r>
            <a:endParaRPr lang="zh-CN" altLang="en-US" sz="540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tim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564904"/>
            <a:ext cx="8712968" cy="429309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/>
          <a:lstStyle/>
          <a:p>
            <a:r>
              <a:rPr lang="en-US" altLang="zh-CN" smtClean="0">
                <a:latin typeface="Comic Sans MS" pitchFamily="66" charset="0"/>
              </a:rPr>
              <a:t>Homework </a:t>
            </a:r>
            <a:endParaRPr lang="zh-CN" altLang="en-US">
              <a:latin typeface="Comic Sans MS" pitchFamily="66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altLang="zh-CN" smtClean="0">
                <a:latin typeface="Comic Sans MS" pitchFamily="66" charset="0"/>
              </a:rPr>
              <a:t>Practise speaking for at lease 15 minutes every day.</a:t>
            </a:r>
          </a:p>
          <a:p>
            <a:pPr marL="514350" indent="-514350">
              <a:buAutoNum type="arabicPeriod"/>
            </a:pPr>
            <a:endParaRPr lang="en-US" altLang="zh-CN" smtClean="0">
              <a:latin typeface="Comic Sans MS" pitchFamily="66" charset="0"/>
            </a:endParaRPr>
          </a:p>
          <a:p>
            <a:pPr marL="514350" indent="-514350">
              <a:buAutoNum type="arabicPeriod"/>
            </a:pPr>
            <a:r>
              <a:rPr lang="en-US" altLang="zh-CN" smtClean="0">
                <a:latin typeface="Comic Sans MS" pitchFamily="66" charset="0"/>
              </a:rPr>
              <a:t>Find out more new words according to the pronuciation of open syllables, closed syllables and r-syllables.</a:t>
            </a:r>
          </a:p>
          <a:p>
            <a:pPr marL="514350" indent="-514350">
              <a:buNone/>
            </a:pPr>
            <a:endParaRPr lang="en-US" altLang="zh-CN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331640" y="260648"/>
            <a:ext cx="705678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5400" b="1" smtClean="0">
                <a:latin typeface="Comic Sans MS" pitchFamily="66" charset="0"/>
              </a:rPr>
              <a:t> Read open syllables</a:t>
            </a:r>
            <a:endParaRPr lang="zh-CN" altLang="zh-CN" sz="5400" b="1" dirty="0">
              <a:latin typeface="Comic Sans MS" pitchFamily="66" charset="0"/>
            </a:endParaRPr>
          </a:p>
        </p:txBody>
      </p:sp>
      <p:sp>
        <p:nvSpPr>
          <p:cNvPr id="19" name="Text Box 9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259632" y="1196752"/>
            <a:ext cx="1872208" cy="10156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US" altLang="zh-CN" sz="4000" smtClean="0">
                <a:latin typeface="Comic Sans MS" pitchFamily="66" charset="0"/>
              </a:rPr>
              <a:t>t</a:t>
            </a:r>
            <a:r>
              <a:rPr lang="en-US" altLang="zh-CN" sz="4000" u="sng" smtClean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en-US" altLang="zh-CN" sz="4000" smtClean="0">
                <a:latin typeface="Comic Sans MS" pitchFamily="66" charset="0"/>
              </a:rPr>
              <a:t>p</a:t>
            </a:r>
            <a:r>
              <a:rPr lang="en-US" altLang="zh-CN" sz="4000" smtClean="0">
                <a:solidFill>
                  <a:srgbClr val="FF0000"/>
                </a:solidFill>
                <a:latin typeface="Comic Sans MS" pitchFamily="66" charset="0"/>
              </a:rPr>
              <a:t>e</a:t>
            </a:r>
            <a:endParaRPr lang="zh-CN" altLang="zh-CN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0" y="1196752"/>
            <a:ext cx="1259632" cy="5078313"/>
          </a:xfrm>
          <a:prstGeom prst="rect">
            <a:avLst/>
          </a:prstGeom>
          <a:solidFill>
            <a:srgbClr val="FF0000"/>
          </a:solidFill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3600" b="1" smtClean="0">
                <a:solidFill>
                  <a:schemeClr val="bg1"/>
                </a:solidFill>
                <a:latin typeface="Comic Sans MS" pitchFamily="66" charset="0"/>
              </a:rPr>
              <a:t>a [ei]</a:t>
            </a:r>
          </a:p>
          <a:p>
            <a:pPr algn="ctr"/>
            <a:endParaRPr kumimoji="1" lang="en-US" altLang="zh-CN" sz="3600" b="1" i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kumimoji="1" lang="en-US" altLang="zh-CN" sz="3600" b="1" smtClean="0">
                <a:solidFill>
                  <a:schemeClr val="bg1"/>
                </a:solidFill>
                <a:latin typeface="Comic Sans MS" pitchFamily="66" charset="0"/>
              </a:rPr>
              <a:t>e </a:t>
            </a:r>
            <a:r>
              <a:rPr kumimoji="1" lang="en-US" altLang="zh-CN" sz="3600" b="1" i="0" smtClean="0">
                <a:solidFill>
                  <a:schemeClr val="bg1"/>
                </a:solidFill>
                <a:latin typeface="Comic Sans MS" pitchFamily="66" charset="0"/>
              </a:rPr>
              <a:t>[i:]</a:t>
            </a:r>
          </a:p>
          <a:p>
            <a:pPr algn="ctr"/>
            <a:endParaRPr kumimoji="1" lang="en-US" altLang="zh-CN" sz="3600" b="1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kumimoji="1" lang="en-US" altLang="zh-CN" sz="3600" b="1" smtClean="0">
                <a:solidFill>
                  <a:schemeClr val="bg1"/>
                </a:solidFill>
                <a:latin typeface="Comic Sans MS" pitchFamily="66" charset="0"/>
              </a:rPr>
              <a:t>i</a:t>
            </a:r>
            <a:r>
              <a:rPr kumimoji="1" lang="en-US" altLang="zh-CN" sz="3600" b="1" i="0" smtClean="0">
                <a:solidFill>
                  <a:schemeClr val="bg1"/>
                </a:solidFill>
                <a:latin typeface="Comic Sans MS" pitchFamily="66" charset="0"/>
              </a:rPr>
              <a:t> [</a:t>
            </a:r>
            <a:r>
              <a:rPr lang="zh-CN" altLang="zh-CN" sz="3600" smtClean="0">
                <a:solidFill>
                  <a:schemeClr val="bg1"/>
                </a:solidFill>
                <a:latin typeface="Times New Roman" pitchFamily="18" charset="0"/>
              </a:rPr>
              <a:t>ai</a:t>
            </a:r>
            <a:r>
              <a:rPr kumimoji="1" lang="en-US" altLang="zh-CN" sz="3600" b="1" i="0" smtClean="0">
                <a:solidFill>
                  <a:schemeClr val="bg1"/>
                </a:solidFill>
                <a:latin typeface="Comic Sans MS" pitchFamily="66" charset="0"/>
              </a:rPr>
              <a:t>]     </a:t>
            </a:r>
          </a:p>
          <a:p>
            <a:pPr algn="ctr"/>
            <a:endParaRPr kumimoji="1" lang="en-US" altLang="zh-CN" sz="3600" b="1" i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kumimoji="1" lang="en-US" altLang="zh-CN" sz="3600" b="1" i="0" smtClean="0">
                <a:solidFill>
                  <a:schemeClr val="bg1"/>
                </a:solidFill>
                <a:latin typeface="Comic Sans MS" pitchFamily="66" charset="0"/>
              </a:rPr>
              <a:t>o [</a:t>
            </a:r>
            <a:r>
              <a:rPr lang="zh-CN" altLang="zh-CN" sz="3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əu</a:t>
            </a:r>
            <a:r>
              <a:rPr kumimoji="1" lang="en-US" altLang="zh-CN" sz="3600" b="1" i="0" smtClean="0">
                <a:solidFill>
                  <a:schemeClr val="bg1"/>
                </a:solidFill>
                <a:latin typeface="Comic Sans MS" pitchFamily="66" charset="0"/>
              </a:rPr>
              <a:t>]     </a:t>
            </a:r>
          </a:p>
          <a:p>
            <a:pPr algn="ctr"/>
            <a:endParaRPr kumimoji="1" lang="en-US" altLang="zh-CN" sz="3600" b="1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kumimoji="1" lang="en-US" altLang="zh-CN" sz="3600" b="1" i="0" smtClean="0">
                <a:solidFill>
                  <a:schemeClr val="bg1"/>
                </a:solidFill>
                <a:latin typeface="Comic Sans MS" pitchFamily="66" charset="0"/>
              </a:rPr>
              <a:t>u</a:t>
            </a:r>
            <a:r>
              <a:rPr kumimoji="1" lang="en-US" altLang="zh-CN" sz="3600" b="1" i="0" smtClean="0">
                <a:latin typeface="Comic Sans MS" pitchFamily="66" charset="0"/>
              </a:rPr>
              <a:t> </a:t>
            </a:r>
            <a:r>
              <a:rPr lang="zh-CN" altLang="zh-CN" sz="3600" smtClean="0">
                <a:solidFill>
                  <a:schemeClr val="bg1"/>
                </a:solidFill>
                <a:latin typeface="Times New Roman" pitchFamily="18" charset="0"/>
              </a:rPr>
              <a:t>[</a:t>
            </a:r>
            <a:r>
              <a:rPr lang="zh-CN" altLang="zh-CN" sz="3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ju:</a:t>
            </a:r>
            <a:r>
              <a:rPr lang="zh-CN" altLang="zh-CN" sz="3600" smtClean="0">
                <a:solidFill>
                  <a:schemeClr val="bg1"/>
                </a:solidFill>
                <a:latin typeface="Times New Roman" pitchFamily="18" charset="0"/>
              </a:rPr>
              <a:t>]</a:t>
            </a:r>
            <a:endParaRPr kumimoji="1" lang="zh-CN" altLang="en-US" sz="3600" b="1" i="0">
              <a:latin typeface="Comic Sans MS" pitchFamily="66" charset="0"/>
            </a:endParaRPr>
          </a:p>
        </p:txBody>
      </p:sp>
      <p:sp>
        <p:nvSpPr>
          <p:cNvPr id="23" name="Text Box 9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699792" y="2204864"/>
            <a:ext cx="1800200" cy="10156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US" altLang="zh-CN" sz="4000" smtClean="0">
                <a:latin typeface="Comic Sans MS" pitchFamily="66" charset="0"/>
              </a:rPr>
              <a:t>th</a:t>
            </a:r>
            <a:r>
              <a:rPr lang="en-US" altLang="zh-CN" sz="4000" u="sng" smtClean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en-US" altLang="zh-CN" sz="4000" smtClean="0">
                <a:latin typeface="Comic Sans MS" pitchFamily="66" charset="0"/>
              </a:rPr>
              <a:t>m</a:t>
            </a:r>
            <a:r>
              <a:rPr lang="en-US" altLang="zh-CN" sz="4000" smtClean="0">
                <a:solidFill>
                  <a:srgbClr val="FF0000"/>
                </a:solidFill>
                <a:latin typeface="Comic Sans MS" pitchFamily="66" charset="0"/>
              </a:rPr>
              <a:t>e</a:t>
            </a:r>
            <a:endParaRPr lang="zh-CN" altLang="zh-CN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4" name="Text Box 9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283968" y="3212976"/>
            <a:ext cx="1800200" cy="10156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US" altLang="zh-CN" sz="4000" smtClean="0">
                <a:latin typeface="Comic Sans MS" pitchFamily="66" charset="0"/>
              </a:rPr>
              <a:t>p</a:t>
            </a:r>
            <a:r>
              <a:rPr lang="en-US" altLang="zh-CN" sz="4000" u="sng" smtClean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en-US" altLang="zh-CN" sz="4000" smtClean="0">
                <a:latin typeface="Comic Sans MS" pitchFamily="66" charset="0"/>
              </a:rPr>
              <a:t>p</a:t>
            </a:r>
            <a:r>
              <a:rPr lang="en-US" altLang="zh-CN" sz="4000" smtClean="0">
                <a:solidFill>
                  <a:srgbClr val="FF0000"/>
                </a:solidFill>
                <a:latin typeface="Comic Sans MS" pitchFamily="66" charset="0"/>
              </a:rPr>
              <a:t>e</a:t>
            </a:r>
            <a:endParaRPr lang="zh-CN" altLang="zh-CN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1187624" y="6211669"/>
            <a:ext cx="7596336" cy="646331"/>
          </a:xfrm>
          <a:prstGeom prst="rect">
            <a:avLst/>
          </a:prstGeom>
          <a:solidFill>
            <a:srgbClr val="FF0000"/>
          </a:solidFill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3600" b="1" smtClean="0">
                <a:solidFill>
                  <a:schemeClr val="bg1"/>
                </a:solidFill>
                <a:latin typeface="Comic Sans MS" pitchFamily="66" charset="0"/>
              </a:rPr>
              <a:t>a [ei]  e </a:t>
            </a:r>
            <a:r>
              <a:rPr kumimoji="1" lang="en-US" altLang="zh-CN" sz="3600" b="1" i="0" smtClean="0">
                <a:solidFill>
                  <a:schemeClr val="bg1"/>
                </a:solidFill>
                <a:latin typeface="Comic Sans MS" pitchFamily="66" charset="0"/>
              </a:rPr>
              <a:t>[i:]  </a:t>
            </a:r>
            <a:r>
              <a:rPr kumimoji="1" lang="en-US" altLang="zh-CN" sz="3600" b="1" smtClean="0">
                <a:solidFill>
                  <a:schemeClr val="bg1"/>
                </a:solidFill>
                <a:latin typeface="Comic Sans MS" pitchFamily="66" charset="0"/>
              </a:rPr>
              <a:t>i</a:t>
            </a:r>
            <a:r>
              <a:rPr kumimoji="1" lang="en-US" altLang="zh-CN" sz="3600" b="1" i="0" smtClean="0">
                <a:solidFill>
                  <a:schemeClr val="bg1"/>
                </a:solidFill>
                <a:latin typeface="Comic Sans MS" pitchFamily="66" charset="0"/>
              </a:rPr>
              <a:t> [</a:t>
            </a:r>
            <a:r>
              <a:rPr lang="zh-CN" altLang="zh-CN" sz="3600" smtClean="0">
                <a:solidFill>
                  <a:schemeClr val="bg1"/>
                </a:solidFill>
                <a:latin typeface="Times New Roman" pitchFamily="18" charset="0"/>
              </a:rPr>
              <a:t>ai</a:t>
            </a:r>
            <a:r>
              <a:rPr kumimoji="1" lang="en-US" altLang="zh-CN" sz="3600" b="1" i="0" smtClean="0">
                <a:solidFill>
                  <a:schemeClr val="bg1"/>
                </a:solidFill>
                <a:latin typeface="Comic Sans MS" pitchFamily="66" charset="0"/>
              </a:rPr>
              <a:t>] o [</a:t>
            </a:r>
            <a:r>
              <a:rPr lang="zh-CN" altLang="zh-CN" sz="3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əu</a:t>
            </a:r>
            <a:r>
              <a:rPr kumimoji="1" lang="en-US" altLang="zh-CN" sz="3600" b="1" i="0" smtClean="0">
                <a:solidFill>
                  <a:schemeClr val="bg1"/>
                </a:solidFill>
                <a:latin typeface="Comic Sans MS" pitchFamily="66" charset="0"/>
              </a:rPr>
              <a:t>] u</a:t>
            </a:r>
            <a:r>
              <a:rPr kumimoji="1" lang="en-US" altLang="zh-CN" sz="3600" b="1" i="0" smtClean="0">
                <a:latin typeface="Comic Sans MS" pitchFamily="66" charset="0"/>
              </a:rPr>
              <a:t> </a:t>
            </a:r>
            <a:r>
              <a:rPr lang="zh-CN" altLang="zh-CN" sz="3600" smtClean="0">
                <a:solidFill>
                  <a:schemeClr val="bg1"/>
                </a:solidFill>
                <a:latin typeface="Times New Roman" pitchFamily="18" charset="0"/>
              </a:rPr>
              <a:t>[</a:t>
            </a:r>
            <a:r>
              <a:rPr lang="zh-CN" altLang="zh-CN" sz="3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ju:</a:t>
            </a:r>
            <a:r>
              <a:rPr lang="zh-CN" altLang="zh-CN" sz="3600" smtClean="0">
                <a:solidFill>
                  <a:schemeClr val="bg1"/>
                </a:solidFill>
                <a:latin typeface="Times New Roman" pitchFamily="18" charset="0"/>
              </a:rPr>
              <a:t>]</a:t>
            </a:r>
            <a:endParaRPr kumimoji="1" lang="zh-CN" altLang="en-US" sz="3600" b="1" i="0">
              <a:latin typeface="Comic Sans MS" pitchFamily="66" charset="0"/>
            </a:endParaRPr>
          </a:p>
        </p:txBody>
      </p:sp>
      <p:sp>
        <p:nvSpPr>
          <p:cNvPr id="26" name="Text Box 9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7271792" y="5229200"/>
            <a:ext cx="1872208" cy="10081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dist" eaLnBrk="1" hangingPunct="1">
              <a:lnSpc>
                <a:spcPct val="150000"/>
              </a:lnSpc>
            </a:pPr>
            <a:r>
              <a:rPr lang="en-US" altLang="zh-CN" sz="4000" smtClean="0">
                <a:latin typeface="Comic Sans MS" pitchFamily="66" charset="0"/>
              </a:rPr>
              <a:t>m</a:t>
            </a:r>
            <a:r>
              <a:rPr lang="en-US" altLang="zh-CN" sz="4000" u="sng" smtClean="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en-US" altLang="zh-CN" sz="4000" smtClean="0">
                <a:latin typeface="Comic Sans MS" pitchFamily="66" charset="0"/>
              </a:rPr>
              <a:t>t</a:t>
            </a:r>
            <a:r>
              <a:rPr lang="en-US" altLang="zh-CN" sz="4000" smtClean="0">
                <a:solidFill>
                  <a:srgbClr val="FF0000"/>
                </a:solidFill>
                <a:latin typeface="Comic Sans MS" pitchFamily="66" charset="0"/>
              </a:rPr>
              <a:t>e</a:t>
            </a:r>
            <a:endParaRPr lang="zh-CN" altLang="zh-CN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5" name="Text Box 9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868144" y="4221088"/>
            <a:ext cx="1800200" cy="10081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US" altLang="zh-CN" sz="4000" smtClean="0">
                <a:latin typeface="Comic Sans MS" pitchFamily="66" charset="0"/>
              </a:rPr>
              <a:t>r</a:t>
            </a:r>
            <a:r>
              <a:rPr lang="en-US" altLang="zh-CN" sz="4000" smtClean="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en-US" altLang="zh-CN" sz="4000" smtClean="0">
                <a:latin typeface="Comic Sans MS" pitchFamily="66" charset="0"/>
              </a:rPr>
              <a:t>s</a:t>
            </a:r>
            <a:r>
              <a:rPr lang="en-US" altLang="zh-CN" sz="4000" smtClean="0">
                <a:solidFill>
                  <a:srgbClr val="FF0000"/>
                </a:solidFill>
                <a:latin typeface="Comic Sans MS" pitchFamily="66" charset="0"/>
              </a:rPr>
              <a:t>e</a:t>
            </a:r>
            <a:endParaRPr lang="zh-CN" altLang="zh-CN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24" grpId="0" animBg="1"/>
      <p:bldP spid="26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648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smtClean="0">
                <a:solidFill>
                  <a:srgbClr val="FF0000"/>
                </a:solidFill>
                <a:latin typeface="Comic Sans MS" pitchFamily="66" charset="0"/>
              </a:rPr>
              <a:t>P</a:t>
            </a:r>
            <a:r>
              <a:rPr lang="en-US" altLang="zh-CN" u="sng" smtClean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en-US" altLang="zh-CN" smtClean="0">
                <a:solidFill>
                  <a:srgbClr val="FF0000"/>
                </a:solidFill>
                <a:latin typeface="Comic Sans MS" pitchFamily="66" charset="0"/>
              </a:rPr>
              <a:t>p</a:t>
            </a:r>
            <a:r>
              <a:rPr lang="en-US" altLang="zh-CN" smtClean="0">
                <a:latin typeface="Comic Sans MS" pitchFamily="66" charset="0"/>
              </a:rPr>
              <a:t>pa</a:t>
            </a:r>
            <a:r>
              <a:rPr lang="en-US" altLang="zh-CN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altLang="zh-CN" smtClean="0">
                <a:latin typeface="Comic Sans MS" pitchFamily="66" charset="0"/>
              </a:rPr>
              <a:t>   </a:t>
            </a:r>
            <a:r>
              <a:rPr lang="en-US" altLang="zh-CN" smtClean="0">
                <a:solidFill>
                  <a:srgbClr val="FF0000"/>
                </a:solidFill>
                <a:latin typeface="Comic Sans MS" pitchFamily="66" charset="0"/>
              </a:rPr>
              <a:t>p</a:t>
            </a:r>
            <a:r>
              <a:rPr lang="en-US" altLang="zh-CN" u="sng" smtClean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en-US" altLang="zh-CN" smtClean="0">
                <a:solidFill>
                  <a:srgbClr val="FF0000"/>
                </a:solidFill>
                <a:latin typeface="Comic Sans MS" pitchFamily="66" charset="0"/>
              </a:rPr>
              <a:t>g   n</a:t>
            </a:r>
            <a:r>
              <a:rPr lang="en-US" altLang="zh-CN" u="sng" smtClean="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en-US" altLang="zh-CN" smtClean="0">
                <a:solidFill>
                  <a:srgbClr val="FF0000"/>
                </a:solidFill>
                <a:latin typeface="Comic Sans MS" pitchFamily="66" charset="0"/>
              </a:rPr>
              <a:t>t   b</a:t>
            </a:r>
            <a:r>
              <a:rPr lang="en-US" altLang="zh-CN" u="sng" smtClean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en-US" altLang="zh-CN" smtClean="0">
                <a:solidFill>
                  <a:srgbClr val="FF0000"/>
                </a:solidFill>
                <a:latin typeface="Comic Sans MS" pitchFamily="66" charset="0"/>
              </a:rPr>
              <a:t>st  j</a:t>
            </a:r>
            <a:r>
              <a:rPr lang="en-US" altLang="zh-CN" u="sng" smtClean="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en-US" altLang="zh-CN" smtClean="0">
                <a:solidFill>
                  <a:srgbClr val="FF0000"/>
                </a:solidFill>
                <a:latin typeface="Comic Sans MS" pitchFamily="66" charset="0"/>
              </a:rPr>
              <a:t>mp  </a:t>
            </a:r>
            <a:r>
              <a:rPr lang="en-US" altLang="zh-CN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m</a:t>
            </a:r>
            <a:r>
              <a:rPr lang="en-US" altLang="zh-CN" u="sng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u</a:t>
            </a:r>
            <a:r>
              <a:rPr lang="en-US" altLang="zh-CN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d</a:t>
            </a:r>
            <a:r>
              <a:rPr lang="en-US" altLang="zh-CN" smtClean="0">
                <a:latin typeface="Comic Sans MS" pitchFamily="66" charset="0"/>
                <a:cs typeface="Times New Roman" pitchFamily="18" charset="0"/>
              </a:rPr>
              <a:t>dy</a:t>
            </a:r>
            <a:r>
              <a:rPr lang="en-US" altLang="zh-CN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  p</a:t>
            </a:r>
            <a:r>
              <a:rPr lang="en-US" altLang="zh-CN" u="sng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u</a:t>
            </a:r>
            <a:r>
              <a:rPr lang="en-US" altLang="zh-CN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d</a:t>
            </a:r>
            <a:r>
              <a:rPr lang="en-US" altLang="zh-CN" smtClean="0">
                <a:latin typeface="Comic Sans MS" pitchFamily="66" charset="0"/>
                <a:cs typeface="Times New Roman" pitchFamily="18" charset="0"/>
              </a:rPr>
              <a:t>dles... </a:t>
            </a:r>
            <a:endParaRPr lang="zh-CN" altLang="en-US" smtClean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buNone/>
            </a:pPr>
            <a:endParaRPr lang="zh-CN" altLang="en-US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31640" y="404664"/>
            <a:ext cx="6372200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3600" b="1" smtClean="0">
                <a:solidFill>
                  <a:srgbClr val="FF0000"/>
                </a:solidFill>
                <a:latin typeface="Comic Sans MS" pitchFamily="66" charset="0"/>
              </a:rPr>
              <a:t>Closed  syllables </a:t>
            </a:r>
            <a:r>
              <a:rPr lang="zh-CN" altLang="en-US" sz="3600" b="1" smtClean="0">
                <a:solidFill>
                  <a:srgbClr val="FF0000"/>
                </a:solidFill>
                <a:latin typeface="Comic Sans MS" pitchFamily="66" charset="0"/>
              </a:rPr>
              <a:t>（</a:t>
            </a:r>
            <a:r>
              <a:rPr lang="zh-CN" altLang="en-US" sz="3600" b="1" dirty="0" smtClean="0">
                <a:solidFill>
                  <a:srgbClr val="FF0000"/>
                </a:solidFill>
                <a:latin typeface="Comic Sans MS" pitchFamily="66" charset="0"/>
              </a:rPr>
              <a:t>闭</a:t>
            </a:r>
            <a:r>
              <a:rPr lang="zh-CN" altLang="zh-CN" sz="3600" b="1" smtClean="0">
                <a:solidFill>
                  <a:srgbClr val="FF0000"/>
                </a:solidFill>
                <a:latin typeface="Comic Sans MS" pitchFamily="66" charset="0"/>
              </a:rPr>
              <a:t>音节</a:t>
            </a:r>
            <a:r>
              <a:rPr lang="zh-CN" altLang="en-US" sz="3600" b="1" smtClean="0">
                <a:solidFill>
                  <a:srgbClr val="FF0000"/>
                </a:solidFill>
                <a:latin typeface="Comic Sans MS" pitchFamily="66" charset="0"/>
              </a:rPr>
              <a:t>）</a:t>
            </a:r>
            <a:endParaRPr lang="zh-CN" altLang="zh-CN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0" y="3140968"/>
            <a:ext cx="8964488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CN" sz="360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zh-CN" altLang="en-US" sz="3600" smtClean="0"/>
              <a:t>一个元音字母</a:t>
            </a:r>
            <a:r>
              <a:rPr lang="en-US" altLang="zh-CN" sz="3600" smtClean="0"/>
              <a:t>+</a:t>
            </a:r>
            <a:r>
              <a:rPr lang="zh-CN" altLang="en-US" sz="3600" smtClean="0"/>
              <a:t>一个</a:t>
            </a:r>
            <a:r>
              <a:rPr lang="en-US" altLang="zh-CN" sz="3600" smtClean="0"/>
              <a:t>/</a:t>
            </a:r>
            <a:r>
              <a:rPr lang="zh-CN" altLang="en-US" sz="3600" smtClean="0"/>
              <a:t>几个辅音字母</a:t>
            </a:r>
            <a:r>
              <a:rPr lang="en-US" altLang="zh-CN" sz="3600" smtClean="0"/>
              <a:t>(r</a:t>
            </a:r>
            <a:r>
              <a:rPr lang="zh-CN" altLang="en-US" sz="3600" smtClean="0"/>
              <a:t>除外</a:t>
            </a:r>
            <a:r>
              <a:rPr lang="en-US" altLang="zh-CN" sz="3600" smtClean="0"/>
              <a:t>)</a:t>
            </a:r>
          </a:p>
          <a:p>
            <a:pPr marL="342900" indent="-342900">
              <a:spcBef>
                <a:spcPct val="20000"/>
              </a:spcBef>
            </a:pPr>
            <a:endParaRPr lang="zh-CN" altLang="en-US" sz="360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3600" b="0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3600" b="0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67544" y="4869160"/>
            <a:ext cx="6480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zh-CN" sz="2800" smtClean="0">
                <a:latin typeface="Times New Roman" pitchFamily="18" charset="0"/>
              </a:rPr>
              <a:t>[</a:t>
            </a:r>
            <a:r>
              <a:rPr lang="en-US" altLang="zh-CN" sz="2800" b="1" smtClean="0">
                <a:latin typeface="Kingsoft Phonetic Plain" pitchFamily="2" charset="2"/>
                <a:sym typeface="Kingsoft Phonetic Plain" pitchFamily="2" charset="2"/>
              </a:rPr>
              <a:t></a:t>
            </a:r>
            <a:r>
              <a:rPr lang="zh-CN" altLang="zh-CN" sz="2800" smtClean="0">
                <a:latin typeface="Times New Roman" pitchFamily="18" charset="0"/>
              </a:rPr>
              <a:t>]</a:t>
            </a:r>
            <a:endParaRPr lang="en-US" altLang="zh-CN" sz="2800" b="1" i="0">
              <a:latin typeface="Kingsoft Phonetic Plain" pitchFamily="2" charset="2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619672" y="4869160"/>
            <a:ext cx="10081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zh-CN" sz="2800" smtClean="0">
                <a:latin typeface="Times New Roman" pitchFamily="18" charset="0"/>
              </a:rPr>
              <a:t>[</a:t>
            </a:r>
            <a:r>
              <a:rPr lang="en-US" altLang="zh-CN" sz="2800" b="1" smtClean="0">
                <a:latin typeface="Kingsoft Phonetic Plain" pitchFamily="2" charset="2"/>
                <a:sym typeface="Kingsoft Phonetic Plain" pitchFamily="2" charset="2"/>
              </a:rPr>
              <a:t>e</a:t>
            </a:r>
            <a:r>
              <a:rPr lang="zh-CN" altLang="zh-CN" sz="2800" smtClean="0">
                <a:latin typeface="Times New Roman" pitchFamily="18" charset="0"/>
              </a:rPr>
              <a:t>]</a:t>
            </a:r>
            <a:endParaRPr lang="en-US" altLang="zh-CN" sz="2800" b="1" i="0">
              <a:latin typeface="Kingsoft Phonetic Plain" pitchFamily="2" charset="2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771800" y="4869160"/>
            <a:ext cx="10081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zh-CN" sz="2800" smtClean="0">
                <a:latin typeface="Times New Roman" pitchFamily="18" charset="0"/>
              </a:rPr>
              <a:t>[</a:t>
            </a:r>
            <a:r>
              <a:rPr lang="en-US" altLang="zh-CN" sz="2800" b="1" smtClean="0">
                <a:latin typeface="Kingsoft Phonetic Plain" pitchFamily="2" charset="2"/>
              </a:rPr>
              <a:t>I</a:t>
            </a:r>
            <a:r>
              <a:rPr lang="zh-CN" altLang="zh-CN" sz="2800" smtClean="0">
                <a:latin typeface="Times New Roman" pitchFamily="18" charset="0"/>
              </a:rPr>
              <a:t>]</a:t>
            </a:r>
            <a:endParaRPr lang="en-US" altLang="zh-CN" sz="2800" b="1" i="0">
              <a:latin typeface="Kingsoft Phonetic Plain" pitchFamily="2" charset="2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851920" y="4869160"/>
            <a:ext cx="10081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zh-CN" sz="2800" smtClean="0">
                <a:latin typeface="Times New Roman" pitchFamily="18" charset="0"/>
              </a:rPr>
              <a:t>[</a:t>
            </a:r>
            <a:r>
              <a:rPr lang="en-US" altLang="zh-CN" sz="2800" b="1" smtClean="0">
                <a:latin typeface="Kingsoft Phonetic Plain" pitchFamily="2" charset="2"/>
                <a:sym typeface="Kingsoft Phonetic Plain" pitchFamily="2" charset="2"/>
              </a:rPr>
              <a:t></a:t>
            </a:r>
            <a:r>
              <a:rPr lang="zh-CN" altLang="zh-CN" sz="2800" smtClean="0">
                <a:latin typeface="Times New Roman" pitchFamily="18" charset="0"/>
              </a:rPr>
              <a:t>]</a:t>
            </a:r>
            <a:endParaRPr lang="en-US" altLang="zh-CN" sz="2800" b="1" i="0">
              <a:latin typeface="Kingsoft Phonetic Plain" pitchFamily="2" charset="2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5076056" y="4941168"/>
            <a:ext cx="10081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zh-CN" sz="2800" smtClean="0">
                <a:latin typeface="Times New Roman" pitchFamily="18" charset="0"/>
              </a:rPr>
              <a:t>[</a:t>
            </a:r>
            <a:r>
              <a:rPr lang="en-US" altLang="zh-CN" sz="2800" b="1" smtClean="0">
                <a:latin typeface="Kingsoft Phonetic Plain" pitchFamily="2" charset="2"/>
                <a:sym typeface="Kingsoft Phonetic Plain" pitchFamily="2" charset="2"/>
              </a:rPr>
              <a:t></a:t>
            </a:r>
            <a:r>
              <a:rPr lang="zh-CN" altLang="zh-CN" sz="2800" smtClean="0">
                <a:latin typeface="Times New Roman" pitchFamily="18" charset="0"/>
              </a:rPr>
              <a:t>]</a:t>
            </a:r>
            <a:endParaRPr lang="en-US" altLang="zh-CN" sz="2800" b="1" i="0">
              <a:latin typeface="Kingsoft Phonetic Plain" pitchFamily="2" charset="2"/>
            </a:endParaRPr>
          </a:p>
        </p:txBody>
      </p:sp>
      <p:sp>
        <p:nvSpPr>
          <p:cNvPr id="12" name="内容占位符 2"/>
          <p:cNvSpPr txBox="1">
            <a:spLocks/>
          </p:cNvSpPr>
          <p:nvPr/>
        </p:nvSpPr>
        <p:spPr>
          <a:xfrm>
            <a:off x="395536" y="2060848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zh-CN" sz="3200" smtClean="0">
                <a:solidFill>
                  <a:srgbClr val="FF0000"/>
                </a:solidFill>
                <a:latin typeface="Comic Sans MS" pitchFamily="66" charset="0"/>
              </a:rPr>
              <a:t> c</a:t>
            </a:r>
            <a:r>
              <a:rPr lang="en-US" altLang="zh-CN" sz="3200" u="sng" smtClean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en-US" altLang="zh-CN" sz="3200" smtClean="0">
                <a:solidFill>
                  <a:srgbClr val="FF0000"/>
                </a:solidFill>
                <a:latin typeface="Comic Sans MS" pitchFamily="66" charset="0"/>
              </a:rPr>
              <a:t>t       p</a:t>
            </a:r>
            <a:r>
              <a:rPr lang="en-US" altLang="zh-CN" sz="3200" u="sng" smtClean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en-US" altLang="zh-CN" sz="3200" smtClean="0">
                <a:solidFill>
                  <a:srgbClr val="FF0000"/>
                </a:solidFill>
                <a:latin typeface="Comic Sans MS" pitchFamily="66" charset="0"/>
              </a:rPr>
              <a:t>n          s</a:t>
            </a:r>
            <a:r>
              <a:rPr lang="en-US" altLang="zh-CN" sz="3200" u="sng" smtClean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en-US" altLang="zh-CN" sz="3200" smtClean="0">
                <a:solidFill>
                  <a:srgbClr val="FF0000"/>
                </a:solidFill>
                <a:latin typeface="Comic Sans MS" pitchFamily="66" charset="0"/>
              </a:rPr>
              <a:t>t      b</a:t>
            </a:r>
            <a:r>
              <a:rPr lang="en-US" altLang="zh-CN" sz="3200" u="sng" smtClean="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en-US" altLang="zh-CN" sz="3200" smtClean="0">
                <a:solidFill>
                  <a:srgbClr val="FF0000"/>
                </a:solidFill>
                <a:latin typeface="Comic Sans MS" pitchFamily="66" charset="0"/>
              </a:rPr>
              <a:t>x    c</a:t>
            </a:r>
            <a:r>
              <a:rPr lang="en-US" altLang="zh-CN" sz="3200" u="sng" smtClean="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en-US" altLang="zh-CN" sz="3200" smtClean="0">
                <a:solidFill>
                  <a:srgbClr val="FF0000"/>
                </a:solidFill>
                <a:latin typeface="Comic Sans MS" pitchFamily="66" charset="0"/>
              </a:rPr>
              <a:t>p...   </a:t>
            </a: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539552" y="4293096"/>
            <a:ext cx="8280920" cy="523220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kumimoji="1" lang="en-US" altLang="zh-CN" sz="2800" b="1" smtClean="0">
                <a:latin typeface="宋体" charset="-122"/>
              </a:rPr>
              <a:t>a      </a:t>
            </a:r>
            <a:r>
              <a:rPr kumimoji="1" lang="en-US" altLang="zh-CN" sz="2800" b="1" i="0" smtClean="0">
                <a:latin typeface="宋体" charset="-122"/>
              </a:rPr>
              <a:t>e     i     o      u </a:t>
            </a:r>
            <a:r>
              <a:rPr kumimoji="1" lang="zh-CN" altLang="en-US" sz="2800" b="1" i="0" smtClean="0">
                <a:latin typeface="宋体" charset="-122"/>
              </a:rPr>
              <a:t>在</a:t>
            </a:r>
            <a:r>
              <a:rPr kumimoji="1" lang="zh-CN" altLang="en-US" sz="2800" b="1" smtClean="0">
                <a:latin typeface="宋体" charset="-122"/>
              </a:rPr>
              <a:t>闭</a:t>
            </a:r>
            <a:r>
              <a:rPr kumimoji="1" lang="zh-CN" altLang="en-US" sz="2800" b="1" i="0" smtClean="0">
                <a:latin typeface="宋体" charset="-122"/>
              </a:rPr>
              <a:t>音</a:t>
            </a:r>
            <a:r>
              <a:rPr kumimoji="1" lang="zh-CN" altLang="en-US" sz="2800" b="1" i="0">
                <a:latin typeface="宋体" charset="-122"/>
              </a:rPr>
              <a:t>节</a:t>
            </a:r>
            <a:r>
              <a:rPr kumimoji="1" lang="zh-CN" altLang="en-US" sz="2800" b="1" i="0" smtClean="0">
                <a:latin typeface="宋体" charset="-122"/>
              </a:rPr>
              <a:t>中分别发：</a:t>
            </a:r>
            <a:endParaRPr kumimoji="1" lang="zh-CN" altLang="en-US" sz="2800" b="1" i="0">
              <a:latin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  <p:bldP spid="10" grpId="0"/>
      <p:bldP spid="11" grpId="0"/>
      <p:bldP spid="12" grpId="0"/>
      <p:bldP spid="13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标题 25602"/>
          <p:cNvSpPr>
            <a:spLocks noGrp="1" noChangeArrowheads="1"/>
          </p:cNvSpPr>
          <p:nvPr>
            <p:ph type="title" idx="4294967295"/>
          </p:nvPr>
        </p:nvSpPr>
        <p:spPr>
          <a:xfrm>
            <a:off x="3851920" y="3573016"/>
            <a:ext cx="1512168" cy="1143000"/>
          </a:xfrm>
        </p:spPr>
        <p:txBody>
          <a:bodyPr>
            <a:normAutofit/>
          </a:bodyPr>
          <a:lstStyle/>
          <a:p>
            <a:r>
              <a:rPr lang="en-US" altLang="zh-CN" sz="5400" smtClean="0"/>
              <a:t>fox</a:t>
            </a:r>
          </a:p>
        </p:txBody>
      </p:sp>
      <p:sp>
        <p:nvSpPr>
          <p:cNvPr id="16388" name="文本框 25606"/>
          <p:cNvSpPr txBox="1">
            <a:spLocks noChangeArrowheads="1"/>
          </p:cNvSpPr>
          <p:nvPr/>
        </p:nvSpPr>
        <p:spPr bwMode="auto">
          <a:xfrm>
            <a:off x="1711325" y="2813050"/>
            <a:ext cx="2133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5400"/>
          </a:p>
        </p:txBody>
      </p:sp>
      <p:sp>
        <p:nvSpPr>
          <p:cNvPr id="16389" name="文本框 25608"/>
          <p:cNvSpPr txBox="1">
            <a:spLocks noChangeArrowheads="1"/>
          </p:cNvSpPr>
          <p:nvPr/>
        </p:nvSpPr>
        <p:spPr bwMode="auto">
          <a:xfrm>
            <a:off x="3923928" y="3573016"/>
            <a:ext cx="1905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5400" smtClean="0"/>
              <a:t>pack</a:t>
            </a:r>
            <a:endParaRPr lang="en-US" altLang="zh-CN" sz="5400"/>
          </a:p>
        </p:txBody>
      </p:sp>
      <p:sp>
        <p:nvSpPr>
          <p:cNvPr id="25610" name="文本框 25609"/>
          <p:cNvSpPr txBox="1">
            <a:spLocks noChangeArrowheads="1"/>
          </p:cNvSpPr>
          <p:nvPr/>
        </p:nvSpPr>
        <p:spPr bwMode="auto">
          <a:xfrm>
            <a:off x="3275856" y="3501008"/>
            <a:ext cx="2209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5400" smtClean="0"/>
              <a:t>think</a:t>
            </a:r>
            <a:endParaRPr lang="en-US" altLang="zh-CN" sz="5400"/>
          </a:p>
        </p:txBody>
      </p:sp>
      <p:sp>
        <p:nvSpPr>
          <p:cNvPr id="25613" name="文本框 25612"/>
          <p:cNvSpPr txBox="1">
            <a:spLocks noChangeArrowheads="1"/>
          </p:cNvSpPr>
          <p:nvPr/>
        </p:nvSpPr>
        <p:spPr bwMode="auto">
          <a:xfrm>
            <a:off x="3563888" y="3429000"/>
            <a:ext cx="2133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5400" smtClean="0"/>
              <a:t>luck</a:t>
            </a:r>
            <a:endParaRPr lang="en-US" altLang="zh-CN" sz="5400"/>
          </a:p>
        </p:txBody>
      </p:sp>
      <p:sp>
        <p:nvSpPr>
          <p:cNvPr id="25616" name="文本框 25615"/>
          <p:cNvSpPr txBox="1">
            <a:spLocks noChangeArrowheads="1"/>
          </p:cNvSpPr>
          <p:nvPr/>
        </p:nvSpPr>
        <p:spPr bwMode="auto">
          <a:xfrm>
            <a:off x="3563888" y="3645024"/>
            <a:ext cx="12551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800" smtClean="0">
                <a:ea typeface="Arial Unicode MS" pitchFamily="34" charset="-122"/>
              </a:rPr>
              <a:t>rock</a:t>
            </a:r>
            <a:endParaRPr lang="en-US" altLang="zh-CN" sz="4800">
              <a:ea typeface="Arial Unicode MS" pitchFamily="34" charset="-122"/>
            </a:endParaRPr>
          </a:p>
        </p:txBody>
      </p:sp>
      <p:sp>
        <p:nvSpPr>
          <p:cNvPr id="16397" name="Rectangle 4"/>
          <p:cNvSpPr>
            <a:spLocks noChangeArrowheads="1"/>
          </p:cNvSpPr>
          <p:nvPr/>
        </p:nvSpPr>
        <p:spPr bwMode="auto">
          <a:xfrm>
            <a:off x="971600" y="404664"/>
            <a:ext cx="760176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000" b="1" i="1" smtClean="0">
                <a:solidFill>
                  <a:srgbClr val="FF0000"/>
                </a:solidFill>
                <a:latin typeface="Comic Sans MS" pitchFamily="66" charset="0"/>
              </a:rPr>
              <a:t>Be the fast reactor(</a:t>
            </a:r>
            <a:r>
              <a:rPr lang="zh-CN" altLang="en-US" sz="4000" b="1" i="1" smtClean="0">
                <a:solidFill>
                  <a:srgbClr val="FF0000"/>
                </a:solidFill>
                <a:latin typeface="Comic Sans MS" pitchFamily="66" charset="0"/>
              </a:rPr>
              <a:t>快速抢答</a:t>
            </a:r>
            <a:r>
              <a:rPr lang="en-US" altLang="zh-CN" sz="4000" b="1" i="1" smtClean="0">
                <a:solidFill>
                  <a:srgbClr val="FF0000"/>
                </a:solidFill>
                <a:latin typeface="Comic Sans MS" pitchFamily="66" charset="0"/>
              </a:rPr>
              <a:t>)</a:t>
            </a:r>
            <a:endParaRPr lang="en-US" altLang="zh-CN" sz="4000" b="1" i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3923928" y="3861048"/>
            <a:ext cx="12128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800" smtClean="0">
                <a:ea typeface="Arial Unicode MS" pitchFamily="34" charset="-122"/>
              </a:rPr>
              <a:t>fit</a:t>
            </a:r>
            <a:endParaRPr lang="en-US" altLang="zh-CN" sz="4800">
              <a:ea typeface="Arial Unicode MS" pitchFamily="34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923928" y="3573016"/>
            <a:ext cx="12811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800" smtClean="0">
                <a:ea typeface="Arial Unicode MS" pitchFamily="34" charset="-122"/>
              </a:rPr>
              <a:t>shot</a:t>
            </a:r>
            <a:endParaRPr lang="en-US" altLang="zh-CN" sz="4800">
              <a:ea typeface="Arial Unicode MS" pitchFamily="34" charset="-122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3203848" y="3645024"/>
            <a:ext cx="161133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800" smtClean="0">
                <a:ea typeface="Arial Unicode MS" pitchFamily="34" charset="-122"/>
              </a:rPr>
              <a:t>brush</a:t>
            </a:r>
            <a:endParaRPr lang="en-US" altLang="zh-CN" sz="4800">
              <a:ea typeface="Arial Unicode MS" pitchFamily="34" charset="-122"/>
            </a:endParaRPr>
          </a:p>
        </p:txBody>
      </p:sp>
      <p:sp>
        <p:nvSpPr>
          <p:cNvPr id="16" name="文本框 7"/>
          <p:cNvSpPr txBox="1">
            <a:spLocks noChangeArrowheads="1"/>
          </p:cNvSpPr>
          <p:nvPr/>
        </p:nvSpPr>
        <p:spPr bwMode="auto">
          <a:xfrm>
            <a:off x="3707904" y="3501008"/>
            <a:ext cx="125495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800" smtClean="0">
                <a:ea typeface="Arial Unicode MS" pitchFamily="34" charset="-122"/>
              </a:rPr>
              <a:t>nest</a:t>
            </a:r>
            <a:endParaRPr lang="en-US" altLang="zh-CN" sz="4800">
              <a:ea typeface="Arial Unicode MS" pitchFamily="34" charset="-122"/>
            </a:endParaRPr>
          </a:p>
        </p:txBody>
      </p:sp>
      <p:sp>
        <p:nvSpPr>
          <p:cNvPr id="17" name="文本框 1"/>
          <p:cNvSpPr txBox="1">
            <a:spLocks noChangeArrowheads="1"/>
          </p:cNvSpPr>
          <p:nvPr/>
        </p:nvSpPr>
        <p:spPr bwMode="auto">
          <a:xfrm>
            <a:off x="3563888" y="3573016"/>
            <a:ext cx="18722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4800" smtClean="0">
                <a:ea typeface="Arial Unicode MS" pitchFamily="34" charset="-122"/>
              </a:rPr>
              <a:t>map</a:t>
            </a:r>
            <a:endParaRPr lang="en-US" altLang="zh-CN" sz="4800">
              <a:ea typeface="Arial Unicode MS" pitchFamily="34" charset="-122"/>
            </a:endParaRP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251520" y="1628800"/>
            <a:ext cx="8712968" cy="646331"/>
          </a:xfrm>
          <a:prstGeom prst="rect">
            <a:avLst/>
          </a:prstGeom>
          <a:solidFill>
            <a:srgbClr val="FFFF00"/>
          </a:solidFill>
          <a:ln w="127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kumimoji="1" lang="en-US" altLang="zh-CN" sz="3600" b="1" smtClean="0">
                <a:latin typeface="Comic Sans MS" pitchFamily="66" charset="0"/>
              </a:rPr>
              <a:t>a </a:t>
            </a:r>
            <a:r>
              <a:rPr lang="zh-CN" altLang="zh-CN" sz="3600" smtClean="0">
                <a:latin typeface="Comic Sans MS" pitchFamily="66" charset="0"/>
              </a:rPr>
              <a:t>[</a:t>
            </a:r>
            <a:r>
              <a:rPr lang="en-US" altLang="zh-CN" sz="3600" b="1" smtClean="0">
                <a:latin typeface="Comic Sans MS" pitchFamily="66" charset="0"/>
                <a:sym typeface="Kingsoft Phonetic Plain" pitchFamily="2" charset="2"/>
              </a:rPr>
              <a:t></a:t>
            </a:r>
            <a:r>
              <a:rPr lang="zh-CN" altLang="zh-CN" sz="3600" smtClean="0">
                <a:latin typeface="Comic Sans MS" pitchFamily="66" charset="0"/>
              </a:rPr>
              <a:t>]</a:t>
            </a:r>
            <a:r>
              <a:rPr kumimoji="1" lang="en-US" altLang="zh-CN" sz="3600" b="1" smtClean="0">
                <a:latin typeface="Comic Sans MS" pitchFamily="66" charset="0"/>
              </a:rPr>
              <a:t>    </a:t>
            </a:r>
            <a:r>
              <a:rPr kumimoji="1" lang="en-US" altLang="zh-CN" sz="3600" b="1" i="0" smtClean="0">
                <a:latin typeface="Comic Sans MS" pitchFamily="66" charset="0"/>
              </a:rPr>
              <a:t>e </a:t>
            </a:r>
            <a:r>
              <a:rPr lang="zh-CN" altLang="zh-CN" sz="3600" smtClean="0">
                <a:latin typeface="Comic Sans MS" pitchFamily="66" charset="0"/>
              </a:rPr>
              <a:t>[</a:t>
            </a:r>
            <a:r>
              <a:rPr lang="en-US" altLang="zh-CN" sz="3600" b="1" smtClean="0">
                <a:latin typeface="Comic Sans MS" pitchFamily="66" charset="0"/>
                <a:sym typeface="Kingsoft Phonetic Plain" pitchFamily="2" charset="2"/>
              </a:rPr>
              <a:t>e</a:t>
            </a:r>
            <a:r>
              <a:rPr lang="zh-CN" altLang="zh-CN" sz="3600" smtClean="0">
                <a:latin typeface="Comic Sans MS" pitchFamily="66" charset="0"/>
              </a:rPr>
              <a:t>]</a:t>
            </a:r>
            <a:r>
              <a:rPr kumimoji="1" lang="en-US" altLang="zh-CN" sz="3600" b="1" i="0" smtClean="0">
                <a:latin typeface="Comic Sans MS" pitchFamily="66" charset="0"/>
              </a:rPr>
              <a:t>     i </a:t>
            </a:r>
            <a:r>
              <a:rPr lang="zh-CN" altLang="zh-CN" sz="3600" smtClean="0">
                <a:latin typeface="Comic Sans MS" pitchFamily="66" charset="0"/>
              </a:rPr>
              <a:t>[</a:t>
            </a:r>
            <a:r>
              <a:rPr lang="en-US" altLang="zh-CN" sz="3600" b="1" smtClean="0">
                <a:latin typeface="Comic Sans MS" pitchFamily="66" charset="0"/>
              </a:rPr>
              <a:t>I</a:t>
            </a:r>
            <a:r>
              <a:rPr lang="zh-CN" altLang="zh-CN" sz="3600" smtClean="0">
                <a:latin typeface="Comic Sans MS" pitchFamily="66" charset="0"/>
              </a:rPr>
              <a:t>]</a:t>
            </a:r>
            <a:r>
              <a:rPr kumimoji="1" lang="en-US" altLang="zh-CN" sz="3600" b="1" i="0" smtClean="0">
                <a:latin typeface="Comic Sans MS" pitchFamily="66" charset="0"/>
              </a:rPr>
              <a:t>    o </a:t>
            </a:r>
            <a:r>
              <a:rPr lang="zh-CN" altLang="zh-CN" sz="3600" smtClean="0">
                <a:latin typeface="Comic Sans MS" pitchFamily="66" charset="0"/>
              </a:rPr>
              <a:t>[</a:t>
            </a:r>
            <a:r>
              <a:rPr lang="en-US" altLang="zh-CN" sz="3600" b="1" smtClean="0">
                <a:latin typeface="Comic Sans MS" pitchFamily="66" charset="0"/>
                <a:sym typeface="Kingsoft Phonetic Plain" pitchFamily="2" charset="2"/>
              </a:rPr>
              <a:t></a:t>
            </a:r>
            <a:r>
              <a:rPr lang="zh-CN" altLang="zh-CN" sz="3600" smtClean="0">
                <a:latin typeface="Comic Sans MS" pitchFamily="66" charset="0"/>
              </a:rPr>
              <a:t>]</a:t>
            </a:r>
            <a:r>
              <a:rPr kumimoji="1" lang="en-US" altLang="zh-CN" sz="3600" b="1" i="0" smtClean="0">
                <a:latin typeface="Comic Sans MS" pitchFamily="66" charset="0"/>
              </a:rPr>
              <a:t>    u </a:t>
            </a:r>
            <a:r>
              <a:rPr lang="zh-CN" altLang="zh-CN" sz="3600" smtClean="0">
                <a:latin typeface="Comic Sans MS" pitchFamily="66" charset="0"/>
              </a:rPr>
              <a:t>[</a:t>
            </a:r>
            <a:r>
              <a:rPr lang="en-US" altLang="zh-CN" sz="3600" b="1" smtClean="0">
                <a:latin typeface="Comic Sans MS" pitchFamily="66" charset="0"/>
                <a:sym typeface="Kingsoft Phonetic Plain" pitchFamily="2" charset="2"/>
              </a:rPr>
              <a:t></a:t>
            </a:r>
            <a:r>
              <a:rPr lang="zh-CN" altLang="zh-CN" sz="3600" smtClean="0">
                <a:latin typeface="Comic Sans MS" pitchFamily="66" charset="0"/>
              </a:rPr>
              <a:t>]</a:t>
            </a:r>
            <a:endParaRPr lang="en-US" altLang="zh-CN" sz="3600" b="1" smtClean="0">
              <a:latin typeface="Comic Sans MS" pitchFamily="66" charset="0"/>
            </a:endParaRPr>
          </a:p>
        </p:txBody>
      </p:sp>
      <p:sp>
        <p:nvSpPr>
          <p:cNvPr id="23" name="文本框 1"/>
          <p:cNvSpPr txBox="1">
            <a:spLocks noChangeArrowheads="1"/>
          </p:cNvSpPr>
          <p:nvPr/>
        </p:nvSpPr>
        <p:spPr bwMode="auto">
          <a:xfrm>
            <a:off x="3635896" y="3429000"/>
            <a:ext cx="18722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4800" smtClean="0">
                <a:ea typeface="Arial Unicode MS" pitchFamily="34" charset="-122"/>
              </a:rPr>
              <a:t>sit</a:t>
            </a:r>
            <a:endParaRPr lang="en-US" altLang="zh-CN" sz="4800">
              <a:ea typeface="Arial Unicode MS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9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25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4" dur="500"/>
                                        <p:tgtEl>
                                          <p:spTgt spid="25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5603" grpId="1"/>
      <p:bldP spid="16389" grpId="0"/>
      <p:bldP spid="16389" grpId="1"/>
      <p:bldP spid="25616" grpId="0"/>
      <p:bldP spid="25616" grpId="1"/>
      <p:bldP spid="2" grpId="0"/>
      <p:bldP spid="2" grpId="1"/>
      <p:bldP spid="5" grpId="0"/>
      <p:bldP spid="5" grpId="1"/>
      <p:bldP spid="8" grpId="0"/>
      <p:bldP spid="8" grpId="1"/>
      <p:bldP spid="16" grpId="0"/>
      <p:bldP spid="16" grpId="1"/>
      <p:bldP spid="17" grpId="0"/>
      <p:bldP spid="17" grpId="1"/>
      <p:bldP spid="23" grpId="0"/>
      <p:bldP spid="2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124626"/>
            <a:ext cx="9144000" cy="4826796"/>
          </a:xfrm>
        </p:spPr>
      </p:pic>
      <p:sp>
        <p:nvSpPr>
          <p:cNvPr id="5" name="TextBox 4"/>
          <p:cNvSpPr txBox="1"/>
          <p:nvPr/>
        </p:nvSpPr>
        <p:spPr>
          <a:xfrm>
            <a:off x="1475656" y="69269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smtClean="0">
                <a:latin typeface="Comic Sans MS" pitchFamily="66" charset="0"/>
              </a:rPr>
              <a:t>It is Mummy Pig’s B</a:t>
            </a:r>
            <a:r>
              <a:rPr lang="en-US" altLang="zh-CN" sz="3600" smtClean="0">
                <a:solidFill>
                  <a:srgbClr val="FF0000"/>
                </a:solidFill>
                <a:latin typeface="Comic Sans MS" pitchFamily="66" charset="0"/>
              </a:rPr>
              <a:t>ir</a:t>
            </a:r>
            <a:r>
              <a:rPr lang="en-US" altLang="zh-CN" sz="3600" smtClean="0">
                <a:latin typeface="Comic Sans MS" pitchFamily="66" charset="0"/>
              </a:rPr>
              <a:t>thday. </a:t>
            </a:r>
            <a:endParaRPr lang="zh-CN" altLang="en-US" sz="3600">
              <a:latin typeface="Comic Sans MS" pitchFamily="66" charset="0"/>
            </a:endParaRPr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9001000" cy="720080"/>
          </a:xfrm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en-US" altLang="zh-CN" sz="3600" smtClean="0">
                <a:solidFill>
                  <a:srgbClr val="FF0000"/>
                </a:solidFill>
                <a:latin typeface="Comic Sans MS" pitchFamily="66" charset="0"/>
              </a:rPr>
              <a:t>Who is the best friend of “a, e, i, o, u”?</a:t>
            </a:r>
            <a:endParaRPr lang="zh-CN" altLang="en-US" sz="360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66940"/>
            <a:ext cx="9144000" cy="5091060"/>
          </a:xfrm>
        </p:spPr>
      </p:pic>
      <p:sp>
        <p:nvSpPr>
          <p:cNvPr id="5" name="TextBox 4"/>
          <p:cNvSpPr txBox="1"/>
          <p:nvPr/>
        </p:nvSpPr>
        <p:spPr>
          <a:xfrm>
            <a:off x="323528" y="332656"/>
            <a:ext cx="8820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smtClean="0">
                <a:latin typeface="Comic Sans MS" pitchFamily="66" charset="0"/>
              </a:rPr>
              <a:t>Peppa and Ge</a:t>
            </a:r>
            <a:r>
              <a:rPr lang="en-US" altLang="zh-CN" sz="3600" smtClean="0">
                <a:solidFill>
                  <a:srgbClr val="FF0000"/>
                </a:solidFill>
                <a:latin typeface="Comic Sans MS" pitchFamily="66" charset="0"/>
              </a:rPr>
              <a:t>or</a:t>
            </a:r>
            <a:r>
              <a:rPr lang="en-US" altLang="zh-CN" sz="3600" smtClean="0">
                <a:latin typeface="Comic Sans MS" pitchFamily="66" charset="0"/>
              </a:rPr>
              <a:t>ge makes h</a:t>
            </a:r>
            <a:r>
              <a:rPr lang="en-US" altLang="zh-CN" sz="3600" smtClean="0">
                <a:solidFill>
                  <a:srgbClr val="FF0000"/>
                </a:solidFill>
                <a:latin typeface="Comic Sans MS" pitchFamily="66" charset="0"/>
              </a:rPr>
              <a:t>er</a:t>
            </a:r>
            <a:r>
              <a:rPr lang="en-US" altLang="zh-CN" sz="3600" smtClean="0">
                <a:latin typeface="Comic Sans MS" pitchFamily="66" charset="0"/>
              </a:rPr>
              <a:t> a b</a:t>
            </a:r>
            <a:r>
              <a:rPr lang="en-US" altLang="zh-CN" sz="3600" smtClean="0">
                <a:solidFill>
                  <a:srgbClr val="FF0000"/>
                </a:solidFill>
                <a:latin typeface="Comic Sans MS" pitchFamily="66" charset="0"/>
              </a:rPr>
              <a:t>ir</a:t>
            </a:r>
            <a:r>
              <a:rPr lang="en-US" altLang="zh-CN" sz="3600" smtClean="0">
                <a:latin typeface="Comic Sans MS" pitchFamily="66" charset="0"/>
              </a:rPr>
              <a:t>thday c</a:t>
            </a:r>
            <a:r>
              <a:rPr lang="en-US" altLang="zh-CN" sz="3600" smtClean="0">
                <a:solidFill>
                  <a:srgbClr val="FF0000"/>
                </a:solidFill>
                <a:latin typeface="Comic Sans MS" pitchFamily="66" charset="0"/>
              </a:rPr>
              <a:t>ar</a:t>
            </a:r>
            <a:r>
              <a:rPr lang="en-US" altLang="zh-CN" sz="3600" smtClean="0">
                <a:latin typeface="Comic Sans MS" pitchFamily="66" charset="0"/>
              </a:rPr>
              <a:t>d.</a:t>
            </a:r>
            <a:endParaRPr lang="zh-CN" altLang="en-US" sz="36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149249"/>
            <a:ext cx="9144000" cy="4708751"/>
          </a:xfrm>
        </p:spPr>
      </p:pic>
      <p:sp>
        <p:nvSpPr>
          <p:cNvPr id="5" name="TextBox 4"/>
          <p:cNvSpPr txBox="1"/>
          <p:nvPr/>
        </p:nvSpPr>
        <p:spPr>
          <a:xfrm>
            <a:off x="323528" y="620688"/>
            <a:ext cx="8820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smtClean="0">
                <a:latin typeface="Comic Sans MS" pitchFamily="66" charset="0"/>
              </a:rPr>
              <a:t>Mummy says:“ What a lovely surprise.</a:t>
            </a:r>
            <a:r>
              <a:rPr lang="zh-CN" altLang="en-US" sz="3600" smtClean="0">
                <a:latin typeface="Comic Sans MS" pitchFamily="66" charset="0"/>
              </a:rPr>
              <a:t>（惊喜）</a:t>
            </a:r>
            <a:r>
              <a:rPr lang="en-US" altLang="zh-CN" sz="3600" smtClean="0">
                <a:latin typeface="Comic Sans MS" pitchFamily="66" charset="0"/>
              </a:rPr>
              <a:t>”.</a:t>
            </a:r>
            <a:endParaRPr lang="zh-CN" altLang="en-US" sz="36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1434</Words>
  <Application>Microsoft Office PowerPoint</Application>
  <PresentationFormat>全屏显示(4:3)</PresentationFormat>
  <Paragraphs>320</Paragraphs>
  <Slides>32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3" baseType="lpstr">
      <vt:lpstr>Office 主题</vt:lpstr>
      <vt:lpstr>幻灯片 1</vt:lpstr>
      <vt:lpstr>幻灯片 2</vt:lpstr>
      <vt:lpstr>幻灯片 3</vt:lpstr>
      <vt:lpstr>幻灯片 4</vt:lpstr>
      <vt:lpstr>幻灯片 5</vt:lpstr>
      <vt:lpstr>fox</vt:lpstr>
      <vt:lpstr>Who is the best friend of “a, e, i, o, u”?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辨一辨</vt:lpstr>
      <vt:lpstr>拼一拼</vt:lpstr>
      <vt:lpstr>幻灯片 28</vt:lpstr>
      <vt:lpstr>幻灯片 29</vt:lpstr>
      <vt:lpstr>幻灯片 30</vt:lpstr>
      <vt:lpstr>幻灯片 31</vt:lpstr>
      <vt:lpstr>Homework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dreamsummit</dc:creator>
  <cp:lastModifiedBy>dreamsummit</cp:lastModifiedBy>
  <cp:revision>32</cp:revision>
  <dcterms:created xsi:type="dcterms:W3CDTF">2018-09-18T15:25:29Z</dcterms:created>
  <dcterms:modified xsi:type="dcterms:W3CDTF">2018-09-19T13:42:18Z</dcterms:modified>
</cp:coreProperties>
</file>