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257" r:id="rId3"/>
    <p:sldId id="256" r:id="rId4"/>
    <p:sldId id="264" r:id="rId6"/>
    <p:sldId id="263" r:id="rId7"/>
    <p:sldId id="266" r:id="rId8"/>
    <p:sldId id="265" r:id="rId9"/>
    <p:sldId id="270" r:id="rId10"/>
    <p:sldId id="269" r:id="rId11"/>
    <p:sldId id="268" r:id="rId12"/>
    <p:sldId id="272" r:id="rId13"/>
    <p:sldId id="273" r:id="rId14"/>
    <p:sldId id="274" r:id="rId15"/>
    <p:sldId id="275" r:id="rId16"/>
    <p:sldId id="271" r:id="rId17"/>
    <p:sldId id="267" r:id="rId18"/>
    <p:sldId id="258" r:id="rId19"/>
    <p:sldId id="259" r:id="rId20"/>
    <p:sldId id="260" r:id="rId21"/>
    <p:sldId id="261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.xml"/><Relationship Id="rId4" Type="http://schemas.openxmlformats.org/officeDocument/2006/relationships/image" Target="../media/image12.jpeg"/><Relationship Id="rId3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4.xml"/><Relationship Id="rId4" Type="http://schemas.openxmlformats.org/officeDocument/2006/relationships/image" Target="../media/image13.jpeg"/><Relationship Id="rId3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7.xml"/><Relationship Id="rId3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0.xml"/><Relationship Id="rId3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4.xml"/><Relationship Id="rId3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4" Type="http://schemas.openxmlformats.org/officeDocument/2006/relationships/image" Target="../media/image5.jpeg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image" Target="../media/image6.jpeg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4" Type="http://schemas.openxmlformats.org/officeDocument/2006/relationships/image" Target="../media/image9.jpeg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.xml"/><Relationship Id="rId4" Type="http://schemas.openxmlformats.org/officeDocument/2006/relationships/image" Target="../media/image10.jpeg"/><Relationship Id="rId3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8.xml"/><Relationship Id="rId4" Type="http://schemas.openxmlformats.org/officeDocument/2006/relationships/image" Target="../media/image11.jpeg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3655" y="-24765"/>
            <a:ext cx="12242165" cy="70002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1830" y="1160780"/>
            <a:ext cx="100323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8000">
                <a:latin typeface="楷体" panose="02010609060101010101" charset="-122"/>
                <a:ea typeface="楷体" panose="02010609060101010101" charset="-122"/>
                <a:sym typeface="+mn-ea"/>
              </a:rPr>
              <a:t>蒋婷老师个人事迹</a:t>
            </a:r>
            <a:endParaRPr lang="zh-CN" altLang="en-US" sz="80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4" name="图片 3" descr="奖状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10" y="-142875"/>
            <a:ext cx="10153015" cy="71437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4" name="图片 3" descr="奖状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15" y="-142240"/>
            <a:ext cx="10454005" cy="71443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15" y="-142240"/>
            <a:ext cx="9202420" cy="69018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875"/>
            <a:ext cx="12309475" cy="7143115"/>
          </a:xfrm>
          <a:prstGeom prst="rect">
            <a:avLst/>
          </a:prstGeom>
        </p:spPr>
      </p:pic>
      <p:pic>
        <p:nvPicPr>
          <p:cNvPr id="4" name="图片 3" descr="IMG_20181009_081629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765" y="-142875"/>
            <a:ext cx="9601200" cy="70116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4" name="图片 3" descr="8eb3a8e723d2496da5a1b6159160c1a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740" y="-142240"/>
            <a:ext cx="9283065" cy="69627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6" name="图片 5" descr="IMG_20181009_0806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0" y="-142240"/>
            <a:ext cx="7543800" cy="71431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4" name="图片 3" descr="d7d4367cd659474db364d84a8dba8c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" y="1285240"/>
            <a:ext cx="5715635" cy="4286885"/>
          </a:xfrm>
          <a:prstGeom prst="rect">
            <a:avLst/>
          </a:prstGeom>
        </p:spPr>
      </p:pic>
      <p:pic>
        <p:nvPicPr>
          <p:cNvPr id="6" name="图片 5" descr="15080203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470" y="1285240"/>
            <a:ext cx="6076950" cy="42868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4" name="图片 3" descr="jiangzhuang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-114300"/>
            <a:ext cx="9448800" cy="7086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4" name="图片 3" descr="奖状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370" y="-142240"/>
            <a:ext cx="9572625" cy="69405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55" y="-142240"/>
            <a:ext cx="12309475" cy="7143115"/>
          </a:xfrm>
          <a:prstGeom prst="rect">
            <a:avLst/>
          </a:prstGeom>
        </p:spPr>
      </p:pic>
      <p:pic>
        <p:nvPicPr>
          <p:cNvPr id="4" name="图片 3" descr="奖状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-73660"/>
            <a:ext cx="10006965" cy="70053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2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5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8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1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3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4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6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7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9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3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6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8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9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43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4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6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9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WPS 演示</Application>
  <PresentationFormat>宽屏</PresentationFormat>
  <Paragraphs>54</Paragraphs>
  <Slides>20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叶根友毛笔行书2.0版</vt:lpstr>
      <vt:lpstr>Times New Roman</vt:lpstr>
      <vt:lpstr>仿宋</vt:lpstr>
      <vt:lpstr>新宋体</vt:lpstr>
      <vt:lpstr>楷体</vt:lpstr>
      <vt:lpstr>Office 主题</vt:lpstr>
      <vt:lpstr>PowerPoint 演示文稿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PowerPoint 演示文稿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2018-03-01T02:03:00Z</dcterms:created>
  <dcterms:modified xsi:type="dcterms:W3CDTF">2018-10-09T06:04:54Z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