
<file path=[Content_Types].xml><?xml version="1.0" encoding="utf-8"?>
<Types xmlns="http://schemas.openxmlformats.org/package/2006/content-types">
  <Default Extension="jpeg" ContentType="image/jpeg"/>
  <Default Extension="wav" ContentType="audio/x-wav"/>
  <Default Extension="gif" ContentType="image/gif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61" r:id="rId5"/>
    <p:sldId id="275" r:id="rId6"/>
    <p:sldId id="276" r:id="rId7"/>
    <p:sldId id="262" r:id="rId8"/>
    <p:sldId id="263" r:id="rId9"/>
    <p:sldId id="264" r:id="rId10"/>
    <p:sldId id="272" r:id="rId11"/>
    <p:sldId id="266" r:id="rId12"/>
    <p:sldId id="267" r:id="rId13"/>
    <p:sldId id="273" r:id="rId14"/>
    <p:sldId id="274" r:id="rId15"/>
    <p:sldId id="269" r:id="rId16"/>
    <p:sldId id="270" r:id="rId17"/>
    <p:sldId id="277" r:id="rId18"/>
    <p:sldId id="268" r:id="rId19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00"/>
    <a:srgbClr val="FFFF00"/>
    <a:srgbClr val="E9FA0A"/>
    <a:srgbClr val="FF9900"/>
    <a:srgbClr val="CCFFCC"/>
    <a:srgbClr val="660066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2" autoAdjust="0"/>
    <p:restoredTop sz="94712" autoAdjust="0"/>
  </p:normalViewPr>
  <p:slideViewPr>
    <p:cSldViewPr>
      <p:cViewPr varScale="1">
        <p:scale>
          <a:sx n="66" d="100"/>
          <a:sy n="66" d="100"/>
        </p:scale>
        <p:origin x="-1494" y="-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2" Type="http://schemas.openxmlformats.org/officeDocument/2006/relationships/tableStyles" Target="tableStyles.xml"/><Relationship Id="rId21" Type="http://schemas.openxmlformats.org/officeDocument/2006/relationships/viewProps" Target="viewProps.xml"/><Relationship Id="rId20" Type="http://schemas.openxmlformats.org/officeDocument/2006/relationships/presProps" Target="presProps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/>
          <p:nvPr/>
        </p:nvGrpSpPr>
        <p:grpSpPr bwMode="auto">
          <a:xfrm>
            <a:off x="0" y="0"/>
            <a:ext cx="8805863" cy="6858000"/>
            <a:chOff x="0" y="0"/>
            <a:chExt cx="5547" cy="4320"/>
          </a:xfrm>
        </p:grpSpPr>
        <p:grpSp>
          <p:nvGrpSpPr>
            <p:cNvPr id="5" name="Group 3"/>
            <p:cNvGrpSpPr/>
            <p:nvPr userDrawn="1"/>
          </p:nvGrpSpPr>
          <p:grpSpPr bwMode="auto">
            <a:xfrm rot="-215207">
              <a:off x="3685" y="233"/>
              <a:ext cx="1862" cy="3633"/>
              <a:chOff x="3004" y="770"/>
              <a:chExt cx="1862" cy="3633"/>
            </a:xfrm>
          </p:grpSpPr>
          <p:sp>
            <p:nvSpPr>
              <p:cNvPr id="39" name="Freeform 4"/>
              <p:cNvSpPr/>
              <p:nvPr userDrawn="1"/>
            </p:nvSpPr>
            <p:spPr bwMode="ltGray">
              <a:xfrm rot="12185230" flipV="1">
                <a:off x="3533" y="770"/>
                <a:ext cx="1333" cy="1485"/>
              </a:xfrm>
              <a:custGeom>
                <a:avLst/>
                <a:gdLst/>
                <a:ahLst/>
                <a:cxnLst>
                  <a:cxn ang="0">
                    <a:pos x="16" y="370"/>
                  </a:cxn>
                  <a:cxn ang="0">
                    <a:pos x="6" y="341"/>
                  </a:cxn>
                  <a:cxn ang="0">
                    <a:pos x="0" y="289"/>
                  </a:cxn>
                  <a:cxn ang="0">
                    <a:pos x="4" y="222"/>
                  </a:cxn>
                  <a:cxn ang="0">
                    <a:pos x="25" y="151"/>
                  </a:cxn>
                  <a:cxn ang="0">
                    <a:pos x="69" y="84"/>
                  </a:cxn>
                  <a:cxn ang="0">
                    <a:pos x="142" y="31"/>
                  </a:cxn>
                  <a:cxn ang="0">
                    <a:pos x="247" y="2"/>
                  </a:cxn>
                  <a:cxn ang="0">
                    <a:pos x="380" y="9"/>
                  </a:cxn>
                  <a:cxn ang="0">
                    <a:pos x="484" y="68"/>
                  </a:cxn>
                  <a:cxn ang="0">
                    <a:pos x="554" y="165"/>
                  </a:cxn>
                  <a:cxn ang="0">
                    <a:pos x="591" y="284"/>
                  </a:cxn>
                  <a:cxn ang="0">
                    <a:pos x="595" y="409"/>
                  </a:cxn>
                  <a:cxn ang="0">
                    <a:pos x="566" y="525"/>
                  </a:cxn>
                  <a:cxn ang="0">
                    <a:pos x="507" y="615"/>
                  </a:cxn>
                  <a:cxn ang="0">
                    <a:pos x="417" y="663"/>
                  </a:cxn>
                  <a:cxn ang="0">
                    <a:pos x="389" y="659"/>
                  </a:cxn>
                  <a:cxn ang="0">
                    <a:pos x="441" y="617"/>
                  </a:cxn>
                  <a:cxn ang="0">
                    <a:pos x="482" y="544"/>
                  </a:cxn>
                  <a:cxn ang="0">
                    <a:pos x="509" y="454"/>
                  </a:cxn>
                  <a:cxn ang="0">
                    <a:pos x="520" y="355"/>
                  </a:cxn>
                  <a:cxn ang="0">
                    <a:pos x="514" y="258"/>
                  </a:cxn>
                  <a:cxn ang="0">
                    <a:pos x="485" y="174"/>
                  </a:cxn>
                  <a:cxn ang="0">
                    <a:pos x="433" y="112"/>
                  </a:cxn>
                  <a:cxn ang="0">
                    <a:pos x="341" y="75"/>
                  </a:cxn>
                  <a:cxn ang="0">
                    <a:pos x="246" y="61"/>
                  </a:cxn>
                  <a:cxn ang="0">
                    <a:pos x="174" y="71"/>
                  </a:cxn>
                  <a:cxn ang="0">
                    <a:pos x="121" y="101"/>
                  </a:cxn>
                  <a:cxn ang="0">
                    <a:pos x="84" y="149"/>
                  </a:cxn>
                  <a:cxn ang="0">
                    <a:pos x="57" y="206"/>
                  </a:cxn>
                  <a:cxn ang="0">
                    <a:pos x="40" y="272"/>
                  </a:cxn>
                  <a:cxn ang="0">
                    <a:pos x="28" y="339"/>
                  </a:cxn>
                </a:cxnLst>
                <a:rect l="0" t="0" r="r" b="b"/>
                <a:pathLst>
                  <a:path w="596" h="666">
                    <a:moveTo>
                      <a:pt x="22" y="372"/>
                    </a:moveTo>
                    <a:lnTo>
                      <a:pt x="16" y="370"/>
                    </a:lnTo>
                    <a:lnTo>
                      <a:pt x="10" y="360"/>
                    </a:lnTo>
                    <a:lnTo>
                      <a:pt x="6" y="341"/>
                    </a:lnTo>
                    <a:lnTo>
                      <a:pt x="1" y="318"/>
                    </a:lnTo>
                    <a:lnTo>
                      <a:pt x="0" y="289"/>
                    </a:lnTo>
                    <a:lnTo>
                      <a:pt x="0" y="257"/>
                    </a:lnTo>
                    <a:lnTo>
                      <a:pt x="4" y="222"/>
                    </a:lnTo>
                    <a:lnTo>
                      <a:pt x="13" y="187"/>
                    </a:lnTo>
                    <a:lnTo>
                      <a:pt x="25" y="151"/>
                    </a:lnTo>
                    <a:lnTo>
                      <a:pt x="45" y="116"/>
                    </a:lnTo>
                    <a:lnTo>
                      <a:pt x="69" y="84"/>
                    </a:lnTo>
                    <a:lnTo>
                      <a:pt x="101" y="55"/>
                    </a:lnTo>
                    <a:lnTo>
                      <a:pt x="142" y="31"/>
                    </a:lnTo>
                    <a:lnTo>
                      <a:pt x="190" y="13"/>
                    </a:lnTo>
                    <a:lnTo>
                      <a:pt x="247" y="2"/>
                    </a:lnTo>
                    <a:lnTo>
                      <a:pt x="314" y="0"/>
                    </a:lnTo>
                    <a:lnTo>
                      <a:pt x="380" y="9"/>
                    </a:lnTo>
                    <a:lnTo>
                      <a:pt x="436" y="33"/>
                    </a:lnTo>
                    <a:lnTo>
                      <a:pt x="484" y="68"/>
                    </a:lnTo>
                    <a:lnTo>
                      <a:pt x="524" y="113"/>
                    </a:lnTo>
                    <a:lnTo>
                      <a:pt x="554" y="165"/>
                    </a:lnTo>
                    <a:lnTo>
                      <a:pt x="577" y="222"/>
                    </a:lnTo>
                    <a:lnTo>
                      <a:pt x="591" y="284"/>
                    </a:lnTo>
                    <a:lnTo>
                      <a:pt x="596" y="347"/>
                    </a:lnTo>
                    <a:lnTo>
                      <a:pt x="595" y="409"/>
                    </a:lnTo>
                    <a:lnTo>
                      <a:pt x="585" y="469"/>
                    </a:lnTo>
                    <a:lnTo>
                      <a:pt x="566" y="525"/>
                    </a:lnTo>
                    <a:lnTo>
                      <a:pt x="540" y="574"/>
                    </a:lnTo>
                    <a:lnTo>
                      <a:pt x="507" y="615"/>
                    </a:lnTo>
                    <a:lnTo>
                      <a:pt x="465" y="645"/>
                    </a:lnTo>
                    <a:lnTo>
                      <a:pt x="417" y="663"/>
                    </a:lnTo>
                    <a:lnTo>
                      <a:pt x="360" y="666"/>
                    </a:lnTo>
                    <a:lnTo>
                      <a:pt x="389" y="659"/>
                    </a:lnTo>
                    <a:lnTo>
                      <a:pt x="417" y="642"/>
                    </a:lnTo>
                    <a:lnTo>
                      <a:pt x="441" y="617"/>
                    </a:lnTo>
                    <a:lnTo>
                      <a:pt x="463" y="583"/>
                    </a:lnTo>
                    <a:lnTo>
                      <a:pt x="482" y="544"/>
                    </a:lnTo>
                    <a:lnTo>
                      <a:pt x="497" y="501"/>
                    </a:lnTo>
                    <a:lnTo>
                      <a:pt x="509" y="454"/>
                    </a:lnTo>
                    <a:lnTo>
                      <a:pt x="517" y="404"/>
                    </a:lnTo>
                    <a:lnTo>
                      <a:pt x="520" y="355"/>
                    </a:lnTo>
                    <a:lnTo>
                      <a:pt x="519" y="305"/>
                    </a:lnTo>
                    <a:lnTo>
                      <a:pt x="514" y="258"/>
                    </a:lnTo>
                    <a:lnTo>
                      <a:pt x="502" y="213"/>
                    </a:lnTo>
                    <a:lnTo>
                      <a:pt x="485" y="174"/>
                    </a:lnTo>
                    <a:lnTo>
                      <a:pt x="462" y="139"/>
                    </a:lnTo>
                    <a:lnTo>
                      <a:pt x="433" y="112"/>
                    </a:lnTo>
                    <a:lnTo>
                      <a:pt x="397" y="93"/>
                    </a:lnTo>
                    <a:lnTo>
                      <a:pt x="341" y="75"/>
                    </a:lnTo>
                    <a:lnTo>
                      <a:pt x="290" y="65"/>
                    </a:lnTo>
                    <a:lnTo>
                      <a:pt x="246" y="61"/>
                    </a:lnTo>
                    <a:lnTo>
                      <a:pt x="207" y="63"/>
                    </a:lnTo>
                    <a:lnTo>
                      <a:pt x="174" y="71"/>
                    </a:lnTo>
                    <a:lnTo>
                      <a:pt x="146" y="84"/>
                    </a:lnTo>
                    <a:lnTo>
                      <a:pt x="121" y="101"/>
                    </a:lnTo>
                    <a:lnTo>
                      <a:pt x="101" y="123"/>
                    </a:lnTo>
                    <a:lnTo>
                      <a:pt x="84" y="149"/>
                    </a:lnTo>
                    <a:lnTo>
                      <a:pt x="69" y="176"/>
                    </a:lnTo>
                    <a:lnTo>
                      <a:pt x="57" y="206"/>
                    </a:lnTo>
                    <a:lnTo>
                      <a:pt x="48" y="239"/>
                    </a:lnTo>
                    <a:lnTo>
                      <a:pt x="40" y="272"/>
                    </a:lnTo>
                    <a:lnTo>
                      <a:pt x="33" y="305"/>
                    </a:lnTo>
                    <a:lnTo>
                      <a:pt x="28" y="339"/>
                    </a:lnTo>
                    <a:lnTo>
                      <a:pt x="22" y="372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40" name="Freeform 5"/>
              <p:cNvSpPr/>
              <p:nvPr userDrawn="1"/>
            </p:nvSpPr>
            <p:spPr bwMode="ltGray">
              <a:xfrm rot="12185230" flipV="1">
                <a:off x="4028" y="1798"/>
                <a:ext cx="571" cy="53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5"/>
                  </a:cxn>
                  <a:cxn ang="0">
                    <a:pos x="3" y="50"/>
                  </a:cxn>
                  <a:cxn ang="0">
                    <a:pos x="6" y="75"/>
                  </a:cxn>
                  <a:cxn ang="0">
                    <a:pos x="11" y="98"/>
                  </a:cxn>
                  <a:cxn ang="0">
                    <a:pos x="18" y="119"/>
                  </a:cxn>
                  <a:cxn ang="0">
                    <a:pos x="27" y="141"/>
                  </a:cxn>
                  <a:cxn ang="0">
                    <a:pos x="38" y="161"/>
                  </a:cxn>
                  <a:cxn ang="0">
                    <a:pos x="51" y="178"/>
                  </a:cxn>
                  <a:cxn ang="0">
                    <a:pos x="67" y="194"/>
                  </a:cxn>
                  <a:cxn ang="0">
                    <a:pos x="86" y="208"/>
                  </a:cxn>
                  <a:cxn ang="0">
                    <a:pos x="106" y="219"/>
                  </a:cxn>
                  <a:cxn ang="0">
                    <a:pos x="131" y="228"/>
                  </a:cxn>
                  <a:cxn ang="0">
                    <a:pos x="158" y="234"/>
                  </a:cxn>
                  <a:cxn ang="0">
                    <a:pos x="188" y="237"/>
                  </a:cxn>
                  <a:cxn ang="0">
                    <a:pos x="220" y="236"/>
                  </a:cxn>
                  <a:cxn ang="0">
                    <a:pos x="257" y="232"/>
                  </a:cxn>
                  <a:cxn ang="0">
                    <a:pos x="224" y="227"/>
                  </a:cxn>
                  <a:cxn ang="0">
                    <a:pos x="195" y="220"/>
                  </a:cxn>
                  <a:cxn ang="0">
                    <a:pos x="170" y="212"/>
                  </a:cxn>
                  <a:cxn ang="0">
                    <a:pos x="148" y="204"/>
                  </a:cxn>
                  <a:cxn ang="0">
                    <a:pos x="128" y="193"/>
                  </a:cxn>
                  <a:cxn ang="0">
                    <a:pos x="112" y="182"/>
                  </a:cxn>
                  <a:cxn ang="0">
                    <a:pos x="97" y="169"/>
                  </a:cxn>
                  <a:cxn ang="0">
                    <a:pos x="84" y="155"/>
                  </a:cxn>
                  <a:cxn ang="0">
                    <a:pos x="72" y="141"/>
                  </a:cxn>
                  <a:cxn ang="0">
                    <a:pos x="61" y="125"/>
                  </a:cxn>
                  <a:cxn ang="0">
                    <a:pos x="52" y="107"/>
                  </a:cxn>
                  <a:cxn ang="0">
                    <a:pos x="43" y="88"/>
                  </a:cxn>
                  <a:cxn ang="0">
                    <a:pos x="33" y="69"/>
                  </a:cxn>
                  <a:cxn ang="0">
                    <a:pos x="23" y="47"/>
                  </a:cxn>
                  <a:cxn ang="0">
                    <a:pos x="12" y="24"/>
                  </a:cxn>
                  <a:cxn ang="0">
                    <a:pos x="0" y="0"/>
                  </a:cxn>
                </a:cxnLst>
                <a:rect l="0" t="0" r="r" b="b"/>
                <a:pathLst>
                  <a:path w="257" h="237">
                    <a:moveTo>
                      <a:pt x="0" y="0"/>
                    </a:moveTo>
                    <a:lnTo>
                      <a:pt x="0" y="25"/>
                    </a:lnTo>
                    <a:lnTo>
                      <a:pt x="3" y="50"/>
                    </a:lnTo>
                    <a:lnTo>
                      <a:pt x="6" y="75"/>
                    </a:lnTo>
                    <a:lnTo>
                      <a:pt x="11" y="98"/>
                    </a:lnTo>
                    <a:lnTo>
                      <a:pt x="18" y="119"/>
                    </a:lnTo>
                    <a:lnTo>
                      <a:pt x="27" y="141"/>
                    </a:lnTo>
                    <a:lnTo>
                      <a:pt x="38" y="161"/>
                    </a:lnTo>
                    <a:lnTo>
                      <a:pt x="51" y="178"/>
                    </a:lnTo>
                    <a:lnTo>
                      <a:pt x="67" y="194"/>
                    </a:lnTo>
                    <a:lnTo>
                      <a:pt x="86" y="208"/>
                    </a:lnTo>
                    <a:lnTo>
                      <a:pt x="106" y="219"/>
                    </a:lnTo>
                    <a:lnTo>
                      <a:pt x="131" y="228"/>
                    </a:lnTo>
                    <a:lnTo>
                      <a:pt x="158" y="234"/>
                    </a:lnTo>
                    <a:lnTo>
                      <a:pt x="188" y="237"/>
                    </a:lnTo>
                    <a:lnTo>
                      <a:pt x="220" y="236"/>
                    </a:lnTo>
                    <a:lnTo>
                      <a:pt x="257" y="232"/>
                    </a:lnTo>
                    <a:lnTo>
                      <a:pt x="224" y="227"/>
                    </a:lnTo>
                    <a:lnTo>
                      <a:pt x="195" y="220"/>
                    </a:lnTo>
                    <a:lnTo>
                      <a:pt x="170" y="212"/>
                    </a:lnTo>
                    <a:lnTo>
                      <a:pt x="148" y="204"/>
                    </a:lnTo>
                    <a:lnTo>
                      <a:pt x="128" y="193"/>
                    </a:lnTo>
                    <a:lnTo>
                      <a:pt x="112" y="182"/>
                    </a:lnTo>
                    <a:lnTo>
                      <a:pt x="97" y="169"/>
                    </a:lnTo>
                    <a:lnTo>
                      <a:pt x="84" y="155"/>
                    </a:lnTo>
                    <a:lnTo>
                      <a:pt x="72" y="141"/>
                    </a:lnTo>
                    <a:lnTo>
                      <a:pt x="61" y="125"/>
                    </a:lnTo>
                    <a:lnTo>
                      <a:pt x="52" y="107"/>
                    </a:lnTo>
                    <a:lnTo>
                      <a:pt x="43" y="88"/>
                    </a:lnTo>
                    <a:lnTo>
                      <a:pt x="33" y="69"/>
                    </a:lnTo>
                    <a:lnTo>
                      <a:pt x="23" y="47"/>
                    </a:lnTo>
                    <a:lnTo>
                      <a:pt x="12" y="2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41" name="Freeform 6"/>
              <p:cNvSpPr/>
              <p:nvPr userDrawn="1"/>
            </p:nvSpPr>
            <p:spPr bwMode="ltGray">
              <a:xfrm rot="12185230" flipV="1">
                <a:off x="3636" y="2159"/>
                <a:ext cx="277" cy="249"/>
              </a:xfrm>
              <a:custGeom>
                <a:avLst/>
                <a:gdLst/>
                <a:ahLst/>
                <a:cxnLst>
                  <a:cxn ang="0">
                    <a:pos x="77" y="0"/>
                  </a:cxn>
                  <a:cxn ang="0">
                    <a:pos x="124" y="108"/>
                  </a:cxn>
                  <a:cxn ang="0">
                    <a:pos x="120" y="107"/>
                  </a:cxn>
                  <a:cxn ang="0">
                    <a:pos x="107" y="105"/>
                  </a:cxn>
                  <a:cxn ang="0">
                    <a:pos x="89" y="101"/>
                  </a:cxn>
                  <a:cxn ang="0">
                    <a:pos x="68" y="99"/>
                  </a:cxn>
                  <a:cxn ang="0">
                    <a:pos x="45" y="97"/>
                  </a:cxn>
                  <a:cxn ang="0">
                    <a:pos x="25" y="98"/>
                  </a:cxn>
                  <a:cxn ang="0">
                    <a:pos x="9" y="102"/>
                  </a:cxn>
                  <a:cxn ang="0">
                    <a:pos x="0" y="110"/>
                  </a:cxn>
                  <a:cxn ang="0">
                    <a:pos x="4" y="98"/>
                  </a:cxn>
                  <a:cxn ang="0">
                    <a:pos x="8" y="89"/>
                  </a:cxn>
                  <a:cxn ang="0">
                    <a:pos x="16" y="82"/>
                  </a:cxn>
                  <a:cxn ang="0">
                    <a:pos x="25" y="76"/>
                  </a:cxn>
                  <a:cxn ang="0">
                    <a:pos x="36" y="72"/>
                  </a:cxn>
                  <a:cxn ang="0">
                    <a:pos x="47" y="71"/>
                  </a:cxn>
                  <a:cxn ang="0">
                    <a:pos x="59" y="71"/>
                  </a:cxn>
                  <a:cxn ang="0">
                    <a:pos x="72" y="74"/>
                  </a:cxn>
                  <a:cxn ang="0">
                    <a:pos x="73" y="71"/>
                  </a:cxn>
                  <a:cxn ang="0">
                    <a:pos x="70" y="56"/>
                  </a:cxn>
                  <a:cxn ang="0">
                    <a:pos x="67" y="38"/>
                  </a:cxn>
                  <a:cxn ang="0">
                    <a:pos x="65" y="30"/>
                  </a:cxn>
                  <a:cxn ang="0">
                    <a:pos x="63" y="30"/>
                  </a:cxn>
                  <a:cxn ang="0">
                    <a:pos x="61" y="29"/>
                  </a:cxn>
                  <a:cxn ang="0">
                    <a:pos x="59" y="26"/>
                  </a:cxn>
                  <a:cxn ang="0">
                    <a:pos x="57" y="23"/>
                  </a:cxn>
                  <a:cxn ang="0">
                    <a:pos x="57" y="19"/>
                  </a:cxn>
                  <a:cxn ang="0">
                    <a:pos x="59" y="14"/>
                  </a:cxn>
                  <a:cxn ang="0">
                    <a:pos x="66" y="8"/>
                  </a:cxn>
                  <a:cxn ang="0">
                    <a:pos x="77" y="0"/>
                  </a:cxn>
                </a:cxnLst>
                <a:rect l="0" t="0" r="r" b="b"/>
                <a:pathLst>
                  <a:path w="124" h="110">
                    <a:moveTo>
                      <a:pt x="77" y="0"/>
                    </a:moveTo>
                    <a:lnTo>
                      <a:pt x="124" y="108"/>
                    </a:lnTo>
                    <a:lnTo>
                      <a:pt x="120" y="107"/>
                    </a:lnTo>
                    <a:lnTo>
                      <a:pt x="107" y="105"/>
                    </a:lnTo>
                    <a:lnTo>
                      <a:pt x="89" y="101"/>
                    </a:lnTo>
                    <a:lnTo>
                      <a:pt x="68" y="99"/>
                    </a:lnTo>
                    <a:lnTo>
                      <a:pt x="45" y="97"/>
                    </a:lnTo>
                    <a:lnTo>
                      <a:pt x="25" y="98"/>
                    </a:lnTo>
                    <a:lnTo>
                      <a:pt x="9" y="102"/>
                    </a:lnTo>
                    <a:lnTo>
                      <a:pt x="0" y="110"/>
                    </a:lnTo>
                    <a:lnTo>
                      <a:pt x="4" y="98"/>
                    </a:lnTo>
                    <a:lnTo>
                      <a:pt x="8" y="89"/>
                    </a:lnTo>
                    <a:lnTo>
                      <a:pt x="16" y="82"/>
                    </a:lnTo>
                    <a:lnTo>
                      <a:pt x="25" y="76"/>
                    </a:lnTo>
                    <a:lnTo>
                      <a:pt x="36" y="72"/>
                    </a:lnTo>
                    <a:lnTo>
                      <a:pt x="47" y="71"/>
                    </a:lnTo>
                    <a:lnTo>
                      <a:pt x="59" y="71"/>
                    </a:lnTo>
                    <a:lnTo>
                      <a:pt x="72" y="74"/>
                    </a:lnTo>
                    <a:lnTo>
                      <a:pt x="73" y="71"/>
                    </a:lnTo>
                    <a:lnTo>
                      <a:pt x="70" y="56"/>
                    </a:lnTo>
                    <a:lnTo>
                      <a:pt x="67" y="38"/>
                    </a:lnTo>
                    <a:lnTo>
                      <a:pt x="65" y="30"/>
                    </a:lnTo>
                    <a:lnTo>
                      <a:pt x="63" y="30"/>
                    </a:lnTo>
                    <a:lnTo>
                      <a:pt x="61" y="29"/>
                    </a:lnTo>
                    <a:lnTo>
                      <a:pt x="59" y="26"/>
                    </a:lnTo>
                    <a:lnTo>
                      <a:pt x="57" y="23"/>
                    </a:lnTo>
                    <a:lnTo>
                      <a:pt x="57" y="19"/>
                    </a:lnTo>
                    <a:lnTo>
                      <a:pt x="59" y="14"/>
                    </a:lnTo>
                    <a:lnTo>
                      <a:pt x="66" y="8"/>
                    </a:lnTo>
                    <a:lnTo>
                      <a:pt x="77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42" name="Freeform 7"/>
              <p:cNvSpPr/>
              <p:nvPr userDrawn="1"/>
            </p:nvSpPr>
            <p:spPr bwMode="ltGray">
              <a:xfrm rot="12185230" flipV="1">
                <a:off x="3977" y="969"/>
                <a:ext cx="245" cy="34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" y="1"/>
                  </a:cxn>
                  <a:cxn ang="0">
                    <a:pos x="18" y="5"/>
                  </a:cxn>
                  <a:cxn ang="0">
                    <a:pos x="37" y="12"/>
                  </a:cxn>
                  <a:cxn ang="0">
                    <a:pos x="58" y="24"/>
                  </a:cxn>
                  <a:cxn ang="0">
                    <a:pos x="78" y="44"/>
                  </a:cxn>
                  <a:cxn ang="0">
                    <a:pos x="96" y="71"/>
                  </a:cxn>
                  <a:cxn ang="0">
                    <a:pos x="107" y="108"/>
                  </a:cxn>
                  <a:cxn ang="0">
                    <a:pos x="109" y="156"/>
                  </a:cxn>
                  <a:cxn ang="0">
                    <a:pos x="105" y="156"/>
                  </a:cxn>
                  <a:cxn ang="0">
                    <a:pos x="99" y="156"/>
                  </a:cxn>
                  <a:cxn ang="0">
                    <a:pos x="93" y="156"/>
                  </a:cxn>
                  <a:cxn ang="0">
                    <a:pos x="87" y="154"/>
                  </a:cxn>
                  <a:cxn ang="0">
                    <a:pos x="81" y="153"/>
                  </a:cxn>
                  <a:cxn ang="0">
                    <a:pos x="74" y="150"/>
                  </a:cxn>
                  <a:cxn ang="0">
                    <a:pos x="66" y="145"/>
                  </a:cxn>
                  <a:cxn ang="0">
                    <a:pos x="58" y="139"/>
                  </a:cxn>
                  <a:cxn ang="0">
                    <a:pos x="53" y="126"/>
                  </a:cxn>
                  <a:cxn ang="0">
                    <a:pos x="53" y="111"/>
                  </a:cxn>
                  <a:cxn ang="0">
                    <a:pos x="56" y="96"/>
                  </a:cxn>
                  <a:cxn ang="0">
                    <a:pos x="59" y="80"/>
                  </a:cxn>
                  <a:cxn ang="0">
                    <a:pos x="56" y="62"/>
                  </a:cxn>
                  <a:cxn ang="0">
                    <a:pos x="48" y="43"/>
                  </a:cxn>
                  <a:cxn ang="0">
                    <a:pos x="31" y="23"/>
                  </a:cxn>
                  <a:cxn ang="0">
                    <a:pos x="0" y="0"/>
                  </a:cxn>
                </a:cxnLst>
                <a:rect l="0" t="0" r="r" b="b"/>
                <a:pathLst>
                  <a:path w="109" h="156">
                    <a:moveTo>
                      <a:pt x="0" y="0"/>
                    </a:moveTo>
                    <a:lnTo>
                      <a:pt x="5" y="1"/>
                    </a:lnTo>
                    <a:lnTo>
                      <a:pt x="18" y="5"/>
                    </a:lnTo>
                    <a:lnTo>
                      <a:pt x="37" y="12"/>
                    </a:lnTo>
                    <a:lnTo>
                      <a:pt x="58" y="24"/>
                    </a:lnTo>
                    <a:lnTo>
                      <a:pt x="78" y="44"/>
                    </a:lnTo>
                    <a:lnTo>
                      <a:pt x="96" y="71"/>
                    </a:lnTo>
                    <a:lnTo>
                      <a:pt x="107" y="108"/>
                    </a:lnTo>
                    <a:lnTo>
                      <a:pt x="109" y="156"/>
                    </a:lnTo>
                    <a:lnTo>
                      <a:pt x="105" y="156"/>
                    </a:lnTo>
                    <a:lnTo>
                      <a:pt x="99" y="156"/>
                    </a:lnTo>
                    <a:lnTo>
                      <a:pt x="93" y="156"/>
                    </a:lnTo>
                    <a:lnTo>
                      <a:pt x="87" y="154"/>
                    </a:lnTo>
                    <a:lnTo>
                      <a:pt x="81" y="153"/>
                    </a:lnTo>
                    <a:lnTo>
                      <a:pt x="74" y="150"/>
                    </a:lnTo>
                    <a:lnTo>
                      <a:pt x="66" y="145"/>
                    </a:lnTo>
                    <a:lnTo>
                      <a:pt x="58" y="139"/>
                    </a:lnTo>
                    <a:lnTo>
                      <a:pt x="53" y="126"/>
                    </a:lnTo>
                    <a:lnTo>
                      <a:pt x="53" y="111"/>
                    </a:lnTo>
                    <a:lnTo>
                      <a:pt x="56" y="96"/>
                    </a:lnTo>
                    <a:lnTo>
                      <a:pt x="59" y="80"/>
                    </a:lnTo>
                    <a:lnTo>
                      <a:pt x="56" y="62"/>
                    </a:lnTo>
                    <a:lnTo>
                      <a:pt x="48" y="43"/>
                    </a:lnTo>
                    <a:lnTo>
                      <a:pt x="31" y="2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43" name="Freeform 8"/>
              <p:cNvSpPr/>
              <p:nvPr userDrawn="1"/>
            </p:nvSpPr>
            <p:spPr bwMode="ltGray">
              <a:xfrm rot="12185230" flipV="1">
                <a:off x="3837" y="2207"/>
                <a:ext cx="103" cy="209"/>
              </a:xfrm>
              <a:custGeom>
                <a:avLst/>
                <a:gdLst/>
                <a:ahLst/>
                <a:cxnLst>
                  <a:cxn ang="0">
                    <a:pos x="31" y="0"/>
                  </a:cxn>
                  <a:cxn ang="0">
                    <a:pos x="20" y="38"/>
                  </a:cxn>
                  <a:cxn ang="0">
                    <a:pos x="15" y="62"/>
                  </a:cxn>
                  <a:cxn ang="0">
                    <a:pos x="11" y="79"/>
                  </a:cxn>
                  <a:cxn ang="0">
                    <a:pos x="0" y="94"/>
                  </a:cxn>
                  <a:cxn ang="0">
                    <a:pos x="12" y="88"/>
                  </a:cxn>
                  <a:cxn ang="0">
                    <a:pos x="23" y="80"/>
                  </a:cxn>
                  <a:cxn ang="0">
                    <a:pos x="32" y="69"/>
                  </a:cxn>
                  <a:cxn ang="0">
                    <a:pos x="40" y="57"/>
                  </a:cxn>
                  <a:cxn ang="0">
                    <a:pos x="45" y="44"/>
                  </a:cxn>
                  <a:cxn ang="0">
                    <a:pos x="46" y="30"/>
                  </a:cxn>
                  <a:cxn ang="0">
                    <a:pos x="42" y="15"/>
                  </a:cxn>
                  <a:cxn ang="0">
                    <a:pos x="31" y="0"/>
                  </a:cxn>
                </a:cxnLst>
                <a:rect l="0" t="0" r="r" b="b"/>
                <a:pathLst>
                  <a:path w="46" h="94">
                    <a:moveTo>
                      <a:pt x="31" y="0"/>
                    </a:moveTo>
                    <a:lnTo>
                      <a:pt x="20" y="38"/>
                    </a:lnTo>
                    <a:lnTo>
                      <a:pt x="15" y="62"/>
                    </a:lnTo>
                    <a:lnTo>
                      <a:pt x="11" y="79"/>
                    </a:lnTo>
                    <a:lnTo>
                      <a:pt x="0" y="94"/>
                    </a:lnTo>
                    <a:lnTo>
                      <a:pt x="12" y="88"/>
                    </a:lnTo>
                    <a:lnTo>
                      <a:pt x="23" y="80"/>
                    </a:lnTo>
                    <a:lnTo>
                      <a:pt x="32" y="69"/>
                    </a:lnTo>
                    <a:lnTo>
                      <a:pt x="40" y="57"/>
                    </a:lnTo>
                    <a:lnTo>
                      <a:pt x="45" y="44"/>
                    </a:lnTo>
                    <a:lnTo>
                      <a:pt x="46" y="30"/>
                    </a:lnTo>
                    <a:lnTo>
                      <a:pt x="42" y="15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44" name="Freeform 9"/>
              <p:cNvSpPr/>
              <p:nvPr userDrawn="1"/>
            </p:nvSpPr>
            <p:spPr bwMode="ltGray">
              <a:xfrm rot="12185230" flipV="1">
                <a:off x="3887" y="1320"/>
                <a:ext cx="120" cy="9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1"/>
                  </a:cxn>
                  <a:cxn ang="0">
                    <a:pos x="6" y="3"/>
                  </a:cxn>
                  <a:cxn ang="0">
                    <a:pos x="13" y="8"/>
                  </a:cxn>
                  <a:cxn ang="0">
                    <a:pos x="21" y="12"/>
                  </a:cxn>
                  <a:cxn ang="0">
                    <a:pos x="29" y="15"/>
                  </a:cxn>
                  <a:cxn ang="0">
                    <a:pos x="38" y="17"/>
                  </a:cxn>
                  <a:cxn ang="0">
                    <a:pos x="46" y="18"/>
                  </a:cxn>
                  <a:cxn ang="0">
                    <a:pos x="54" y="16"/>
                  </a:cxn>
                  <a:cxn ang="0">
                    <a:pos x="53" y="25"/>
                  </a:cxn>
                  <a:cxn ang="0">
                    <a:pos x="50" y="33"/>
                  </a:cxn>
                  <a:cxn ang="0">
                    <a:pos x="44" y="38"/>
                  </a:cxn>
                  <a:cxn ang="0">
                    <a:pos x="37" y="40"/>
                  </a:cxn>
                  <a:cxn ang="0">
                    <a:pos x="28" y="39"/>
                  </a:cxn>
                  <a:cxn ang="0">
                    <a:pos x="19" y="32"/>
                  </a:cxn>
                  <a:cxn ang="0">
                    <a:pos x="10" y="20"/>
                  </a:cxn>
                  <a:cxn ang="0">
                    <a:pos x="0" y="0"/>
                  </a:cxn>
                </a:cxnLst>
                <a:rect l="0" t="0" r="r" b="b"/>
                <a:pathLst>
                  <a:path w="54" h="40">
                    <a:moveTo>
                      <a:pt x="0" y="0"/>
                    </a:moveTo>
                    <a:lnTo>
                      <a:pt x="1" y="1"/>
                    </a:lnTo>
                    <a:lnTo>
                      <a:pt x="6" y="3"/>
                    </a:lnTo>
                    <a:lnTo>
                      <a:pt x="13" y="8"/>
                    </a:lnTo>
                    <a:lnTo>
                      <a:pt x="21" y="12"/>
                    </a:lnTo>
                    <a:lnTo>
                      <a:pt x="29" y="15"/>
                    </a:lnTo>
                    <a:lnTo>
                      <a:pt x="38" y="17"/>
                    </a:lnTo>
                    <a:lnTo>
                      <a:pt x="46" y="18"/>
                    </a:lnTo>
                    <a:lnTo>
                      <a:pt x="54" y="16"/>
                    </a:lnTo>
                    <a:lnTo>
                      <a:pt x="53" y="25"/>
                    </a:lnTo>
                    <a:lnTo>
                      <a:pt x="50" y="33"/>
                    </a:lnTo>
                    <a:lnTo>
                      <a:pt x="44" y="38"/>
                    </a:lnTo>
                    <a:lnTo>
                      <a:pt x="37" y="40"/>
                    </a:lnTo>
                    <a:lnTo>
                      <a:pt x="28" y="39"/>
                    </a:lnTo>
                    <a:lnTo>
                      <a:pt x="19" y="32"/>
                    </a:lnTo>
                    <a:lnTo>
                      <a:pt x="10" y="2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45" name="Freeform 10"/>
              <p:cNvSpPr/>
              <p:nvPr userDrawn="1"/>
            </p:nvSpPr>
            <p:spPr bwMode="ltGray">
              <a:xfrm rot="12185230" flipV="1">
                <a:off x="3004" y="2344"/>
                <a:ext cx="330" cy="20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" y="6"/>
                  </a:cxn>
                  <a:cxn ang="0">
                    <a:pos x="16" y="14"/>
                  </a:cxn>
                  <a:cxn ang="0">
                    <a:pos x="28" y="24"/>
                  </a:cxn>
                  <a:cxn ang="0">
                    <a:pos x="41" y="37"/>
                  </a:cxn>
                  <a:cxn ang="0">
                    <a:pos x="58" y="53"/>
                  </a:cxn>
                  <a:cxn ang="0">
                    <a:pos x="73" y="70"/>
                  </a:cxn>
                  <a:cxn ang="0">
                    <a:pos x="88" y="90"/>
                  </a:cxn>
                  <a:cxn ang="0">
                    <a:pos x="100" y="113"/>
                  </a:cxn>
                  <a:cxn ang="0">
                    <a:pos x="112" y="137"/>
                  </a:cxn>
                  <a:cxn ang="0">
                    <a:pos x="120" y="165"/>
                  </a:cxn>
                  <a:cxn ang="0">
                    <a:pos x="124" y="196"/>
                  </a:cxn>
                  <a:cxn ang="0">
                    <a:pos x="126" y="228"/>
                  </a:cxn>
                  <a:cxn ang="0">
                    <a:pos x="120" y="264"/>
                  </a:cxn>
                  <a:cxn ang="0">
                    <a:pos x="109" y="302"/>
                  </a:cxn>
                  <a:cxn ang="0">
                    <a:pos x="92" y="342"/>
                  </a:cxn>
                  <a:cxn ang="0">
                    <a:pos x="67" y="386"/>
                  </a:cxn>
                  <a:cxn ang="0">
                    <a:pos x="39" y="436"/>
                  </a:cxn>
                  <a:cxn ang="0">
                    <a:pos x="21" y="482"/>
                  </a:cxn>
                  <a:cxn ang="0">
                    <a:pos x="10" y="525"/>
                  </a:cxn>
                  <a:cxn ang="0">
                    <a:pos x="6" y="566"/>
                  </a:cxn>
                  <a:cxn ang="0">
                    <a:pos x="6" y="605"/>
                  </a:cxn>
                  <a:cxn ang="0">
                    <a:pos x="8" y="641"/>
                  </a:cxn>
                  <a:cxn ang="0">
                    <a:pos x="12" y="673"/>
                  </a:cxn>
                  <a:cxn ang="0">
                    <a:pos x="14" y="704"/>
                  </a:cxn>
                  <a:cxn ang="0">
                    <a:pos x="41" y="688"/>
                  </a:cxn>
                  <a:cxn ang="0">
                    <a:pos x="39" y="680"/>
                  </a:cxn>
                  <a:cxn ang="0">
                    <a:pos x="36" y="657"/>
                  </a:cxn>
                  <a:cxn ang="0">
                    <a:pos x="33" y="622"/>
                  </a:cxn>
                  <a:cxn ang="0">
                    <a:pos x="35" y="575"/>
                  </a:cxn>
                  <a:cxn ang="0">
                    <a:pos x="41" y="519"/>
                  </a:cxn>
                  <a:cxn ang="0">
                    <a:pos x="58" y="455"/>
                  </a:cxn>
                  <a:cxn ang="0">
                    <a:pos x="86" y="386"/>
                  </a:cxn>
                  <a:cxn ang="0">
                    <a:pos x="129" y="313"/>
                  </a:cxn>
                  <a:cxn ang="0">
                    <a:pos x="143" y="279"/>
                  </a:cxn>
                  <a:cxn ang="0">
                    <a:pos x="149" y="235"/>
                  </a:cxn>
                  <a:cxn ang="0">
                    <a:pos x="144" y="184"/>
                  </a:cxn>
                  <a:cxn ang="0">
                    <a:pos x="131" y="134"/>
                  </a:cxn>
                  <a:cxn ang="0">
                    <a:pos x="109" y="85"/>
                  </a:cxn>
                  <a:cxn ang="0">
                    <a:pos x="81" y="44"/>
                  </a:cxn>
                  <a:cxn ang="0">
                    <a:pos x="44" y="14"/>
                  </a:cxn>
                  <a:cxn ang="0">
                    <a:pos x="0" y="0"/>
                  </a:cxn>
                </a:cxnLst>
                <a:rect l="0" t="0" r="r" b="b"/>
                <a:pathLst>
                  <a:path w="149" h="704">
                    <a:moveTo>
                      <a:pt x="0" y="0"/>
                    </a:moveTo>
                    <a:lnTo>
                      <a:pt x="6" y="6"/>
                    </a:lnTo>
                    <a:lnTo>
                      <a:pt x="16" y="14"/>
                    </a:lnTo>
                    <a:lnTo>
                      <a:pt x="28" y="24"/>
                    </a:lnTo>
                    <a:lnTo>
                      <a:pt x="41" y="37"/>
                    </a:lnTo>
                    <a:lnTo>
                      <a:pt x="58" y="53"/>
                    </a:lnTo>
                    <a:lnTo>
                      <a:pt x="73" y="70"/>
                    </a:lnTo>
                    <a:lnTo>
                      <a:pt x="88" y="90"/>
                    </a:lnTo>
                    <a:lnTo>
                      <a:pt x="100" y="113"/>
                    </a:lnTo>
                    <a:lnTo>
                      <a:pt x="112" y="137"/>
                    </a:lnTo>
                    <a:lnTo>
                      <a:pt x="120" y="165"/>
                    </a:lnTo>
                    <a:lnTo>
                      <a:pt x="124" y="196"/>
                    </a:lnTo>
                    <a:lnTo>
                      <a:pt x="126" y="228"/>
                    </a:lnTo>
                    <a:lnTo>
                      <a:pt x="120" y="264"/>
                    </a:lnTo>
                    <a:lnTo>
                      <a:pt x="109" y="302"/>
                    </a:lnTo>
                    <a:lnTo>
                      <a:pt x="92" y="342"/>
                    </a:lnTo>
                    <a:lnTo>
                      <a:pt x="67" y="386"/>
                    </a:lnTo>
                    <a:lnTo>
                      <a:pt x="39" y="436"/>
                    </a:lnTo>
                    <a:lnTo>
                      <a:pt x="21" y="482"/>
                    </a:lnTo>
                    <a:lnTo>
                      <a:pt x="10" y="525"/>
                    </a:lnTo>
                    <a:lnTo>
                      <a:pt x="6" y="566"/>
                    </a:lnTo>
                    <a:lnTo>
                      <a:pt x="6" y="605"/>
                    </a:lnTo>
                    <a:lnTo>
                      <a:pt x="8" y="641"/>
                    </a:lnTo>
                    <a:lnTo>
                      <a:pt x="12" y="673"/>
                    </a:lnTo>
                    <a:lnTo>
                      <a:pt x="14" y="704"/>
                    </a:lnTo>
                    <a:lnTo>
                      <a:pt x="41" y="688"/>
                    </a:lnTo>
                    <a:lnTo>
                      <a:pt x="39" y="680"/>
                    </a:lnTo>
                    <a:lnTo>
                      <a:pt x="36" y="657"/>
                    </a:lnTo>
                    <a:lnTo>
                      <a:pt x="33" y="622"/>
                    </a:lnTo>
                    <a:lnTo>
                      <a:pt x="35" y="575"/>
                    </a:lnTo>
                    <a:lnTo>
                      <a:pt x="41" y="519"/>
                    </a:lnTo>
                    <a:lnTo>
                      <a:pt x="58" y="455"/>
                    </a:lnTo>
                    <a:lnTo>
                      <a:pt x="86" y="386"/>
                    </a:lnTo>
                    <a:lnTo>
                      <a:pt x="129" y="313"/>
                    </a:lnTo>
                    <a:lnTo>
                      <a:pt x="143" y="279"/>
                    </a:lnTo>
                    <a:lnTo>
                      <a:pt x="149" y="235"/>
                    </a:lnTo>
                    <a:lnTo>
                      <a:pt x="144" y="184"/>
                    </a:lnTo>
                    <a:lnTo>
                      <a:pt x="131" y="134"/>
                    </a:lnTo>
                    <a:lnTo>
                      <a:pt x="109" y="85"/>
                    </a:lnTo>
                    <a:lnTo>
                      <a:pt x="81" y="44"/>
                    </a:lnTo>
                    <a:lnTo>
                      <a:pt x="44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/>
              </a:p>
            </p:txBody>
          </p:sp>
        </p:grpSp>
        <p:sp>
          <p:nvSpPr>
            <p:cNvPr id="6" name="Freeform 11"/>
            <p:cNvSpPr/>
            <p:nvPr userDrawn="1"/>
          </p:nvSpPr>
          <p:spPr bwMode="ltGray">
            <a:xfrm rot="373331" flipH="1">
              <a:off x="22" y="1957"/>
              <a:ext cx="323" cy="649"/>
            </a:xfrm>
            <a:custGeom>
              <a:avLst/>
              <a:gdLst/>
              <a:ahLst/>
              <a:cxnLst>
                <a:cxn ang="0">
                  <a:pos x="94" y="0"/>
                </a:cxn>
                <a:cxn ang="0">
                  <a:pos x="105" y="9"/>
                </a:cxn>
                <a:cxn ang="0">
                  <a:pos x="115" y="27"/>
                </a:cxn>
                <a:cxn ang="0">
                  <a:pos x="123" y="50"/>
                </a:cxn>
                <a:cxn ang="0">
                  <a:pos x="128" y="78"/>
                </a:cxn>
                <a:cxn ang="0">
                  <a:pos x="127" y="111"/>
                </a:cxn>
                <a:cxn ang="0">
                  <a:pos x="116" y="145"/>
                </a:cxn>
                <a:cxn ang="0">
                  <a:pos x="94" y="181"/>
                </a:cxn>
                <a:cxn ang="0">
                  <a:pos x="60" y="217"/>
                </a:cxn>
                <a:cxn ang="0">
                  <a:pos x="49" y="213"/>
                </a:cxn>
                <a:cxn ang="0">
                  <a:pos x="38" y="210"/>
                </a:cxn>
                <a:cxn ang="0">
                  <a:pos x="26" y="205"/>
                </a:cxn>
                <a:cxn ang="0">
                  <a:pos x="16" y="201"/>
                </a:cxn>
                <a:cxn ang="0">
                  <a:pos x="8" y="196"/>
                </a:cxn>
                <a:cxn ang="0">
                  <a:pos x="2" y="190"/>
                </a:cxn>
                <a:cxn ang="0">
                  <a:pos x="0" y="183"/>
                </a:cxn>
                <a:cxn ang="0">
                  <a:pos x="1" y="178"/>
                </a:cxn>
                <a:cxn ang="0">
                  <a:pos x="13" y="171"/>
                </a:cxn>
                <a:cxn ang="0">
                  <a:pos x="29" y="161"/>
                </a:cxn>
                <a:cxn ang="0">
                  <a:pos x="46" y="150"/>
                </a:cxn>
                <a:cxn ang="0">
                  <a:pos x="63" y="134"/>
                </a:cxn>
                <a:cxn ang="0">
                  <a:pos x="79" y="112"/>
                </a:cxn>
                <a:cxn ang="0">
                  <a:pos x="91" y="83"/>
                </a:cxn>
                <a:cxn ang="0">
                  <a:pos x="97" y="46"/>
                </a:cxn>
                <a:cxn ang="0">
                  <a:pos x="94" y="0"/>
                </a:cxn>
              </a:cxnLst>
              <a:rect l="0" t="0" r="r" b="b"/>
              <a:pathLst>
                <a:path w="128" h="217">
                  <a:moveTo>
                    <a:pt x="94" y="0"/>
                  </a:moveTo>
                  <a:lnTo>
                    <a:pt x="105" y="9"/>
                  </a:lnTo>
                  <a:lnTo>
                    <a:pt x="115" y="27"/>
                  </a:lnTo>
                  <a:lnTo>
                    <a:pt x="123" y="50"/>
                  </a:lnTo>
                  <a:lnTo>
                    <a:pt x="128" y="78"/>
                  </a:lnTo>
                  <a:lnTo>
                    <a:pt x="127" y="111"/>
                  </a:lnTo>
                  <a:lnTo>
                    <a:pt x="116" y="145"/>
                  </a:lnTo>
                  <a:lnTo>
                    <a:pt x="94" y="181"/>
                  </a:lnTo>
                  <a:lnTo>
                    <a:pt x="60" y="217"/>
                  </a:lnTo>
                  <a:lnTo>
                    <a:pt x="49" y="213"/>
                  </a:lnTo>
                  <a:lnTo>
                    <a:pt x="38" y="210"/>
                  </a:lnTo>
                  <a:lnTo>
                    <a:pt x="26" y="205"/>
                  </a:lnTo>
                  <a:lnTo>
                    <a:pt x="16" y="201"/>
                  </a:lnTo>
                  <a:lnTo>
                    <a:pt x="8" y="196"/>
                  </a:lnTo>
                  <a:lnTo>
                    <a:pt x="2" y="190"/>
                  </a:lnTo>
                  <a:lnTo>
                    <a:pt x="0" y="183"/>
                  </a:lnTo>
                  <a:lnTo>
                    <a:pt x="1" y="178"/>
                  </a:lnTo>
                  <a:lnTo>
                    <a:pt x="13" y="171"/>
                  </a:lnTo>
                  <a:lnTo>
                    <a:pt x="29" y="161"/>
                  </a:lnTo>
                  <a:lnTo>
                    <a:pt x="46" y="150"/>
                  </a:lnTo>
                  <a:lnTo>
                    <a:pt x="63" y="134"/>
                  </a:lnTo>
                  <a:lnTo>
                    <a:pt x="79" y="112"/>
                  </a:lnTo>
                  <a:lnTo>
                    <a:pt x="91" y="83"/>
                  </a:lnTo>
                  <a:lnTo>
                    <a:pt x="97" y="46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7" name="Freeform 12"/>
            <p:cNvSpPr/>
            <p:nvPr userDrawn="1"/>
          </p:nvSpPr>
          <p:spPr bwMode="ltGray">
            <a:xfrm>
              <a:off x="168" y="1260"/>
              <a:ext cx="1259" cy="1532"/>
            </a:xfrm>
            <a:custGeom>
              <a:avLst/>
              <a:gdLst/>
              <a:ahLst/>
              <a:cxnLst>
                <a:cxn ang="0">
                  <a:pos x="891" y="1532"/>
                </a:cxn>
                <a:cxn ang="0">
                  <a:pos x="954" y="1452"/>
                </a:cxn>
                <a:cxn ang="0">
                  <a:pos x="1032" y="1338"/>
                </a:cxn>
                <a:cxn ang="0">
                  <a:pos x="1115" y="1188"/>
                </a:cxn>
                <a:cxn ang="0">
                  <a:pos x="1194" y="1023"/>
                </a:cxn>
                <a:cxn ang="0">
                  <a:pos x="1244" y="841"/>
                </a:cxn>
                <a:cxn ang="0">
                  <a:pos x="1259" y="647"/>
                </a:cxn>
                <a:cxn ang="0">
                  <a:pos x="1230" y="463"/>
                </a:cxn>
                <a:cxn ang="0">
                  <a:pos x="1140" y="294"/>
                </a:cxn>
                <a:cxn ang="0">
                  <a:pos x="1043" y="190"/>
                </a:cxn>
                <a:cxn ang="0">
                  <a:pos x="961" y="109"/>
                </a:cxn>
                <a:cxn ang="0">
                  <a:pos x="894" y="65"/>
                </a:cxn>
                <a:cxn ang="0">
                  <a:pos x="786" y="18"/>
                </a:cxn>
                <a:cxn ang="0">
                  <a:pos x="642" y="0"/>
                </a:cxn>
                <a:cxn ang="0">
                  <a:pos x="440" y="23"/>
                </a:cxn>
                <a:cxn ang="0">
                  <a:pos x="366" y="44"/>
                </a:cxn>
                <a:cxn ang="0">
                  <a:pos x="292" y="58"/>
                </a:cxn>
                <a:cxn ang="0">
                  <a:pos x="229" y="79"/>
                </a:cxn>
                <a:cxn ang="0">
                  <a:pos x="178" y="103"/>
                </a:cxn>
                <a:cxn ang="0">
                  <a:pos x="127" y="127"/>
                </a:cxn>
                <a:cxn ang="0">
                  <a:pos x="82" y="158"/>
                </a:cxn>
                <a:cxn ang="0">
                  <a:pos x="41" y="197"/>
                </a:cxn>
                <a:cxn ang="0">
                  <a:pos x="0" y="243"/>
                </a:cxn>
                <a:cxn ang="0">
                  <a:pos x="76" y="215"/>
                </a:cxn>
                <a:cxn ang="0">
                  <a:pos x="144" y="194"/>
                </a:cxn>
                <a:cxn ang="0">
                  <a:pos x="212" y="179"/>
                </a:cxn>
                <a:cxn ang="0">
                  <a:pos x="280" y="164"/>
                </a:cxn>
                <a:cxn ang="0">
                  <a:pos x="336" y="149"/>
                </a:cxn>
                <a:cxn ang="0">
                  <a:pos x="397" y="149"/>
                </a:cxn>
                <a:cxn ang="0">
                  <a:pos x="458" y="141"/>
                </a:cxn>
                <a:cxn ang="0">
                  <a:pos x="511" y="146"/>
                </a:cxn>
                <a:cxn ang="0">
                  <a:pos x="565" y="152"/>
                </a:cxn>
                <a:cxn ang="0">
                  <a:pos x="618" y="166"/>
                </a:cxn>
                <a:cxn ang="0">
                  <a:pos x="669" y="186"/>
                </a:cxn>
                <a:cxn ang="0">
                  <a:pos x="715" y="205"/>
                </a:cxn>
                <a:cxn ang="0">
                  <a:pos x="760" y="239"/>
                </a:cxn>
                <a:cxn ang="0">
                  <a:pos x="811" y="267"/>
                </a:cxn>
                <a:cxn ang="0">
                  <a:pos x="855" y="307"/>
                </a:cxn>
                <a:cxn ang="0">
                  <a:pos x="899" y="348"/>
                </a:cxn>
                <a:cxn ang="0">
                  <a:pos x="971" y="464"/>
                </a:cxn>
                <a:cxn ang="0">
                  <a:pos x="1016" y="606"/>
                </a:cxn>
                <a:cxn ang="0">
                  <a:pos x="1027" y="774"/>
                </a:cxn>
                <a:cxn ang="0">
                  <a:pos x="1022" y="939"/>
                </a:cxn>
                <a:cxn ang="0">
                  <a:pos x="1002" y="1117"/>
                </a:cxn>
                <a:cxn ang="0">
                  <a:pos x="966" y="1279"/>
                </a:cxn>
                <a:cxn ang="0">
                  <a:pos x="933" y="1421"/>
                </a:cxn>
                <a:cxn ang="0">
                  <a:pos x="891" y="1532"/>
                </a:cxn>
              </a:cxnLst>
              <a:rect l="0" t="0" r="r" b="b"/>
              <a:pathLst>
                <a:path w="1259" h="1532">
                  <a:moveTo>
                    <a:pt x="891" y="1532"/>
                  </a:moveTo>
                  <a:lnTo>
                    <a:pt x="954" y="1452"/>
                  </a:lnTo>
                  <a:lnTo>
                    <a:pt x="1032" y="1338"/>
                  </a:lnTo>
                  <a:lnTo>
                    <a:pt x="1115" y="1188"/>
                  </a:lnTo>
                  <a:lnTo>
                    <a:pt x="1194" y="1023"/>
                  </a:lnTo>
                  <a:lnTo>
                    <a:pt x="1244" y="841"/>
                  </a:lnTo>
                  <a:lnTo>
                    <a:pt x="1259" y="647"/>
                  </a:lnTo>
                  <a:lnTo>
                    <a:pt x="1230" y="463"/>
                  </a:lnTo>
                  <a:lnTo>
                    <a:pt x="1140" y="294"/>
                  </a:lnTo>
                  <a:lnTo>
                    <a:pt x="1043" y="190"/>
                  </a:lnTo>
                  <a:lnTo>
                    <a:pt x="961" y="109"/>
                  </a:lnTo>
                  <a:lnTo>
                    <a:pt x="894" y="65"/>
                  </a:lnTo>
                  <a:lnTo>
                    <a:pt x="786" y="18"/>
                  </a:lnTo>
                  <a:lnTo>
                    <a:pt x="642" y="0"/>
                  </a:lnTo>
                  <a:lnTo>
                    <a:pt x="440" y="23"/>
                  </a:lnTo>
                  <a:lnTo>
                    <a:pt x="366" y="44"/>
                  </a:lnTo>
                  <a:lnTo>
                    <a:pt x="292" y="58"/>
                  </a:lnTo>
                  <a:lnTo>
                    <a:pt x="229" y="79"/>
                  </a:lnTo>
                  <a:lnTo>
                    <a:pt x="178" y="103"/>
                  </a:lnTo>
                  <a:lnTo>
                    <a:pt x="127" y="127"/>
                  </a:lnTo>
                  <a:lnTo>
                    <a:pt x="82" y="158"/>
                  </a:lnTo>
                  <a:lnTo>
                    <a:pt x="41" y="197"/>
                  </a:lnTo>
                  <a:lnTo>
                    <a:pt x="0" y="243"/>
                  </a:lnTo>
                  <a:lnTo>
                    <a:pt x="76" y="215"/>
                  </a:lnTo>
                  <a:lnTo>
                    <a:pt x="144" y="194"/>
                  </a:lnTo>
                  <a:lnTo>
                    <a:pt x="212" y="179"/>
                  </a:lnTo>
                  <a:lnTo>
                    <a:pt x="280" y="164"/>
                  </a:lnTo>
                  <a:lnTo>
                    <a:pt x="336" y="149"/>
                  </a:lnTo>
                  <a:lnTo>
                    <a:pt x="397" y="149"/>
                  </a:lnTo>
                  <a:lnTo>
                    <a:pt x="458" y="141"/>
                  </a:lnTo>
                  <a:lnTo>
                    <a:pt x="511" y="146"/>
                  </a:lnTo>
                  <a:lnTo>
                    <a:pt x="565" y="152"/>
                  </a:lnTo>
                  <a:lnTo>
                    <a:pt x="618" y="166"/>
                  </a:lnTo>
                  <a:lnTo>
                    <a:pt x="669" y="186"/>
                  </a:lnTo>
                  <a:lnTo>
                    <a:pt x="715" y="205"/>
                  </a:lnTo>
                  <a:lnTo>
                    <a:pt x="760" y="239"/>
                  </a:lnTo>
                  <a:lnTo>
                    <a:pt x="811" y="267"/>
                  </a:lnTo>
                  <a:lnTo>
                    <a:pt x="855" y="307"/>
                  </a:lnTo>
                  <a:lnTo>
                    <a:pt x="899" y="348"/>
                  </a:lnTo>
                  <a:lnTo>
                    <a:pt x="971" y="464"/>
                  </a:lnTo>
                  <a:lnTo>
                    <a:pt x="1016" y="606"/>
                  </a:lnTo>
                  <a:lnTo>
                    <a:pt x="1027" y="774"/>
                  </a:lnTo>
                  <a:lnTo>
                    <a:pt x="1022" y="939"/>
                  </a:lnTo>
                  <a:lnTo>
                    <a:pt x="1002" y="1117"/>
                  </a:lnTo>
                  <a:lnTo>
                    <a:pt x="966" y="1279"/>
                  </a:lnTo>
                  <a:lnTo>
                    <a:pt x="933" y="1421"/>
                  </a:lnTo>
                  <a:lnTo>
                    <a:pt x="891" y="1532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8" name="Freeform 13"/>
            <p:cNvSpPr/>
            <p:nvPr userDrawn="1"/>
          </p:nvSpPr>
          <p:spPr bwMode="ltGray">
            <a:xfrm>
              <a:off x="0" y="2610"/>
              <a:ext cx="801" cy="4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7" y="69"/>
                </a:cxn>
                <a:cxn ang="0">
                  <a:pos x="68" y="132"/>
                </a:cxn>
                <a:cxn ang="0">
                  <a:pos x="110" y="188"/>
                </a:cxn>
                <a:cxn ang="0">
                  <a:pos x="149" y="229"/>
                </a:cxn>
                <a:cxn ang="0">
                  <a:pos x="192" y="278"/>
                </a:cxn>
                <a:cxn ang="0">
                  <a:pos x="250" y="314"/>
                </a:cxn>
                <a:cxn ang="0">
                  <a:pos x="308" y="336"/>
                </a:cxn>
                <a:cxn ang="0">
                  <a:pos x="365" y="365"/>
                </a:cxn>
                <a:cxn ang="0">
                  <a:pos x="430" y="381"/>
                </a:cxn>
                <a:cxn ang="0">
                  <a:pos x="501" y="390"/>
                </a:cxn>
                <a:cxn ang="0">
                  <a:pos x="573" y="392"/>
                </a:cxn>
                <a:cxn ang="0">
                  <a:pos x="646" y="381"/>
                </a:cxn>
                <a:cxn ang="0">
                  <a:pos x="726" y="362"/>
                </a:cxn>
                <a:cxn ang="0">
                  <a:pos x="801" y="335"/>
                </a:cxn>
                <a:cxn ang="0">
                  <a:pos x="731" y="377"/>
                </a:cxn>
                <a:cxn ang="0">
                  <a:pos x="662" y="404"/>
                </a:cxn>
                <a:cxn ang="0">
                  <a:pos x="594" y="432"/>
                </a:cxn>
                <a:cxn ang="0">
                  <a:pos x="532" y="445"/>
                </a:cxn>
                <a:cxn ang="0">
                  <a:pos x="471" y="459"/>
                </a:cxn>
                <a:cxn ang="0">
                  <a:pos x="411" y="458"/>
                </a:cxn>
                <a:cxn ang="0">
                  <a:pos x="350" y="458"/>
                </a:cxn>
                <a:cxn ang="0">
                  <a:pos x="291" y="450"/>
                </a:cxn>
                <a:cxn ang="0">
                  <a:pos x="244" y="436"/>
                </a:cxn>
                <a:cxn ang="0">
                  <a:pos x="192" y="415"/>
                </a:cxn>
                <a:cxn ang="0">
                  <a:pos x="145" y="394"/>
                </a:cxn>
                <a:cxn ang="0">
                  <a:pos x="100" y="373"/>
                </a:cxn>
                <a:cxn ang="0">
                  <a:pos x="60" y="347"/>
                </a:cxn>
                <a:cxn ang="0">
                  <a:pos x="0" y="294"/>
                </a:cxn>
                <a:cxn ang="0">
                  <a:pos x="0" y="0"/>
                </a:cxn>
              </a:cxnLst>
              <a:rect l="0" t="0" r="r" b="b"/>
              <a:pathLst>
                <a:path w="801" h="459">
                  <a:moveTo>
                    <a:pt x="0" y="0"/>
                  </a:moveTo>
                  <a:lnTo>
                    <a:pt x="37" y="69"/>
                  </a:lnTo>
                  <a:lnTo>
                    <a:pt x="68" y="132"/>
                  </a:lnTo>
                  <a:lnTo>
                    <a:pt x="110" y="188"/>
                  </a:lnTo>
                  <a:lnTo>
                    <a:pt x="149" y="229"/>
                  </a:lnTo>
                  <a:lnTo>
                    <a:pt x="192" y="278"/>
                  </a:lnTo>
                  <a:lnTo>
                    <a:pt x="250" y="314"/>
                  </a:lnTo>
                  <a:lnTo>
                    <a:pt x="308" y="336"/>
                  </a:lnTo>
                  <a:lnTo>
                    <a:pt x="365" y="365"/>
                  </a:lnTo>
                  <a:lnTo>
                    <a:pt x="430" y="381"/>
                  </a:lnTo>
                  <a:lnTo>
                    <a:pt x="501" y="390"/>
                  </a:lnTo>
                  <a:lnTo>
                    <a:pt x="573" y="392"/>
                  </a:lnTo>
                  <a:lnTo>
                    <a:pt x="646" y="381"/>
                  </a:lnTo>
                  <a:lnTo>
                    <a:pt x="726" y="362"/>
                  </a:lnTo>
                  <a:lnTo>
                    <a:pt x="801" y="335"/>
                  </a:lnTo>
                  <a:lnTo>
                    <a:pt x="731" y="377"/>
                  </a:lnTo>
                  <a:lnTo>
                    <a:pt x="662" y="404"/>
                  </a:lnTo>
                  <a:lnTo>
                    <a:pt x="594" y="432"/>
                  </a:lnTo>
                  <a:lnTo>
                    <a:pt x="532" y="445"/>
                  </a:lnTo>
                  <a:lnTo>
                    <a:pt x="471" y="459"/>
                  </a:lnTo>
                  <a:lnTo>
                    <a:pt x="411" y="458"/>
                  </a:lnTo>
                  <a:lnTo>
                    <a:pt x="350" y="458"/>
                  </a:lnTo>
                  <a:lnTo>
                    <a:pt x="291" y="450"/>
                  </a:lnTo>
                  <a:lnTo>
                    <a:pt x="244" y="436"/>
                  </a:lnTo>
                  <a:lnTo>
                    <a:pt x="192" y="415"/>
                  </a:lnTo>
                  <a:lnTo>
                    <a:pt x="145" y="394"/>
                  </a:lnTo>
                  <a:lnTo>
                    <a:pt x="100" y="373"/>
                  </a:lnTo>
                  <a:lnTo>
                    <a:pt x="60" y="347"/>
                  </a:lnTo>
                  <a:lnTo>
                    <a:pt x="0" y="2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9" name="Freeform 14"/>
            <p:cNvSpPr/>
            <p:nvPr userDrawn="1"/>
          </p:nvSpPr>
          <p:spPr bwMode="ltGray">
            <a:xfrm rot="373331" flipH="1">
              <a:off x="898" y="2855"/>
              <a:ext cx="354" cy="464"/>
            </a:xfrm>
            <a:custGeom>
              <a:avLst/>
              <a:gdLst/>
              <a:ahLst/>
              <a:cxnLst>
                <a:cxn ang="0">
                  <a:pos x="75" y="0"/>
                </a:cxn>
                <a:cxn ang="0">
                  <a:pos x="0" y="25"/>
                </a:cxn>
                <a:cxn ang="0">
                  <a:pos x="3" y="26"/>
                </a:cxn>
                <a:cxn ang="0">
                  <a:pos x="14" y="29"/>
                </a:cxn>
                <a:cxn ang="0">
                  <a:pos x="29" y="36"/>
                </a:cxn>
                <a:cxn ang="0">
                  <a:pos x="46" y="47"/>
                </a:cxn>
                <a:cxn ang="0">
                  <a:pos x="66" y="62"/>
                </a:cxn>
                <a:cxn ang="0">
                  <a:pos x="84" y="80"/>
                </a:cxn>
                <a:cxn ang="0">
                  <a:pos x="102" y="103"/>
                </a:cxn>
                <a:cxn ang="0">
                  <a:pos x="116" y="132"/>
                </a:cxn>
                <a:cxn ang="0">
                  <a:pos x="117" y="120"/>
                </a:cxn>
                <a:cxn ang="0">
                  <a:pos x="115" y="107"/>
                </a:cxn>
                <a:cxn ang="0">
                  <a:pos x="108" y="90"/>
                </a:cxn>
                <a:cxn ang="0">
                  <a:pos x="99" y="74"/>
                </a:cxn>
                <a:cxn ang="0">
                  <a:pos x="89" y="58"/>
                </a:cxn>
                <a:cxn ang="0">
                  <a:pos x="78" y="45"/>
                </a:cxn>
                <a:cxn ang="0">
                  <a:pos x="67" y="36"/>
                </a:cxn>
                <a:cxn ang="0">
                  <a:pos x="58" y="32"/>
                </a:cxn>
                <a:cxn ang="0">
                  <a:pos x="69" y="29"/>
                </a:cxn>
                <a:cxn ang="0">
                  <a:pos x="79" y="28"/>
                </a:cxn>
                <a:cxn ang="0">
                  <a:pos x="89" y="26"/>
                </a:cxn>
                <a:cxn ang="0">
                  <a:pos x="98" y="25"/>
                </a:cxn>
                <a:cxn ang="0">
                  <a:pos x="105" y="24"/>
                </a:cxn>
                <a:cxn ang="0">
                  <a:pos x="109" y="22"/>
                </a:cxn>
                <a:cxn ang="0">
                  <a:pos x="113" y="21"/>
                </a:cxn>
                <a:cxn ang="0">
                  <a:pos x="114" y="21"/>
                </a:cxn>
                <a:cxn ang="0">
                  <a:pos x="75" y="0"/>
                </a:cxn>
              </a:cxnLst>
              <a:rect l="0" t="0" r="r" b="b"/>
              <a:pathLst>
                <a:path w="117" h="132">
                  <a:moveTo>
                    <a:pt x="75" y="0"/>
                  </a:moveTo>
                  <a:lnTo>
                    <a:pt x="0" y="25"/>
                  </a:lnTo>
                  <a:lnTo>
                    <a:pt x="3" y="26"/>
                  </a:lnTo>
                  <a:lnTo>
                    <a:pt x="14" y="29"/>
                  </a:lnTo>
                  <a:lnTo>
                    <a:pt x="29" y="36"/>
                  </a:lnTo>
                  <a:lnTo>
                    <a:pt x="46" y="47"/>
                  </a:lnTo>
                  <a:lnTo>
                    <a:pt x="66" y="62"/>
                  </a:lnTo>
                  <a:lnTo>
                    <a:pt x="84" y="80"/>
                  </a:lnTo>
                  <a:lnTo>
                    <a:pt x="102" y="103"/>
                  </a:lnTo>
                  <a:lnTo>
                    <a:pt x="116" y="132"/>
                  </a:lnTo>
                  <a:lnTo>
                    <a:pt x="117" y="120"/>
                  </a:lnTo>
                  <a:lnTo>
                    <a:pt x="115" y="107"/>
                  </a:lnTo>
                  <a:lnTo>
                    <a:pt x="108" y="90"/>
                  </a:lnTo>
                  <a:lnTo>
                    <a:pt x="99" y="74"/>
                  </a:lnTo>
                  <a:lnTo>
                    <a:pt x="89" y="58"/>
                  </a:lnTo>
                  <a:lnTo>
                    <a:pt x="78" y="45"/>
                  </a:lnTo>
                  <a:lnTo>
                    <a:pt x="67" y="36"/>
                  </a:lnTo>
                  <a:lnTo>
                    <a:pt x="58" y="32"/>
                  </a:lnTo>
                  <a:lnTo>
                    <a:pt x="69" y="29"/>
                  </a:lnTo>
                  <a:lnTo>
                    <a:pt x="79" y="28"/>
                  </a:lnTo>
                  <a:lnTo>
                    <a:pt x="89" y="26"/>
                  </a:lnTo>
                  <a:lnTo>
                    <a:pt x="98" y="25"/>
                  </a:lnTo>
                  <a:lnTo>
                    <a:pt x="105" y="24"/>
                  </a:lnTo>
                  <a:lnTo>
                    <a:pt x="109" y="22"/>
                  </a:lnTo>
                  <a:lnTo>
                    <a:pt x="113" y="21"/>
                  </a:lnTo>
                  <a:lnTo>
                    <a:pt x="114" y="21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0" name="Freeform 15"/>
            <p:cNvSpPr/>
            <p:nvPr userDrawn="1"/>
          </p:nvSpPr>
          <p:spPr bwMode="ltGray">
            <a:xfrm rot="373331" flipH="1">
              <a:off x="799" y="2979"/>
              <a:ext cx="87" cy="274"/>
            </a:xfrm>
            <a:custGeom>
              <a:avLst/>
              <a:gdLst/>
              <a:ahLst/>
              <a:cxnLst>
                <a:cxn ang="0">
                  <a:pos x="29" y="0"/>
                </a:cxn>
                <a:cxn ang="0">
                  <a:pos x="23" y="0"/>
                </a:cxn>
                <a:cxn ang="0">
                  <a:pos x="16" y="4"/>
                </a:cxn>
                <a:cxn ang="0">
                  <a:pos x="9" y="9"/>
                </a:cxn>
                <a:cxn ang="0">
                  <a:pos x="4" y="19"/>
                </a:cxn>
                <a:cxn ang="0">
                  <a:pos x="1" y="30"/>
                </a:cxn>
                <a:cxn ang="0">
                  <a:pos x="0" y="44"/>
                </a:cxn>
                <a:cxn ang="0">
                  <a:pos x="3" y="60"/>
                </a:cxn>
                <a:cxn ang="0">
                  <a:pos x="11" y="77"/>
                </a:cxn>
                <a:cxn ang="0">
                  <a:pos x="15" y="53"/>
                </a:cxn>
                <a:cxn ang="0">
                  <a:pos x="19" y="37"/>
                </a:cxn>
                <a:cxn ang="0">
                  <a:pos x="23" y="22"/>
                </a:cxn>
                <a:cxn ang="0">
                  <a:pos x="29" y="0"/>
                </a:cxn>
              </a:cxnLst>
              <a:rect l="0" t="0" r="r" b="b"/>
              <a:pathLst>
                <a:path w="29" h="77">
                  <a:moveTo>
                    <a:pt x="29" y="0"/>
                  </a:moveTo>
                  <a:lnTo>
                    <a:pt x="23" y="0"/>
                  </a:lnTo>
                  <a:lnTo>
                    <a:pt x="16" y="4"/>
                  </a:lnTo>
                  <a:lnTo>
                    <a:pt x="9" y="9"/>
                  </a:lnTo>
                  <a:lnTo>
                    <a:pt x="4" y="19"/>
                  </a:lnTo>
                  <a:lnTo>
                    <a:pt x="1" y="30"/>
                  </a:lnTo>
                  <a:lnTo>
                    <a:pt x="0" y="44"/>
                  </a:lnTo>
                  <a:lnTo>
                    <a:pt x="3" y="60"/>
                  </a:lnTo>
                  <a:lnTo>
                    <a:pt x="11" y="77"/>
                  </a:lnTo>
                  <a:lnTo>
                    <a:pt x="15" y="53"/>
                  </a:lnTo>
                  <a:lnTo>
                    <a:pt x="19" y="37"/>
                  </a:lnTo>
                  <a:lnTo>
                    <a:pt x="23" y="22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1" name="Freeform 16"/>
            <p:cNvSpPr/>
            <p:nvPr userDrawn="1"/>
          </p:nvSpPr>
          <p:spPr bwMode="ltGray">
            <a:xfrm>
              <a:off x="1190" y="3273"/>
              <a:ext cx="1108" cy="1047"/>
            </a:xfrm>
            <a:custGeom>
              <a:avLst/>
              <a:gdLst/>
              <a:ahLst/>
              <a:cxnLst>
                <a:cxn ang="0">
                  <a:pos x="784" y="1047"/>
                </a:cxn>
                <a:cxn ang="0">
                  <a:pos x="692" y="1011"/>
                </a:cxn>
                <a:cxn ang="0">
                  <a:pos x="607" y="945"/>
                </a:cxn>
                <a:cxn ang="0">
                  <a:pos x="517" y="861"/>
                </a:cxn>
                <a:cxn ang="0">
                  <a:pos x="432" y="776"/>
                </a:cxn>
                <a:cxn ang="0">
                  <a:pos x="350" y="677"/>
                </a:cxn>
                <a:cxn ang="0">
                  <a:pos x="266" y="563"/>
                </a:cxn>
                <a:cxn ang="0">
                  <a:pos x="188" y="447"/>
                </a:cxn>
                <a:cxn ang="0">
                  <a:pos x="122" y="325"/>
                </a:cxn>
                <a:cxn ang="0">
                  <a:pos x="65" y="211"/>
                </a:cxn>
                <a:cxn ang="0">
                  <a:pos x="21" y="101"/>
                </a:cxn>
                <a:cxn ang="0">
                  <a:pos x="0" y="0"/>
                </a:cxn>
                <a:cxn ang="0">
                  <a:pos x="109" y="217"/>
                </a:cxn>
                <a:cxn ang="0">
                  <a:pos x="209" y="378"/>
                </a:cxn>
                <a:cxn ang="0">
                  <a:pos x="294" y="500"/>
                </a:cxn>
                <a:cxn ang="0">
                  <a:pos x="373" y="590"/>
                </a:cxn>
                <a:cxn ang="0">
                  <a:pos x="441" y="661"/>
                </a:cxn>
                <a:cxn ang="0">
                  <a:pos x="506" y="713"/>
                </a:cxn>
                <a:cxn ang="0">
                  <a:pos x="564" y="754"/>
                </a:cxn>
                <a:cxn ang="0">
                  <a:pos x="620" y="801"/>
                </a:cxn>
                <a:cxn ang="0">
                  <a:pos x="754" y="899"/>
                </a:cxn>
                <a:cxn ang="0">
                  <a:pos x="925" y="977"/>
                </a:cxn>
                <a:cxn ang="0">
                  <a:pos x="1108" y="1047"/>
                </a:cxn>
                <a:cxn ang="0">
                  <a:pos x="784" y="1047"/>
                </a:cxn>
              </a:cxnLst>
              <a:rect l="0" t="0" r="r" b="b"/>
              <a:pathLst>
                <a:path w="1108" h="1047">
                  <a:moveTo>
                    <a:pt x="784" y="1047"/>
                  </a:moveTo>
                  <a:lnTo>
                    <a:pt x="692" y="1011"/>
                  </a:lnTo>
                  <a:lnTo>
                    <a:pt x="607" y="945"/>
                  </a:lnTo>
                  <a:lnTo>
                    <a:pt x="517" y="861"/>
                  </a:lnTo>
                  <a:lnTo>
                    <a:pt x="432" y="776"/>
                  </a:lnTo>
                  <a:lnTo>
                    <a:pt x="350" y="677"/>
                  </a:lnTo>
                  <a:lnTo>
                    <a:pt x="266" y="563"/>
                  </a:lnTo>
                  <a:lnTo>
                    <a:pt x="188" y="447"/>
                  </a:lnTo>
                  <a:lnTo>
                    <a:pt x="122" y="325"/>
                  </a:lnTo>
                  <a:lnTo>
                    <a:pt x="65" y="211"/>
                  </a:lnTo>
                  <a:lnTo>
                    <a:pt x="21" y="101"/>
                  </a:lnTo>
                  <a:lnTo>
                    <a:pt x="0" y="0"/>
                  </a:lnTo>
                  <a:lnTo>
                    <a:pt x="109" y="217"/>
                  </a:lnTo>
                  <a:lnTo>
                    <a:pt x="209" y="378"/>
                  </a:lnTo>
                  <a:lnTo>
                    <a:pt x="294" y="500"/>
                  </a:lnTo>
                  <a:lnTo>
                    <a:pt x="373" y="590"/>
                  </a:lnTo>
                  <a:lnTo>
                    <a:pt x="441" y="661"/>
                  </a:lnTo>
                  <a:lnTo>
                    <a:pt x="506" y="713"/>
                  </a:lnTo>
                  <a:lnTo>
                    <a:pt x="564" y="754"/>
                  </a:lnTo>
                  <a:lnTo>
                    <a:pt x="620" y="801"/>
                  </a:lnTo>
                  <a:lnTo>
                    <a:pt x="754" y="899"/>
                  </a:lnTo>
                  <a:lnTo>
                    <a:pt x="925" y="977"/>
                  </a:lnTo>
                  <a:lnTo>
                    <a:pt x="1108" y="1047"/>
                  </a:lnTo>
                  <a:lnTo>
                    <a:pt x="784" y="1047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grpSp>
          <p:nvGrpSpPr>
            <p:cNvPr id="12" name="Group 17"/>
            <p:cNvGrpSpPr/>
            <p:nvPr userDrawn="1"/>
          </p:nvGrpSpPr>
          <p:grpSpPr bwMode="auto">
            <a:xfrm rot="3220060">
              <a:off x="2636" y="751"/>
              <a:ext cx="569" cy="636"/>
              <a:chOff x="1727" y="866"/>
              <a:chExt cx="129" cy="157"/>
            </a:xfrm>
          </p:grpSpPr>
          <p:sp>
            <p:nvSpPr>
              <p:cNvPr id="36" name="Freeform 18"/>
              <p:cNvSpPr/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37" name="Freeform 19"/>
              <p:cNvSpPr/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38" name="Freeform 20"/>
              <p:cNvSpPr/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/>
              </a:p>
            </p:txBody>
          </p:sp>
        </p:grpSp>
        <p:grpSp>
          <p:nvGrpSpPr>
            <p:cNvPr id="13" name="Group 21"/>
            <p:cNvGrpSpPr/>
            <p:nvPr userDrawn="1"/>
          </p:nvGrpSpPr>
          <p:grpSpPr bwMode="auto">
            <a:xfrm rot="-6691250">
              <a:off x="3635" y="113"/>
              <a:ext cx="356" cy="608"/>
              <a:chOff x="1735" y="866"/>
              <a:chExt cx="129" cy="157"/>
            </a:xfrm>
          </p:grpSpPr>
          <p:sp>
            <p:nvSpPr>
              <p:cNvPr id="33" name="Freeform 22"/>
              <p:cNvSpPr/>
              <p:nvPr userDrawn="1"/>
            </p:nvSpPr>
            <p:spPr bwMode="ltGray">
              <a:xfrm>
                <a:off x="1735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34" name="Freeform 23"/>
              <p:cNvSpPr/>
              <p:nvPr userDrawn="1"/>
            </p:nvSpPr>
            <p:spPr bwMode="ltGray">
              <a:xfrm>
                <a:off x="1794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35" name="Freeform 24"/>
              <p:cNvSpPr/>
              <p:nvPr userDrawn="1"/>
            </p:nvSpPr>
            <p:spPr bwMode="ltGray">
              <a:xfrm>
                <a:off x="1778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/>
              </a:p>
            </p:txBody>
          </p:sp>
        </p:grpSp>
        <p:grpSp>
          <p:nvGrpSpPr>
            <p:cNvPr id="14" name="Group 25"/>
            <p:cNvGrpSpPr/>
            <p:nvPr userDrawn="1"/>
          </p:nvGrpSpPr>
          <p:grpSpPr bwMode="auto">
            <a:xfrm rot="8524840">
              <a:off x="676" y="3300"/>
              <a:ext cx="500" cy="500"/>
              <a:chOff x="1727" y="874"/>
              <a:chExt cx="129" cy="156"/>
            </a:xfrm>
          </p:grpSpPr>
          <p:sp>
            <p:nvSpPr>
              <p:cNvPr id="30" name="Freeform 26"/>
              <p:cNvSpPr/>
              <p:nvPr userDrawn="1"/>
            </p:nvSpPr>
            <p:spPr bwMode="ltGray">
              <a:xfrm>
                <a:off x="1727" y="874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31" name="Freeform 27"/>
              <p:cNvSpPr/>
              <p:nvPr userDrawn="1"/>
            </p:nvSpPr>
            <p:spPr bwMode="ltGray">
              <a:xfrm>
                <a:off x="1786" y="902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32" name="Freeform 28"/>
              <p:cNvSpPr/>
              <p:nvPr userDrawn="1"/>
            </p:nvSpPr>
            <p:spPr bwMode="ltGray">
              <a:xfrm>
                <a:off x="1772" y="1005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/>
              </a:p>
            </p:txBody>
          </p:sp>
        </p:grpSp>
        <p:grpSp>
          <p:nvGrpSpPr>
            <p:cNvPr id="15" name="Group 29"/>
            <p:cNvGrpSpPr/>
            <p:nvPr userDrawn="1"/>
          </p:nvGrpSpPr>
          <p:grpSpPr bwMode="auto">
            <a:xfrm rot="4106450" flipH="1">
              <a:off x="404" y="257"/>
              <a:ext cx="708" cy="891"/>
              <a:chOff x="1727" y="866"/>
              <a:chExt cx="129" cy="157"/>
            </a:xfrm>
          </p:grpSpPr>
          <p:sp>
            <p:nvSpPr>
              <p:cNvPr id="27" name="Freeform 30"/>
              <p:cNvSpPr/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28" name="Freeform 31"/>
              <p:cNvSpPr/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29" name="Freeform 32"/>
              <p:cNvSpPr/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/>
              </a:p>
            </p:txBody>
          </p:sp>
        </p:grpSp>
        <p:grpSp>
          <p:nvGrpSpPr>
            <p:cNvPr id="16" name="Group 33"/>
            <p:cNvGrpSpPr/>
            <p:nvPr userDrawn="1"/>
          </p:nvGrpSpPr>
          <p:grpSpPr bwMode="auto">
            <a:xfrm rot="10015322" flipH="1">
              <a:off x="4629" y="2392"/>
              <a:ext cx="708" cy="891"/>
              <a:chOff x="1727" y="866"/>
              <a:chExt cx="129" cy="157"/>
            </a:xfrm>
          </p:grpSpPr>
          <p:sp>
            <p:nvSpPr>
              <p:cNvPr id="24" name="Freeform 34"/>
              <p:cNvSpPr/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25" name="Freeform 35"/>
              <p:cNvSpPr/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26" name="Freeform 36"/>
              <p:cNvSpPr/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/>
              </a:p>
            </p:txBody>
          </p:sp>
        </p:grpSp>
        <p:sp>
          <p:nvSpPr>
            <p:cNvPr id="17" name="Freeform 37"/>
            <p:cNvSpPr/>
            <p:nvPr userDrawn="1"/>
          </p:nvSpPr>
          <p:spPr bwMode="ltGray">
            <a:xfrm>
              <a:off x="1217" y="2"/>
              <a:ext cx="862" cy="88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107"/>
                </a:cxn>
                <a:cxn ang="0">
                  <a:pos x="37" y="262"/>
                </a:cxn>
                <a:cxn ang="0">
                  <a:pos x="83" y="410"/>
                </a:cxn>
                <a:cxn ang="0">
                  <a:pos x="149" y="546"/>
                </a:cxn>
                <a:cxn ang="0">
                  <a:pos x="237" y="666"/>
                </a:cxn>
                <a:cxn ang="0">
                  <a:pos x="338" y="764"/>
                </a:cxn>
                <a:cxn ang="0">
                  <a:pos x="450" y="838"/>
                </a:cxn>
                <a:cxn ang="0">
                  <a:pos x="579" y="879"/>
                </a:cxn>
                <a:cxn ang="0">
                  <a:pos x="714" y="886"/>
                </a:cxn>
                <a:cxn ang="0">
                  <a:pos x="862" y="851"/>
                </a:cxn>
                <a:cxn ang="0">
                  <a:pos x="784" y="856"/>
                </a:cxn>
                <a:cxn ang="0">
                  <a:pos x="700" y="835"/>
                </a:cxn>
                <a:cxn ang="0">
                  <a:pos x="621" y="794"/>
                </a:cxn>
                <a:cxn ang="0">
                  <a:pos x="542" y="728"/>
                </a:cxn>
                <a:cxn ang="0">
                  <a:pos x="466" y="649"/>
                </a:cxn>
                <a:cxn ang="0">
                  <a:pos x="397" y="557"/>
                </a:cxn>
                <a:cxn ang="0">
                  <a:pos x="334" y="454"/>
                </a:cxn>
                <a:cxn ang="0">
                  <a:pos x="279" y="339"/>
                </a:cxn>
                <a:cxn ang="0">
                  <a:pos x="238" y="225"/>
                </a:cxn>
                <a:cxn ang="0">
                  <a:pos x="205" y="105"/>
                </a:cxn>
                <a:cxn ang="0">
                  <a:pos x="184" y="3"/>
                </a:cxn>
              </a:cxnLst>
              <a:rect l="0" t="0" r="r" b="b"/>
              <a:pathLst>
                <a:path w="862" h="886">
                  <a:moveTo>
                    <a:pt x="0" y="0"/>
                  </a:moveTo>
                  <a:lnTo>
                    <a:pt x="6" y="107"/>
                  </a:lnTo>
                  <a:lnTo>
                    <a:pt x="37" y="262"/>
                  </a:lnTo>
                  <a:lnTo>
                    <a:pt x="83" y="410"/>
                  </a:lnTo>
                  <a:lnTo>
                    <a:pt x="149" y="546"/>
                  </a:lnTo>
                  <a:lnTo>
                    <a:pt x="237" y="666"/>
                  </a:lnTo>
                  <a:lnTo>
                    <a:pt x="338" y="764"/>
                  </a:lnTo>
                  <a:lnTo>
                    <a:pt x="450" y="838"/>
                  </a:lnTo>
                  <a:lnTo>
                    <a:pt x="579" y="879"/>
                  </a:lnTo>
                  <a:lnTo>
                    <a:pt x="714" y="886"/>
                  </a:lnTo>
                  <a:lnTo>
                    <a:pt x="862" y="851"/>
                  </a:lnTo>
                  <a:lnTo>
                    <a:pt x="784" y="856"/>
                  </a:lnTo>
                  <a:lnTo>
                    <a:pt x="700" y="835"/>
                  </a:lnTo>
                  <a:lnTo>
                    <a:pt x="621" y="794"/>
                  </a:lnTo>
                  <a:lnTo>
                    <a:pt x="542" y="728"/>
                  </a:lnTo>
                  <a:lnTo>
                    <a:pt x="466" y="649"/>
                  </a:lnTo>
                  <a:lnTo>
                    <a:pt x="397" y="557"/>
                  </a:lnTo>
                  <a:lnTo>
                    <a:pt x="334" y="454"/>
                  </a:lnTo>
                  <a:lnTo>
                    <a:pt x="279" y="339"/>
                  </a:lnTo>
                  <a:lnTo>
                    <a:pt x="238" y="225"/>
                  </a:lnTo>
                  <a:lnTo>
                    <a:pt x="205" y="105"/>
                  </a:lnTo>
                  <a:lnTo>
                    <a:pt x="184" y="3"/>
                  </a:lnTo>
                </a:path>
              </a:pathLst>
            </a:custGeom>
            <a:solidFill>
              <a:schemeClr val="accent1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8" name="Freeform 38"/>
            <p:cNvSpPr/>
            <p:nvPr userDrawn="1"/>
          </p:nvSpPr>
          <p:spPr bwMode="ltGray">
            <a:xfrm rot="9832527" flipV="1">
              <a:off x="2158" y="102"/>
              <a:ext cx="681" cy="5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5"/>
                </a:cxn>
                <a:cxn ang="0">
                  <a:pos x="3" y="50"/>
                </a:cxn>
                <a:cxn ang="0">
                  <a:pos x="6" y="75"/>
                </a:cxn>
                <a:cxn ang="0">
                  <a:pos x="11" y="98"/>
                </a:cxn>
                <a:cxn ang="0">
                  <a:pos x="18" y="119"/>
                </a:cxn>
                <a:cxn ang="0">
                  <a:pos x="27" y="141"/>
                </a:cxn>
                <a:cxn ang="0">
                  <a:pos x="38" y="161"/>
                </a:cxn>
                <a:cxn ang="0">
                  <a:pos x="51" y="178"/>
                </a:cxn>
                <a:cxn ang="0">
                  <a:pos x="67" y="194"/>
                </a:cxn>
                <a:cxn ang="0">
                  <a:pos x="86" y="208"/>
                </a:cxn>
                <a:cxn ang="0">
                  <a:pos x="106" y="219"/>
                </a:cxn>
                <a:cxn ang="0">
                  <a:pos x="131" y="228"/>
                </a:cxn>
                <a:cxn ang="0">
                  <a:pos x="158" y="234"/>
                </a:cxn>
                <a:cxn ang="0">
                  <a:pos x="188" y="237"/>
                </a:cxn>
                <a:cxn ang="0">
                  <a:pos x="220" y="236"/>
                </a:cxn>
                <a:cxn ang="0">
                  <a:pos x="257" y="232"/>
                </a:cxn>
                <a:cxn ang="0">
                  <a:pos x="224" y="227"/>
                </a:cxn>
                <a:cxn ang="0">
                  <a:pos x="195" y="220"/>
                </a:cxn>
                <a:cxn ang="0">
                  <a:pos x="170" y="212"/>
                </a:cxn>
                <a:cxn ang="0">
                  <a:pos x="148" y="204"/>
                </a:cxn>
                <a:cxn ang="0">
                  <a:pos x="128" y="193"/>
                </a:cxn>
                <a:cxn ang="0">
                  <a:pos x="112" y="182"/>
                </a:cxn>
                <a:cxn ang="0">
                  <a:pos x="97" y="169"/>
                </a:cxn>
                <a:cxn ang="0">
                  <a:pos x="84" y="155"/>
                </a:cxn>
                <a:cxn ang="0">
                  <a:pos x="72" y="141"/>
                </a:cxn>
                <a:cxn ang="0">
                  <a:pos x="61" y="125"/>
                </a:cxn>
                <a:cxn ang="0">
                  <a:pos x="52" y="107"/>
                </a:cxn>
                <a:cxn ang="0">
                  <a:pos x="43" y="88"/>
                </a:cxn>
                <a:cxn ang="0">
                  <a:pos x="33" y="69"/>
                </a:cxn>
                <a:cxn ang="0">
                  <a:pos x="23" y="47"/>
                </a:cxn>
                <a:cxn ang="0">
                  <a:pos x="12" y="24"/>
                </a:cxn>
                <a:cxn ang="0">
                  <a:pos x="0" y="0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9" name="Freeform 39"/>
            <p:cNvSpPr/>
            <p:nvPr userDrawn="1"/>
          </p:nvSpPr>
          <p:spPr bwMode="ltGray">
            <a:xfrm rot="9832527" flipV="1">
              <a:off x="1997" y="858"/>
              <a:ext cx="330" cy="278"/>
            </a:xfrm>
            <a:custGeom>
              <a:avLst/>
              <a:gdLst/>
              <a:ahLst/>
              <a:cxnLst>
                <a:cxn ang="0">
                  <a:pos x="77" y="0"/>
                </a:cxn>
                <a:cxn ang="0">
                  <a:pos x="124" y="108"/>
                </a:cxn>
                <a:cxn ang="0">
                  <a:pos x="120" y="107"/>
                </a:cxn>
                <a:cxn ang="0">
                  <a:pos x="107" y="105"/>
                </a:cxn>
                <a:cxn ang="0">
                  <a:pos x="89" y="101"/>
                </a:cxn>
                <a:cxn ang="0">
                  <a:pos x="68" y="99"/>
                </a:cxn>
                <a:cxn ang="0">
                  <a:pos x="45" y="97"/>
                </a:cxn>
                <a:cxn ang="0">
                  <a:pos x="25" y="98"/>
                </a:cxn>
                <a:cxn ang="0">
                  <a:pos x="9" y="102"/>
                </a:cxn>
                <a:cxn ang="0">
                  <a:pos x="0" y="110"/>
                </a:cxn>
                <a:cxn ang="0">
                  <a:pos x="4" y="98"/>
                </a:cxn>
                <a:cxn ang="0">
                  <a:pos x="8" y="89"/>
                </a:cxn>
                <a:cxn ang="0">
                  <a:pos x="16" y="82"/>
                </a:cxn>
                <a:cxn ang="0">
                  <a:pos x="25" y="76"/>
                </a:cxn>
                <a:cxn ang="0">
                  <a:pos x="36" y="72"/>
                </a:cxn>
                <a:cxn ang="0">
                  <a:pos x="47" y="71"/>
                </a:cxn>
                <a:cxn ang="0">
                  <a:pos x="59" y="71"/>
                </a:cxn>
                <a:cxn ang="0">
                  <a:pos x="72" y="74"/>
                </a:cxn>
                <a:cxn ang="0">
                  <a:pos x="73" y="71"/>
                </a:cxn>
                <a:cxn ang="0">
                  <a:pos x="70" y="56"/>
                </a:cxn>
                <a:cxn ang="0">
                  <a:pos x="67" y="38"/>
                </a:cxn>
                <a:cxn ang="0">
                  <a:pos x="65" y="30"/>
                </a:cxn>
                <a:cxn ang="0">
                  <a:pos x="63" y="30"/>
                </a:cxn>
                <a:cxn ang="0">
                  <a:pos x="61" y="29"/>
                </a:cxn>
                <a:cxn ang="0">
                  <a:pos x="59" y="26"/>
                </a:cxn>
                <a:cxn ang="0">
                  <a:pos x="57" y="23"/>
                </a:cxn>
                <a:cxn ang="0">
                  <a:pos x="57" y="19"/>
                </a:cxn>
                <a:cxn ang="0">
                  <a:pos x="59" y="14"/>
                </a:cxn>
                <a:cxn ang="0">
                  <a:pos x="66" y="8"/>
                </a:cxn>
                <a:cxn ang="0">
                  <a:pos x="77" y="0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20" name="Freeform 40"/>
            <p:cNvSpPr/>
            <p:nvPr userDrawn="1"/>
          </p:nvSpPr>
          <p:spPr bwMode="ltGray">
            <a:xfrm rot="9832527" flipV="1">
              <a:off x="2224" y="808"/>
              <a:ext cx="123" cy="233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20" y="38"/>
                </a:cxn>
                <a:cxn ang="0">
                  <a:pos x="15" y="62"/>
                </a:cxn>
                <a:cxn ang="0">
                  <a:pos x="11" y="79"/>
                </a:cxn>
                <a:cxn ang="0">
                  <a:pos x="0" y="94"/>
                </a:cxn>
                <a:cxn ang="0">
                  <a:pos x="12" y="88"/>
                </a:cxn>
                <a:cxn ang="0">
                  <a:pos x="23" y="80"/>
                </a:cxn>
                <a:cxn ang="0">
                  <a:pos x="32" y="69"/>
                </a:cxn>
                <a:cxn ang="0">
                  <a:pos x="40" y="57"/>
                </a:cxn>
                <a:cxn ang="0">
                  <a:pos x="45" y="44"/>
                </a:cxn>
                <a:cxn ang="0">
                  <a:pos x="46" y="30"/>
                </a:cxn>
                <a:cxn ang="0">
                  <a:pos x="42" y="15"/>
                </a:cxn>
                <a:cxn ang="0">
                  <a:pos x="31" y="0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21" name="Freeform 41"/>
            <p:cNvSpPr/>
            <p:nvPr userDrawn="1"/>
          </p:nvSpPr>
          <p:spPr bwMode="ltGray">
            <a:xfrm>
              <a:off x="1603" y="0"/>
              <a:ext cx="124" cy="121"/>
            </a:xfrm>
            <a:custGeom>
              <a:avLst/>
              <a:gdLst/>
              <a:ahLst/>
              <a:cxnLst>
                <a:cxn ang="0">
                  <a:pos x="124" y="0"/>
                </a:cxn>
                <a:cxn ang="0">
                  <a:pos x="113" y="9"/>
                </a:cxn>
                <a:cxn ang="0">
                  <a:pos x="99" y="25"/>
                </a:cxn>
                <a:cxn ang="0">
                  <a:pos x="81" y="41"/>
                </a:cxn>
                <a:cxn ang="0">
                  <a:pos x="63" y="54"/>
                </a:cxn>
                <a:cxn ang="0">
                  <a:pos x="41" y="66"/>
                </a:cxn>
                <a:cxn ang="0">
                  <a:pos x="22" y="74"/>
                </a:cxn>
                <a:cxn ang="0">
                  <a:pos x="0" y="75"/>
                </a:cxn>
                <a:cxn ang="0">
                  <a:pos x="10" y="96"/>
                </a:cxn>
                <a:cxn ang="0">
                  <a:pos x="23" y="113"/>
                </a:cxn>
                <a:cxn ang="0">
                  <a:pos x="41" y="121"/>
                </a:cxn>
                <a:cxn ang="0">
                  <a:pos x="60" y="121"/>
                </a:cxn>
                <a:cxn ang="0">
                  <a:pos x="83" y="111"/>
                </a:cxn>
                <a:cxn ang="0">
                  <a:pos x="101" y="88"/>
                </a:cxn>
                <a:cxn ang="0">
                  <a:pos x="116" y="53"/>
                </a:cxn>
                <a:cxn ang="0">
                  <a:pos x="124" y="0"/>
                </a:cxn>
              </a:cxnLst>
              <a:rect l="0" t="0" r="r" b="b"/>
              <a:pathLst>
                <a:path w="124" h="121">
                  <a:moveTo>
                    <a:pt x="124" y="0"/>
                  </a:moveTo>
                  <a:lnTo>
                    <a:pt x="113" y="9"/>
                  </a:lnTo>
                  <a:lnTo>
                    <a:pt x="99" y="25"/>
                  </a:lnTo>
                  <a:lnTo>
                    <a:pt x="81" y="41"/>
                  </a:lnTo>
                  <a:lnTo>
                    <a:pt x="63" y="54"/>
                  </a:lnTo>
                  <a:lnTo>
                    <a:pt x="41" y="66"/>
                  </a:lnTo>
                  <a:lnTo>
                    <a:pt x="22" y="74"/>
                  </a:lnTo>
                  <a:lnTo>
                    <a:pt x="0" y="75"/>
                  </a:lnTo>
                  <a:lnTo>
                    <a:pt x="10" y="96"/>
                  </a:lnTo>
                  <a:lnTo>
                    <a:pt x="23" y="113"/>
                  </a:lnTo>
                  <a:lnTo>
                    <a:pt x="41" y="121"/>
                  </a:lnTo>
                  <a:lnTo>
                    <a:pt x="60" y="121"/>
                  </a:lnTo>
                  <a:lnTo>
                    <a:pt x="83" y="111"/>
                  </a:lnTo>
                  <a:lnTo>
                    <a:pt x="101" y="88"/>
                  </a:lnTo>
                  <a:lnTo>
                    <a:pt x="116" y="53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22" name="Freeform 42"/>
            <p:cNvSpPr/>
            <p:nvPr userDrawn="1"/>
          </p:nvSpPr>
          <p:spPr bwMode="ltGray">
            <a:xfrm rot="9832527" flipV="1">
              <a:off x="2173" y="1238"/>
              <a:ext cx="393" cy="23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6"/>
                </a:cxn>
                <a:cxn ang="0">
                  <a:pos x="16" y="14"/>
                </a:cxn>
                <a:cxn ang="0">
                  <a:pos x="28" y="24"/>
                </a:cxn>
                <a:cxn ang="0">
                  <a:pos x="41" y="37"/>
                </a:cxn>
                <a:cxn ang="0">
                  <a:pos x="58" y="53"/>
                </a:cxn>
                <a:cxn ang="0">
                  <a:pos x="73" y="70"/>
                </a:cxn>
                <a:cxn ang="0">
                  <a:pos x="88" y="90"/>
                </a:cxn>
                <a:cxn ang="0">
                  <a:pos x="100" y="113"/>
                </a:cxn>
                <a:cxn ang="0">
                  <a:pos x="112" y="137"/>
                </a:cxn>
                <a:cxn ang="0">
                  <a:pos x="120" y="165"/>
                </a:cxn>
                <a:cxn ang="0">
                  <a:pos x="124" y="196"/>
                </a:cxn>
                <a:cxn ang="0">
                  <a:pos x="126" y="228"/>
                </a:cxn>
                <a:cxn ang="0">
                  <a:pos x="120" y="264"/>
                </a:cxn>
                <a:cxn ang="0">
                  <a:pos x="109" y="302"/>
                </a:cxn>
                <a:cxn ang="0">
                  <a:pos x="92" y="342"/>
                </a:cxn>
                <a:cxn ang="0">
                  <a:pos x="67" y="386"/>
                </a:cxn>
                <a:cxn ang="0">
                  <a:pos x="39" y="436"/>
                </a:cxn>
                <a:cxn ang="0">
                  <a:pos x="21" y="482"/>
                </a:cxn>
                <a:cxn ang="0">
                  <a:pos x="10" y="525"/>
                </a:cxn>
                <a:cxn ang="0">
                  <a:pos x="6" y="566"/>
                </a:cxn>
                <a:cxn ang="0">
                  <a:pos x="6" y="605"/>
                </a:cxn>
                <a:cxn ang="0">
                  <a:pos x="8" y="641"/>
                </a:cxn>
                <a:cxn ang="0">
                  <a:pos x="12" y="673"/>
                </a:cxn>
                <a:cxn ang="0">
                  <a:pos x="14" y="704"/>
                </a:cxn>
                <a:cxn ang="0">
                  <a:pos x="41" y="688"/>
                </a:cxn>
                <a:cxn ang="0">
                  <a:pos x="39" y="680"/>
                </a:cxn>
                <a:cxn ang="0">
                  <a:pos x="36" y="657"/>
                </a:cxn>
                <a:cxn ang="0">
                  <a:pos x="33" y="622"/>
                </a:cxn>
                <a:cxn ang="0">
                  <a:pos x="35" y="575"/>
                </a:cxn>
                <a:cxn ang="0">
                  <a:pos x="41" y="519"/>
                </a:cxn>
                <a:cxn ang="0">
                  <a:pos x="58" y="455"/>
                </a:cxn>
                <a:cxn ang="0">
                  <a:pos x="86" y="386"/>
                </a:cxn>
                <a:cxn ang="0">
                  <a:pos x="129" y="313"/>
                </a:cxn>
                <a:cxn ang="0">
                  <a:pos x="143" y="279"/>
                </a:cxn>
                <a:cxn ang="0">
                  <a:pos x="149" y="235"/>
                </a:cxn>
                <a:cxn ang="0">
                  <a:pos x="144" y="184"/>
                </a:cxn>
                <a:cxn ang="0">
                  <a:pos x="131" y="134"/>
                </a:cxn>
                <a:cxn ang="0">
                  <a:pos x="109" y="85"/>
                </a:cxn>
                <a:cxn ang="0">
                  <a:pos x="81" y="44"/>
                </a:cxn>
                <a:cxn ang="0">
                  <a:pos x="44" y="14"/>
                </a:cxn>
                <a:cxn ang="0">
                  <a:pos x="0" y="0"/>
                </a:cxn>
              </a:cxnLst>
              <a:rect l="0" t="0" r="r" b="b"/>
              <a:pathLst>
                <a:path w="149" h="704">
                  <a:moveTo>
                    <a:pt x="0" y="0"/>
                  </a:moveTo>
                  <a:lnTo>
                    <a:pt x="6" y="6"/>
                  </a:lnTo>
                  <a:lnTo>
                    <a:pt x="16" y="14"/>
                  </a:lnTo>
                  <a:lnTo>
                    <a:pt x="28" y="24"/>
                  </a:lnTo>
                  <a:lnTo>
                    <a:pt x="41" y="37"/>
                  </a:lnTo>
                  <a:lnTo>
                    <a:pt x="58" y="53"/>
                  </a:lnTo>
                  <a:lnTo>
                    <a:pt x="73" y="70"/>
                  </a:lnTo>
                  <a:lnTo>
                    <a:pt x="88" y="90"/>
                  </a:lnTo>
                  <a:lnTo>
                    <a:pt x="100" y="113"/>
                  </a:lnTo>
                  <a:lnTo>
                    <a:pt x="112" y="137"/>
                  </a:lnTo>
                  <a:lnTo>
                    <a:pt x="120" y="165"/>
                  </a:lnTo>
                  <a:lnTo>
                    <a:pt x="124" y="196"/>
                  </a:lnTo>
                  <a:lnTo>
                    <a:pt x="126" y="228"/>
                  </a:lnTo>
                  <a:lnTo>
                    <a:pt x="120" y="264"/>
                  </a:lnTo>
                  <a:lnTo>
                    <a:pt x="109" y="302"/>
                  </a:lnTo>
                  <a:lnTo>
                    <a:pt x="92" y="342"/>
                  </a:lnTo>
                  <a:lnTo>
                    <a:pt x="67" y="386"/>
                  </a:lnTo>
                  <a:lnTo>
                    <a:pt x="39" y="436"/>
                  </a:lnTo>
                  <a:lnTo>
                    <a:pt x="21" y="482"/>
                  </a:lnTo>
                  <a:lnTo>
                    <a:pt x="10" y="525"/>
                  </a:lnTo>
                  <a:lnTo>
                    <a:pt x="6" y="566"/>
                  </a:lnTo>
                  <a:lnTo>
                    <a:pt x="6" y="605"/>
                  </a:lnTo>
                  <a:lnTo>
                    <a:pt x="8" y="641"/>
                  </a:lnTo>
                  <a:lnTo>
                    <a:pt x="12" y="673"/>
                  </a:lnTo>
                  <a:lnTo>
                    <a:pt x="14" y="704"/>
                  </a:lnTo>
                  <a:lnTo>
                    <a:pt x="41" y="688"/>
                  </a:lnTo>
                  <a:lnTo>
                    <a:pt x="39" y="680"/>
                  </a:lnTo>
                  <a:lnTo>
                    <a:pt x="36" y="657"/>
                  </a:lnTo>
                  <a:lnTo>
                    <a:pt x="33" y="622"/>
                  </a:lnTo>
                  <a:lnTo>
                    <a:pt x="35" y="575"/>
                  </a:lnTo>
                  <a:lnTo>
                    <a:pt x="41" y="519"/>
                  </a:lnTo>
                  <a:lnTo>
                    <a:pt x="58" y="455"/>
                  </a:lnTo>
                  <a:lnTo>
                    <a:pt x="86" y="386"/>
                  </a:lnTo>
                  <a:lnTo>
                    <a:pt x="129" y="313"/>
                  </a:lnTo>
                  <a:lnTo>
                    <a:pt x="143" y="279"/>
                  </a:lnTo>
                  <a:lnTo>
                    <a:pt x="149" y="235"/>
                  </a:lnTo>
                  <a:lnTo>
                    <a:pt x="144" y="184"/>
                  </a:lnTo>
                  <a:lnTo>
                    <a:pt x="131" y="134"/>
                  </a:lnTo>
                  <a:lnTo>
                    <a:pt x="109" y="85"/>
                  </a:lnTo>
                  <a:lnTo>
                    <a:pt x="81" y="44"/>
                  </a:lnTo>
                  <a:lnTo>
                    <a:pt x="44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23" name="Freeform 43"/>
            <p:cNvSpPr/>
            <p:nvPr userDrawn="1"/>
          </p:nvSpPr>
          <p:spPr bwMode="ltGray">
            <a:xfrm>
              <a:off x="0" y="1848"/>
              <a:ext cx="36" cy="13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6" y="12"/>
                </a:cxn>
                <a:cxn ang="0">
                  <a:pos x="0" y="132"/>
                </a:cxn>
                <a:cxn ang="0">
                  <a:pos x="0" y="0"/>
                </a:cxn>
              </a:cxnLst>
              <a:rect l="0" t="0" r="r" b="b"/>
              <a:pathLst>
                <a:path w="36" h="132">
                  <a:moveTo>
                    <a:pt x="0" y="0"/>
                  </a:moveTo>
                  <a:lnTo>
                    <a:pt x="36" y="12"/>
                  </a:lnTo>
                  <a:lnTo>
                    <a:pt x="0" y="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</a:ln>
            <a:effectLst/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</p:grpSp>
      <p:sp>
        <p:nvSpPr>
          <p:cNvPr id="27695" name="Rectangle 47"/>
          <p:cNvSpPr>
            <a:spLocks noGrp="1" noChangeArrowheads="1"/>
          </p:cNvSpPr>
          <p:nvPr>
            <p:ph type="ctrTitle"/>
          </p:nvPr>
        </p:nvSpPr>
        <p:spPr>
          <a:xfrm>
            <a:off x="2455863" y="596900"/>
            <a:ext cx="6192837" cy="3581400"/>
          </a:xfrm>
        </p:spPr>
        <p:txBody>
          <a:bodyPr/>
          <a:lstStyle>
            <a:lvl1pPr>
              <a:defRPr sz="52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27696" name="Rectangle 48"/>
          <p:cNvSpPr>
            <a:spLocks noGrp="1" noChangeArrowheads="1"/>
          </p:cNvSpPr>
          <p:nvPr>
            <p:ph type="subTitle" idx="1"/>
          </p:nvPr>
        </p:nvSpPr>
        <p:spPr>
          <a:xfrm>
            <a:off x="2489200" y="4279900"/>
            <a:ext cx="6146800" cy="1485900"/>
          </a:xfrm>
        </p:spPr>
        <p:txBody>
          <a:bodyPr/>
          <a:lstStyle>
            <a:lvl1pPr marL="0" indent="0" algn="ctr">
              <a:buFontTx/>
              <a:buNone/>
              <a:defRPr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6" name="Rectangle 4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7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8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09C00B-127E-4A6A-85D0-FD3814A1849C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689FC7-4780-40E7-9851-7397821670C5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6225" y="103188"/>
            <a:ext cx="2060575" cy="59531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42913" y="103188"/>
            <a:ext cx="6030912" cy="59531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0ECC52-695B-4A99-8242-01CDD34ADAD3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114913-74C2-4E61-B866-241AE7F54B7E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2B0230-CD7B-48DA-8290-5B3917D9427C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92E386-E9C2-4BE8-A0CF-40D1D0A3091A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4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4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551C7-A9A7-4C4C-95DC-05EEE95A10C2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4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4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07623-9AA9-4E41-B86A-E2EB4EFE6236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4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4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49F012-797E-4386-B201-9D239F2E381F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4872E2-7D83-42F0-A021-A0B46007EFE4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3B0F15-74F6-45C0-919B-90063229DA10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/>
          <p:nvPr/>
        </p:nvGrpSpPr>
        <p:grpSpPr bwMode="auto">
          <a:xfrm>
            <a:off x="-7938" y="0"/>
            <a:ext cx="2833688" cy="6856413"/>
            <a:chOff x="-5" y="0"/>
            <a:chExt cx="1785" cy="4319"/>
          </a:xfrm>
        </p:grpSpPr>
        <p:sp>
          <p:nvSpPr>
            <p:cNvPr id="26627" name="Freeform 3"/>
            <p:cNvSpPr/>
            <p:nvPr/>
          </p:nvSpPr>
          <p:spPr bwMode="ltGray">
            <a:xfrm>
              <a:off x="-5" y="3262"/>
              <a:ext cx="472" cy="802"/>
            </a:xfrm>
            <a:custGeom>
              <a:avLst/>
              <a:gdLst/>
              <a:ahLst/>
              <a:cxnLst>
                <a:cxn ang="0">
                  <a:pos x="5" y="32"/>
                </a:cxn>
                <a:cxn ang="0">
                  <a:pos x="189" y="26"/>
                </a:cxn>
                <a:cxn ang="0">
                  <a:pos x="309" y="66"/>
                </a:cxn>
                <a:cxn ang="0">
                  <a:pos x="357" y="98"/>
                </a:cxn>
                <a:cxn ang="0">
                  <a:pos x="413" y="162"/>
                </a:cxn>
                <a:cxn ang="0">
                  <a:pos x="437" y="250"/>
                </a:cxn>
                <a:cxn ang="0">
                  <a:pos x="397" y="530"/>
                </a:cxn>
                <a:cxn ang="0">
                  <a:pos x="341" y="634"/>
                </a:cxn>
                <a:cxn ang="0">
                  <a:pos x="173" y="714"/>
                </a:cxn>
                <a:cxn ang="0">
                  <a:pos x="77" y="730"/>
                </a:cxn>
                <a:cxn ang="0">
                  <a:pos x="69" y="802"/>
                </a:cxn>
                <a:cxn ang="0">
                  <a:pos x="7" y="788"/>
                </a:cxn>
                <a:cxn ang="0">
                  <a:pos x="5" y="751"/>
                </a:cxn>
                <a:cxn ang="0">
                  <a:pos x="37" y="722"/>
                </a:cxn>
                <a:cxn ang="0">
                  <a:pos x="5" y="670"/>
                </a:cxn>
                <a:cxn ang="0">
                  <a:pos x="5" y="32"/>
                </a:cxn>
              </a:cxnLst>
              <a:rect l="0" t="0" r="r" b="b"/>
              <a:pathLst>
                <a:path w="472" h="802">
                  <a:moveTo>
                    <a:pt x="5" y="32"/>
                  </a:moveTo>
                  <a:cubicBezTo>
                    <a:pt x="101" y="0"/>
                    <a:pt x="20" y="17"/>
                    <a:pt x="189" y="26"/>
                  </a:cubicBezTo>
                  <a:cubicBezTo>
                    <a:pt x="221" y="37"/>
                    <a:pt x="280" y="47"/>
                    <a:pt x="309" y="66"/>
                  </a:cubicBezTo>
                  <a:cubicBezTo>
                    <a:pt x="325" y="77"/>
                    <a:pt x="357" y="98"/>
                    <a:pt x="357" y="98"/>
                  </a:cubicBezTo>
                  <a:cubicBezTo>
                    <a:pt x="394" y="154"/>
                    <a:pt x="373" y="135"/>
                    <a:pt x="413" y="162"/>
                  </a:cubicBezTo>
                  <a:cubicBezTo>
                    <a:pt x="433" y="223"/>
                    <a:pt x="426" y="193"/>
                    <a:pt x="437" y="250"/>
                  </a:cubicBezTo>
                  <a:cubicBezTo>
                    <a:pt x="433" y="370"/>
                    <a:pt x="472" y="455"/>
                    <a:pt x="397" y="530"/>
                  </a:cubicBezTo>
                  <a:cubicBezTo>
                    <a:pt x="385" y="567"/>
                    <a:pt x="368" y="607"/>
                    <a:pt x="341" y="634"/>
                  </a:cubicBezTo>
                  <a:cubicBezTo>
                    <a:pt x="319" y="701"/>
                    <a:pt x="233" y="707"/>
                    <a:pt x="173" y="714"/>
                  </a:cubicBezTo>
                  <a:cubicBezTo>
                    <a:pt x="142" y="724"/>
                    <a:pt x="100" y="707"/>
                    <a:pt x="77" y="730"/>
                  </a:cubicBezTo>
                  <a:cubicBezTo>
                    <a:pt x="60" y="747"/>
                    <a:pt x="72" y="778"/>
                    <a:pt x="69" y="802"/>
                  </a:cubicBezTo>
                  <a:cubicBezTo>
                    <a:pt x="53" y="799"/>
                    <a:pt x="23" y="792"/>
                    <a:pt x="7" y="788"/>
                  </a:cubicBezTo>
                  <a:cubicBezTo>
                    <a:pt x="5" y="788"/>
                    <a:pt x="0" y="762"/>
                    <a:pt x="5" y="751"/>
                  </a:cubicBezTo>
                  <a:cubicBezTo>
                    <a:pt x="10" y="740"/>
                    <a:pt x="37" y="735"/>
                    <a:pt x="37" y="722"/>
                  </a:cubicBezTo>
                  <a:cubicBezTo>
                    <a:pt x="26" y="682"/>
                    <a:pt x="22" y="685"/>
                    <a:pt x="5" y="670"/>
                  </a:cubicBezTo>
                  <a:cubicBezTo>
                    <a:pt x="5" y="541"/>
                    <a:pt x="5" y="233"/>
                    <a:pt x="5" y="32"/>
                  </a:cubicBezTo>
                  <a:close/>
                </a:path>
              </a:pathLst>
            </a:custGeom>
            <a:solidFill>
              <a:schemeClr val="folHlink">
                <a:alpha val="50000"/>
              </a:schemeClr>
            </a:solidFill>
            <a:ln w="9525">
              <a:noFill/>
              <a:round/>
            </a:ln>
            <a:effectLst/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grpSp>
          <p:nvGrpSpPr>
            <p:cNvPr id="1033" name="Group 4"/>
            <p:cNvGrpSpPr/>
            <p:nvPr/>
          </p:nvGrpSpPr>
          <p:grpSpPr bwMode="auto">
            <a:xfrm rot="14964908" flipH="1">
              <a:off x="104" y="2441"/>
              <a:ext cx="452" cy="444"/>
              <a:chOff x="1727" y="866"/>
              <a:chExt cx="129" cy="157"/>
            </a:xfrm>
          </p:grpSpPr>
          <p:sp>
            <p:nvSpPr>
              <p:cNvPr id="26629" name="Freeform 5"/>
              <p:cNvSpPr/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26630" name="Freeform 6"/>
              <p:cNvSpPr/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26631" name="Freeform 7"/>
              <p:cNvSpPr/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/>
              </a:p>
            </p:txBody>
          </p:sp>
        </p:grpSp>
        <p:sp>
          <p:nvSpPr>
            <p:cNvPr id="26632" name="Freeform 8"/>
            <p:cNvSpPr/>
            <p:nvPr/>
          </p:nvSpPr>
          <p:spPr bwMode="ltGray">
            <a:xfrm>
              <a:off x="90" y="1736"/>
              <a:ext cx="710" cy="768"/>
            </a:xfrm>
            <a:custGeom>
              <a:avLst/>
              <a:gdLst/>
              <a:ahLst/>
              <a:cxnLst>
                <a:cxn ang="0">
                  <a:pos x="14" y="416"/>
                </a:cxn>
                <a:cxn ang="0">
                  <a:pos x="14" y="272"/>
                </a:cxn>
                <a:cxn ang="0">
                  <a:pos x="102" y="144"/>
                </a:cxn>
                <a:cxn ang="0">
                  <a:pos x="150" y="96"/>
                </a:cxn>
                <a:cxn ang="0">
                  <a:pos x="198" y="64"/>
                </a:cxn>
                <a:cxn ang="0">
                  <a:pos x="350" y="0"/>
                </a:cxn>
                <a:cxn ang="0">
                  <a:pos x="534" y="8"/>
                </a:cxn>
                <a:cxn ang="0">
                  <a:pos x="662" y="96"/>
                </a:cxn>
                <a:cxn ang="0">
                  <a:pos x="710" y="200"/>
                </a:cxn>
                <a:cxn ang="0">
                  <a:pos x="702" y="400"/>
                </a:cxn>
                <a:cxn ang="0">
                  <a:pos x="678" y="448"/>
                </a:cxn>
                <a:cxn ang="0">
                  <a:pos x="550" y="632"/>
                </a:cxn>
                <a:cxn ang="0">
                  <a:pos x="518" y="656"/>
                </a:cxn>
                <a:cxn ang="0">
                  <a:pos x="470" y="664"/>
                </a:cxn>
                <a:cxn ang="0">
                  <a:pos x="518" y="680"/>
                </a:cxn>
                <a:cxn ang="0">
                  <a:pos x="566" y="696"/>
                </a:cxn>
                <a:cxn ang="0">
                  <a:pos x="574" y="720"/>
                </a:cxn>
                <a:cxn ang="0">
                  <a:pos x="526" y="736"/>
                </a:cxn>
                <a:cxn ang="0">
                  <a:pos x="502" y="752"/>
                </a:cxn>
                <a:cxn ang="0">
                  <a:pos x="454" y="768"/>
                </a:cxn>
                <a:cxn ang="0">
                  <a:pos x="438" y="712"/>
                </a:cxn>
                <a:cxn ang="0">
                  <a:pos x="246" y="688"/>
                </a:cxn>
                <a:cxn ang="0">
                  <a:pos x="134" y="648"/>
                </a:cxn>
                <a:cxn ang="0">
                  <a:pos x="110" y="624"/>
                </a:cxn>
                <a:cxn ang="0">
                  <a:pos x="78" y="576"/>
                </a:cxn>
                <a:cxn ang="0">
                  <a:pos x="54" y="464"/>
                </a:cxn>
                <a:cxn ang="0">
                  <a:pos x="30" y="408"/>
                </a:cxn>
                <a:cxn ang="0">
                  <a:pos x="22" y="384"/>
                </a:cxn>
                <a:cxn ang="0">
                  <a:pos x="14" y="416"/>
                </a:cxn>
              </a:cxnLst>
              <a:rect l="0" t="0" r="r" b="b"/>
              <a:pathLst>
                <a:path w="710" h="768">
                  <a:moveTo>
                    <a:pt x="14" y="416"/>
                  </a:moveTo>
                  <a:cubicBezTo>
                    <a:pt x="6" y="353"/>
                    <a:pt x="0" y="339"/>
                    <a:pt x="14" y="272"/>
                  </a:cubicBezTo>
                  <a:cubicBezTo>
                    <a:pt x="24" y="227"/>
                    <a:pt x="72" y="178"/>
                    <a:pt x="102" y="144"/>
                  </a:cubicBezTo>
                  <a:cubicBezTo>
                    <a:pt x="117" y="127"/>
                    <a:pt x="134" y="112"/>
                    <a:pt x="150" y="96"/>
                  </a:cubicBezTo>
                  <a:cubicBezTo>
                    <a:pt x="164" y="82"/>
                    <a:pt x="198" y="64"/>
                    <a:pt x="198" y="64"/>
                  </a:cubicBezTo>
                  <a:cubicBezTo>
                    <a:pt x="231" y="14"/>
                    <a:pt x="294" y="7"/>
                    <a:pt x="350" y="0"/>
                  </a:cubicBezTo>
                  <a:cubicBezTo>
                    <a:pt x="411" y="3"/>
                    <a:pt x="473" y="1"/>
                    <a:pt x="534" y="8"/>
                  </a:cubicBezTo>
                  <a:cubicBezTo>
                    <a:pt x="582" y="13"/>
                    <a:pt x="624" y="71"/>
                    <a:pt x="662" y="96"/>
                  </a:cubicBezTo>
                  <a:cubicBezTo>
                    <a:pt x="691" y="140"/>
                    <a:pt x="698" y="151"/>
                    <a:pt x="710" y="200"/>
                  </a:cubicBezTo>
                  <a:cubicBezTo>
                    <a:pt x="707" y="267"/>
                    <a:pt x="707" y="333"/>
                    <a:pt x="702" y="400"/>
                  </a:cubicBezTo>
                  <a:cubicBezTo>
                    <a:pt x="700" y="423"/>
                    <a:pt x="688" y="428"/>
                    <a:pt x="678" y="448"/>
                  </a:cubicBezTo>
                  <a:cubicBezTo>
                    <a:pt x="646" y="512"/>
                    <a:pt x="626" y="607"/>
                    <a:pt x="550" y="632"/>
                  </a:cubicBezTo>
                  <a:cubicBezTo>
                    <a:pt x="539" y="640"/>
                    <a:pt x="530" y="651"/>
                    <a:pt x="518" y="656"/>
                  </a:cubicBezTo>
                  <a:cubicBezTo>
                    <a:pt x="503" y="662"/>
                    <a:pt x="470" y="648"/>
                    <a:pt x="470" y="664"/>
                  </a:cubicBezTo>
                  <a:cubicBezTo>
                    <a:pt x="470" y="681"/>
                    <a:pt x="502" y="675"/>
                    <a:pt x="518" y="680"/>
                  </a:cubicBezTo>
                  <a:cubicBezTo>
                    <a:pt x="534" y="685"/>
                    <a:pt x="566" y="696"/>
                    <a:pt x="566" y="696"/>
                  </a:cubicBezTo>
                  <a:cubicBezTo>
                    <a:pt x="569" y="704"/>
                    <a:pt x="580" y="714"/>
                    <a:pt x="574" y="720"/>
                  </a:cubicBezTo>
                  <a:cubicBezTo>
                    <a:pt x="562" y="732"/>
                    <a:pt x="542" y="731"/>
                    <a:pt x="526" y="736"/>
                  </a:cubicBezTo>
                  <a:cubicBezTo>
                    <a:pt x="517" y="739"/>
                    <a:pt x="511" y="748"/>
                    <a:pt x="502" y="752"/>
                  </a:cubicBezTo>
                  <a:cubicBezTo>
                    <a:pt x="487" y="759"/>
                    <a:pt x="454" y="768"/>
                    <a:pt x="454" y="768"/>
                  </a:cubicBezTo>
                  <a:cubicBezTo>
                    <a:pt x="448" y="750"/>
                    <a:pt x="453" y="725"/>
                    <a:pt x="438" y="712"/>
                  </a:cubicBezTo>
                  <a:cubicBezTo>
                    <a:pt x="407" y="685"/>
                    <a:pt x="256" y="689"/>
                    <a:pt x="246" y="688"/>
                  </a:cubicBezTo>
                  <a:cubicBezTo>
                    <a:pt x="207" y="680"/>
                    <a:pt x="166" y="674"/>
                    <a:pt x="134" y="648"/>
                  </a:cubicBezTo>
                  <a:cubicBezTo>
                    <a:pt x="125" y="641"/>
                    <a:pt x="117" y="633"/>
                    <a:pt x="110" y="624"/>
                  </a:cubicBezTo>
                  <a:cubicBezTo>
                    <a:pt x="98" y="609"/>
                    <a:pt x="78" y="576"/>
                    <a:pt x="78" y="576"/>
                  </a:cubicBezTo>
                  <a:cubicBezTo>
                    <a:pt x="66" y="506"/>
                    <a:pt x="74" y="544"/>
                    <a:pt x="54" y="464"/>
                  </a:cubicBezTo>
                  <a:cubicBezTo>
                    <a:pt x="37" y="397"/>
                    <a:pt x="58" y="463"/>
                    <a:pt x="30" y="408"/>
                  </a:cubicBezTo>
                  <a:cubicBezTo>
                    <a:pt x="26" y="400"/>
                    <a:pt x="30" y="380"/>
                    <a:pt x="22" y="384"/>
                  </a:cubicBezTo>
                  <a:cubicBezTo>
                    <a:pt x="12" y="389"/>
                    <a:pt x="17" y="405"/>
                    <a:pt x="14" y="416"/>
                  </a:cubicBez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round/>
            </a:ln>
            <a:effectLst/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grpSp>
          <p:nvGrpSpPr>
            <p:cNvPr id="1035" name="Group 9"/>
            <p:cNvGrpSpPr/>
            <p:nvPr/>
          </p:nvGrpSpPr>
          <p:grpSpPr bwMode="auto">
            <a:xfrm rot="416244">
              <a:off x="9" y="1746"/>
              <a:ext cx="1771" cy="1741"/>
              <a:chOff x="41" y="2787"/>
              <a:chExt cx="902" cy="833"/>
            </a:xfrm>
          </p:grpSpPr>
          <p:sp>
            <p:nvSpPr>
              <p:cNvPr id="26634" name="Freeform 10"/>
              <p:cNvSpPr/>
              <p:nvPr userDrawn="1"/>
            </p:nvSpPr>
            <p:spPr bwMode="ltGray">
              <a:xfrm rot="373331" flipH="1">
                <a:off x="125" y="2787"/>
                <a:ext cx="313" cy="303"/>
              </a:xfrm>
              <a:custGeom>
                <a:avLst/>
                <a:gdLst/>
                <a:ahLst/>
                <a:cxnLst>
                  <a:cxn ang="0">
                    <a:pos x="46" y="210"/>
                  </a:cxn>
                  <a:cxn ang="0">
                    <a:pos x="37" y="198"/>
                  </a:cxn>
                  <a:cxn ang="0">
                    <a:pos x="26" y="181"/>
                  </a:cxn>
                  <a:cxn ang="0">
                    <a:pos x="15" y="159"/>
                  </a:cxn>
                  <a:cxn ang="0">
                    <a:pos x="5" y="135"/>
                  </a:cxn>
                  <a:cxn ang="0">
                    <a:pos x="0" y="109"/>
                  </a:cxn>
                  <a:cxn ang="0">
                    <a:pos x="1" y="82"/>
                  </a:cxn>
                  <a:cxn ang="0">
                    <a:pos x="9" y="57"/>
                  </a:cxn>
                  <a:cxn ang="0">
                    <a:pos x="27" y="35"/>
                  </a:cxn>
                  <a:cxn ang="0">
                    <a:pos x="45" y="22"/>
                  </a:cxn>
                  <a:cxn ang="0">
                    <a:pos x="60" y="12"/>
                  </a:cxn>
                  <a:cxn ang="0">
                    <a:pos x="72" y="7"/>
                  </a:cxn>
                  <a:cxn ang="0">
                    <a:pos x="81" y="5"/>
                  </a:cxn>
                  <a:cxn ang="0">
                    <a:pos x="88" y="5"/>
                  </a:cxn>
                  <a:cxn ang="0">
                    <a:pos x="104" y="0"/>
                  </a:cxn>
                  <a:cxn ang="0">
                    <a:pos x="148" y="8"/>
                  </a:cxn>
                  <a:cxn ang="0">
                    <a:pos x="160" y="12"/>
                  </a:cxn>
                  <a:cxn ang="0">
                    <a:pos x="172" y="15"/>
                  </a:cxn>
                  <a:cxn ang="0">
                    <a:pos x="182" y="19"/>
                  </a:cxn>
                  <a:cxn ang="0">
                    <a:pos x="190" y="23"/>
                  </a:cxn>
                  <a:cxn ang="0">
                    <a:pos x="198" y="27"/>
                  </a:cxn>
                  <a:cxn ang="0">
                    <a:pos x="205" y="32"/>
                  </a:cxn>
                  <a:cxn ang="0">
                    <a:pos x="211" y="38"/>
                  </a:cxn>
                  <a:cxn ang="0">
                    <a:pos x="217" y="45"/>
                  </a:cxn>
                  <a:cxn ang="0">
                    <a:pos x="205" y="40"/>
                  </a:cxn>
                  <a:cxn ang="0">
                    <a:pos x="194" y="36"/>
                  </a:cxn>
                  <a:cxn ang="0">
                    <a:pos x="183" y="33"/>
                  </a:cxn>
                  <a:cxn ang="0">
                    <a:pos x="172" y="30"/>
                  </a:cxn>
                  <a:cxn ang="0">
                    <a:pos x="163" y="27"/>
                  </a:cxn>
                  <a:cxn ang="0">
                    <a:pos x="153" y="26"/>
                  </a:cxn>
                  <a:cxn ang="0">
                    <a:pos x="143" y="24"/>
                  </a:cxn>
                  <a:cxn ang="0">
                    <a:pos x="134" y="24"/>
                  </a:cxn>
                  <a:cxn ang="0">
                    <a:pos x="125" y="24"/>
                  </a:cxn>
                  <a:cxn ang="0">
                    <a:pos x="116" y="25"/>
                  </a:cxn>
                  <a:cxn ang="0">
                    <a:pos x="107" y="27"/>
                  </a:cxn>
                  <a:cxn ang="0">
                    <a:pos x="99" y="29"/>
                  </a:cxn>
                  <a:cxn ang="0">
                    <a:pos x="91" y="33"/>
                  </a:cxn>
                  <a:cxn ang="0">
                    <a:pos x="82" y="36"/>
                  </a:cxn>
                  <a:cxn ang="0">
                    <a:pos x="74" y="41"/>
                  </a:cxn>
                  <a:cxn ang="0">
                    <a:pos x="66" y="46"/>
                  </a:cxn>
                  <a:cxn ang="0">
                    <a:pos x="52" y="61"/>
                  </a:cxn>
                  <a:cxn ang="0">
                    <a:pos x="42" y="80"/>
                  </a:cxn>
                  <a:cxn ang="0">
                    <a:pos x="37" y="103"/>
                  </a:cxn>
                  <a:cxn ang="0">
                    <a:pos x="35" y="126"/>
                  </a:cxn>
                  <a:cxn ang="0">
                    <a:pos x="35" y="151"/>
                  </a:cxn>
                  <a:cxn ang="0">
                    <a:pos x="38" y="174"/>
                  </a:cxn>
                  <a:cxn ang="0">
                    <a:pos x="41" y="194"/>
                  </a:cxn>
                  <a:cxn ang="0">
                    <a:pos x="46" y="210"/>
                  </a:cxn>
                </a:cxnLst>
                <a:rect l="0" t="0" r="r" b="b"/>
                <a:pathLst>
                  <a:path w="217" h="210">
                    <a:moveTo>
                      <a:pt x="46" y="210"/>
                    </a:moveTo>
                    <a:lnTo>
                      <a:pt x="37" y="198"/>
                    </a:lnTo>
                    <a:lnTo>
                      <a:pt x="26" y="181"/>
                    </a:lnTo>
                    <a:lnTo>
                      <a:pt x="15" y="159"/>
                    </a:lnTo>
                    <a:lnTo>
                      <a:pt x="5" y="135"/>
                    </a:lnTo>
                    <a:lnTo>
                      <a:pt x="0" y="109"/>
                    </a:lnTo>
                    <a:lnTo>
                      <a:pt x="1" y="82"/>
                    </a:lnTo>
                    <a:lnTo>
                      <a:pt x="9" y="57"/>
                    </a:lnTo>
                    <a:lnTo>
                      <a:pt x="27" y="35"/>
                    </a:lnTo>
                    <a:lnTo>
                      <a:pt x="45" y="22"/>
                    </a:lnTo>
                    <a:lnTo>
                      <a:pt x="60" y="12"/>
                    </a:lnTo>
                    <a:lnTo>
                      <a:pt x="72" y="7"/>
                    </a:lnTo>
                    <a:lnTo>
                      <a:pt x="81" y="5"/>
                    </a:lnTo>
                    <a:lnTo>
                      <a:pt x="88" y="5"/>
                    </a:lnTo>
                    <a:lnTo>
                      <a:pt x="104" y="0"/>
                    </a:lnTo>
                    <a:lnTo>
                      <a:pt x="148" y="8"/>
                    </a:lnTo>
                    <a:lnTo>
                      <a:pt x="160" y="12"/>
                    </a:lnTo>
                    <a:lnTo>
                      <a:pt x="172" y="15"/>
                    </a:lnTo>
                    <a:lnTo>
                      <a:pt x="182" y="19"/>
                    </a:lnTo>
                    <a:lnTo>
                      <a:pt x="190" y="23"/>
                    </a:lnTo>
                    <a:lnTo>
                      <a:pt x="198" y="27"/>
                    </a:lnTo>
                    <a:lnTo>
                      <a:pt x="205" y="32"/>
                    </a:lnTo>
                    <a:lnTo>
                      <a:pt x="211" y="38"/>
                    </a:lnTo>
                    <a:lnTo>
                      <a:pt x="217" y="45"/>
                    </a:lnTo>
                    <a:lnTo>
                      <a:pt x="205" y="40"/>
                    </a:lnTo>
                    <a:lnTo>
                      <a:pt x="194" y="36"/>
                    </a:lnTo>
                    <a:lnTo>
                      <a:pt x="183" y="33"/>
                    </a:lnTo>
                    <a:lnTo>
                      <a:pt x="172" y="30"/>
                    </a:lnTo>
                    <a:lnTo>
                      <a:pt x="163" y="27"/>
                    </a:lnTo>
                    <a:lnTo>
                      <a:pt x="153" y="26"/>
                    </a:lnTo>
                    <a:lnTo>
                      <a:pt x="143" y="24"/>
                    </a:lnTo>
                    <a:lnTo>
                      <a:pt x="134" y="24"/>
                    </a:lnTo>
                    <a:lnTo>
                      <a:pt x="125" y="24"/>
                    </a:lnTo>
                    <a:lnTo>
                      <a:pt x="116" y="25"/>
                    </a:lnTo>
                    <a:lnTo>
                      <a:pt x="107" y="27"/>
                    </a:lnTo>
                    <a:lnTo>
                      <a:pt x="99" y="29"/>
                    </a:lnTo>
                    <a:lnTo>
                      <a:pt x="91" y="33"/>
                    </a:lnTo>
                    <a:lnTo>
                      <a:pt x="82" y="36"/>
                    </a:lnTo>
                    <a:lnTo>
                      <a:pt x="74" y="41"/>
                    </a:lnTo>
                    <a:lnTo>
                      <a:pt x="66" y="46"/>
                    </a:lnTo>
                    <a:lnTo>
                      <a:pt x="52" y="61"/>
                    </a:lnTo>
                    <a:lnTo>
                      <a:pt x="42" y="80"/>
                    </a:lnTo>
                    <a:lnTo>
                      <a:pt x="37" y="103"/>
                    </a:lnTo>
                    <a:lnTo>
                      <a:pt x="35" y="126"/>
                    </a:lnTo>
                    <a:lnTo>
                      <a:pt x="35" y="151"/>
                    </a:lnTo>
                    <a:lnTo>
                      <a:pt x="38" y="174"/>
                    </a:lnTo>
                    <a:lnTo>
                      <a:pt x="41" y="194"/>
                    </a:lnTo>
                    <a:lnTo>
                      <a:pt x="46" y="21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26635" name="Freeform 11"/>
              <p:cNvSpPr/>
              <p:nvPr userDrawn="1"/>
            </p:nvSpPr>
            <p:spPr bwMode="ltGray">
              <a:xfrm rot="373331" flipH="1">
                <a:off x="41" y="2843"/>
                <a:ext cx="262" cy="308"/>
              </a:xfrm>
              <a:custGeom>
                <a:avLst/>
                <a:gdLst/>
                <a:ahLst/>
                <a:cxnLst>
                  <a:cxn ang="0">
                    <a:pos x="109" y="0"/>
                  </a:cxn>
                  <a:cxn ang="0">
                    <a:pos x="112" y="2"/>
                  </a:cxn>
                  <a:cxn ang="0">
                    <a:pos x="118" y="8"/>
                  </a:cxn>
                  <a:cxn ang="0">
                    <a:pos x="127" y="18"/>
                  </a:cxn>
                  <a:cxn ang="0">
                    <a:pos x="137" y="33"/>
                  </a:cxn>
                  <a:cxn ang="0">
                    <a:pos x="145" y="52"/>
                  </a:cxn>
                  <a:cxn ang="0">
                    <a:pos x="150" y="76"/>
                  </a:cxn>
                  <a:cxn ang="0">
                    <a:pos x="150" y="105"/>
                  </a:cxn>
                  <a:cxn ang="0">
                    <a:pos x="144" y="139"/>
                  </a:cxn>
                  <a:cxn ang="0">
                    <a:pos x="140" y="149"/>
                  </a:cxn>
                  <a:cxn ang="0">
                    <a:pos x="136" y="157"/>
                  </a:cxn>
                  <a:cxn ang="0">
                    <a:pos x="131" y="165"/>
                  </a:cxn>
                  <a:cxn ang="0">
                    <a:pos x="125" y="173"/>
                  </a:cxn>
                  <a:cxn ang="0">
                    <a:pos x="117" y="180"/>
                  </a:cxn>
                  <a:cxn ang="0">
                    <a:pos x="110" y="185"/>
                  </a:cxn>
                  <a:cxn ang="0">
                    <a:pos x="102" y="191"/>
                  </a:cxn>
                  <a:cxn ang="0">
                    <a:pos x="92" y="195"/>
                  </a:cxn>
                  <a:cxn ang="0">
                    <a:pos x="82" y="197"/>
                  </a:cxn>
                  <a:cxn ang="0">
                    <a:pos x="72" y="200"/>
                  </a:cxn>
                  <a:cxn ang="0">
                    <a:pos x="61" y="201"/>
                  </a:cxn>
                  <a:cxn ang="0">
                    <a:pos x="49" y="201"/>
                  </a:cxn>
                  <a:cxn ang="0">
                    <a:pos x="37" y="200"/>
                  </a:cxn>
                  <a:cxn ang="0">
                    <a:pos x="25" y="197"/>
                  </a:cxn>
                  <a:cxn ang="0">
                    <a:pos x="12" y="193"/>
                  </a:cxn>
                  <a:cxn ang="0">
                    <a:pos x="0" y="188"/>
                  </a:cxn>
                  <a:cxn ang="0">
                    <a:pos x="11" y="195"/>
                  </a:cxn>
                  <a:cxn ang="0">
                    <a:pos x="22" y="200"/>
                  </a:cxn>
                  <a:cxn ang="0">
                    <a:pos x="33" y="205"/>
                  </a:cxn>
                  <a:cxn ang="0">
                    <a:pos x="43" y="208"/>
                  </a:cxn>
                  <a:cxn ang="0">
                    <a:pos x="53" y="211"/>
                  </a:cxn>
                  <a:cxn ang="0">
                    <a:pos x="63" y="212"/>
                  </a:cxn>
                  <a:cxn ang="0">
                    <a:pos x="73" y="213"/>
                  </a:cxn>
                  <a:cxn ang="0">
                    <a:pos x="83" y="213"/>
                  </a:cxn>
                  <a:cxn ang="0">
                    <a:pos x="91" y="212"/>
                  </a:cxn>
                  <a:cxn ang="0">
                    <a:pos x="100" y="210"/>
                  </a:cxn>
                  <a:cxn ang="0">
                    <a:pos x="108" y="208"/>
                  </a:cxn>
                  <a:cxn ang="0">
                    <a:pos x="116" y="206"/>
                  </a:cxn>
                  <a:cxn ang="0">
                    <a:pos x="123" y="203"/>
                  </a:cxn>
                  <a:cxn ang="0">
                    <a:pos x="130" y="199"/>
                  </a:cxn>
                  <a:cxn ang="0">
                    <a:pos x="136" y="195"/>
                  </a:cxn>
                  <a:cxn ang="0">
                    <a:pos x="142" y="191"/>
                  </a:cxn>
                  <a:cxn ang="0">
                    <a:pos x="158" y="176"/>
                  </a:cxn>
                  <a:cxn ang="0">
                    <a:pos x="169" y="161"/>
                  </a:cxn>
                  <a:cxn ang="0">
                    <a:pos x="176" y="144"/>
                  </a:cxn>
                  <a:cxn ang="0">
                    <a:pos x="179" y="128"/>
                  </a:cxn>
                  <a:cxn ang="0">
                    <a:pos x="181" y="111"/>
                  </a:cxn>
                  <a:cxn ang="0">
                    <a:pos x="181" y="95"/>
                  </a:cxn>
                  <a:cxn ang="0">
                    <a:pos x="182" y="79"/>
                  </a:cxn>
                  <a:cxn ang="0">
                    <a:pos x="173" y="46"/>
                  </a:cxn>
                  <a:cxn ang="0">
                    <a:pos x="156" y="21"/>
                  </a:cxn>
                  <a:cxn ang="0">
                    <a:pos x="151" y="18"/>
                  </a:cxn>
                  <a:cxn ang="0">
                    <a:pos x="147" y="15"/>
                  </a:cxn>
                  <a:cxn ang="0">
                    <a:pos x="142" y="13"/>
                  </a:cxn>
                  <a:cxn ang="0">
                    <a:pos x="138" y="11"/>
                  </a:cxn>
                  <a:cxn ang="0">
                    <a:pos x="132" y="9"/>
                  </a:cxn>
                  <a:cxn ang="0">
                    <a:pos x="126" y="6"/>
                  </a:cxn>
                  <a:cxn ang="0">
                    <a:pos x="119" y="3"/>
                  </a:cxn>
                  <a:cxn ang="0">
                    <a:pos x="109" y="0"/>
                  </a:cxn>
                </a:cxnLst>
                <a:rect l="0" t="0" r="r" b="b"/>
                <a:pathLst>
                  <a:path w="182" h="213">
                    <a:moveTo>
                      <a:pt x="109" y="0"/>
                    </a:moveTo>
                    <a:lnTo>
                      <a:pt x="112" y="2"/>
                    </a:lnTo>
                    <a:lnTo>
                      <a:pt x="118" y="8"/>
                    </a:lnTo>
                    <a:lnTo>
                      <a:pt x="127" y="18"/>
                    </a:lnTo>
                    <a:lnTo>
                      <a:pt x="137" y="33"/>
                    </a:lnTo>
                    <a:lnTo>
                      <a:pt x="145" y="52"/>
                    </a:lnTo>
                    <a:lnTo>
                      <a:pt x="150" y="76"/>
                    </a:lnTo>
                    <a:lnTo>
                      <a:pt x="150" y="105"/>
                    </a:lnTo>
                    <a:lnTo>
                      <a:pt x="144" y="139"/>
                    </a:lnTo>
                    <a:lnTo>
                      <a:pt x="140" y="149"/>
                    </a:lnTo>
                    <a:lnTo>
                      <a:pt x="136" y="157"/>
                    </a:lnTo>
                    <a:lnTo>
                      <a:pt x="131" y="165"/>
                    </a:lnTo>
                    <a:lnTo>
                      <a:pt x="125" y="173"/>
                    </a:lnTo>
                    <a:lnTo>
                      <a:pt x="117" y="180"/>
                    </a:lnTo>
                    <a:lnTo>
                      <a:pt x="110" y="185"/>
                    </a:lnTo>
                    <a:lnTo>
                      <a:pt x="102" y="191"/>
                    </a:lnTo>
                    <a:lnTo>
                      <a:pt x="92" y="195"/>
                    </a:lnTo>
                    <a:lnTo>
                      <a:pt x="82" y="197"/>
                    </a:lnTo>
                    <a:lnTo>
                      <a:pt x="72" y="200"/>
                    </a:lnTo>
                    <a:lnTo>
                      <a:pt x="61" y="201"/>
                    </a:lnTo>
                    <a:lnTo>
                      <a:pt x="49" y="201"/>
                    </a:lnTo>
                    <a:lnTo>
                      <a:pt x="37" y="200"/>
                    </a:lnTo>
                    <a:lnTo>
                      <a:pt x="25" y="197"/>
                    </a:lnTo>
                    <a:lnTo>
                      <a:pt x="12" y="193"/>
                    </a:lnTo>
                    <a:lnTo>
                      <a:pt x="0" y="188"/>
                    </a:lnTo>
                    <a:lnTo>
                      <a:pt x="11" y="195"/>
                    </a:lnTo>
                    <a:lnTo>
                      <a:pt x="22" y="200"/>
                    </a:lnTo>
                    <a:lnTo>
                      <a:pt x="33" y="205"/>
                    </a:lnTo>
                    <a:lnTo>
                      <a:pt x="43" y="208"/>
                    </a:lnTo>
                    <a:lnTo>
                      <a:pt x="53" y="211"/>
                    </a:lnTo>
                    <a:lnTo>
                      <a:pt x="63" y="212"/>
                    </a:lnTo>
                    <a:lnTo>
                      <a:pt x="73" y="213"/>
                    </a:lnTo>
                    <a:lnTo>
                      <a:pt x="83" y="213"/>
                    </a:lnTo>
                    <a:lnTo>
                      <a:pt x="91" y="212"/>
                    </a:lnTo>
                    <a:lnTo>
                      <a:pt x="100" y="210"/>
                    </a:lnTo>
                    <a:lnTo>
                      <a:pt x="108" y="208"/>
                    </a:lnTo>
                    <a:lnTo>
                      <a:pt x="116" y="206"/>
                    </a:lnTo>
                    <a:lnTo>
                      <a:pt x="123" y="203"/>
                    </a:lnTo>
                    <a:lnTo>
                      <a:pt x="130" y="199"/>
                    </a:lnTo>
                    <a:lnTo>
                      <a:pt x="136" y="195"/>
                    </a:lnTo>
                    <a:lnTo>
                      <a:pt x="142" y="191"/>
                    </a:lnTo>
                    <a:lnTo>
                      <a:pt x="158" y="176"/>
                    </a:lnTo>
                    <a:lnTo>
                      <a:pt x="169" y="161"/>
                    </a:lnTo>
                    <a:lnTo>
                      <a:pt x="176" y="144"/>
                    </a:lnTo>
                    <a:lnTo>
                      <a:pt x="179" y="128"/>
                    </a:lnTo>
                    <a:lnTo>
                      <a:pt x="181" y="111"/>
                    </a:lnTo>
                    <a:lnTo>
                      <a:pt x="181" y="95"/>
                    </a:lnTo>
                    <a:lnTo>
                      <a:pt x="182" y="79"/>
                    </a:lnTo>
                    <a:lnTo>
                      <a:pt x="173" y="46"/>
                    </a:lnTo>
                    <a:lnTo>
                      <a:pt x="156" y="21"/>
                    </a:lnTo>
                    <a:lnTo>
                      <a:pt x="151" y="18"/>
                    </a:lnTo>
                    <a:lnTo>
                      <a:pt x="147" y="15"/>
                    </a:lnTo>
                    <a:lnTo>
                      <a:pt x="142" y="13"/>
                    </a:lnTo>
                    <a:lnTo>
                      <a:pt x="138" y="11"/>
                    </a:lnTo>
                    <a:lnTo>
                      <a:pt x="132" y="9"/>
                    </a:lnTo>
                    <a:lnTo>
                      <a:pt x="126" y="6"/>
                    </a:lnTo>
                    <a:lnTo>
                      <a:pt x="119" y="3"/>
                    </a:lnTo>
                    <a:lnTo>
                      <a:pt x="109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26636" name="Freeform 12"/>
              <p:cNvSpPr/>
              <p:nvPr userDrawn="1"/>
            </p:nvSpPr>
            <p:spPr bwMode="ltGray">
              <a:xfrm rot="373331" flipH="1">
                <a:off x="121" y="2907"/>
                <a:ext cx="93" cy="156"/>
              </a:xfrm>
              <a:custGeom>
                <a:avLst/>
                <a:gdLst/>
                <a:ahLst/>
                <a:cxnLst>
                  <a:cxn ang="0">
                    <a:pos x="94" y="0"/>
                  </a:cxn>
                  <a:cxn ang="0">
                    <a:pos x="105" y="9"/>
                  </a:cxn>
                  <a:cxn ang="0">
                    <a:pos x="115" y="27"/>
                  </a:cxn>
                  <a:cxn ang="0">
                    <a:pos x="123" y="50"/>
                  </a:cxn>
                  <a:cxn ang="0">
                    <a:pos x="128" y="78"/>
                  </a:cxn>
                  <a:cxn ang="0">
                    <a:pos x="127" y="111"/>
                  </a:cxn>
                  <a:cxn ang="0">
                    <a:pos x="116" y="145"/>
                  </a:cxn>
                  <a:cxn ang="0">
                    <a:pos x="94" y="181"/>
                  </a:cxn>
                  <a:cxn ang="0">
                    <a:pos x="60" y="217"/>
                  </a:cxn>
                  <a:cxn ang="0">
                    <a:pos x="49" y="213"/>
                  </a:cxn>
                  <a:cxn ang="0">
                    <a:pos x="38" y="210"/>
                  </a:cxn>
                  <a:cxn ang="0">
                    <a:pos x="26" y="205"/>
                  </a:cxn>
                  <a:cxn ang="0">
                    <a:pos x="16" y="201"/>
                  </a:cxn>
                  <a:cxn ang="0">
                    <a:pos x="8" y="196"/>
                  </a:cxn>
                  <a:cxn ang="0">
                    <a:pos x="2" y="190"/>
                  </a:cxn>
                  <a:cxn ang="0">
                    <a:pos x="0" y="183"/>
                  </a:cxn>
                  <a:cxn ang="0">
                    <a:pos x="1" y="178"/>
                  </a:cxn>
                  <a:cxn ang="0">
                    <a:pos x="13" y="171"/>
                  </a:cxn>
                  <a:cxn ang="0">
                    <a:pos x="29" y="161"/>
                  </a:cxn>
                  <a:cxn ang="0">
                    <a:pos x="46" y="150"/>
                  </a:cxn>
                  <a:cxn ang="0">
                    <a:pos x="63" y="134"/>
                  </a:cxn>
                  <a:cxn ang="0">
                    <a:pos x="79" y="112"/>
                  </a:cxn>
                  <a:cxn ang="0">
                    <a:pos x="91" y="83"/>
                  </a:cxn>
                  <a:cxn ang="0">
                    <a:pos x="97" y="46"/>
                  </a:cxn>
                  <a:cxn ang="0">
                    <a:pos x="94" y="0"/>
                  </a:cxn>
                </a:cxnLst>
                <a:rect l="0" t="0" r="r" b="b"/>
                <a:pathLst>
                  <a:path w="128" h="217">
                    <a:moveTo>
                      <a:pt x="94" y="0"/>
                    </a:moveTo>
                    <a:lnTo>
                      <a:pt x="105" y="9"/>
                    </a:lnTo>
                    <a:lnTo>
                      <a:pt x="115" y="27"/>
                    </a:lnTo>
                    <a:lnTo>
                      <a:pt x="123" y="50"/>
                    </a:lnTo>
                    <a:lnTo>
                      <a:pt x="128" y="78"/>
                    </a:lnTo>
                    <a:lnTo>
                      <a:pt x="127" y="111"/>
                    </a:lnTo>
                    <a:lnTo>
                      <a:pt x="116" y="145"/>
                    </a:lnTo>
                    <a:lnTo>
                      <a:pt x="94" y="181"/>
                    </a:lnTo>
                    <a:lnTo>
                      <a:pt x="60" y="217"/>
                    </a:lnTo>
                    <a:lnTo>
                      <a:pt x="49" y="213"/>
                    </a:lnTo>
                    <a:lnTo>
                      <a:pt x="38" y="210"/>
                    </a:lnTo>
                    <a:lnTo>
                      <a:pt x="26" y="205"/>
                    </a:lnTo>
                    <a:lnTo>
                      <a:pt x="16" y="201"/>
                    </a:lnTo>
                    <a:lnTo>
                      <a:pt x="8" y="196"/>
                    </a:lnTo>
                    <a:lnTo>
                      <a:pt x="2" y="190"/>
                    </a:lnTo>
                    <a:lnTo>
                      <a:pt x="0" y="183"/>
                    </a:lnTo>
                    <a:lnTo>
                      <a:pt x="1" y="178"/>
                    </a:lnTo>
                    <a:lnTo>
                      <a:pt x="13" y="171"/>
                    </a:lnTo>
                    <a:lnTo>
                      <a:pt x="29" y="161"/>
                    </a:lnTo>
                    <a:lnTo>
                      <a:pt x="46" y="150"/>
                    </a:lnTo>
                    <a:lnTo>
                      <a:pt x="63" y="134"/>
                    </a:lnTo>
                    <a:lnTo>
                      <a:pt x="79" y="112"/>
                    </a:lnTo>
                    <a:lnTo>
                      <a:pt x="91" y="83"/>
                    </a:lnTo>
                    <a:lnTo>
                      <a:pt x="97" y="46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26637" name="Freeform 13"/>
              <p:cNvSpPr/>
              <p:nvPr userDrawn="1"/>
            </p:nvSpPr>
            <p:spPr bwMode="ltGray">
              <a:xfrm rot="373331" flipH="1">
                <a:off x="313" y="3110"/>
                <a:ext cx="85" cy="93"/>
              </a:xfrm>
              <a:custGeom>
                <a:avLst/>
                <a:gdLst/>
                <a:ahLst/>
                <a:cxnLst>
                  <a:cxn ang="0">
                    <a:pos x="75" y="0"/>
                  </a:cxn>
                  <a:cxn ang="0">
                    <a:pos x="0" y="25"/>
                  </a:cxn>
                  <a:cxn ang="0">
                    <a:pos x="3" y="26"/>
                  </a:cxn>
                  <a:cxn ang="0">
                    <a:pos x="14" y="29"/>
                  </a:cxn>
                  <a:cxn ang="0">
                    <a:pos x="29" y="36"/>
                  </a:cxn>
                  <a:cxn ang="0">
                    <a:pos x="46" y="47"/>
                  </a:cxn>
                  <a:cxn ang="0">
                    <a:pos x="66" y="62"/>
                  </a:cxn>
                  <a:cxn ang="0">
                    <a:pos x="84" y="80"/>
                  </a:cxn>
                  <a:cxn ang="0">
                    <a:pos x="102" y="103"/>
                  </a:cxn>
                  <a:cxn ang="0">
                    <a:pos x="116" y="132"/>
                  </a:cxn>
                  <a:cxn ang="0">
                    <a:pos x="117" y="120"/>
                  </a:cxn>
                  <a:cxn ang="0">
                    <a:pos x="115" y="107"/>
                  </a:cxn>
                  <a:cxn ang="0">
                    <a:pos x="108" y="90"/>
                  </a:cxn>
                  <a:cxn ang="0">
                    <a:pos x="99" y="74"/>
                  </a:cxn>
                  <a:cxn ang="0">
                    <a:pos x="89" y="58"/>
                  </a:cxn>
                  <a:cxn ang="0">
                    <a:pos x="78" y="45"/>
                  </a:cxn>
                  <a:cxn ang="0">
                    <a:pos x="67" y="36"/>
                  </a:cxn>
                  <a:cxn ang="0">
                    <a:pos x="58" y="32"/>
                  </a:cxn>
                  <a:cxn ang="0">
                    <a:pos x="69" y="29"/>
                  </a:cxn>
                  <a:cxn ang="0">
                    <a:pos x="79" y="28"/>
                  </a:cxn>
                  <a:cxn ang="0">
                    <a:pos x="89" y="26"/>
                  </a:cxn>
                  <a:cxn ang="0">
                    <a:pos x="98" y="25"/>
                  </a:cxn>
                  <a:cxn ang="0">
                    <a:pos x="105" y="24"/>
                  </a:cxn>
                  <a:cxn ang="0">
                    <a:pos x="109" y="22"/>
                  </a:cxn>
                  <a:cxn ang="0">
                    <a:pos x="113" y="21"/>
                  </a:cxn>
                  <a:cxn ang="0">
                    <a:pos x="114" y="21"/>
                  </a:cxn>
                  <a:cxn ang="0">
                    <a:pos x="75" y="0"/>
                  </a:cxn>
                </a:cxnLst>
                <a:rect l="0" t="0" r="r" b="b"/>
                <a:pathLst>
                  <a:path w="117" h="132">
                    <a:moveTo>
                      <a:pt x="75" y="0"/>
                    </a:moveTo>
                    <a:lnTo>
                      <a:pt x="0" y="25"/>
                    </a:lnTo>
                    <a:lnTo>
                      <a:pt x="3" y="26"/>
                    </a:lnTo>
                    <a:lnTo>
                      <a:pt x="14" y="29"/>
                    </a:lnTo>
                    <a:lnTo>
                      <a:pt x="29" y="36"/>
                    </a:lnTo>
                    <a:lnTo>
                      <a:pt x="46" y="47"/>
                    </a:lnTo>
                    <a:lnTo>
                      <a:pt x="66" y="62"/>
                    </a:lnTo>
                    <a:lnTo>
                      <a:pt x="84" y="80"/>
                    </a:lnTo>
                    <a:lnTo>
                      <a:pt x="102" y="103"/>
                    </a:lnTo>
                    <a:lnTo>
                      <a:pt x="116" y="132"/>
                    </a:lnTo>
                    <a:lnTo>
                      <a:pt x="117" y="120"/>
                    </a:lnTo>
                    <a:lnTo>
                      <a:pt x="115" y="107"/>
                    </a:lnTo>
                    <a:lnTo>
                      <a:pt x="108" y="90"/>
                    </a:lnTo>
                    <a:lnTo>
                      <a:pt x="99" y="74"/>
                    </a:lnTo>
                    <a:lnTo>
                      <a:pt x="89" y="58"/>
                    </a:lnTo>
                    <a:lnTo>
                      <a:pt x="78" y="45"/>
                    </a:lnTo>
                    <a:lnTo>
                      <a:pt x="67" y="36"/>
                    </a:lnTo>
                    <a:lnTo>
                      <a:pt x="58" y="32"/>
                    </a:lnTo>
                    <a:lnTo>
                      <a:pt x="69" y="29"/>
                    </a:lnTo>
                    <a:lnTo>
                      <a:pt x="79" y="28"/>
                    </a:lnTo>
                    <a:lnTo>
                      <a:pt x="89" y="26"/>
                    </a:lnTo>
                    <a:lnTo>
                      <a:pt x="98" y="25"/>
                    </a:lnTo>
                    <a:lnTo>
                      <a:pt x="105" y="24"/>
                    </a:lnTo>
                    <a:lnTo>
                      <a:pt x="109" y="22"/>
                    </a:lnTo>
                    <a:lnTo>
                      <a:pt x="113" y="21"/>
                    </a:lnTo>
                    <a:lnTo>
                      <a:pt x="114" y="21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26638" name="Freeform 14"/>
              <p:cNvSpPr/>
              <p:nvPr userDrawn="1"/>
            </p:nvSpPr>
            <p:spPr bwMode="ltGray">
              <a:xfrm rot="373331" flipH="1">
                <a:off x="289" y="3133"/>
                <a:ext cx="21" cy="55"/>
              </a:xfrm>
              <a:custGeom>
                <a:avLst/>
                <a:gdLst/>
                <a:ahLst/>
                <a:cxnLst>
                  <a:cxn ang="0">
                    <a:pos x="29" y="0"/>
                  </a:cxn>
                  <a:cxn ang="0">
                    <a:pos x="23" y="0"/>
                  </a:cxn>
                  <a:cxn ang="0">
                    <a:pos x="16" y="4"/>
                  </a:cxn>
                  <a:cxn ang="0">
                    <a:pos x="9" y="9"/>
                  </a:cxn>
                  <a:cxn ang="0">
                    <a:pos x="4" y="19"/>
                  </a:cxn>
                  <a:cxn ang="0">
                    <a:pos x="1" y="30"/>
                  </a:cxn>
                  <a:cxn ang="0">
                    <a:pos x="0" y="44"/>
                  </a:cxn>
                  <a:cxn ang="0">
                    <a:pos x="3" y="60"/>
                  </a:cxn>
                  <a:cxn ang="0">
                    <a:pos x="11" y="77"/>
                  </a:cxn>
                  <a:cxn ang="0">
                    <a:pos x="15" y="53"/>
                  </a:cxn>
                  <a:cxn ang="0">
                    <a:pos x="19" y="37"/>
                  </a:cxn>
                  <a:cxn ang="0">
                    <a:pos x="23" y="22"/>
                  </a:cxn>
                  <a:cxn ang="0">
                    <a:pos x="29" y="0"/>
                  </a:cxn>
                </a:cxnLst>
                <a:rect l="0" t="0" r="r" b="b"/>
                <a:pathLst>
                  <a:path w="29" h="77">
                    <a:moveTo>
                      <a:pt x="29" y="0"/>
                    </a:moveTo>
                    <a:lnTo>
                      <a:pt x="23" y="0"/>
                    </a:lnTo>
                    <a:lnTo>
                      <a:pt x="16" y="4"/>
                    </a:lnTo>
                    <a:lnTo>
                      <a:pt x="9" y="9"/>
                    </a:lnTo>
                    <a:lnTo>
                      <a:pt x="4" y="19"/>
                    </a:lnTo>
                    <a:lnTo>
                      <a:pt x="1" y="30"/>
                    </a:lnTo>
                    <a:lnTo>
                      <a:pt x="0" y="44"/>
                    </a:lnTo>
                    <a:lnTo>
                      <a:pt x="3" y="60"/>
                    </a:lnTo>
                    <a:lnTo>
                      <a:pt x="11" y="77"/>
                    </a:lnTo>
                    <a:lnTo>
                      <a:pt x="15" y="53"/>
                    </a:lnTo>
                    <a:lnTo>
                      <a:pt x="19" y="37"/>
                    </a:lnTo>
                    <a:lnTo>
                      <a:pt x="23" y="22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/>
              </a:p>
            </p:txBody>
          </p:sp>
          <p:grpSp>
            <p:nvGrpSpPr>
              <p:cNvPr id="1067" name="Group 15"/>
              <p:cNvGrpSpPr/>
              <p:nvPr userDrawn="1"/>
            </p:nvGrpSpPr>
            <p:grpSpPr bwMode="auto">
              <a:xfrm rot="10886446" flipH="1">
                <a:off x="335" y="3251"/>
                <a:ext cx="608" cy="369"/>
                <a:chOff x="-366" y="1704"/>
                <a:chExt cx="608" cy="369"/>
              </a:xfrm>
            </p:grpSpPr>
            <p:sp>
              <p:nvSpPr>
                <p:cNvPr id="26640" name="Freeform 16"/>
                <p:cNvSpPr/>
                <p:nvPr userDrawn="1"/>
              </p:nvSpPr>
              <p:spPr bwMode="ltGray">
                <a:xfrm rot="4200091">
                  <a:off x="-243" y="1807"/>
                  <a:ext cx="143" cy="390"/>
                </a:xfrm>
                <a:custGeom>
                  <a:avLst/>
                  <a:gdLst/>
                  <a:ahLst/>
                  <a:cxnLst>
                    <a:cxn ang="0">
                      <a:pos x="12" y="44"/>
                    </a:cxn>
                    <a:cxn ang="0">
                      <a:pos x="6" y="72"/>
                    </a:cxn>
                    <a:cxn ang="0">
                      <a:pos x="3" y="99"/>
                    </a:cxn>
                    <a:cxn ang="0">
                      <a:pos x="0" y="125"/>
                    </a:cxn>
                    <a:cxn ang="0">
                      <a:pos x="0" y="151"/>
                    </a:cxn>
                    <a:cxn ang="0">
                      <a:pos x="3" y="180"/>
                    </a:cxn>
                    <a:cxn ang="0">
                      <a:pos x="7" y="211"/>
                    </a:cxn>
                    <a:cxn ang="0">
                      <a:pos x="16" y="247"/>
                    </a:cxn>
                    <a:cxn ang="0">
                      <a:pos x="29" y="287"/>
                    </a:cxn>
                    <a:cxn ang="0">
                      <a:pos x="43" y="325"/>
                    </a:cxn>
                    <a:cxn ang="0">
                      <a:pos x="61" y="364"/>
                    </a:cxn>
                    <a:cxn ang="0">
                      <a:pos x="83" y="406"/>
                    </a:cxn>
                    <a:cxn ang="0">
                      <a:pos x="106" y="446"/>
                    </a:cxn>
                    <a:cxn ang="0">
                      <a:pos x="132" y="483"/>
                    </a:cxn>
                    <a:cxn ang="0">
                      <a:pos x="157" y="516"/>
                    </a:cxn>
                    <a:cxn ang="0">
                      <a:pos x="182" y="544"/>
                    </a:cxn>
                    <a:cxn ang="0">
                      <a:pos x="207" y="564"/>
                    </a:cxn>
                    <a:cxn ang="0">
                      <a:pos x="160" y="501"/>
                    </a:cxn>
                    <a:cxn ang="0">
                      <a:pos x="127" y="448"/>
                    </a:cxn>
                    <a:cxn ang="0">
                      <a:pos x="103" y="405"/>
                    </a:cxn>
                    <a:cxn ang="0">
                      <a:pos x="87" y="368"/>
                    </a:cxn>
                    <a:cxn ang="0">
                      <a:pos x="75" y="337"/>
                    </a:cxn>
                    <a:cxn ang="0">
                      <a:pos x="68" y="309"/>
                    </a:cxn>
                    <a:cxn ang="0">
                      <a:pos x="63" y="285"/>
                    </a:cxn>
                    <a:cxn ang="0">
                      <a:pos x="56" y="261"/>
                    </a:cxn>
                    <a:cxn ang="0">
                      <a:pos x="44" y="205"/>
                    </a:cxn>
                    <a:cxn ang="0">
                      <a:pos x="41" y="140"/>
                    </a:cxn>
                    <a:cxn ang="0">
                      <a:pos x="43" y="68"/>
                    </a:cxn>
                    <a:cxn ang="0">
                      <a:pos x="50" y="0"/>
                    </a:cxn>
                    <a:cxn ang="0">
                      <a:pos x="12" y="44"/>
                    </a:cxn>
                  </a:cxnLst>
                  <a:rect l="0" t="0" r="r" b="b"/>
                  <a:pathLst>
                    <a:path w="207" h="564">
                      <a:moveTo>
                        <a:pt x="12" y="44"/>
                      </a:moveTo>
                      <a:lnTo>
                        <a:pt x="6" y="72"/>
                      </a:lnTo>
                      <a:lnTo>
                        <a:pt x="3" y="99"/>
                      </a:lnTo>
                      <a:lnTo>
                        <a:pt x="0" y="125"/>
                      </a:lnTo>
                      <a:lnTo>
                        <a:pt x="0" y="151"/>
                      </a:lnTo>
                      <a:lnTo>
                        <a:pt x="3" y="180"/>
                      </a:lnTo>
                      <a:lnTo>
                        <a:pt x="7" y="211"/>
                      </a:lnTo>
                      <a:lnTo>
                        <a:pt x="16" y="247"/>
                      </a:lnTo>
                      <a:lnTo>
                        <a:pt x="29" y="287"/>
                      </a:lnTo>
                      <a:lnTo>
                        <a:pt x="43" y="325"/>
                      </a:lnTo>
                      <a:lnTo>
                        <a:pt x="61" y="364"/>
                      </a:lnTo>
                      <a:lnTo>
                        <a:pt x="83" y="406"/>
                      </a:lnTo>
                      <a:lnTo>
                        <a:pt x="106" y="446"/>
                      </a:lnTo>
                      <a:lnTo>
                        <a:pt x="132" y="483"/>
                      </a:lnTo>
                      <a:lnTo>
                        <a:pt x="157" y="516"/>
                      </a:lnTo>
                      <a:lnTo>
                        <a:pt x="182" y="544"/>
                      </a:lnTo>
                      <a:lnTo>
                        <a:pt x="207" y="564"/>
                      </a:lnTo>
                      <a:lnTo>
                        <a:pt x="160" y="501"/>
                      </a:lnTo>
                      <a:lnTo>
                        <a:pt x="127" y="448"/>
                      </a:lnTo>
                      <a:lnTo>
                        <a:pt x="103" y="405"/>
                      </a:lnTo>
                      <a:lnTo>
                        <a:pt x="87" y="368"/>
                      </a:lnTo>
                      <a:lnTo>
                        <a:pt x="75" y="337"/>
                      </a:lnTo>
                      <a:lnTo>
                        <a:pt x="68" y="309"/>
                      </a:lnTo>
                      <a:lnTo>
                        <a:pt x="63" y="285"/>
                      </a:lnTo>
                      <a:lnTo>
                        <a:pt x="56" y="261"/>
                      </a:lnTo>
                      <a:lnTo>
                        <a:pt x="44" y="205"/>
                      </a:lnTo>
                      <a:lnTo>
                        <a:pt x="41" y="140"/>
                      </a:lnTo>
                      <a:lnTo>
                        <a:pt x="43" y="68"/>
                      </a:lnTo>
                      <a:lnTo>
                        <a:pt x="50" y="0"/>
                      </a:lnTo>
                      <a:lnTo>
                        <a:pt x="12" y="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zh-CN" altLang="en-US"/>
                </a:p>
              </p:txBody>
            </p:sp>
            <p:sp>
              <p:nvSpPr>
                <p:cNvPr id="26641" name="Freeform 17"/>
                <p:cNvSpPr/>
                <p:nvPr userDrawn="1"/>
              </p:nvSpPr>
              <p:spPr bwMode="ltGray">
                <a:xfrm rot="4200091">
                  <a:off x="124" y="1761"/>
                  <a:ext cx="33" cy="160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14" y="55"/>
                    </a:cxn>
                    <a:cxn ang="0">
                      <a:pos x="22" y="101"/>
                    </a:cxn>
                    <a:cxn ang="0">
                      <a:pos x="24" y="159"/>
                    </a:cxn>
                    <a:cxn ang="0">
                      <a:pos x="19" y="232"/>
                    </a:cxn>
                    <a:cxn ang="0">
                      <a:pos x="45" y="217"/>
                    </a:cxn>
                    <a:cxn ang="0">
                      <a:pos x="47" y="178"/>
                    </a:cxn>
                    <a:cxn ang="0">
                      <a:pos x="47" y="140"/>
                    </a:cxn>
                    <a:cxn ang="0">
                      <a:pos x="45" y="103"/>
                    </a:cxn>
                    <a:cxn ang="0">
                      <a:pos x="41" y="71"/>
                    </a:cxn>
                    <a:cxn ang="0">
                      <a:pos x="36" y="52"/>
                    </a:cxn>
                    <a:cxn ang="0">
                      <a:pos x="29" y="34"/>
                    </a:cxn>
                    <a:cxn ang="0">
                      <a:pos x="22" y="17"/>
                    </a:cxn>
                    <a:cxn ang="0">
                      <a:pos x="13" y="0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47" h="232">
                      <a:moveTo>
                        <a:pt x="0" y="19"/>
                      </a:moveTo>
                      <a:lnTo>
                        <a:pt x="14" y="55"/>
                      </a:lnTo>
                      <a:lnTo>
                        <a:pt x="22" y="101"/>
                      </a:lnTo>
                      <a:lnTo>
                        <a:pt x="24" y="159"/>
                      </a:lnTo>
                      <a:lnTo>
                        <a:pt x="19" y="232"/>
                      </a:lnTo>
                      <a:lnTo>
                        <a:pt x="45" y="217"/>
                      </a:lnTo>
                      <a:lnTo>
                        <a:pt x="47" y="178"/>
                      </a:lnTo>
                      <a:lnTo>
                        <a:pt x="47" y="140"/>
                      </a:lnTo>
                      <a:lnTo>
                        <a:pt x="45" y="103"/>
                      </a:lnTo>
                      <a:lnTo>
                        <a:pt x="41" y="71"/>
                      </a:lnTo>
                      <a:lnTo>
                        <a:pt x="36" y="52"/>
                      </a:lnTo>
                      <a:lnTo>
                        <a:pt x="29" y="34"/>
                      </a:lnTo>
                      <a:lnTo>
                        <a:pt x="22" y="17"/>
                      </a:lnTo>
                      <a:lnTo>
                        <a:pt x="13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zh-CN" altLang="en-US"/>
                </a:p>
              </p:txBody>
            </p:sp>
            <p:sp>
              <p:nvSpPr>
                <p:cNvPr id="26642" name="Freeform 18"/>
                <p:cNvSpPr/>
                <p:nvPr userDrawn="1"/>
              </p:nvSpPr>
              <p:spPr bwMode="ltGray">
                <a:xfrm rot="4200091">
                  <a:off x="185" y="1723"/>
                  <a:ext cx="60" cy="27"/>
                </a:xfrm>
                <a:custGeom>
                  <a:avLst/>
                  <a:gdLst/>
                  <a:ahLst/>
                  <a:cxnLst>
                    <a:cxn ang="0">
                      <a:pos x="87" y="22"/>
                    </a:cxn>
                    <a:cxn ang="0">
                      <a:pos x="77" y="17"/>
                    </a:cxn>
                    <a:cxn ang="0">
                      <a:pos x="68" y="12"/>
                    </a:cxn>
                    <a:cxn ang="0">
                      <a:pos x="58" y="7"/>
                    </a:cxn>
                    <a:cxn ang="0">
                      <a:pos x="47" y="5"/>
                    </a:cxn>
                    <a:cxn ang="0">
                      <a:pos x="37" y="3"/>
                    </a:cxn>
                    <a:cxn ang="0">
                      <a:pos x="26" y="2"/>
                    </a:cxn>
                    <a:cxn ang="0">
                      <a:pos x="13" y="0"/>
                    </a:cxn>
                    <a:cxn ang="0">
                      <a:pos x="0" y="2"/>
                    </a:cxn>
                    <a:cxn ang="0">
                      <a:pos x="6" y="6"/>
                    </a:cxn>
                    <a:cxn ang="0">
                      <a:pos x="14" y="10"/>
                    </a:cxn>
                    <a:cxn ang="0">
                      <a:pos x="22" y="14"/>
                    </a:cxn>
                    <a:cxn ang="0">
                      <a:pos x="33" y="18"/>
                    </a:cxn>
                    <a:cxn ang="0">
                      <a:pos x="42" y="22"/>
                    </a:cxn>
                    <a:cxn ang="0">
                      <a:pos x="52" y="27"/>
                    </a:cxn>
                    <a:cxn ang="0">
                      <a:pos x="64" y="33"/>
                    </a:cxn>
                    <a:cxn ang="0">
                      <a:pos x="74" y="40"/>
                    </a:cxn>
                    <a:cxn ang="0">
                      <a:pos x="87" y="22"/>
                    </a:cxn>
                  </a:cxnLst>
                  <a:rect l="0" t="0" r="r" b="b"/>
                  <a:pathLst>
                    <a:path w="87" h="40">
                      <a:moveTo>
                        <a:pt x="87" y="22"/>
                      </a:moveTo>
                      <a:lnTo>
                        <a:pt x="77" y="17"/>
                      </a:lnTo>
                      <a:lnTo>
                        <a:pt x="68" y="12"/>
                      </a:lnTo>
                      <a:lnTo>
                        <a:pt x="58" y="7"/>
                      </a:lnTo>
                      <a:lnTo>
                        <a:pt x="47" y="5"/>
                      </a:lnTo>
                      <a:lnTo>
                        <a:pt x="37" y="3"/>
                      </a:lnTo>
                      <a:lnTo>
                        <a:pt x="26" y="2"/>
                      </a:lnTo>
                      <a:lnTo>
                        <a:pt x="13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lnTo>
                        <a:pt x="14" y="10"/>
                      </a:lnTo>
                      <a:lnTo>
                        <a:pt x="22" y="14"/>
                      </a:lnTo>
                      <a:lnTo>
                        <a:pt x="33" y="18"/>
                      </a:lnTo>
                      <a:lnTo>
                        <a:pt x="42" y="22"/>
                      </a:lnTo>
                      <a:lnTo>
                        <a:pt x="52" y="27"/>
                      </a:lnTo>
                      <a:lnTo>
                        <a:pt x="64" y="33"/>
                      </a:lnTo>
                      <a:lnTo>
                        <a:pt x="74" y="40"/>
                      </a:lnTo>
                      <a:lnTo>
                        <a:pt x="87" y="2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zh-CN" altLang="en-US"/>
                </a:p>
              </p:txBody>
            </p:sp>
          </p:grpSp>
        </p:grpSp>
        <p:grpSp>
          <p:nvGrpSpPr>
            <p:cNvPr id="1036" name="Group 19"/>
            <p:cNvGrpSpPr/>
            <p:nvPr/>
          </p:nvGrpSpPr>
          <p:grpSpPr bwMode="auto">
            <a:xfrm rot="6248562">
              <a:off x="343" y="3854"/>
              <a:ext cx="392" cy="424"/>
              <a:chOff x="1727" y="866"/>
              <a:chExt cx="129" cy="157"/>
            </a:xfrm>
          </p:grpSpPr>
          <p:sp>
            <p:nvSpPr>
              <p:cNvPr id="26644" name="Freeform 20"/>
              <p:cNvSpPr/>
              <p:nvPr userDrawn="1"/>
            </p:nvSpPr>
            <p:spPr bwMode="ltGray">
              <a:xfrm>
                <a:off x="1727" y="868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26645" name="Freeform 21"/>
              <p:cNvSpPr/>
              <p:nvPr userDrawn="1"/>
            </p:nvSpPr>
            <p:spPr bwMode="ltGray">
              <a:xfrm>
                <a:off x="1786" y="896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26646" name="Freeform 22"/>
              <p:cNvSpPr/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/>
              </a:p>
            </p:txBody>
          </p:sp>
        </p:grpSp>
        <p:grpSp>
          <p:nvGrpSpPr>
            <p:cNvPr id="1037" name="Group 23"/>
            <p:cNvGrpSpPr/>
            <p:nvPr/>
          </p:nvGrpSpPr>
          <p:grpSpPr bwMode="auto">
            <a:xfrm rot="5003157">
              <a:off x="249" y="1102"/>
              <a:ext cx="412" cy="500"/>
              <a:chOff x="1727" y="866"/>
              <a:chExt cx="129" cy="157"/>
            </a:xfrm>
          </p:grpSpPr>
          <p:sp>
            <p:nvSpPr>
              <p:cNvPr id="26648" name="Freeform 24"/>
              <p:cNvSpPr/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26649" name="Freeform 25"/>
              <p:cNvSpPr/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26650" name="Freeform 26"/>
              <p:cNvSpPr/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/>
              </a:p>
            </p:txBody>
          </p:sp>
        </p:grpSp>
        <p:grpSp>
          <p:nvGrpSpPr>
            <p:cNvPr id="1038" name="Group 27"/>
            <p:cNvGrpSpPr/>
            <p:nvPr/>
          </p:nvGrpSpPr>
          <p:grpSpPr bwMode="auto">
            <a:xfrm>
              <a:off x="815" y="0"/>
              <a:ext cx="345" cy="367"/>
              <a:chOff x="1727" y="866"/>
              <a:chExt cx="129" cy="157"/>
            </a:xfrm>
          </p:grpSpPr>
          <p:sp>
            <p:nvSpPr>
              <p:cNvPr id="26652" name="Freeform 28"/>
              <p:cNvSpPr/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26653" name="Freeform 29"/>
              <p:cNvSpPr/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26654" name="Freeform 30"/>
              <p:cNvSpPr/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/>
              </a:p>
            </p:txBody>
          </p:sp>
        </p:grpSp>
        <p:sp>
          <p:nvSpPr>
            <p:cNvPr id="26655" name="Freeform 31"/>
            <p:cNvSpPr/>
            <p:nvPr/>
          </p:nvSpPr>
          <p:spPr bwMode="ltGray">
            <a:xfrm>
              <a:off x="87" y="94"/>
              <a:ext cx="699" cy="756"/>
            </a:xfrm>
            <a:custGeom>
              <a:avLst/>
              <a:gdLst/>
              <a:ahLst/>
              <a:cxnLst>
                <a:cxn ang="0">
                  <a:pos x="1" y="392"/>
                </a:cxn>
                <a:cxn ang="0">
                  <a:pos x="3" y="252"/>
                </a:cxn>
                <a:cxn ang="0">
                  <a:pos x="21" y="210"/>
                </a:cxn>
                <a:cxn ang="0">
                  <a:pos x="29" y="182"/>
                </a:cxn>
                <a:cxn ang="0">
                  <a:pos x="39" y="154"/>
                </a:cxn>
                <a:cxn ang="0">
                  <a:pos x="51" y="138"/>
                </a:cxn>
                <a:cxn ang="0">
                  <a:pos x="111" y="74"/>
                </a:cxn>
                <a:cxn ang="0">
                  <a:pos x="169" y="30"/>
                </a:cxn>
                <a:cxn ang="0">
                  <a:pos x="225" y="10"/>
                </a:cxn>
                <a:cxn ang="0">
                  <a:pos x="249" y="4"/>
                </a:cxn>
                <a:cxn ang="0">
                  <a:pos x="265" y="0"/>
                </a:cxn>
                <a:cxn ang="0">
                  <a:pos x="357" y="2"/>
                </a:cxn>
                <a:cxn ang="0">
                  <a:pos x="385" y="6"/>
                </a:cxn>
                <a:cxn ang="0">
                  <a:pos x="489" y="40"/>
                </a:cxn>
                <a:cxn ang="0">
                  <a:pos x="619" y="128"/>
                </a:cxn>
                <a:cxn ang="0">
                  <a:pos x="653" y="178"/>
                </a:cxn>
                <a:cxn ang="0">
                  <a:pos x="693" y="322"/>
                </a:cxn>
                <a:cxn ang="0">
                  <a:pos x="687" y="434"/>
                </a:cxn>
                <a:cxn ang="0">
                  <a:pos x="665" y="538"/>
                </a:cxn>
                <a:cxn ang="0">
                  <a:pos x="639" y="564"/>
                </a:cxn>
                <a:cxn ang="0">
                  <a:pos x="631" y="580"/>
                </a:cxn>
                <a:cxn ang="0">
                  <a:pos x="607" y="588"/>
                </a:cxn>
                <a:cxn ang="0">
                  <a:pos x="473" y="664"/>
                </a:cxn>
                <a:cxn ang="0">
                  <a:pos x="449" y="678"/>
                </a:cxn>
                <a:cxn ang="0">
                  <a:pos x="405" y="684"/>
                </a:cxn>
                <a:cxn ang="0">
                  <a:pos x="375" y="690"/>
                </a:cxn>
                <a:cxn ang="0">
                  <a:pos x="267" y="684"/>
                </a:cxn>
                <a:cxn ang="0">
                  <a:pos x="259" y="722"/>
                </a:cxn>
                <a:cxn ang="0">
                  <a:pos x="241" y="756"/>
                </a:cxn>
                <a:cxn ang="0">
                  <a:pos x="185" y="728"/>
                </a:cxn>
                <a:cxn ang="0">
                  <a:pos x="163" y="720"/>
                </a:cxn>
                <a:cxn ang="0">
                  <a:pos x="151" y="716"/>
                </a:cxn>
                <a:cxn ang="0">
                  <a:pos x="195" y="674"/>
                </a:cxn>
                <a:cxn ang="0">
                  <a:pos x="211" y="644"/>
                </a:cxn>
                <a:cxn ang="0">
                  <a:pos x="209" y="626"/>
                </a:cxn>
                <a:cxn ang="0">
                  <a:pos x="195" y="620"/>
                </a:cxn>
                <a:cxn ang="0">
                  <a:pos x="165" y="596"/>
                </a:cxn>
                <a:cxn ang="0">
                  <a:pos x="99" y="534"/>
                </a:cxn>
                <a:cxn ang="0">
                  <a:pos x="61" y="506"/>
                </a:cxn>
                <a:cxn ang="0">
                  <a:pos x="23" y="470"/>
                </a:cxn>
                <a:cxn ang="0">
                  <a:pos x="7" y="434"/>
                </a:cxn>
                <a:cxn ang="0">
                  <a:pos x="5" y="396"/>
                </a:cxn>
                <a:cxn ang="0">
                  <a:pos x="1" y="392"/>
                </a:cxn>
              </a:cxnLst>
              <a:rect l="0" t="0" r="r" b="b"/>
              <a:pathLst>
                <a:path w="699" h="756">
                  <a:moveTo>
                    <a:pt x="1" y="392"/>
                  </a:moveTo>
                  <a:cubicBezTo>
                    <a:pt x="2" y="345"/>
                    <a:pt x="2" y="299"/>
                    <a:pt x="3" y="252"/>
                  </a:cubicBezTo>
                  <a:cubicBezTo>
                    <a:pt x="3" y="238"/>
                    <a:pt x="16" y="224"/>
                    <a:pt x="21" y="210"/>
                  </a:cubicBezTo>
                  <a:cubicBezTo>
                    <a:pt x="24" y="202"/>
                    <a:pt x="29" y="182"/>
                    <a:pt x="29" y="182"/>
                  </a:cubicBezTo>
                  <a:cubicBezTo>
                    <a:pt x="32" y="173"/>
                    <a:pt x="34" y="163"/>
                    <a:pt x="39" y="154"/>
                  </a:cubicBezTo>
                  <a:cubicBezTo>
                    <a:pt x="42" y="148"/>
                    <a:pt x="51" y="138"/>
                    <a:pt x="51" y="138"/>
                  </a:cubicBezTo>
                  <a:cubicBezTo>
                    <a:pt x="58" y="116"/>
                    <a:pt x="88" y="82"/>
                    <a:pt x="111" y="74"/>
                  </a:cubicBezTo>
                  <a:cubicBezTo>
                    <a:pt x="128" y="61"/>
                    <a:pt x="149" y="37"/>
                    <a:pt x="169" y="30"/>
                  </a:cubicBezTo>
                  <a:cubicBezTo>
                    <a:pt x="182" y="17"/>
                    <a:pt x="207" y="15"/>
                    <a:pt x="225" y="10"/>
                  </a:cubicBezTo>
                  <a:cubicBezTo>
                    <a:pt x="233" y="8"/>
                    <a:pt x="241" y="6"/>
                    <a:pt x="249" y="4"/>
                  </a:cubicBezTo>
                  <a:cubicBezTo>
                    <a:pt x="254" y="3"/>
                    <a:pt x="265" y="0"/>
                    <a:pt x="265" y="0"/>
                  </a:cubicBezTo>
                  <a:cubicBezTo>
                    <a:pt x="296" y="1"/>
                    <a:pt x="326" y="0"/>
                    <a:pt x="357" y="2"/>
                  </a:cubicBezTo>
                  <a:cubicBezTo>
                    <a:pt x="366" y="2"/>
                    <a:pt x="385" y="6"/>
                    <a:pt x="385" y="6"/>
                  </a:cubicBezTo>
                  <a:cubicBezTo>
                    <a:pt x="417" y="17"/>
                    <a:pt x="463" y="14"/>
                    <a:pt x="489" y="40"/>
                  </a:cubicBezTo>
                  <a:cubicBezTo>
                    <a:pt x="528" y="60"/>
                    <a:pt x="592" y="105"/>
                    <a:pt x="619" y="128"/>
                  </a:cubicBezTo>
                  <a:cubicBezTo>
                    <a:pt x="635" y="134"/>
                    <a:pt x="643" y="164"/>
                    <a:pt x="653" y="178"/>
                  </a:cubicBezTo>
                  <a:cubicBezTo>
                    <a:pt x="667" y="234"/>
                    <a:pt x="687" y="265"/>
                    <a:pt x="693" y="322"/>
                  </a:cubicBezTo>
                  <a:cubicBezTo>
                    <a:pt x="699" y="365"/>
                    <a:pt x="692" y="398"/>
                    <a:pt x="687" y="434"/>
                  </a:cubicBezTo>
                  <a:cubicBezTo>
                    <a:pt x="686" y="469"/>
                    <a:pt x="691" y="510"/>
                    <a:pt x="665" y="538"/>
                  </a:cubicBezTo>
                  <a:cubicBezTo>
                    <a:pt x="657" y="547"/>
                    <a:pt x="644" y="553"/>
                    <a:pt x="639" y="564"/>
                  </a:cubicBezTo>
                  <a:cubicBezTo>
                    <a:pt x="636" y="569"/>
                    <a:pt x="636" y="576"/>
                    <a:pt x="631" y="580"/>
                  </a:cubicBezTo>
                  <a:cubicBezTo>
                    <a:pt x="624" y="585"/>
                    <a:pt x="607" y="588"/>
                    <a:pt x="607" y="588"/>
                  </a:cubicBezTo>
                  <a:cubicBezTo>
                    <a:pt x="581" y="602"/>
                    <a:pt x="499" y="649"/>
                    <a:pt x="473" y="664"/>
                  </a:cubicBezTo>
                  <a:cubicBezTo>
                    <a:pt x="465" y="666"/>
                    <a:pt x="449" y="678"/>
                    <a:pt x="449" y="678"/>
                  </a:cubicBezTo>
                  <a:cubicBezTo>
                    <a:pt x="438" y="685"/>
                    <a:pt x="417" y="679"/>
                    <a:pt x="405" y="684"/>
                  </a:cubicBezTo>
                  <a:cubicBezTo>
                    <a:pt x="396" y="687"/>
                    <a:pt x="385" y="688"/>
                    <a:pt x="375" y="690"/>
                  </a:cubicBezTo>
                  <a:cubicBezTo>
                    <a:pt x="328" y="689"/>
                    <a:pt x="307" y="687"/>
                    <a:pt x="267" y="684"/>
                  </a:cubicBezTo>
                  <a:cubicBezTo>
                    <a:pt x="249" y="690"/>
                    <a:pt x="264" y="683"/>
                    <a:pt x="259" y="722"/>
                  </a:cubicBezTo>
                  <a:cubicBezTo>
                    <a:pt x="258" y="733"/>
                    <a:pt x="250" y="750"/>
                    <a:pt x="241" y="756"/>
                  </a:cubicBezTo>
                  <a:cubicBezTo>
                    <a:pt x="218" y="752"/>
                    <a:pt x="207" y="735"/>
                    <a:pt x="185" y="728"/>
                  </a:cubicBezTo>
                  <a:cubicBezTo>
                    <a:pt x="176" y="725"/>
                    <a:pt x="171" y="724"/>
                    <a:pt x="163" y="720"/>
                  </a:cubicBezTo>
                  <a:cubicBezTo>
                    <a:pt x="159" y="718"/>
                    <a:pt x="151" y="716"/>
                    <a:pt x="151" y="716"/>
                  </a:cubicBezTo>
                  <a:cubicBezTo>
                    <a:pt x="157" y="695"/>
                    <a:pt x="180" y="689"/>
                    <a:pt x="195" y="674"/>
                  </a:cubicBezTo>
                  <a:cubicBezTo>
                    <a:pt x="198" y="665"/>
                    <a:pt x="205" y="652"/>
                    <a:pt x="211" y="644"/>
                  </a:cubicBezTo>
                  <a:cubicBezTo>
                    <a:pt x="210" y="638"/>
                    <a:pt x="212" y="631"/>
                    <a:pt x="209" y="626"/>
                  </a:cubicBezTo>
                  <a:cubicBezTo>
                    <a:pt x="207" y="621"/>
                    <a:pt x="199" y="623"/>
                    <a:pt x="195" y="620"/>
                  </a:cubicBezTo>
                  <a:cubicBezTo>
                    <a:pt x="185" y="612"/>
                    <a:pt x="173" y="606"/>
                    <a:pt x="165" y="596"/>
                  </a:cubicBezTo>
                  <a:cubicBezTo>
                    <a:pt x="146" y="573"/>
                    <a:pt x="123" y="552"/>
                    <a:pt x="99" y="534"/>
                  </a:cubicBezTo>
                  <a:cubicBezTo>
                    <a:pt x="87" y="525"/>
                    <a:pt x="72" y="517"/>
                    <a:pt x="61" y="506"/>
                  </a:cubicBezTo>
                  <a:cubicBezTo>
                    <a:pt x="49" y="494"/>
                    <a:pt x="37" y="480"/>
                    <a:pt x="23" y="470"/>
                  </a:cubicBezTo>
                  <a:cubicBezTo>
                    <a:pt x="13" y="456"/>
                    <a:pt x="10" y="451"/>
                    <a:pt x="7" y="434"/>
                  </a:cubicBezTo>
                  <a:cubicBezTo>
                    <a:pt x="6" y="421"/>
                    <a:pt x="7" y="408"/>
                    <a:pt x="5" y="396"/>
                  </a:cubicBezTo>
                  <a:cubicBezTo>
                    <a:pt x="5" y="394"/>
                    <a:pt x="0" y="391"/>
                    <a:pt x="1" y="392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>
              <a:noFill/>
              <a:round/>
            </a:ln>
            <a:effectLst/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26656" name="Freeform 32"/>
            <p:cNvSpPr/>
            <p:nvPr/>
          </p:nvSpPr>
          <p:spPr bwMode="ltGray">
            <a:xfrm rot="828663">
              <a:off x="242" y="3404"/>
              <a:ext cx="132" cy="16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1"/>
                </a:cxn>
                <a:cxn ang="0">
                  <a:pos x="18" y="5"/>
                </a:cxn>
                <a:cxn ang="0">
                  <a:pos x="37" y="12"/>
                </a:cxn>
                <a:cxn ang="0">
                  <a:pos x="58" y="24"/>
                </a:cxn>
                <a:cxn ang="0">
                  <a:pos x="78" y="44"/>
                </a:cxn>
                <a:cxn ang="0">
                  <a:pos x="96" y="71"/>
                </a:cxn>
                <a:cxn ang="0">
                  <a:pos x="107" y="108"/>
                </a:cxn>
                <a:cxn ang="0">
                  <a:pos x="109" y="156"/>
                </a:cxn>
                <a:cxn ang="0">
                  <a:pos x="105" y="156"/>
                </a:cxn>
                <a:cxn ang="0">
                  <a:pos x="99" y="156"/>
                </a:cxn>
                <a:cxn ang="0">
                  <a:pos x="93" y="156"/>
                </a:cxn>
                <a:cxn ang="0">
                  <a:pos x="87" y="154"/>
                </a:cxn>
                <a:cxn ang="0">
                  <a:pos x="81" y="153"/>
                </a:cxn>
                <a:cxn ang="0">
                  <a:pos x="74" y="150"/>
                </a:cxn>
                <a:cxn ang="0">
                  <a:pos x="66" y="145"/>
                </a:cxn>
                <a:cxn ang="0">
                  <a:pos x="58" y="139"/>
                </a:cxn>
                <a:cxn ang="0">
                  <a:pos x="53" y="126"/>
                </a:cxn>
                <a:cxn ang="0">
                  <a:pos x="53" y="111"/>
                </a:cxn>
                <a:cxn ang="0">
                  <a:pos x="56" y="96"/>
                </a:cxn>
                <a:cxn ang="0">
                  <a:pos x="59" y="80"/>
                </a:cxn>
                <a:cxn ang="0">
                  <a:pos x="56" y="62"/>
                </a:cxn>
                <a:cxn ang="0">
                  <a:pos x="48" y="43"/>
                </a:cxn>
                <a:cxn ang="0">
                  <a:pos x="31" y="23"/>
                </a:cxn>
                <a:cxn ang="0">
                  <a:pos x="0" y="0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26657" name="Freeform 33"/>
            <p:cNvSpPr/>
            <p:nvPr/>
          </p:nvSpPr>
          <p:spPr bwMode="ltGray">
            <a:xfrm rot="828663">
              <a:off x="266" y="3592"/>
              <a:ext cx="66" cy="4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6" y="3"/>
                </a:cxn>
                <a:cxn ang="0">
                  <a:pos x="13" y="8"/>
                </a:cxn>
                <a:cxn ang="0">
                  <a:pos x="21" y="12"/>
                </a:cxn>
                <a:cxn ang="0">
                  <a:pos x="29" y="15"/>
                </a:cxn>
                <a:cxn ang="0">
                  <a:pos x="38" y="17"/>
                </a:cxn>
                <a:cxn ang="0">
                  <a:pos x="46" y="18"/>
                </a:cxn>
                <a:cxn ang="0">
                  <a:pos x="54" y="16"/>
                </a:cxn>
                <a:cxn ang="0">
                  <a:pos x="53" y="25"/>
                </a:cxn>
                <a:cxn ang="0">
                  <a:pos x="50" y="33"/>
                </a:cxn>
                <a:cxn ang="0">
                  <a:pos x="44" y="38"/>
                </a:cxn>
                <a:cxn ang="0">
                  <a:pos x="37" y="40"/>
                </a:cxn>
                <a:cxn ang="0">
                  <a:pos x="28" y="39"/>
                </a:cxn>
                <a:cxn ang="0">
                  <a:pos x="19" y="32"/>
                </a:cxn>
                <a:cxn ang="0">
                  <a:pos x="10" y="20"/>
                </a:cxn>
                <a:cxn ang="0">
                  <a:pos x="0" y="0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26658" name="Freeform 34"/>
            <p:cNvSpPr/>
            <p:nvPr/>
          </p:nvSpPr>
          <p:spPr bwMode="ltGray">
            <a:xfrm>
              <a:off x="11" y="4110"/>
              <a:ext cx="118" cy="20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8"/>
                </a:cxn>
                <a:cxn ang="0">
                  <a:pos x="15" y="19"/>
                </a:cxn>
                <a:cxn ang="0">
                  <a:pos x="26" y="33"/>
                </a:cxn>
                <a:cxn ang="0">
                  <a:pos x="38" y="51"/>
                </a:cxn>
                <a:cxn ang="0">
                  <a:pos x="54" y="72"/>
                </a:cxn>
                <a:cxn ang="0">
                  <a:pos x="67" y="94"/>
                </a:cxn>
                <a:cxn ang="0">
                  <a:pos x="79" y="119"/>
                </a:cxn>
                <a:cxn ang="0">
                  <a:pos x="87" y="146"/>
                </a:cxn>
                <a:cxn ang="0">
                  <a:pos x="94" y="175"/>
                </a:cxn>
                <a:cxn ang="0">
                  <a:pos x="91" y="209"/>
                </a:cxn>
                <a:cxn ang="0">
                  <a:pos x="118" y="209"/>
                </a:cxn>
                <a:cxn ang="0">
                  <a:pos x="117" y="177"/>
                </a:cxn>
                <a:cxn ang="0">
                  <a:pos x="104" y="119"/>
                </a:cxn>
                <a:cxn ang="0">
                  <a:pos x="82" y="69"/>
                </a:cxn>
                <a:cxn ang="0">
                  <a:pos x="47" y="27"/>
                </a:cxn>
                <a:cxn ang="0">
                  <a:pos x="0" y="0"/>
                </a:cxn>
              </a:cxnLst>
              <a:rect l="0" t="0" r="r" b="b"/>
              <a:pathLst>
                <a:path w="118" h="209">
                  <a:moveTo>
                    <a:pt x="0" y="0"/>
                  </a:moveTo>
                  <a:lnTo>
                    <a:pt x="6" y="8"/>
                  </a:lnTo>
                  <a:lnTo>
                    <a:pt x="15" y="19"/>
                  </a:lnTo>
                  <a:lnTo>
                    <a:pt x="26" y="33"/>
                  </a:lnTo>
                  <a:lnTo>
                    <a:pt x="38" y="51"/>
                  </a:lnTo>
                  <a:lnTo>
                    <a:pt x="54" y="72"/>
                  </a:lnTo>
                  <a:lnTo>
                    <a:pt x="67" y="94"/>
                  </a:lnTo>
                  <a:lnTo>
                    <a:pt x="79" y="119"/>
                  </a:lnTo>
                  <a:lnTo>
                    <a:pt x="87" y="146"/>
                  </a:lnTo>
                  <a:lnTo>
                    <a:pt x="94" y="175"/>
                  </a:lnTo>
                  <a:lnTo>
                    <a:pt x="91" y="209"/>
                  </a:lnTo>
                  <a:lnTo>
                    <a:pt x="118" y="209"/>
                  </a:lnTo>
                  <a:lnTo>
                    <a:pt x="117" y="177"/>
                  </a:lnTo>
                  <a:lnTo>
                    <a:pt x="104" y="119"/>
                  </a:lnTo>
                  <a:lnTo>
                    <a:pt x="82" y="69"/>
                  </a:lnTo>
                  <a:lnTo>
                    <a:pt x="47" y="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26659" name="Freeform 35"/>
            <p:cNvSpPr/>
            <p:nvPr/>
          </p:nvSpPr>
          <p:spPr bwMode="ltGray">
            <a:xfrm>
              <a:off x="0" y="3968"/>
              <a:ext cx="130" cy="128"/>
            </a:xfrm>
            <a:custGeom>
              <a:avLst/>
              <a:gdLst/>
              <a:ahLst/>
              <a:cxnLst>
                <a:cxn ang="0">
                  <a:pos x="103" y="0"/>
                </a:cxn>
                <a:cxn ang="0">
                  <a:pos x="130" y="128"/>
                </a:cxn>
                <a:cxn ang="0">
                  <a:pos x="125" y="126"/>
                </a:cxn>
                <a:cxn ang="0">
                  <a:pos x="111" y="121"/>
                </a:cxn>
                <a:cxn ang="0">
                  <a:pos x="92" y="111"/>
                </a:cxn>
                <a:cxn ang="0">
                  <a:pos x="68" y="103"/>
                </a:cxn>
                <a:cxn ang="0">
                  <a:pos x="41" y="94"/>
                </a:cxn>
                <a:cxn ang="0">
                  <a:pos x="19" y="90"/>
                </a:cxn>
                <a:cxn ang="0">
                  <a:pos x="0" y="93"/>
                </a:cxn>
                <a:cxn ang="0">
                  <a:pos x="0" y="72"/>
                </a:cxn>
                <a:cxn ang="0">
                  <a:pos x="12" y="70"/>
                </a:cxn>
                <a:cxn ang="0">
                  <a:pos x="24" y="66"/>
                </a:cxn>
                <a:cxn ang="0">
                  <a:pos x="38" y="66"/>
                </a:cxn>
                <a:cxn ang="0">
                  <a:pos x="51" y="67"/>
                </a:cxn>
                <a:cxn ang="0">
                  <a:pos x="65" y="70"/>
                </a:cxn>
                <a:cxn ang="0">
                  <a:pos x="78" y="78"/>
                </a:cxn>
                <a:cxn ang="0">
                  <a:pos x="81" y="74"/>
                </a:cxn>
                <a:cxn ang="0">
                  <a:pos x="81" y="58"/>
                </a:cxn>
                <a:cxn ang="0">
                  <a:pos x="82" y="37"/>
                </a:cxn>
                <a:cxn ang="0">
                  <a:pos x="82" y="29"/>
                </a:cxn>
                <a:cxn ang="0">
                  <a:pos x="80" y="29"/>
                </a:cxn>
                <a:cxn ang="0">
                  <a:pos x="77" y="27"/>
                </a:cxn>
                <a:cxn ang="0">
                  <a:pos x="76" y="22"/>
                </a:cxn>
                <a:cxn ang="0">
                  <a:pos x="75" y="19"/>
                </a:cxn>
                <a:cxn ang="0">
                  <a:pos x="76" y="15"/>
                </a:cxn>
                <a:cxn ang="0">
                  <a:pos x="79" y="10"/>
                </a:cxn>
                <a:cxn ang="0">
                  <a:pos x="89" y="6"/>
                </a:cxn>
                <a:cxn ang="0">
                  <a:pos x="103" y="0"/>
                </a:cxn>
              </a:cxnLst>
              <a:rect l="0" t="0" r="r" b="b"/>
              <a:pathLst>
                <a:path w="130" h="128">
                  <a:moveTo>
                    <a:pt x="103" y="0"/>
                  </a:moveTo>
                  <a:lnTo>
                    <a:pt x="130" y="128"/>
                  </a:lnTo>
                  <a:lnTo>
                    <a:pt x="125" y="126"/>
                  </a:lnTo>
                  <a:lnTo>
                    <a:pt x="111" y="121"/>
                  </a:lnTo>
                  <a:lnTo>
                    <a:pt x="92" y="111"/>
                  </a:lnTo>
                  <a:lnTo>
                    <a:pt x="68" y="103"/>
                  </a:lnTo>
                  <a:lnTo>
                    <a:pt x="41" y="94"/>
                  </a:lnTo>
                  <a:lnTo>
                    <a:pt x="19" y="90"/>
                  </a:lnTo>
                  <a:lnTo>
                    <a:pt x="0" y="93"/>
                  </a:lnTo>
                  <a:lnTo>
                    <a:pt x="0" y="72"/>
                  </a:lnTo>
                  <a:lnTo>
                    <a:pt x="12" y="70"/>
                  </a:lnTo>
                  <a:lnTo>
                    <a:pt x="24" y="66"/>
                  </a:lnTo>
                  <a:lnTo>
                    <a:pt x="38" y="66"/>
                  </a:lnTo>
                  <a:lnTo>
                    <a:pt x="51" y="67"/>
                  </a:lnTo>
                  <a:lnTo>
                    <a:pt x="65" y="70"/>
                  </a:lnTo>
                  <a:lnTo>
                    <a:pt x="78" y="78"/>
                  </a:lnTo>
                  <a:lnTo>
                    <a:pt x="81" y="74"/>
                  </a:lnTo>
                  <a:lnTo>
                    <a:pt x="81" y="58"/>
                  </a:lnTo>
                  <a:lnTo>
                    <a:pt x="82" y="37"/>
                  </a:lnTo>
                  <a:lnTo>
                    <a:pt x="82" y="29"/>
                  </a:lnTo>
                  <a:lnTo>
                    <a:pt x="80" y="29"/>
                  </a:lnTo>
                  <a:lnTo>
                    <a:pt x="77" y="27"/>
                  </a:lnTo>
                  <a:lnTo>
                    <a:pt x="76" y="22"/>
                  </a:lnTo>
                  <a:lnTo>
                    <a:pt x="75" y="19"/>
                  </a:lnTo>
                  <a:lnTo>
                    <a:pt x="76" y="15"/>
                  </a:lnTo>
                  <a:lnTo>
                    <a:pt x="79" y="10"/>
                  </a:lnTo>
                  <a:lnTo>
                    <a:pt x="89" y="6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26660" name="Freeform 36"/>
            <p:cNvSpPr/>
            <p:nvPr/>
          </p:nvSpPr>
          <p:spPr bwMode="ltGray">
            <a:xfrm>
              <a:off x="0" y="3949"/>
              <a:ext cx="47" cy="86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15" y="37"/>
                </a:cxn>
                <a:cxn ang="0">
                  <a:pos x="0" y="59"/>
                </a:cxn>
                <a:cxn ang="0">
                  <a:pos x="0" y="86"/>
                </a:cxn>
                <a:cxn ang="0">
                  <a:pos x="8" y="82"/>
                </a:cxn>
                <a:cxn ang="0">
                  <a:pos x="20" y="73"/>
                </a:cxn>
                <a:cxn ang="0">
                  <a:pos x="33" y="63"/>
                </a:cxn>
                <a:cxn ang="0">
                  <a:pos x="42" y="51"/>
                </a:cxn>
                <a:cxn ang="0">
                  <a:pos x="47" y="36"/>
                </a:cxn>
                <a:cxn ang="0">
                  <a:pos x="46" y="19"/>
                </a:cxn>
                <a:cxn ang="0">
                  <a:pos x="37" y="0"/>
                </a:cxn>
              </a:cxnLst>
              <a:rect l="0" t="0" r="r" b="b"/>
              <a:pathLst>
                <a:path w="47" h="86">
                  <a:moveTo>
                    <a:pt x="37" y="0"/>
                  </a:moveTo>
                  <a:lnTo>
                    <a:pt x="15" y="37"/>
                  </a:lnTo>
                  <a:lnTo>
                    <a:pt x="0" y="59"/>
                  </a:lnTo>
                  <a:lnTo>
                    <a:pt x="0" y="86"/>
                  </a:lnTo>
                  <a:lnTo>
                    <a:pt x="8" y="82"/>
                  </a:lnTo>
                  <a:lnTo>
                    <a:pt x="20" y="73"/>
                  </a:lnTo>
                  <a:lnTo>
                    <a:pt x="33" y="63"/>
                  </a:lnTo>
                  <a:lnTo>
                    <a:pt x="42" y="51"/>
                  </a:lnTo>
                  <a:lnTo>
                    <a:pt x="47" y="36"/>
                  </a:lnTo>
                  <a:lnTo>
                    <a:pt x="46" y="19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26661" name="Freeform 37"/>
            <p:cNvSpPr/>
            <p:nvPr/>
          </p:nvSpPr>
          <p:spPr bwMode="ltGray">
            <a:xfrm>
              <a:off x="0" y="3239"/>
              <a:ext cx="497" cy="740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41" y="4"/>
                </a:cxn>
                <a:cxn ang="0">
                  <a:pos x="101" y="0"/>
                </a:cxn>
                <a:cxn ang="0">
                  <a:pos x="170" y="4"/>
                </a:cxn>
                <a:cxn ang="0">
                  <a:pos x="248" y="21"/>
                </a:cxn>
                <a:cxn ang="0">
                  <a:pos x="323" y="50"/>
                </a:cxn>
                <a:cxn ang="0">
                  <a:pos x="382" y="90"/>
                </a:cxn>
                <a:cxn ang="0">
                  <a:pos x="428" y="141"/>
                </a:cxn>
                <a:cxn ang="0">
                  <a:pos x="463" y="199"/>
                </a:cxn>
                <a:cxn ang="0">
                  <a:pos x="485" y="262"/>
                </a:cxn>
                <a:cxn ang="0">
                  <a:pos x="496" y="327"/>
                </a:cxn>
                <a:cxn ang="0">
                  <a:pos x="497" y="396"/>
                </a:cxn>
                <a:cxn ang="0">
                  <a:pos x="487" y="462"/>
                </a:cxn>
                <a:cxn ang="0">
                  <a:pos x="470" y="527"/>
                </a:cxn>
                <a:cxn ang="0">
                  <a:pos x="443" y="586"/>
                </a:cxn>
                <a:cxn ang="0">
                  <a:pos x="406" y="639"/>
                </a:cxn>
                <a:cxn ang="0">
                  <a:pos x="364" y="683"/>
                </a:cxn>
                <a:cxn ang="0">
                  <a:pos x="315" y="715"/>
                </a:cxn>
                <a:cxn ang="0">
                  <a:pos x="259" y="736"/>
                </a:cxn>
                <a:cxn ang="0">
                  <a:pos x="198" y="740"/>
                </a:cxn>
                <a:cxn ang="0">
                  <a:pos x="131" y="727"/>
                </a:cxn>
                <a:cxn ang="0">
                  <a:pos x="167" y="728"/>
                </a:cxn>
                <a:cxn ang="0">
                  <a:pos x="204" y="718"/>
                </a:cxn>
                <a:cxn ang="0">
                  <a:pos x="238" y="700"/>
                </a:cxn>
                <a:cxn ang="0">
                  <a:pos x="272" y="670"/>
                </a:cxn>
                <a:cxn ang="0">
                  <a:pos x="304" y="635"/>
                </a:cxn>
                <a:cxn ang="0">
                  <a:pos x="333" y="594"/>
                </a:cxn>
                <a:cxn ang="0">
                  <a:pos x="358" y="549"/>
                </a:cxn>
                <a:cxn ang="0">
                  <a:pos x="381" y="500"/>
                </a:cxn>
                <a:cxn ang="0">
                  <a:pos x="396" y="449"/>
                </a:cxn>
                <a:cxn ang="0">
                  <a:pos x="408" y="397"/>
                </a:cxn>
                <a:cxn ang="0">
                  <a:pos x="414" y="346"/>
                </a:cxn>
                <a:cxn ang="0">
                  <a:pos x="412" y="296"/>
                </a:cxn>
                <a:cxn ang="0">
                  <a:pos x="402" y="251"/>
                </a:cxn>
                <a:cxn ang="0">
                  <a:pos x="384" y="208"/>
                </a:cxn>
                <a:cxn ang="0">
                  <a:pos x="357" y="172"/>
                </a:cxn>
                <a:cxn ang="0">
                  <a:pos x="320" y="142"/>
                </a:cxn>
                <a:cxn ang="0">
                  <a:pos x="260" y="107"/>
                </a:cxn>
                <a:cxn ang="0">
                  <a:pos x="203" y="82"/>
                </a:cxn>
                <a:cxn ang="0">
                  <a:pos x="154" y="65"/>
                </a:cxn>
                <a:cxn ang="0">
                  <a:pos x="108" y="56"/>
                </a:cxn>
                <a:cxn ang="0">
                  <a:pos x="68" y="55"/>
                </a:cxn>
                <a:cxn ang="0">
                  <a:pos x="32" y="61"/>
                </a:cxn>
                <a:cxn ang="0">
                  <a:pos x="0" y="70"/>
                </a:cxn>
                <a:cxn ang="0">
                  <a:pos x="0" y="13"/>
                </a:cxn>
              </a:cxnLst>
              <a:rect l="0" t="0" r="r" b="b"/>
              <a:pathLst>
                <a:path w="497" h="740">
                  <a:moveTo>
                    <a:pt x="0" y="13"/>
                  </a:moveTo>
                  <a:lnTo>
                    <a:pt x="41" y="4"/>
                  </a:lnTo>
                  <a:lnTo>
                    <a:pt x="101" y="0"/>
                  </a:lnTo>
                  <a:lnTo>
                    <a:pt x="170" y="4"/>
                  </a:lnTo>
                  <a:lnTo>
                    <a:pt x="248" y="21"/>
                  </a:lnTo>
                  <a:lnTo>
                    <a:pt x="323" y="50"/>
                  </a:lnTo>
                  <a:lnTo>
                    <a:pt x="382" y="90"/>
                  </a:lnTo>
                  <a:lnTo>
                    <a:pt x="428" y="141"/>
                  </a:lnTo>
                  <a:lnTo>
                    <a:pt x="463" y="199"/>
                  </a:lnTo>
                  <a:lnTo>
                    <a:pt x="485" y="262"/>
                  </a:lnTo>
                  <a:lnTo>
                    <a:pt x="496" y="327"/>
                  </a:lnTo>
                  <a:lnTo>
                    <a:pt x="497" y="396"/>
                  </a:lnTo>
                  <a:lnTo>
                    <a:pt x="487" y="462"/>
                  </a:lnTo>
                  <a:lnTo>
                    <a:pt x="470" y="527"/>
                  </a:lnTo>
                  <a:lnTo>
                    <a:pt x="443" y="586"/>
                  </a:lnTo>
                  <a:lnTo>
                    <a:pt x="406" y="639"/>
                  </a:lnTo>
                  <a:lnTo>
                    <a:pt x="364" y="683"/>
                  </a:lnTo>
                  <a:lnTo>
                    <a:pt x="315" y="715"/>
                  </a:lnTo>
                  <a:lnTo>
                    <a:pt x="259" y="736"/>
                  </a:lnTo>
                  <a:lnTo>
                    <a:pt x="198" y="740"/>
                  </a:lnTo>
                  <a:lnTo>
                    <a:pt x="131" y="727"/>
                  </a:lnTo>
                  <a:lnTo>
                    <a:pt x="167" y="728"/>
                  </a:lnTo>
                  <a:lnTo>
                    <a:pt x="204" y="718"/>
                  </a:lnTo>
                  <a:lnTo>
                    <a:pt x="238" y="700"/>
                  </a:lnTo>
                  <a:lnTo>
                    <a:pt x="272" y="670"/>
                  </a:lnTo>
                  <a:lnTo>
                    <a:pt x="304" y="635"/>
                  </a:lnTo>
                  <a:lnTo>
                    <a:pt x="333" y="594"/>
                  </a:lnTo>
                  <a:lnTo>
                    <a:pt x="358" y="549"/>
                  </a:lnTo>
                  <a:lnTo>
                    <a:pt x="381" y="500"/>
                  </a:lnTo>
                  <a:lnTo>
                    <a:pt x="396" y="449"/>
                  </a:lnTo>
                  <a:lnTo>
                    <a:pt x="408" y="397"/>
                  </a:lnTo>
                  <a:lnTo>
                    <a:pt x="414" y="346"/>
                  </a:lnTo>
                  <a:lnTo>
                    <a:pt x="412" y="296"/>
                  </a:lnTo>
                  <a:lnTo>
                    <a:pt x="402" y="251"/>
                  </a:lnTo>
                  <a:lnTo>
                    <a:pt x="384" y="208"/>
                  </a:lnTo>
                  <a:lnTo>
                    <a:pt x="357" y="172"/>
                  </a:lnTo>
                  <a:lnTo>
                    <a:pt x="320" y="142"/>
                  </a:lnTo>
                  <a:lnTo>
                    <a:pt x="260" y="107"/>
                  </a:lnTo>
                  <a:lnTo>
                    <a:pt x="203" y="82"/>
                  </a:lnTo>
                  <a:lnTo>
                    <a:pt x="154" y="65"/>
                  </a:lnTo>
                  <a:lnTo>
                    <a:pt x="108" y="56"/>
                  </a:lnTo>
                  <a:lnTo>
                    <a:pt x="68" y="55"/>
                  </a:lnTo>
                  <a:lnTo>
                    <a:pt x="32" y="61"/>
                  </a:lnTo>
                  <a:lnTo>
                    <a:pt x="0" y="7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26662" name="Freeform 38"/>
            <p:cNvSpPr/>
            <p:nvPr/>
          </p:nvSpPr>
          <p:spPr bwMode="ltGray">
            <a:xfrm rot="1584153">
              <a:off x="20" y="410"/>
              <a:ext cx="344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5"/>
                </a:cxn>
                <a:cxn ang="0">
                  <a:pos x="3" y="50"/>
                </a:cxn>
                <a:cxn ang="0">
                  <a:pos x="6" y="75"/>
                </a:cxn>
                <a:cxn ang="0">
                  <a:pos x="11" y="98"/>
                </a:cxn>
                <a:cxn ang="0">
                  <a:pos x="18" y="119"/>
                </a:cxn>
                <a:cxn ang="0">
                  <a:pos x="27" y="141"/>
                </a:cxn>
                <a:cxn ang="0">
                  <a:pos x="38" y="161"/>
                </a:cxn>
                <a:cxn ang="0">
                  <a:pos x="51" y="178"/>
                </a:cxn>
                <a:cxn ang="0">
                  <a:pos x="67" y="194"/>
                </a:cxn>
                <a:cxn ang="0">
                  <a:pos x="86" y="208"/>
                </a:cxn>
                <a:cxn ang="0">
                  <a:pos x="106" y="219"/>
                </a:cxn>
                <a:cxn ang="0">
                  <a:pos x="131" y="228"/>
                </a:cxn>
                <a:cxn ang="0">
                  <a:pos x="158" y="234"/>
                </a:cxn>
                <a:cxn ang="0">
                  <a:pos x="188" y="237"/>
                </a:cxn>
                <a:cxn ang="0">
                  <a:pos x="220" y="236"/>
                </a:cxn>
                <a:cxn ang="0">
                  <a:pos x="257" y="232"/>
                </a:cxn>
                <a:cxn ang="0">
                  <a:pos x="224" y="227"/>
                </a:cxn>
                <a:cxn ang="0">
                  <a:pos x="195" y="220"/>
                </a:cxn>
                <a:cxn ang="0">
                  <a:pos x="170" y="212"/>
                </a:cxn>
                <a:cxn ang="0">
                  <a:pos x="148" y="204"/>
                </a:cxn>
                <a:cxn ang="0">
                  <a:pos x="128" y="193"/>
                </a:cxn>
                <a:cxn ang="0">
                  <a:pos x="112" y="182"/>
                </a:cxn>
                <a:cxn ang="0">
                  <a:pos x="97" y="169"/>
                </a:cxn>
                <a:cxn ang="0">
                  <a:pos x="84" y="155"/>
                </a:cxn>
                <a:cxn ang="0">
                  <a:pos x="72" y="141"/>
                </a:cxn>
                <a:cxn ang="0">
                  <a:pos x="61" y="125"/>
                </a:cxn>
                <a:cxn ang="0">
                  <a:pos x="52" y="107"/>
                </a:cxn>
                <a:cxn ang="0">
                  <a:pos x="43" y="88"/>
                </a:cxn>
                <a:cxn ang="0">
                  <a:pos x="33" y="69"/>
                </a:cxn>
                <a:cxn ang="0">
                  <a:pos x="23" y="47"/>
                </a:cxn>
                <a:cxn ang="0">
                  <a:pos x="12" y="24"/>
                </a:cxn>
                <a:cxn ang="0">
                  <a:pos x="0" y="0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26663" name="Freeform 39"/>
            <p:cNvSpPr/>
            <p:nvPr/>
          </p:nvSpPr>
          <p:spPr bwMode="ltGray">
            <a:xfrm rot="1584153">
              <a:off x="242" y="756"/>
              <a:ext cx="167" cy="115"/>
            </a:xfrm>
            <a:custGeom>
              <a:avLst/>
              <a:gdLst/>
              <a:ahLst/>
              <a:cxnLst>
                <a:cxn ang="0">
                  <a:pos x="77" y="0"/>
                </a:cxn>
                <a:cxn ang="0">
                  <a:pos x="124" y="108"/>
                </a:cxn>
                <a:cxn ang="0">
                  <a:pos x="120" y="107"/>
                </a:cxn>
                <a:cxn ang="0">
                  <a:pos x="107" y="105"/>
                </a:cxn>
                <a:cxn ang="0">
                  <a:pos x="89" y="101"/>
                </a:cxn>
                <a:cxn ang="0">
                  <a:pos x="68" y="99"/>
                </a:cxn>
                <a:cxn ang="0">
                  <a:pos x="45" y="97"/>
                </a:cxn>
                <a:cxn ang="0">
                  <a:pos x="25" y="98"/>
                </a:cxn>
                <a:cxn ang="0">
                  <a:pos x="9" y="102"/>
                </a:cxn>
                <a:cxn ang="0">
                  <a:pos x="0" y="110"/>
                </a:cxn>
                <a:cxn ang="0">
                  <a:pos x="4" y="98"/>
                </a:cxn>
                <a:cxn ang="0">
                  <a:pos x="8" y="89"/>
                </a:cxn>
                <a:cxn ang="0">
                  <a:pos x="16" y="82"/>
                </a:cxn>
                <a:cxn ang="0">
                  <a:pos x="25" y="76"/>
                </a:cxn>
                <a:cxn ang="0">
                  <a:pos x="36" y="72"/>
                </a:cxn>
                <a:cxn ang="0">
                  <a:pos x="47" y="71"/>
                </a:cxn>
                <a:cxn ang="0">
                  <a:pos x="59" y="71"/>
                </a:cxn>
                <a:cxn ang="0">
                  <a:pos x="72" y="74"/>
                </a:cxn>
                <a:cxn ang="0">
                  <a:pos x="73" y="71"/>
                </a:cxn>
                <a:cxn ang="0">
                  <a:pos x="70" y="56"/>
                </a:cxn>
                <a:cxn ang="0">
                  <a:pos x="67" y="38"/>
                </a:cxn>
                <a:cxn ang="0">
                  <a:pos x="65" y="30"/>
                </a:cxn>
                <a:cxn ang="0">
                  <a:pos x="63" y="30"/>
                </a:cxn>
                <a:cxn ang="0">
                  <a:pos x="61" y="29"/>
                </a:cxn>
                <a:cxn ang="0">
                  <a:pos x="59" y="26"/>
                </a:cxn>
                <a:cxn ang="0">
                  <a:pos x="57" y="23"/>
                </a:cxn>
                <a:cxn ang="0">
                  <a:pos x="57" y="19"/>
                </a:cxn>
                <a:cxn ang="0">
                  <a:pos x="59" y="14"/>
                </a:cxn>
                <a:cxn ang="0">
                  <a:pos x="66" y="8"/>
                </a:cxn>
                <a:cxn ang="0">
                  <a:pos x="77" y="0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26664" name="Freeform 40"/>
            <p:cNvSpPr/>
            <p:nvPr/>
          </p:nvSpPr>
          <p:spPr bwMode="ltGray">
            <a:xfrm rot="1584153">
              <a:off x="574" y="286"/>
              <a:ext cx="147" cy="1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1"/>
                </a:cxn>
                <a:cxn ang="0">
                  <a:pos x="18" y="5"/>
                </a:cxn>
                <a:cxn ang="0">
                  <a:pos x="37" y="12"/>
                </a:cxn>
                <a:cxn ang="0">
                  <a:pos x="58" y="24"/>
                </a:cxn>
                <a:cxn ang="0">
                  <a:pos x="78" y="44"/>
                </a:cxn>
                <a:cxn ang="0">
                  <a:pos x="96" y="71"/>
                </a:cxn>
                <a:cxn ang="0">
                  <a:pos x="107" y="108"/>
                </a:cxn>
                <a:cxn ang="0">
                  <a:pos x="109" y="156"/>
                </a:cxn>
                <a:cxn ang="0">
                  <a:pos x="105" y="156"/>
                </a:cxn>
                <a:cxn ang="0">
                  <a:pos x="99" y="156"/>
                </a:cxn>
                <a:cxn ang="0">
                  <a:pos x="93" y="156"/>
                </a:cxn>
                <a:cxn ang="0">
                  <a:pos x="87" y="154"/>
                </a:cxn>
                <a:cxn ang="0">
                  <a:pos x="81" y="153"/>
                </a:cxn>
                <a:cxn ang="0">
                  <a:pos x="74" y="150"/>
                </a:cxn>
                <a:cxn ang="0">
                  <a:pos x="66" y="145"/>
                </a:cxn>
                <a:cxn ang="0">
                  <a:pos x="58" y="139"/>
                </a:cxn>
                <a:cxn ang="0">
                  <a:pos x="53" y="126"/>
                </a:cxn>
                <a:cxn ang="0">
                  <a:pos x="53" y="111"/>
                </a:cxn>
                <a:cxn ang="0">
                  <a:pos x="56" y="96"/>
                </a:cxn>
                <a:cxn ang="0">
                  <a:pos x="59" y="80"/>
                </a:cxn>
                <a:cxn ang="0">
                  <a:pos x="56" y="62"/>
                </a:cxn>
                <a:cxn ang="0">
                  <a:pos x="48" y="43"/>
                </a:cxn>
                <a:cxn ang="0">
                  <a:pos x="31" y="23"/>
                </a:cxn>
                <a:cxn ang="0">
                  <a:pos x="0" y="0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26665" name="Freeform 41"/>
            <p:cNvSpPr/>
            <p:nvPr/>
          </p:nvSpPr>
          <p:spPr bwMode="ltGray">
            <a:xfrm rot="1584153">
              <a:off x="236" y="721"/>
              <a:ext cx="62" cy="97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20" y="38"/>
                </a:cxn>
                <a:cxn ang="0">
                  <a:pos x="15" y="62"/>
                </a:cxn>
                <a:cxn ang="0">
                  <a:pos x="11" y="79"/>
                </a:cxn>
                <a:cxn ang="0">
                  <a:pos x="0" y="94"/>
                </a:cxn>
                <a:cxn ang="0">
                  <a:pos x="12" y="88"/>
                </a:cxn>
                <a:cxn ang="0">
                  <a:pos x="23" y="80"/>
                </a:cxn>
                <a:cxn ang="0">
                  <a:pos x="32" y="69"/>
                </a:cxn>
                <a:cxn ang="0">
                  <a:pos x="40" y="57"/>
                </a:cxn>
                <a:cxn ang="0">
                  <a:pos x="45" y="44"/>
                </a:cxn>
                <a:cxn ang="0">
                  <a:pos x="46" y="30"/>
                </a:cxn>
                <a:cxn ang="0">
                  <a:pos x="42" y="15"/>
                </a:cxn>
                <a:cxn ang="0">
                  <a:pos x="31" y="0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26666" name="Freeform 42"/>
            <p:cNvSpPr/>
            <p:nvPr/>
          </p:nvSpPr>
          <p:spPr bwMode="ltGray">
            <a:xfrm rot="1584153">
              <a:off x="585" y="466"/>
              <a:ext cx="72" cy="4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6" y="3"/>
                </a:cxn>
                <a:cxn ang="0">
                  <a:pos x="13" y="8"/>
                </a:cxn>
                <a:cxn ang="0">
                  <a:pos x="21" y="12"/>
                </a:cxn>
                <a:cxn ang="0">
                  <a:pos x="29" y="15"/>
                </a:cxn>
                <a:cxn ang="0">
                  <a:pos x="38" y="17"/>
                </a:cxn>
                <a:cxn ang="0">
                  <a:pos x="46" y="18"/>
                </a:cxn>
                <a:cxn ang="0">
                  <a:pos x="54" y="16"/>
                </a:cxn>
                <a:cxn ang="0">
                  <a:pos x="53" y="25"/>
                </a:cxn>
                <a:cxn ang="0">
                  <a:pos x="50" y="33"/>
                </a:cxn>
                <a:cxn ang="0">
                  <a:pos x="44" y="38"/>
                </a:cxn>
                <a:cxn ang="0">
                  <a:pos x="37" y="40"/>
                </a:cxn>
                <a:cxn ang="0">
                  <a:pos x="28" y="39"/>
                </a:cxn>
                <a:cxn ang="0">
                  <a:pos x="19" y="32"/>
                </a:cxn>
                <a:cxn ang="0">
                  <a:pos x="10" y="20"/>
                </a:cxn>
                <a:cxn ang="0">
                  <a:pos x="0" y="0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26667" name="Freeform 43"/>
            <p:cNvSpPr/>
            <p:nvPr/>
          </p:nvSpPr>
          <p:spPr bwMode="ltGray">
            <a:xfrm>
              <a:off x="0" y="886"/>
              <a:ext cx="360" cy="650"/>
            </a:xfrm>
            <a:custGeom>
              <a:avLst/>
              <a:gdLst/>
              <a:ahLst/>
              <a:cxnLst>
                <a:cxn ang="0">
                  <a:pos x="264" y="0"/>
                </a:cxn>
                <a:cxn ang="0">
                  <a:pos x="269" y="9"/>
                </a:cxn>
                <a:cxn ang="0">
                  <a:pos x="277" y="22"/>
                </a:cxn>
                <a:cxn ang="0">
                  <a:pos x="286" y="39"/>
                </a:cxn>
                <a:cxn ang="0">
                  <a:pos x="297" y="58"/>
                </a:cxn>
                <a:cxn ang="0">
                  <a:pos x="309" y="83"/>
                </a:cxn>
                <a:cxn ang="0">
                  <a:pos x="319" y="108"/>
                </a:cxn>
                <a:cxn ang="0">
                  <a:pos x="329" y="136"/>
                </a:cxn>
                <a:cxn ang="0">
                  <a:pos x="333" y="163"/>
                </a:cxn>
                <a:cxn ang="0">
                  <a:pos x="336" y="193"/>
                </a:cxn>
                <a:cxn ang="0">
                  <a:pos x="332" y="223"/>
                </a:cxn>
                <a:cxn ang="0">
                  <a:pos x="323" y="255"/>
                </a:cxn>
                <a:cxn ang="0">
                  <a:pos x="310" y="285"/>
                </a:cxn>
                <a:cxn ang="0">
                  <a:pos x="287" y="315"/>
                </a:cxn>
                <a:cxn ang="0">
                  <a:pos x="257" y="343"/>
                </a:cxn>
                <a:cxn ang="0">
                  <a:pos x="218" y="370"/>
                </a:cxn>
                <a:cxn ang="0">
                  <a:pos x="167" y="396"/>
                </a:cxn>
                <a:cxn ang="0">
                  <a:pos x="111" y="425"/>
                </a:cxn>
                <a:cxn ang="0">
                  <a:pos x="69" y="457"/>
                </a:cxn>
                <a:cxn ang="0">
                  <a:pos x="35" y="490"/>
                </a:cxn>
                <a:cxn ang="0">
                  <a:pos x="12" y="526"/>
                </a:cxn>
                <a:cxn ang="0">
                  <a:pos x="0" y="553"/>
                </a:cxn>
                <a:cxn ang="0">
                  <a:pos x="0" y="650"/>
                </a:cxn>
                <a:cxn ang="0">
                  <a:pos x="6" y="628"/>
                </a:cxn>
                <a:cxn ang="0">
                  <a:pos x="19" y="594"/>
                </a:cxn>
                <a:cxn ang="0">
                  <a:pos x="43" y="551"/>
                </a:cxn>
                <a:cxn ang="0">
                  <a:pos x="76" y="503"/>
                </a:cxn>
                <a:cxn ang="0">
                  <a:pos x="125" y="454"/>
                </a:cxn>
                <a:cxn ang="0">
                  <a:pos x="190" y="408"/>
                </a:cxn>
                <a:cxn ang="0">
                  <a:pos x="275" y="365"/>
                </a:cxn>
                <a:cxn ang="0">
                  <a:pos x="308" y="342"/>
                </a:cxn>
                <a:cxn ang="0">
                  <a:pos x="335" y="305"/>
                </a:cxn>
                <a:cxn ang="0">
                  <a:pos x="352" y="255"/>
                </a:cxn>
                <a:cxn ang="0">
                  <a:pos x="360" y="201"/>
                </a:cxn>
                <a:cxn ang="0">
                  <a:pos x="356" y="144"/>
                </a:cxn>
                <a:cxn ang="0">
                  <a:pos x="341" y="88"/>
                </a:cxn>
                <a:cxn ang="0">
                  <a:pos x="311" y="39"/>
                </a:cxn>
                <a:cxn ang="0">
                  <a:pos x="264" y="0"/>
                </a:cxn>
              </a:cxnLst>
              <a:rect l="0" t="0" r="r" b="b"/>
              <a:pathLst>
                <a:path w="360" h="650">
                  <a:moveTo>
                    <a:pt x="264" y="0"/>
                  </a:moveTo>
                  <a:lnTo>
                    <a:pt x="269" y="9"/>
                  </a:lnTo>
                  <a:lnTo>
                    <a:pt x="277" y="22"/>
                  </a:lnTo>
                  <a:lnTo>
                    <a:pt x="286" y="39"/>
                  </a:lnTo>
                  <a:lnTo>
                    <a:pt x="297" y="58"/>
                  </a:lnTo>
                  <a:lnTo>
                    <a:pt x="309" y="83"/>
                  </a:lnTo>
                  <a:lnTo>
                    <a:pt x="319" y="108"/>
                  </a:lnTo>
                  <a:lnTo>
                    <a:pt x="329" y="136"/>
                  </a:lnTo>
                  <a:lnTo>
                    <a:pt x="333" y="163"/>
                  </a:lnTo>
                  <a:lnTo>
                    <a:pt x="336" y="193"/>
                  </a:lnTo>
                  <a:lnTo>
                    <a:pt x="332" y="223"/>
                  </a:lnTo>
                  <a:lnTo>
                    <a:pt x="323" y="255"/>
                  </a:lnTo>
                  <a:lnTo>
                    <a:pt x="310" y="285"/>
                  </a:lnTo>
                  <a:lnTo>
                    <a:pt x="287" y="315"/>
                  </a:lnTo>
                  <a:lnTo>
                    <a:pt x="257" y="343"/>
                  </a:lnTo>
                  <a:lnTo>
                    <a:pt x="218" y="370"/>
                  </a:lnTo>
                  <a:lnTo>
                    <a:pt x="167" y="396"/>
                  </a:lnTo>
                  <a:lnTo>
                    <a:pt x="111" y="425"/>
                  </a:lnTo>
                  <a:lnTo>
                    <a:pt x="69" y="457"/>
                  </a:lnTo>
                  <a:lnTo>
                    <a:pt x="35" y="490"/>
                  </a:lnTo>
                  <a:lnTo>
                    <a:pt x="12" y="526"/>
                  </a:lnTo>
                  <a:lnTo>
                    <a:pt x="0" y="553"/>
                  </a:lnTo>
                  <a:lnTo>
                    <a:pt x="0" y="650"/>
                  </a:lnTo>
                  <a:lnTo>
                    <a:pt x="6" y="628"/>
                  </a:lnTo>
                  <a:lnTo>
                    <a:pt x="19" y="594"/>
                  </a:lnTo>
                  <a:lnTo>
                    <a:pt x="43" y="551"/>
                  </a:lnTo>
                  <a:lnTo>
                    <a:pt x="76" y="503"/>
                  </a:lnTo>
                  <a:lnTo>
                    <a:pt x="125" y="454"/>
                  </a:lnTo>
                  <a:lnTo>
                    <a:pt x="190" y="408"/>
                  </a:lnTo>
                  <a:lnTo>
                    <a:pt x="275" y="365"/>
                  </a:lnTo>
                  <a:lnTo>
                    <a:pt x="308" y="342"/>
                  </a:lnTo>
                  <a:lnTo>
                    <a:pt x="335" y="305"/>
                  </a:lnTo>
                  <a:lnTo>
                    <a:pt x="352" y="255"/>
                  </a:lnTo>
                  <a:lnTo>
                    <a:pt x="360" y="201"/>
                  </a:lnTo>
                  <a:lnTo>
                    <a:pt x="356" y="144"/>
                  </a:lnTo>
                  <a:lnTo>
                    <a:pt x="341" y="88"/>
                  </a:lnTo>
                  <a:lnTo>
                    <a:pt x="311" y="39"/>
                  </a:lnTo>
                  <a:lnTo>
                    <a:pt x="264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26668" name="Freeform 44"/>
            <p:cNvSpPr/>
            <p:nvPr/>
          </p:nvSpPr>
          <p:spPr bwMode="ltGray">
            <a:xfrm rot="1584153">
              <a:off x="56" y="84"/>
              <a:ext cx="804" cy="686"/>
            </a:xfrm>
            <a:custGeom>
              <a:avLst/>
              <a:gdLst/>
              <a:ahLst/>
              <a:cxnLst>
                <a:cxn ang="0">
                  <a:pos x="16" y="370"/>
                </a:cxn>
                <a:cxn ang="0">
                  <a:pos x="6" y="341"/>
                </a:cxn>
                <a:cxn ang="0">
                  <a:pos x="0" y="289"/>
                </a:cxn>
                <a:cxn ang="0">
                  <a:pos x="4" y="222"/>
                </a:cxn>
                <a:cxn ang="0">
                  <a:pos x="25" y="151"/>
                </a:cxn>
                <a:cxn ang="0">
                  <a:pos x="69" y="84"/>
                </a:cxn>
                <a:cxn ang="0">
                  <a:pos x="142" y="31"/>
                </a:cxn>
                <a:cxn ang="0">
                  <a:pos x="247" y="2"/>
                </a:cxn>
                <a:cxn ang="0">
                  <a:pos x="380" y="9"/>
                </a:cxn>
                <a:cxn ang="0">
                  <a:pos x="484" y="68"/>
                </a:cxn>
                <a:cxn ang="0">
                  <a:pos x="554" y="165"/>
                </a:cxn>
                <a:cxn ang="0">
                  <a:pos x="591" y="284"/>
                </a:cxn>
                <a:cxn ang="0">
                  <a:pos x="595" y="409"/>
                </a:cxn>
                <a:cxn ang="0">
                  <a:pos x="566" y="525"/>
                </a:cxn>
                <a:cxn ang="0">
                  <a:pos x="507" y="615"/>
                </a:cxn>
                <a:cxn ang="0">
                  <a:pos x="417" y="663"/>
                </a:cxn>
                <a:cxn ang="0">
                  <a:pos x="389" y="659"/>
                </a:cxn>
                <a:cxn ang="0">
                  <a:pos x="441" y="617"/>
                </a:cxn>
                <a:cxn ang="0">
                  <a:pos x="482" y="544"/>
                </a:cxn>
                <a:cxn ang="0">
                  <a:pos x="509" y="454"/>
                </a:cxn>
                <a:cxn ang="0">
                  <a:pos x="520" y="355"/>
                </a:cxn>
                <a:cxn ang="0">
                  <a:pos x="514" y="258"/>
                </a:cxn>
                <a:cxn ang="0">
                  <a:pos x="485" y="174"/>
                </a:cxn>
                <a:cxn ang="0">
                  <a:pos x="433" y="112"/>
                </a:cxn>
                <a:cxn ang="0">
                  <a:pos x="341" y="75"/>
                </a:cxn>
                <a:cxn ang="0">
                  <a:pos x="246" y="61"/>
                </a:cxn>
                <a:cxn ang="0">
                  <a:pos x="174" y="71"/>
                </a:cxn>
                <a:cxn ang="0">
                  <a:pos x="121" y="101"/>
                </a:cxn>
                <a:cxn ang="0">
                  <a:pos x="84" y="149"/>
                </a:cxn>
                <a:cxn ang="0">
                  <a:pos x="57" y="206"/>
                </a:cxn>
                <a:cxn ang="0">
                  <a:pos x="40" y="272"/>
                </a:cxn>
                <a:cxn ang="0">
                  <a:pos x="28" y="339"/>
                </a:cxn>
              </a:cxnLst>
              <a:rect l="0" t="0" r="r" b="b"/>
              <a:pathLst>
                <a:path w="596" h="666">
                  <a:moveTo>
                    <a:pt x="22" y="372"/>
                  </a:moveTo>
                  <a:lnTo>
                    <a:pt x="16" y="370"/>
                  </a:lnTo>
                  <a:lnTo>
                    <a:pt x="10" y="360"/>
                  </a:lnTo>
                  <a:lnTo>
                    <a:pt x="6" y="341"/>
                  </a:lnTo>
                  <a:lnTo>
                    <a:pt x="1" y="318"/>
                  </a:lnTo>
                  <a:lnTo>
                    <a:pt x="0" y="289"/>
                  </a:lnTo>
                  <a:lnTo>
                    <a:pt x="0" y="257"/>
                  </a:lnTo>
                  <a:lnTo>
                    <a:pt x="4" y="222"/>
                  </a:lnTo>
                  <a:lnTo>
                    <a:pt x="13" y="187"/>
                  </a:lnTo>
                  <a:lnTo>
                    <a:pt x="25" y="151"/>
                  </a:lnTo>
                  <a:lnTo>
                    <a:pt x="45" y="116"/>
                  </a:lnTo>
                  <a:lnTo>
                    <a:pt x="69" y="84"/>
                  </a:lnTo>
                  <a:lnTo>
                    <a:pt x="101" y="55"/>
                  </a:lnTo>
                  <a:lnTo>
                    <a:pt x="142" y="31"/>
                  </a:lnTo>
                  <a:lnTo>
                    <a:pt x="190" y="13"/>
                  </a:lnTo>
                  <a:lnTo>
                    <a:pt x="247" y="2"/>
                  </a:lnTo>
                  <a:lnTo>
                    <a:pt x="314" y="0"/>
                  </a:lnTo>
                  <a:lnTo>
                    <a:pt x="380" y="9"/>
                  </a:lnTo>
                  <a:lnTo>
                    <a:pt x="436" y="33"/>
                  </a:lnTo>
                  <a:lnTo>
                    <a:pt x="484" y="68"/>
                  </a:lnTo>
                  <a:lnTo>
                    <a:pt x="524" y="113"/>
                  </a:lnTo>
                  <a:lnTo>
                    <a:pt x="554" y="165"/>
                  </a:lnTo>
                  <a:lnTo>
                    <a:pt x="577" y="222"/>
                  </a:lnTo>
                  <a:lnTo>
                    <a:pt x="591" y="284"/>
                  </a:lnTo>
                  <a:lnTo>
                    <a:pt x="596" y="347"/>
                  </a:lnTo>
                  <a:lnTo>
                    <a:pt x="595" y="409"/>
                  </a:lnTo>
                  <a:lnTo>
                    <a:pt x="585" y="469"/>
                  </a:lnTo>
                  <a:lnTo>
                    <a:pt x="566" y="525"/>
                  </a:lnTo>
                  <a:lnTo>
                    <a:pt x="540" y="574"/>
                  </a:lnTo>
                  <a:lnTo>
                    <a:pt x="507" y="615"/>
                  </a:lnTo>
                  <a:lnTo>
                    <a:pt x="465" y="645"/>
                  </a:lnTo>
                  <a:lnTo>
                    <a:pt x="417" y="663"/>
                  </a:lnTo>
                  <a:lnTo>
                    <a:pt x="360" y="666"/>
                  </a:lnTo>
                  <a:lnTo>
                    <a:pt x="389" y="659"/>
                  </a:lnTo>
                  <a:lnTo>
                    <a:pt x="417" y="642"/>
                  </a:lnTo>
                  <a:lnTo>
                    <a:pt x="441" y="617"/>
                  </a:lnTo>
                  <a:lnTo>
                    <a:pt x="463" y="583"/>
                  </a:lnTo>
                  <a:lnTo>
                    <a:pt x="482" y="544"/>
                  </a:lnTo>
                  <a:lnTo>
                    <a:pt x="497" y="501"/>
                  </a:lnTo>
                  <a:lnTo>
                    <a:pt x="509" y="454"/>
                  </a:lnTo>
                  <a:lnTo>
                    <a:pt x="517" y="404"/>
                  </a:lnTo>
                  <a:lnTo>
                    <a:pt x="520" y="355"/>
                  </a:lnTo>
                  <a:lnTo>
                    <a:pt x="519" y="305"/>
                  </a:lnTo>
                  <a:lnTo>
                    <a:pt x="514" y="258"/>
                  </a:lnTo>
                  <a:lnTo>
                    <a:pt x="502" y="213"/>
                  </a:lnTo>
                  <a:lnTo>
                    <a:pt x="485" y="174"/>
                  </a:lnTo>
                  <a:lnTo>
                    <a:pt x="462" y="139"/>
                  </a:lnTo>
                  <a:lnTo>
                    <a:pt x="433" y="112"/>
                  </a:lnTo>
                  <a:lnTo>
                    <a:pt x="397" y="93"/>
                  </a:lnTo>
                  <a:lnTo>
                    <a:pt x="341" y="75"/>
                  </a:lnTo>
                  <a:lnTo>
                    <a:pt x="290" y="65"/>
                  </a:lnTo>
                  <a:lnTo>
                    <a:pt x="246" y="61"/>
                  </a:lnTo>
                  <a:lnTo>
                    <a:pt x="207" y="63"/>
                  </a:lnTo>
                  <a:lnTo>
                    <a:pt x="174" y="71"/>
                  </a:lnTo>
                  <a:lnTo>
                    <a:pt x="146" y="84"/>
                  </a:lnTo>
                  <a:lnTo>
                    <a:pt x="121" y="101"/>
                  </a:lnTo>
                  <a:lnTo>
                    <a:pt x="101" y="123"/>
                  </a:lnTo>
                  <a:lnTo>
                    <a:pt x="84" y="149"/>
                  </a:lnTo>
                  <a:lnTo>
                    <a:pt x="69" y="176"/>
                  </a:lnTo>
                  <a:lnTo>
                    <a:pt x="57" y="206"/>
                  </a:lnTo>
                  <a:lnTo>
                    <a:pt x="48" y="239"/>
                  </a:lnTo>
                  <a:lnTo>
                    <a:pt x="40" y="272"/>
                  </a:lnTo>
                  <a:lnTo>
                    <a:pt x="33" y="305"/>
                  </a:lnTo>
                  <a:lnTo>
                    <a:pt x="28" y="339"/>
                  </a:lnTo>
                  <a:lnTo>
                    <a:pt x="22" y="372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</p:grpSp>
      <p:sp>
        <p:nvSpPr>
          <p:cNvPr id="26669" name="Rectangle 45"/>
          <p:cNvSpPr>
            <a:spLocks noGrp="1" noChangeArrowheads="1"/>
          </p:cNvSpPr>
          <p:nvPr>
            <p:ph type="title"/>
          </p:nvPr>
        </p:nvSpPr>
        <p:spPr bwMode="auto">
          <a:xfrm>
            <a:off x="442913" y="103188"/>
            <a:ext cx="8243887" cy="13144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b" anchorCtr="0" compatLnSpc="1"/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 smtClean="0"/>
          </a:p>
        </p:txBody>
      </p:sp>
      <p:sp>
        <p:nvSpPr>
          <p:cNvPr id="1028" name="Rectangle 4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56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 smtClean="0"/>
          </a:p>
        </p:txBody>
      </p:sp>
      <p:sp>
        <p:nvSpPr>
          <p:cNvPr id="26671" name="Rectangle 4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6672" name="Rectangle 4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6673" name="Rectangle 4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>
              <a:defRPr/>
            </a:pPr>
            <a:fld id="{23CCAE84-08E8-4FDA-BD6E-29DA287ADA32}" type="slidenum">
              <a:rPr lang="en-US" altLang="zh-CN"/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anose="020B0604030504040204" pitchFamily="34" charset="0"/>
          <a:ea typeface="宋体" panose="02010600030101010101" pitchFamily="2" charset="-122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anose="020B0604030504040204" pitchFamily="34" charset="0"/>
          <a:ea typeface="宋体" panose="02010600030101010101" pitchFamily="2" charset="-122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anose="020B0604030504040204" pitchFamily="34" charset="0"/>
          <a:ea typeface="宋体" panose="02010600030101010101" pitchFamily="2" charset="-122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anose="020B0604030504040204" pitchFamily="34" charset="0"/>
          <a:ea typeface="宋体" panose="02010600030101010101" pitchFamily="2" charset="-122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anose="020B0604030504040204" pitchFamily="34" charset="0"/>
          <a:ea typeface="宋体" panose="02010600030101010101" pitchFamily="2" charset="-122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anose="020B0604030504040204" pitchFamily="34" charset="0"/>
          <a:ea typeface="宋体" panose="02010600030101010101" pitchFamily="2" charset="-122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anose="020B0604030504040204" pitchFamily="34" charset="0"/>
          <a:ea typeface="宋体" panose="02010600030101010101" pitchFamily="2" charset="-122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anose="020B060403050404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audio1.wav"/><Relationship Id="rId1" Type="http://schemas.openxmlformats.org/officeDocument/2006/relationships/image" Target="../media/image7.GI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audio1.wav"/><Relationship Id="rId1" Type="http://schemas.openxmlformats.org/officeDocument/2006/relationships/image" Target="../media/image6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audio1.wav"/><Relationship Id="rId1" Type="http://schemas.openxmlformats.org/officeDocument/2006/relationships/image" Target="../media/image6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audio1.wav"/><Relationship Id="rId1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/Relationships>
</file>

<file path=ppt/slides/_rels/slide8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7.xml"/><Relationship Id="rId5" Type="http://schemas.openxmlformats.org/officeDocument/2006/relationships/audio" Target="../media/audio1.wav"/><Relationship Id="rId4" Type="http://schemas.openxmlformats.org/officeDocument/2006/relationships/image" Target="../media/image6.jpeg"/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WordArt 3"/>
          <p:cNvSpPr>
            <a:spLocks noChangeArrowheads="1" noChangeShapeType="1" noTextEdit="1"/>
          </p:cNvSpPr>
          <p:nvPr/>
        </p:nvSpPr>
        <p:spPr bwMode="auto">
          <a:xfrm>
            <a:off x="357188" y="2281238"/>
            <a:ext cx="8286750" cy="1219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634"/>
              </a:avLst>
            </a:prstTxWarp>
          </a:bodyPr>
          <a:lstStyle/>
          <a:p>
            <a:pPr algn="ctr"/>
            <a:r>
              <a:rPr lang="zh-CN" altLang="en-US" sz="3600" b="1" kern="10">
                <a:ln w="9525">
                  <a:solidFill>
                    <a:srgbClr val="000000"/>
                  </a:solidFill>
                  <a:round/>
                </a:ln>
                <a:effectLst>
                  <a:outerShdw dist="35921" dir="2700000" algn="ctr" rotWithShape="0">
                    <a:srgbClr val="808080"/>
                  </a:outerShdw>
                </a:effectLst>
                <a:latin typeface="隶书" panose="02010509060101010101" charset="-122"/>
                <a:ea typeface="隶书" panose="02010509060101010101" charset="-122"/>
              </a:rPr>
              <a:t>第三节 化学方程式的书写与应用</a:t>
            </a:r>
            <a:endParaRPr lang="zh-CN" altLang="en-US" sz="3600" b="1" kern="10">
              <a:ln w="9525">
                <a:solidFill>
                  <a:srgbClr val="000000"/>
                </a:solidFill>
                <a:round/>
              </a:ln>
              <a:effectLst>
                <a:outerShdw dist="35921" dir="2700000" algn="ctr" rotWithShape="0">
                  <a:srgbClr val="808080"/>
                </a:outerShdw>
              </a:effectLst>
              <a:latin typeface="隶书" panose="02010509060101010101" charset="-122"/>
              <a:ea typeface="隶书" panose="02010509060101010101" charset="-122"/>
            </a:endParaRP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7010400" y="1752600"/>
            <a:ext cx="2133600" cy="8239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4800" b="1">
                <a:solidFill>
                  <a:schemeClr val="bg1"/>
                </a:solidFill>
                <a:latin typeface="Times New Roman" panose="02020603050405020304" pitchFamily="18" charset="0"/>
              </a:rPr>
              <a:t>（</a:t>
            </a:r>
            <a:r>
              <a:rPr kumimoji="1" lang="en-US" altLang="zh-CN" sz="4800" b="1">
                <a:solidFill>
                  <a:schemeClr val="bg1"/>
                </a:solidFill>
                <a:latin typeface="Times New Roman" panose="02020603050405020304" pitchFamily="18" charset="0"/>
              </a:rPr>
              <a:t>2</a:t>
            </a:r>
            <a:r>
              <a:rPr kumimoji="1" lang="zh-CN" altLang="en-US" sz="4800" b="1">
                <a:solidFill>
                  <a:schemeClr val="bg1"/>
                </a:solidFill>
                <a:latin typeface="Times New Roman" panose="02020603050405020304" pitchFamily="18" charset="0"/>
              </a:rPr>
              <a:t>）</a:t>
            </a:r>
            <a:endParaRPr kumimoji="1" lang="zh-CN" altLang="en-US" sz="4800" b="1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animBg="1"/>
      <p:bldP spid="3076" grpId="0" autoUpdateAnimBg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500063" y="214313"/>
            <a:ext cx="8110537" cy="1570037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3200" b="1">
                <a:solidFill>
                  <a:schemeClr val="bg1"/>
                </a:solidFill>
                <a:latin typeface="隶书" panose="02010509060101010101" charset="-122"/>
                <a:ea typeface="隶书" panose="02010509060101010101" charset="-122"/>
              </a:rPr>
              <a:t>配平化学方程式的关键要找准从哪里下手，配平的方法很多，不同的化学方程式，需要不同的方法来配平。</a:t>
            </a:r>
            <a:r>
              <a:rPr kumimoji="1" lang="zh-CN" altLang="en-US" sz="3200" b="1">
                <a:latin typeface="隶书" panose="02010509060101010101" charset="-122"/>
                <a:ea typeface="隶书" panose="02010509060101010101" charset="-122"/>
              </a:rPr>
              <a:t> </a:t>
            </a:r>
            <a:endParaRPr kumimoji="1" lang="zh-CN" altLang="en-US" sz="3200" b="1">
              <a:latin typeface="隶书" panose="02010509060101010101" charset="-122"/>
              <a:ea typeface="隶书" panose="02010509060101010101" charset="-122"/>
            </a:endParaRP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500063" y="3529013"/>
            <a:ext cx="8229600" cy="20431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kumimoji="1" lang="zh-CN" altLang="en-US" sz="3200" b="1">
                <a:solidFill>
                  <a:srgbClr val="000000"/>
                </a:solidFill>
                <a:latin typeface="隶书" panose="02010509060101010101" charset="-122"/>
                <a:ea typeface="隶书" panose="02010509060101010101" charset="-122"/>
              </a:rPr>
              <a:t>如：配平下列化学方程式：</a:t>
            </a:r>
            <a:endParaRPr kumimoji="1" lang="zh-CN" altLang="en-US" sz="3200" b="1">
              <a:solidFill>
                <a:srgbClr val="000000"/>
              </a:solidFill>
              <a:latin typeface="隶书" panose="02010509060101010101" charset="-122"/>
              <a:ea typeface="隶书" panose="02010509060101010101" charset="-122"/>
            </a:endParaRPr>
          </a:p>
          <a:p>
            <a:pPr algn="just">
              <a:spcBef>
                <a:spcPct val="50000"/>
              </a:spcBef>
            </a:pPr>
            <a:r>
              <a:rPr kumimoji="1" lang="zh-CN" altLang="en-US" sz="3200" b="1">
                <a:solidFill>
                  <a:srgbClr val="000000"/>
                </a:solidFill>
                <a:latin typeface="隶书" panose="02010509060101010101" charset="-122"/>
                <a:ea typeface="隶书" panose="02010509060101010101" charset="-122"/>
              </a:rPr>
              <a:t>①   </a:t>
            </a:r>
            <a:r>
              <a:rPr kumimoji="1" lang="en-US" altLang="zh-CN" sz="3200" b="1">
                <a:solidFill>
                  <a:srgbClr val="000000"/>
                </a:solidFill>
                <a:latin typeface="隶书" panose="02010509060101010101" charset="-122"/>
                <a:ea typeface="隶书" panose="02010509060101010101" charset="-122"/>
              </a:rPr>
              <a:t>KMnO</a:t>
            </a:r>
            <a:r>
              <a:rPr kumimoji="1" lang="en-US" altLang="zh-CN" sz="3200" b="1" baseline="-25000">
                <a:solidFill>
                  <a:srgbClr val="000000"/>
                </a:solidFill>
                <a:latin typeface="隶书" panose="02010509060101010101" charset="-122"/>
                <a:ea typeface="隶书" panose="02010509060101010101" charset="-122"/>
              </a:rPr>
              <a:t>4</a:t>
            </a:r>
            <a:r>
              <a:rPr kumimoji="1" lang="en-US" altLang="zh-CN" sz="3200" b="1">
                <a:solidFill>
                  <a:srgbClr val="000000"/>
                </a:solidFill>
                <a:latin typeface="隶书" panose="02010509060101010101" charset="-122"/>
                <a:ea typeface="隶书" panose="02010509060101010101" charset="-122"/>
              </a:rPr>
              <a:t>==== K</a:t>
            </a:r>
            <a:r>
              <a:rPr kumimoji="1" lang="en-US" altLang="zh-CN" sz="3200" b="1" baseline="-25000">
                <a:solidFill>
                  <a:srgbClr val="000000"/>
                </a:solidFill>
                <a:latin typeface="隶书" panose="02010509060101010101" charset="-122"/>
                <a:ea typeface="隶书" panose="02010509060101010101" charset="-122"/>
              </a:rPr>
              <a:t>2</a:t>
            </a:r>
            <a:r>
              <a:rPr kumimoji="1" lang="en-US" altLang="zh-CN" sz="3200" b="1">
                <a:solidFill>
                  <a:srgbClr val="000000"/>
                </a:solidFill>
                <a:latin typeface="隶书" panose="02010509060101010101" charset="-122"/>
                <a:ea typeface="隶书" panose="02010509060101010101" charset="-122"/>
              </a:rPr>
              <a:t>MnO</a:t>
            </a:r>
            <a:r>
              <a:rPr kumimoji="1" lang="en-US" altLang="zh-CN" sz="3200" b="1" baseline="-25000">
                <a:solidFill>
                  <a:srgbClr val="000000"/>
                </a:solidFill>
                <a:latin typeface="隶书" panose="02010509060101010101" charset="-122"/>
                <a:ea typeface="隶书" panose="02010509060101010101" charset="-122"/>
              </a:rPr>
              <a:t>4</a:t>
            </a:r>
            <a:r>
              <a:rPr kumimoji="1" lang="en-US" altLang="zh-CN" sz="3200" b="1">
                <a:solidFill>
                  <a:srgbClr val="000000"/>
                </a:solidFill>
                <a:latin typeface="隶书" panose="02010509060101010101" charset="-122"/>
                <a:ea typeface="隶书" panose="02010509060101010101" charset="-122"/>
              </a:rPr>
              <a:t> + O</a:t>
            </a:r>
            <a:r>
              <a:rPr kumimoji="1" lang="en-US" altLang="zh-CN" sz="3200" b="1" baseline="-25000">
                <a:solidFill>
                  <a:srgbClr val="000000"/>
                </a:solidFill>
                <a:latin typeface="隶书" panose="02010509060101010101" charset="-122"/>
                <a:ea typeface="隶书" panose="02010509060101010101" charset="-122"/>
              </a:rPr>
              <a:t>2 </a:t>
            </a:r>
            <a:r>
              <a:rPr kumimoji="1" lang="en-US" altLang="zh-CN" sz="3200" b="1">
                <a:solidFill>
                  <a:srgbClr val="000000"/>
                </a:solidFill>
                <a:latin typeface="隶书" panose="02010509060101010101" charset="-122"/>
                <a:ea typeface="隶书" panose="02010509060101010101" charset="-122"/>
              </a:rPr>
              <a:t>↑+MnO</a:t>
            </a:r>
            <a:r>
              <a:rPr kumimoji="1" lang="en-US" altLang="zh-CN" sz="3200" b="1" baseline="-25000">
                <a:solidFill>
                  <a:srgbClr val="000000"/>
                </a:solidFill>
                <a:latin typeface="隶书" panose="02010509060101010101" charset="-122"/>
                <a:ea typeface="隶书" panose="02010509060101010101" charset="-122"/>
              </a:rPr>
              <a:t>2</a:t>
            </a:r>
            <a:endParaRPr kumimoji="1" lang="en-US" altLang="zh-CN" sz="3200" b="1" baseline="-25000">
              <a:solidFill>
                <a:srgbClr val="000000"/>
              </a:solidFill>
              <a:latin typeface="隶书" panose="02010509060101010101" charset="-122"/>
              <a:ea typeface="隶书" panose="02010509060101010101" charset="-122"/>
            </a:endParaRPr>
          </a:p>
          <a:p>
            <a:pPr>
              <a:spcBef>
                <a:spcPct val="50000"/>
              </a:spcBef>
            </a:pPr>
            <a:endParaRPr kumimoji="1" lang="en-US" altLang="zh-CN" sz="3200" b="1">
              <a:solidFill>
                <a:srgbClr val="000000"/>
              </a:solidFill>
              <a:latin typeface="隶书" panose="02010509060101010101" charset="-122"/>
              <a:ea typeface="隶书" panose="02010509060101010101" charset="-122"/>
            </a:endParaRPr>
          </a:p>
        </p:txBody>
      </p:sp>
      <p:sp>
        <p:nvSpPr>
          <p:cNvPr id="13317" name="Line 5"/>
          <p:cNvSpPr>
            <a:spLocks noChangeShapeType="1"/>
          </p:cNvSpPr>
          <p:nvPr/>
        </p:nvSpPr>
        <p:spPr bwMode="auto">
          <a:xfrm>
            <a:off x="4284663" y="4552950"/>
            <a:ext cx="13716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2571750" y="4043363"/>
            <a:ext cx="14478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400" b="1">
                <a:solidFill>
                  <a:srgbClr val="FF0066"/>
                </a:solidFill>
                <a:latin typeface="Times New Roman" panose="02020603050405020304" pitchFamily="18" charset="0"/>
              </a:rPr>
              <a:t>加热</a:t>
            </a:r>
            <a:endParaRPr kumimoji="1" lang="zh-CN" altLang="en-US" sz="2400">
              <a:solidFill>
                <a:srgbClr val="FF0066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1295400" y="4291013"/>
            <a:ext cx="457200" cy="5794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3200">
                <a:solidFill>
                  <a:srgbClr val="FF0066"/>
                </a:solidFill>
                <a:latin typeface="Times New Roman" panose="02020603050405020304" pitchFamily="18" charset="0"/>
              </a:rPr>
              <a:t>2</a:t>
            </a:r>
            <a:endParaRPr kumimoji="1" lang="en-US" altLang="zh-CN" sz="3200">
              <a:solidFill>
                <a:srgbClr val="FF0066"/>
              </a:solidFill>
              <a:latin typeface="Times New Roman" panose="02020603050405020304" pitchFamily="18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357188" y="2139950"/>
            <a:ext cx="3071812" cy="646113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3200" b="1">
                <a:solidFill>
                  <a:srgbClr val="FFFFCC"/>
                </a:solidFill>
                <a:latin typeface="Times New Roman" panose="02020603050405020304" pitchFamily="18" charset="0"/>
                <a:ea typeface="隶书" panose="02010509060101010101" charset="-122"/>
              </a:rPr>
              <a:t>(1)</a:t>
            </a:r>
            <a:r>
              <a:rPr kumimoji="1" lang="zh-CN" altLang="en-US" sz="3600" b="1">
                <a:solidFill>
                  <a:srgbClr val="E9FA0A"/>
                </a:solidFill>
                <a:latin typeface="Times New Roman" panose="02020603050405020304" pitchFamily="18" charset="0"/>
                <a:ea typeface="隶书" panose="02010509060101010101" charset="-122"/>
              </a:rPr>
              <a:t> 观察法</a:t>
            </a:r>
            <a:endParaRPr kumimoji="1" lang="zh-CN" altLang="en-US" sz="3200" b="1">
              <a:solidFill>
                <a:srgbClr val="FFFFCC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3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133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animBg="1" autoUpdateAnimBg="0"/>
      <p:bldP spid="13315" grpId="0" autoUpdateAnimBg="0" build="p"/>
      <p:bldP spid="13317" grpId="0" animBg="1"/>
      <p:bldP spid="13318" grpId="0" autoUpdateAnimBg="0" build="p"/>
      <p:bldP spid="13321" grpId="0" autoUpdateAnimBg="0" build="p"/>
      <p:bldP spid="8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231775" y="404813"/>
            <a:ext cx="8443913" cy="1373187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3200" b="1">
                <a:solidFill>
                  <a:srgbClr val="FFFFCC"/>
                </a:solidFill>
                <a:latin typeface="Times New Roman" panose="02020603050405020304" pitchFamily="18" charset="0"/>
                <a:ea typeface="隶书" panose="02010509060101010101" charset="-122"/>
              </a:rPr>
              <a:t>(2)</a:t>
            </a:r>
            <a:r>
              <a:rPr kumimoji="1" lang="zh-CN" altLang="en-US" sz="3600" b="1">
                <a:solidFill>
                  <a:srgbClr val="E9FA0A"/>
                </a:solidFill>
                <a:latin typeface="Times New Roman" panose="02020603050405020304" pitchFamily="18" charset="0"/>
                <a:ea typeface="隶书" panose="02010509060101010101" charset="-122"/>
              </a:rPr>
              <a:t>最小公倍数法</a:t>
            </a:r>
            <a:r>
              <a:rPr kumimoji="1" lang="zh-CN" altLang="en-US" sz="3200" b="1">
                <a:solidFill>
                  <a:srgbClr val="FFFFCC"/>
                </a:solidFill>
                <a:latin typeface="Times New Roman" panose="02020603050405020304" pitchFamily="18" charset="0"/>
                <a:ea typeface="隶书" panose="02010509060101010101" charset="-122"/>
              </a:rPr>
              <a:t>，也是配平化学方程式很好</a:t>
            </a:r>
            <a:endParaRPr kumimoji="1" lang="zh-CN" altLang="en-US" sz="3200" b="1">
              <a:solidFill>
                <a:srgbClr val="FFFFCC"/>
              </a:solidFill>
              <a:latin typeface="Times New Roman" panose="02020603050405020304" pitchFamily="18" charset="0"/>
              <a:ea typeface="隶书" panose="02010509060101010101" charset="-122"/>
            </a:endParaRPr>
          </a:p>
          <a:p>
            <a:pPr>
              <a:spcBef>
                <a:spcPct val="50000"/>
              </a:spcBef>
            </a:pPr>
            <a:r>
              <a:rPr kumimoji="1" lang="zh-CN" altLang="en-US" sz="3200" b="1">
                <a:solidFill>
                  <a:srgbClr val="FFFFCC"/>
                </a:solidFill>
                <a:latin typeface="Times New Roman" panose="02020603050405020304" pitchFamily="18" charset="0"/>
                <a:ea typeface="隶书" panose="02010509060101010101" charset="-122"/>
              </a:rPr>
              <a:t>的方法</a:t>
            </a:r>
            <a:r>
              <a:rPr kumimoji="1" lang="zh-CN" altLang="en-US" sz="3200" b="1">
                <a:solidFill>
                  <a:srgbClr val="FFFFCC"/>
                </a:solidFill>
                <a:latin typeface="Times New Roman" panose="02020603050405020304" pitchFamily="18" charset="0"/>
              </a:rPr>
              <a:t> </a:t>
            </a:r>
            <a:endParaRPr kumimoji="1" lang="zh-CN" altLang="en-US" sz="3200" b="1">
              <a:solidFill>
                <a:srgbClr val="FFFF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900113" y="2060575"/>
            <a:ext cx="4948237" cy="5794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>
              <a:tabLst>
                <a:tab pos="133350" algn="l"/>
              </a:tabLst>
            </a:pPr>
            <a:r>
              <a:rPr kumimoji="1" lang="en-US" altLang="zh-CN" sz="3200" b="1">
                <a:solidFill>
                  <a:srgbClr val="000000"/>
                </a:solidFill>
                <a:latin typeface="Times New Roman" panose="02020603050405020304" pitchFamily="18" charset="0"/>
              </a:rPr>
              <a:t>Al +   O</a:t>
            </a:r>
            <a:r>
              <a:rPr kumimoji="1" lang="en-US" altLang="zh-CN" sz="3200" b="1" baseline="-2500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kumimoji="1" lang="en-US" altLang="zh-CN" sz="3200" b="1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kumimoji="1" lang="zh-CN" altLang="en-US" sz="3200" b="1">
                <a:solidFill>
                  <a:srgbClr val="000000"/>
                </a:solidFill>
                <a:latin typeface="Times New Roman" panose="02020603050405020304" pitchFamily="18" charset="0"/>
              </a:rPr>
              <a:t>＝  </a:t>
            </a:r>
            <a:r>
              <a:rPr kumimoji="1" lang="en-US" altLang="zh-CN" sz="3200" b="1">
                <a:solidFill>
                  <a:srgbClr val="000000"/>
                </a:solidFill>
                <a:latin typeface="Times New Roman" panose="02020603050405020304" pitchFamily="18" charset="0"/>
              </a:rPr>
              <a:t>Al</a:t>
            </a:r>
            <a:r>
              <a:rPr kumimoji="1" lang="en-US" altLang="zh-CN" sz="3200" b="1" baseline="-2500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kumimoji="1" lang="en-US" altLang="zh-CN" sz="3200" b="1">
                <a:solidFill>
                  <a:srgbClr val="000000"/>
                </a:solidFill>
                <a:latin typeface="Times New Roman" panose="02020603050405020304" pitchFamily="18" charset="0"/>
              </a:rPr>
              <a:t>O</a:t>
            </a:r>
            <a:r>
              <a:rPr kumimoji="1" lang="en-US" altLang="zh-CN" sz="3200" b="1" baseline="-25000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endParaRPr kumimoji="1" lang="en-US" altLang="zh-CN" sz="3200" b="1" baseline="-250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1692275" y="2060575"/>
            <a:ext cx="360363" cy="5794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>
              <a:tabLst>
                <a:tab pos="133350" algn="l"/>
              </a:tabLst>
            </a:pPr>
            <a:r>
              <a:rPr kumimoji="1"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3</a:t>
            </a:r>
            <a:endParaRPr kumimoji="1" lang="en-US" altLang="zh-CN" sz="3200" b="1" baseline="-250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611188" y="2060575"/>
            <a:ext cx="360362" cy="5794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>
              <a:tabLst>
                <a:tab pos="133350" algn="l"/>
              </a:tabLst>
            </a:pPr>
            <a:r>
              <a:rPr kumimoji="1"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4</a:t>
            </a:r>
            <a:endParaRPr kumimoji="1" lang="en-US" altLang="zh-CN" sz="3200" b="1" baseline="-250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2916238" y="2060575"/>
            <a:ext cx="360362" cy="5794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>
              <a:tabLst>
                <a:tab pos="133350" algn="l"/>
              </a:tabLst>
            </a:pPr>
            <a:r>
              <a:rPr kumimoji="1"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endParaRPr kumimoji="1" lang="en-US" altLang="zh-CN" sz="3200" b="1" baseline="-250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684213" y="2852738"/>
            <a:ext cx="4540250" cy="5794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>
              <a:tabLst>
                <a:tab pos="133350" algn="l"/>
              </a:tabLst>
            </a:pPr>
            <a:r>
              <a:rPr kumimoji="1" lang="en-US" altLang="zh-CN" sz="3200" b="1">
                <a:solidFill>
                  <a:srgbClr val="000000"/>
                </a:solidFill>
                <a:latin typeface="Times New Roman" panose="02020603050405020304" pitchFamily="18" charset="0"/>
              </a:rPr>
              <a:t>P +   O</a:t>
            </a:r>
            <a:r>
              <a:rPr kumimoji="1" lang="en-US" altLang="zh-CN" sz="3200" b="1" baseline="-2500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kumimoji="1" lang="en-US" altLang="zh-CN" sz="3200" b="1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kumimoji="1" lang="zh-CN" altLang="en-US" sz="3200" b="1">
                <a:solidFill>
                  <a:srgbClr val="000000"/>
                </a:solidFill>
                <a:latin typeface="Times New Roman" panose="02020603050405020304" pitchFamily="18" charset="0"/>
              </a:rPr>
              <a:t>＝   </a:t>
            </a:r>
            <a:r>
              <a:rPr kumimoji="1" lang="en-US" altLang="zh-CN" sz="3200" b="1">
                <a:solidFill>
                  <a:srgbClr val="000000"/>
                </a:solidFill>
                <a:latin typeface="Times New Roman" panose="02020603050405020304" pitchFamily="18" charset="0"/>
              </a:rPr>
              <a:t>P</a:t>
            </a:r>
            <a:r>
              <a:rPr kumimoji="1" lang="en-US" altLang="zh-CN" sz="3200" b="1" baseline="-2500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kumimoji="1" lang="en-US" altLang="zh-CN" sz="3200" b="1">
                <a:solidFill>
                  <a:srgbClr val="000000"/>
                </a:solidFill>
                <a:latin typeface="Times New Roman" panose="02020603050405020304" pitchFamily="18" charset="0"/>
              </a:rPr>
              <a:t>O</a:t>
            </a:r>
            <a:r>
              <a:rPr kumimoji="1" lang="en-US" altLang="zh-CN" sz="3200" b="1" baseline="-25000">
                <a:solidFill>
                  <a:srgbClr val="000000"/>
                </a:solidFill>
                <a:latin typeface="Times New Roman" panose="02020603050405020304" pitchFamily="18" charset="0"/>
              </a:rPr>
              <a:t>5 </a:t>
            </a:r>
            <a:endParaRPr kumimoji="1" lang="en-US" altLang="zh-CN" sz="3200" b="1" baseline="-250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4348" name="Rectangle 12"/>
          <p:cNvSpPr>
            <a:spLocks noChangeArrowheads="1"/>
          </p:cNvSpPr>
          <p:nvPr/>
        </p:nvSpPr>
        <p:spPr bwMode="auto">
          <a:xfrm>
            <a:off x="468313" y="2852738"/>
            <a:ext cx="2951162" cy="5794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>
              <a:tabLst>
                <a:tab pos="133350" algn="l"/>
              </a:tabLst>
            </a:pPr>
            <a:r>
              <a:rPr kumimoji="1"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4      5           2</a:t>
            </a:r>
            <a:endParaRPr kumimoji="1" lang="en-US" altLang="zh-CN" sz="3200" b="1" baseline="-250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1979613" y="2636838"/>
            <a:ext cx="8636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>
              <a:tabLst>
                <a:tab pos="133350" algn="l"/>
              </a:tabLst>
            </a:pPr>
            <a:r>
              <a:rPr kumimoji="1" lang="zh-CN" altLang="en-US" sz="2400" b="1">
                <a:solidFill>
                  <a:srgbClr val="000000"/>
                </a:solidFill>
                <a:latin typeface="Times New Roman" panose="02020603050405020304" pitchFamily="18" charset="0"/>
              </a:rPr>
              <a:t>点燃</a:t>
            </a:r>
            <a:endParaRPr kumimoji="1" lang="zh-CN" altLang="en-US" sz="2400" b="1" baseline="-250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4353" name="Rectangle 17"/>
          <p:cNvSpPr>
            <a:spLocks noChangeArrowheads="1"/>
          </p:cNvSpPr>
          <p:nvPr/>
        </p:nvSpPr>
        <p:spPr bwMode="auto">
          <a:xfrm>
            <a:off x="468313" y="3716338"/>
            <a:ext cx="4540250" cy="5794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>
              <a:tabLst>
                <a:tab pos="133350" algn="l"/>
              </a:tabLst>
            </a:pPr>
            <a:r>
              <a:rPr kumimoji="1" lang="en-US" altLang="zh-CN" sz="3200" b="1">
                <a:solidFill>
                  <a:srgbClr val="000000"/>
                </a:solidFill>
                <a:latin typeface="Times New Roman" panose="02020603050405020304" pitchFamily="18" charset="0"/>
              </a:rPr>
              <a:t>KClO</a:t>
            </a:r>
            <a:r>
              <a:rPr kumimoji="1" lang="en-US" altLang="zh-CN" sz="3200" b="1" baseline="-25000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r>
              <a:rPr kumimoji="1" lang="en-US" altLang="zh-CN" sz="3200" b="1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kumimoji="1" lang="zh-CN" altLang="en-US" sz="3200" b="1">
                <a:solidFill>
                  <a:srgbClr val="000000"/>
                </a:solidFill>
                <a:latin typeface="Times New Roman" panose="02020603050405020304" pitchFamily="18" charset="0"/>
              </a:rPr>
              <a:t>＝  </a:t>
            </a:r>
            <a:r>
              <a:rPr kumimoji="1" lang="en-US" altLang="zh-CN" sz="3200" b="1">
                <a:solidFill>
                  <a:srgbClr val="000000"/>
                </a:solidFill>
                <a:latin typeface="Times New Roman" panose="02020603050405020304" pitchFamily="18" charset="0"/>
              </a:rPr>
              <a:t>KCl +   O</a:t>
            </a:r>
            <a:r>
              <a:rPr kumimoji="1" lang="en-US" altLang="zh-CN" sz="3200" b="1" baseline="-2500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endParaRPr kumimoji="1" lang="en-US" altLang="zh-CN" sz="3200" b="1" baseline="-250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4355" name="Rectangle 19"/>
          <p:cNvSpPr>
            <a:spLocks noChangeArrowheads="1"/>
          </p:cNvSpPr>
          <p:nvPr/>
        </p:nvSpPr>
        <p:spPr bwMode="auto">
          <a:xfrm>
            <a:off x="1692275" y="3429000"/>
            <a:ext cx="8636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>
              <a:tabLst>
                <a:tab pos="133350" algn="l"/>
              </a:tabLst>
            </a:pPr>
            <a:r>
              <a:rPr kumimoji="1" lang="zh-CN" altLang="en-US" sz="2400" b="1">
                <a:solidFill>
                  <a:srgbClr val="000000"/>
                </a:solidFill>
                <a:latin typeface="Times New Roman" panose="02020603050405020304" pitchFamily="18" charset="0"/>
              </a:rPr>
              <a:t>加热</a:t>
            </a:r>
            <a:endParaRPr kumimoji="1" lang="zh-CN" altLang="en-US" sz="2400" b="1" baseline="-250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4356" name="Line 20"/>
          <p:cNvSpPr>
            <a:spLocks noChangeShapeType="1"/>
          </p:cNvSpPr>
          <p:nvPr/>
        </p:nvSpPr>
        <p:spPr bwMode="auto">
          <a:xfrm flipV="1">
            <a:off x="4356100" y="3789363"/>
            <a:ext cx="0" cy="504825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4358" name="Rectangle 22"/>
          <p:cNvSpPr>
            <a:spLocks noChangeArrowheads="1"/>
          </p:cNvSpPr>
          <p:nvPr/>
        </p:nvSpPr>
        <p:spPr bwMode="auto">
          <a:xfrm>
            <a:off x="250825" y="3716338"/>
            <a:ext cx="5113338" cy="5794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>
              <a:tabLst>
                <a:tab pos="133350" algn="l"/>
              </a:tabLst>
            </a:pPr>
            <a:r>
              <a:rPr kumimoji="1"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2                2            3</a:t>
            </a:r>
            <a:endParaRPr kumimoji="1" lang="en-US" altLang="zh-CN" sz="3200" b="1" baseline="-250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14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14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animBg="1" autoUpdateAnimBg="0"/>
      <p:bldP spid="14342" grpId="0"/>
      <p:bldP spid="14343" grpId="0"/>
      <p:bldP spid="14344" grpId="0"/>
      <p:bldP spid="14345" grpId="0"/>
      <p:bldP spid="14346" grpId="0"/>
      <p:bldP spid="14348" grpId="0"/>
      <p:bldP spid="14350" grpId="0"/>
      <p:bldP spid="14353" grpId="0"/>
      <p:bldP spid="14355" grpId="0"/>
      <p:bldP spid="14356" grpId="0" animBg="1"/>
      <p:bldP spid="1435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Text Box 4"/>
          <p:cNvSpPr>
            <a:spLocks noChangeArrowheads="1"/>
          </p:cNvSpPr>
          <p:nvPr>
            <p:ph type="body" idx="1"/>
          </p:nvPr>
        </p:nvSpPr>
        <p:spPr>
          <a:xfrm>
            <a:off x="250825" y="549275"/>
            <a:ext cx="8497888" cy="3455988"/>
          </a:xfrm>
          <a:solidFill>
            <a:srgbClr val="CCFFCC"/>
          </a:solidFill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CN" sz="2800" b="1" smtClean="0"/>
              <a:t>(3)</a:t>
            </a:r>
            <a:r>
              <a:rPr lang="zh-CN" altLang="en-US" sz="2800" b="1" smtClean="0">
                <a:solidFill>
                  <a:schemeClr val="tx2"/>
                </a:solidFill>
              </a:rPr>
              <a:t>奇数变偶法</a:t>
            </a:r>
            <a:r>
              <a:rPr lang="zh-CN" altLang="en-US" sz="2800" b="1" smtClean="0"/>
              <a:t>： </a:t>
            </a:r>
            <a:endParaRPr lang="zh-CN" altLang="en-US" sz="2800" b="1" smtClean="0"/>
          </a:p>
          <a:p>
            <a:pPr eaLnBrk="1" hangingPunct="1">
              <a:lnSpc>
                <a:spcPct val="90000"/>
              </a:lnSpc>
            </a:pPr>
            <a:r>
              <a:rPr lang="en-US" altLang="zh-CN" sz="2800" b="1" smtClean="0"/>
              <a:t>a.</a:t>
            </a:r>
            <a:r>
              <a:rPr lang="zh-CN" altLang="en-US" sz="2800" b="1" smtClean="0"/>
              <a:t>找出方程是里左右两端出现次数较多的元素。</a:t>
            </a:r>
            <a:endParaRPr lang="zh-CN" altLang="en-US" sz="2800" b="1" smtClean="0"/>
          </a:p>
          <a:p>
            <a:pPr eaLnBrk="1" hangingPunct="1">
              <a:lnSpc>
                <a:spcPct val="90000"/>
              </a:lnSpc>
            </a:pPr>
            <a:r>
              <a:rPr lang="en-US" altLang="zh-CN" sz="2800" b="1" smtClean="0"/>
              <a:t>b.</a:t>
            </a:r>
            <a:r>
              <a:rPr lang="zh-CN" altLang="en-US" sz="2800" b="1" smtClean="0"/>
              <a:t>该元素的原子在各端的总数是否一奇一偶，选定这一元素作为配平的起点（乘以</a:t>
            </a:r>
            <a:r>
              <a:rPr lang="en-US" altLang="zh-CN" sz="2800" b="1" smtClean="0"/>
              <a:t>2</a:t>
            </a:r>
            <a:r>
              <a:rPr lang="zh-CN" altLang="en-US" sz="2800" b="1" smtClean="0"/>
              <a:t>、</a:t>
            </a:r>
            <a:r>
              <a:rPr lang="en-US" altLang="zh-CN" sz="2800" b="1" smtClean="0"/>
              <a:t>4</a:t>
            </a:r>
            <a:r>
              <a:rPr lang="zh-CN" altLang="en-US" sz="2800" b="1" smtClean="0"/>
              <a:t>或</a:t>
            </a:r>
            <a:r>
              <a:rPr lang="en-US" altLang="zh-CN" sz="2800" b="1" smtClean="0"/>
              <a:t>8</a:t>
            </a:r>
            <a:r>
              <a:rPr lang="zh-CN" altLang="en-US" sz="2800" b="1" smtClean="0"/>
              <a:t>）。</a:t>
            </a:r>
            <a:endParaRPr lang="zh-CN" altLang="en-US" sz="2800" b="1" smtClean="0"/>
          </a:p>
          <a:p>
            <a:pPr eaLnBrk="1" hangingPunct="1">
              <a:lnSpc>
                <a:spcPct val="90000"/>
              </a:lnSpc>
            </a:pPr>
            <a:r>
              <a:rPr lang="en-US" altLang="zh-CN" sz="2800" b="1" smtClean="0"/>
              <a:t>c.</a:t>
            </a:r>
            <a:r>
              <a:rPr lang="zh-CN" altLang="en-US" sz="2800" b="1" smtClean="0"/>
              <a:t>由已知推出的化学计量数，决定其它化学式的计量数，最后配单质。</a:t>
            </a:r>
            <a:endParaRPr lang="zh-CN" altLang="en-US" sz="2800" b="1" smtClean="0"/>
          </a:p>
          <a:p>
            <a:pPr eaLnBrk="1" hangingPunct="1">
              <a:lnSpc>
                <a:spcPct val="90000"/>
              </a:lnSpc>
            </a:pPr>
            <a:r>
              <a:rPr lang="en-US" altLang="zh-CN" sz="2800" b="1" smtClean="0"/>
              <a:t>d.</a:t>
            </a:r>
            <a:r>
              <a:rPr lang="zh-CN" altLang="en-US" sz="2800" b="1" smtClean="0"/>
              <a:t>最后如果各计量数可以约分，则约成最简形式。</a:t>
            </a:r>
            <a:r>
              <a:rPr lang="zh-CN" altLang="en-US" sz="2800" smtClean="0"/>
              <a:t> </a:t>
            </a:r>
            <a:endParaRPr lang="zh-CN" altLang="en-US" sz="2800" smtClean="0"/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755650" y="4292600"/>
            <a:ext cx="4248150" cy="6413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3600" b="1">
                <a:solidFill>
                  <a:srgbClr val="000000"/>
                </a:solidFill>
                <a:latin typeface="Times New Roman" panose="02020603050405020304" pitchFamily="18" charset="0"/>
              </a:rPr>
              <a:t>CO+ O</a:t>
            </a:r>
            <a:r>
              <a:rPr kumimoji="1" lang="en-US" altLang="zh-CN" sz="3600" b="1" baseline="-3000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kumimoji="1" lang="en-US" altLang="zh-CN" sz="3600" b="1">
                <a:solidFill>
                  <a:srgbClr val="000000"/>
                </a:solidFill>
                <a:latin typeface="Times New Roman" panose="02020603050405020304" pitchFamily="18" charset="0"/>
              </a:rPr>
              <a:t>——    CO</a:t>
            </a:r>
            <a:r>
              <a:rPr kumimoji="1" lang="en-US" altLang="zh-CN" sz="3600" b="1" baseline="-3000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endParaRPr kumimoji="1" lang="en-US" altLang="zh-CN" sz="3200" b="1">
              <a:solidFill>
                <a:srgbClr val="000000"/>
              </a:solidFill>
              <a:latin typeface="Times New Roman" panose="02020603050405020304" pitchFamily="18" charset="0"/>
              <a:ea typeface="隶书" panose="02010509060101010101" charset="-122"/>
            </a:endParaRPr>
          </a:p>
        </p:txBody>
      </p:sp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466725" y="4292600"/>
            <a:ext cx="504825" cy="6413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endParaRPr kumimoji="1" lang="en-US" altLang="zh-CN" sz="3200" b="1">
              <a:solidFill>
                <a:srgbClr val="FF0000"/>
              </a:solidFill>
              <a:latin typeface="Times New Roman" panose="02020603050405020304" pitchFamily="18" charset="0"/>
              <a:ea typeface="隶书" panose="02010509060101010101" charset="-122"/>
            </a:endParaRPr>
          </a:p>
        </p:txBody>
      </p:sp>
      <p:sp>
        <p:nvSpPr>
          <p:cNvPr id="20490" name="Text Box 10"/>
          <p:cNvSpPr txBox="1">
            <a:spLocks noChangeArrowheads="1"/>
          </p:cNvSpPr>
          <p:nvPr/>
        </p:nvSpPr>
        <p:spPr bwMode="auto">
          <a:xfrm>
            <a:off x="3348038" y="4292600"/>
            <a:ext cx="504825" cy="6413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endParaRPr kumimoji="1" lang="en-US" altLang="zh-CN" sz="3200" b="1">
              <a:solidFill>
                <a:srgbClr val="FF0000"/>
              </a:solidFill>
              <a:latin typeface="Times New Roman" panose="02020603050405020304" pitchFamily="18" charset="0"/>
              <a:ea typeface="隶书" panose="02010509060101010101" charset="-122"/>
            </a:endParaRPr>
          </a:p>
        </p:txBody>
      </p:sp>
      <p:sp>
        <p:nvSpPr>
          <p:cNvPr id="20491" name="Text Box 11"/>
          <p:cNvSpPr txBox="1">
            <a:spLocks noChangeArrowheads="1"/>
          </p:cNvSpPr>
          <p:nvPr/>
        </p:nvSpPr>
        <p:spPr bwMode="auto">
          <a:xfrm>
            <a:off x="2339975" y="4076700"/>
            <a:ext cx="1296988" cy="6413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3600" b="1">
                <a:solidFill>
                  <a:srgbClr val="000000"/>
                </a:solidFill>
                <a:latin typeface="Times New Roman" panose="02020603050405020304" pitchFamily="18" charset="0"/>
              </a:rPr>
              <a:t>点燃</a:t>
            </a:r>
            <a:endParaRPr kumimoji="1" lang="zh-CN" altLang="en-US" sz="3200" b="1">
              <a:solidFill>
                <a:srgbClr val="000000"/>
              </a:solidFill>
              <a:latin typeface="Times New Roman" panose="02020603050405020304" pitchFamily="18" charset="0"/>
              <a:ea typeface="隶书" panose="02010509060101010101" charset="-122"/>
            </a:endParaRPr>
          </a:p>
        </p:txBody>
      </p:sp>
      <p:sp>
        <p:nvSpPr>
          <p:cNvPr id="20492" name="Line 12"/>
          <p:cNvSpPr>
            <a:spLocks noChangeShapeType="1"/>
          </p:cNvSpPr>
          <p:nvPr/>
        </p:nvSpPr>
        <p:spPr bwMode="auto">
          <a:xfrm>
            <a:off x="2411413" y="4795838"/>
            <a:ext cx="936625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0493" name="Text Box 13"/>
          <p:cNvSpPr txBox="1">
            <a:spLocks noChangeArrowheads="1"/>
          </p:cNvSpPr>
          <p:nvPr/>
        </p:nvSpPr>
        <p:spPr bwMode="auto">
          <a:xfrm>
            <a:off x="1836738" y="5011738"/>
            <a:ext cx="5111750" cy="6413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3600" b="1">
                <a:solidFill>
                  <a:srgbClr val="000000"/>
                </a:solidFill>
                <a:latin typeface="Times New Roman" panose="02020603050405020304" pitchFamily="18" charset="0"/>
              </a:rPr>
              <a:t>NO+ O</a:t>
            </a:r>
            <a:r>
              <a:rPr kumimoji="1" lang="en-US" altLang="zh-CN" sz="3600" b="1" baseline="-3000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kumimoji="1" lang="en-US" altLang="zh-CN" sz="3600" b="1">
                <a:solidFill>
                  <a:srgbClr val="000000"/>
                </a:solidFill>
                <a:latin typeface="Times New Roman" panose="02020603050405020304" pitchFamily="18" charset="0"/>
              </a:rPr>
              <a:t>——    NO</a:t>
            </a:r>
            <a:r>
              <a:rPr kumimoji="1" lang="en-US" altLang="zh-CN" sz="3600" b="1" baseline="-3000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endParaRPr kumimoji="1" lang="en-US" altLang="zh-CN" sz="3200" b="1">
              <a:solidFill>
                <a:srgbClr val="000000"/>
              </a:solidFill>
              <a:latin typeface="Times New Roman" panose="02020603050405020304" pitchFamily="18" charset="0"/>
              <a:ea typeface="隶书" panose="02010509060101010101" charset="-122"/>
            </a:endParaRPr>
          </a:p>
        </p:txBody>
      </p:sp>
      <p:sp>
        <p:nvSpPr>
          <p:cNvPr id="20494" name="Text Box 14"/>
          <p:cNvSpPr txBox="1">
            <a:spLocks noChangeArrowheads="1"/>
          </p:cNvSpPr>
          <p:nvPr/>
        </p:nvSpPr>
        <p:spPr bwMode="auto">
          <a:xfrm>
            <a:off x="3203575" y="5588000"/>
            <a:ext cx="4248150" cy="6413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3600" b="1">
                <a:solidFill>
                  <a:srgbClr val="000000"/>
                </a:solidFill>
                <a:latin typeface="Times New Roman" panose="02020603050405020304" pitchFamily="18" charset="0"/>
              </a:rPr>
              <a:t>SO</a:t>
            </a:r>
            <a:r>
              <a:rPr kumimoji="1" lang="en-US" altLang="zh-CN" sz="3600" b="1" baseline="-2500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kumimoji="1" lang="en-US" altLang="zh-CN" sz="3600" b="1">
                <a:solidFill>
                  <a:srgbClr val="000000"/>
                </a:solidFill>
                <a:latin typeface="Times New Roman" panose="02020603050405020304" pitchFamily="18" charset="0"/>
              </a:rPr>
              <a:t>+ O</a:t>
            </a:r>
            <a:r>
              <a:rPr kumimoji="1" lang="en-US" altLang="zh-CN" sz="3600" b="1" baseline="-3000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kumimoji="1" lang="en-US" altLang="zh-CN" sz="3600" b="1">
                <a:solidFill>
                  <a:srgbClr val="000000"/>
                </a:solidFill>
                <a:latin typeface="Times New Roman" panose="02020603050405020304" pitchFamily="18" charset="0"/>
              </a:rPr>
              <a:t>——    SO</a:t>
            </a:r>
            <a:r>
              <a:rPr kumimoji="1" lang="en-US" altLang="zh-CN" sz="3600" b="1" baseline="-30000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endParaRPr kumimoji="1" lang="en-US" altLang="zh-CN" sz="3200" b="1">
              <a:solidFill>
                <a:srgbClr val="000000"/>
              </a:solidFill>
              <a:latin typeface="Times New Roman" panose="02020603050405020304" pitchFamily="18" charset="0"/>
              <a:ea typeface="隶书" panose="02010509060101010101" charset="-122"/>
            </a:endParaRPr>
          </a:p>
        </p:txBody>
      </p:sp>
      <p:sp>
        <p:nvSpPr>
          <p:cNvPr id="20495" name="Text Box 15"/>
          <p:cNvSpPr txBox="1">
            <a:spLocks noChangeArrowheads="1"/>
          </p:cNvSpPr>
          <p:nvPr/>
        </p:nvSpPr>
        <p:spPr bwMode="auto">
          <a:xfrm>
            <a:off x="1547813" y="4940300"/>
            <a:ext cx="3527425" cy="6413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2                        2</a:t>
            </a:r>
            <a:endParaRPr kumimoji="1" lang="en-US" altLang="zh-CN" sz="3200" b="1">
              <a:solidFill>
                <a:srgbClr val="FF0000"/>
              </a:solidFill>
              <a:latin typeface="Times New Roman" panose="02020603050405020304" pitchFamily="18" charset="0"/>
              <a:ea typeface="隶书" panose="02010509060101010101" charset="-122"/>
            </a:endParaRPr>
          </a:p>
        </p:txBody>
      </p:sp>
      <p:sp>
        <p:nvSpPr>
          <p:cNvPr id="20497" name="Line 17"/>
          <p:cNvSpPr>
            <a:spLocks noChangeShapeType="1"/>
          </p:cNvSpPr>
          <p:nvPr/>
        </p:nvSpPr>
        <p:spPr bwMode="auto">
          <a:xfrm>
            <a:off x="3492500" y="5516563"/>
            <a:ext cx="936625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0498" name="Text Box 18"/>
          <p:cNvSpPr txBox="1">
            <a:spLocks noChangeArrowheads="1"/>
          </p:cNvSpPr>
          <p:nvPr/>
        </p:nvSpPr>
        <p:spPr bwMode="auto">
          <a:xfrm>
            <a:off x="5940425" y="5656263"/>
            <a:ext cx="431800" cy="5794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ea typeface="隶书" panose="02010509060101010101" charset="-122"/>
              </a:rPr>
              <a:t>2</a:t>
            </a:r>
            <a:endParaRPr kumimoji="1" lang="en-US" altLang="zh-CN" sz="3200" b="1">
              <a:solidFill>
                <a:srgbClr val="FF0000"/>
              </a:solidFill>
              <a:latin typeface="Times New Roman" panose="02020603050405020304" pitchFamily="18" charset="0"/>
              <a:ea typeface="隶书" panose="02010509060101010101" charset="-122"/>
            </a:endParaRPr>
          </a:p>
        </p:txBody>
      </p:sp>
      <p:sp>
        <p:nvSpPr>
          <p:cNvPr id="20500" name="Text Box 20"/>
          <p:cNvSpPr txBox="1">
            <a:spLocks noChangeArrowheads="1"/>
          </p:cNvSpPr>
          <p:nvPr/>
        </p:nvSpPr>
        <p:spPr bwMode="auto">
          <a:xfrm>
            <a:off x="2916238" y="5588000"/>
            <a:ext cx="431800" cy="5794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ea typeface="隶书" panose="02010509060101010101" charset="-122"/>
              </a:rPr>
              <a:t>2</a:t>
            </a:r>
            <a:endParaRPr kumimoji="1" lang="en-US" altLang="zh-CN" sz="3200" b="1">
              <a:solidFill>
                <a:srgbClr val="FF0000"/>
              </a:solidFill>
              <a:latin typeface="Times New Roman" panose="02020603050405020304" pitchFamily="18" charset="0"/>
              <a:ea typeface="隶书" panose="02010509060101010101" charset="-122"/>
            </a:endParaRPr>
          </a:p>
        </p:txBody>
      </p:sp>
      <p:sp>
        <p:nvSpPr>
          <p:cNvPr id="20501" name="Line 21"/>
          <p:cNvSpPr>
            <a:spLocks noChangeShapeType="1"/>
          </p:cNvSpPr>
          <p:nvPr/>
        </p:nvSpPr>
        <p:spPr bwMode="auto">
          <a:xfrm>
            <a:off x="4932363" y="6092825"/>
            <a:ext cx="936625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04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204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204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20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0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9" dur="500"/>
                                        <p:tgtEl>
                                          <p:spTgt spid="204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4" dur="500"/>
                                        <p:tgtEl>
                                          <p:spTgt spid="204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9" dur="500"/>
                                        <p:tgtEl>
                                          <p:spTgt spid="204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0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1" dur="500"/>
                                        <p:tgtEl>
                                          <p:spTgt spid="204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6" dur="500"/>
                                        <p:tgtEl>
                                          <p:spTgt spid="205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20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 animBg="1" autoUpdateAnimBg="0"/>
      <p:bldP spid="20486" grpId="0" autoUpdateAnimBg="0" build="p"/>
      <p:bldP spid="20489" grpId="0" autoUpdateAnimBg="0" build="p"/>
      <p:bldP spid="20490" grpId="0" autoUpdateAnimBg="0" build="p"/>
      <p:bldP spid="20491" grpId="0" autoUpdateAnimBg="0" build="p"/>
      <p:bldP spid="20492" grpId="0" animBg="1"/>
      <p:bldP spid="20493" grpId="0" autoUpdateAnimBg="0" build="p"/>
      <p:bldP spid="20494" grpId="0" autoUpdateAnimBg="0" build="p"/>
      <p:bldP spid="20495" grpId="0" autoUpdateAnimBg="0" build="p"/>
      <p:bldP spid="20497" grpId="0" animBg="1"/>
      <p:bldP spid="20498" grpId="0" autoUpdateAnimBg="0" build="p"/>
      <p:bldP spid="20500" grpId="0" autoUpdateAnimBg="0" build="p"/>
      <p:bldP spid="2050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44450"/>
            <a:ext cx="4606925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CN" altLang="en-US" b="1" dirty="0" smtClean="0">
                <a:solidFill>
                  <a:srgbClr val="FF0000"/>
                </a:solidFill>
              </a:rPr>
              <a:t>有机物的燃烧</a:t>
            </a:r>
            <a:endParaRPr lang="zh-CN" altLang="en-US" b="1" dirty="0" smtClean="0">
              <a:solidFill>
                <a:srgbClr val="FF0000"/>
              </a:solidFill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zh-CN" b="1" smtClean="0">
                <a:solidFill>
                  <a:srgbClr val="FF0000"/>
                </a:solidFill>
              </a:rPr>
              <a:t>1</a:t>
            </a:r>
            <a:r>
              <a:rPr lang="zh-CN" altLang="en-US" b="1" smtClean="0">
                <a:solidFill>
                  <a:srgbClr val="FF0000"/>
                </a:solidFill>
              </a:rPr>
              <a:t>、定有机物的计量数为</a:t>
            </a:r>
            <a:r>
              <a:rPr lang="en-US" altLang="zh-CN" b="1" smtClean="0">
                <a:solidFill>
                  <a:srgbClr val="FF0000"/>
                </a:solidFill>
              </a:rPr>
              <a:t>1</a:t>
            </a:r>
            <a:endParaRPr lang="en-US" altLang="zh-CN" b="1" smtClean="0">
              <a:solidFill>
                <a:srgbClr val="FF0000"/>
              </a:solidFill>
            </a:endParaRPr>
          </a:p>
          <a:p>
            <a:pPr eaLnBrk="1" hangingPunct="1">
              <a:buFontTx/>
              <a:buNone/>
            </a:pPr>
            <a:r>
              <a:rPr lang="en-US" altLang="zh-CN" b="1" smtClean="0">
                <a:solidFill>
                  <a:srgbClr val="FF0000"/>
                </a:solidFill>
              </a:rPr>
              <a:t>2</a:t>
            </a:r>
            <a:r>
              <a:rPr lang="zh-CN" altLang="en-US" b="1" smtClean="0">
                <a:solidFill>
                  <a:srgbClr val="FF0000"/>
                </a:solidFill>
              </a:rPr>
              <a:t>、按照</a:t>
            </a:r>
            <a:r>
              <a:rPr lang="en-US" altLang="zh-CN" b="1" smtClean="0">
                <a:solidFill>
                  <a:srgbClr val="FF0000"/>
                </a:solidFill>
              </a:rPr>
              <a:t>C</a:t>
            </a:r>
            <a:r>
              <a:rPr lang="zh-CN" altLang="en-US" b="1" smtClean="0">
                <a:solidFill>
                  <a:srgbClr val="FF0000"/>
                </a:solidFill>
              </a:rPr>
              <a:t>、</a:t>
            </a:r>
            <a:r>
              <a:rPr lang="en-US" altLang="zh-CN" b="1" smtClean="0">
                <a:solidFill>
                  <a:srgbClr val="FF0000"/>
                </a:solidFill>
              </a:rPr>
              <a:t>H</a:t>
            </a:r>
            <a:r>
              <a:rPr lang="zh-CN" altLang="en-US" b="1" smtClean="0">
                <a:solidFill>
                  <a:srgbClr val="FF0000"/>
                </a:solidFill>
              </a:rPr>
              <a:t>、</a:t>
            </a:r>
            <a:r>
              <a:rPr lang="en-US" altLang="zh-CN" b="1" smtClean="0">
                <a:solidFill>
                  <a:srgbClr val="FF0000"/>
                </a:solidFill>
              </a:rPr>
              <a:t>O</a:t>
            </a:r>
            <a:r>
              <a:rPr lang="zh-CN" altLang="en-US" b="1" smtClean="0">
                <a:solidFill>
                  <a:srgbClr val="FF0000"/>
                </a:solidFill>
              </a:rPr>
              <a:t>的顺序配平</a:t>
            </a:r>
            <a:endParaRPr lang="zh-CN" altLang="en-US" b="1" smtClean="0">
              <a:solidFill>
                <a:srgbClr val="FF0000"/>
              </a:solidFill>
            </a:endParaRPr>
          </a:p>
          <a:p>
            <a:pPr eaLnBrk="1" hangingPunct="1">
              <a:buFontTx/>
              <a:buNone/>
            </a:pPr>
            <a:r>
              <a:rPr lang="en-US" altLang="zh-CN" b="1" smtClean="0">
                <a:solidFill>
                  <a:srgbClr val="FF0000"/>
                </a:solidFill>
              </a:rPr>
              <a:t>3</a:t>
            </a:r>
            <a:r>
              <a:rPr lang="zh-CN" altLang="en-US" b="1" smtClean="0">
                <a:solidFill>
                  <a:srgbClr val="FF0000"/>
                </a:solidFill>
              </a:rPr>
              <a:t>、若出现分数，左右同时乘以分母的倍数</a:t>
            </a:r>
            <a:endParaRPr lang="zh-CN" altLang="en-US" b="1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WordArt 3"/>
          <p:cNvSpPr>
            <a:spLocks noChangeArrowheads="1" noChangeShapeType="1" noTextEdit="1"/>
          </p:cNvSpPr>
          <p:nvPr/>
        </p:nvSpPr>
        <p:spPr bwMode="auto">
          <a:xfrm>
            <a:off x="1143000" y="0"/>
            <a:ext cx="466725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b="1" kern="10">
                <a:ln w="9525">
                  <a:solidFill>
                    <a:srgbClr val="000000"/>
                  </a:solidFill>
                  <a:round/>
                </a:ln>
                <a:solidFill>
                  <a:srgbClr val="FFFFFF"/>
                </a:solidFill>
                <a:latin typeface="隶书" panose="02010509060101010101" charset="-122"/>
                <a:ea typeface="隶书" panose="02010509060101010101" charset="-122"/>
              </a:rPr>
              <a:t>化学方程式的三种读法</a:t>
            </a:r>
            <a:endParaRPr lang="zh-CN" altLang="en-US" sz="3600" b="1" kern="10">
              <a:ln w="9525">
                <a:solidFill>
                  <a:srgbClr val="000000"/>
                </a:solidFill>
                <a:round/>
              </a:ln>
              <a:solidFill>
                <a:srgbClr val="FFFFFF"/>
              </a:solidFill>
              <a:latin typeface="隶书" panose="02010509060101010101" charset="-122"/>
              <a:ea typeface="隶书" panose="02010509060101010101" charset="-122"/>
            </a:endParaRP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500063" y="1646238"/>
            <a:ext cx="8501062" cy="37861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kumimoji="1" lang="zh-CN" altLang="en-US" sz="3200" b="1" dirty="0">
                <a:solidFill>
                  <a:srgbClr val="000000"/>
                </a:solidFill>
                <a:latin typeface="+mn-ea"/>
                <a:ea typeface="+mn-ea"/>
              </a:rPr>
              <a:t>化学方程式能客观地反映出化学反应中“质”和“量”的变化及关系。所以化学方程式的读法不同于数学方程式。化学方程式中的“</a:t>
            </a:r>
            <a:r>
              <a:rPr kumimoji="1" lang="en-US" altLang="zh-CN" sz="3200" b="1" dirty="0">
                <a:solidFill>
                  <a:srgbClr val="000000"/>
                </a:solidFill>
                <a:latin typeface="+mn-ea"/>
                <a:ea typeface="+mn-ea"/>
              </a:rPr>
              <a:t>+”</a:t>
            </a:r>
            <a:r>
              <a:rPr kumimoji="1" lang="zh-CN" altLang="en-US" sz="3200" b="1" dirty="0">
                <a:solidFill>
                  <a:srgbClr val="000000"/>
                </a:solidFill>
                <a:latin typeface="+mn-ea"/>
                <a:ea typeface="+mn-ea"/>
              </a:rPr>
              <a:t>号应读成“和”，不能读成“加”；反应物和生成物中间的“</a:t>
            </a:r>
            <a:r>
              <a:rPr kumimoji="1" lang="en-US" altLang="zh-CN" sz="3200" b="1" dirty="0">
                <a:solidFill>
                  <a:srgbClr val="000000"/>
                </a:solidFill>
                <a:latin typeface="+mn-ea"/>
                <a:ea typeface="+mn-ea"/>
              </a:rPr>
              <a:t>=”</a:t>
            </a:r>
            <a:r>
              <a:rPr kumimoji="1" lang="zh-CN" altLang="en-US" sz="3200" b="1" dirty="0">
                <a:solidFill>
                  <a:srgbClr val="000000"/>
                </a:solidFill>
                <a:latin typeface="+mn-ea"/>
                <a:ea typeface="+mn-ea"/>
              </a:rPr>
              <a:t>号，应读成“生成”，不能读成“等于”。</a:t>
            </a:r>
            <a:endParaRPr kumimoji="1" lang="zh-CN" altLang="en-US" sz="3200" b="1" dirty="0">
              <a:solidFill>
                <a:srgbClr val="000000"/>
              </a:solidFill>
              <a:latin typeface="+mn-ea"/>
              <a:ea typeface="+mn-ea"/>
            </a:endParaRPr>
          </a:p>
          <a:p>
            <a:pPr>
              <a:spcBef>
                <a:spcPct val="50000"/>
              </a:spcBef>
              <a:defRPr/>
            </a:pPr>
            <a:r>
              <a:rPr kumimoji="1" lang="zh-CN" altLang="en-US" sz="3200" b="1" dirty="0">
                <a:solidFill>
                  <a:srgbClr val="000000"/>
                </a:solidFill>
                <a:latin typeface="+mn-ea"/>
                <a:ea typeface="+mn-ea"/>
              </a:rPr>
              <a:t>每个方程式都有三种读法。</a:t>
            </a:r>
            <a:endParaRPr kumimoji="1" lang="zh-CN" altLang="en-US" sz="3200" b="1" dirty="0">
              <a:solidFill>
                <a:srgbClr val="000000"/>
              </a:solidFill>
              <a:latin typeface="+mn-ea"/>
              <a:ea typeface="+mn-ea"/>
            </a:endParaRPr>
          </a:p>
        </p:txBody>
      </p:sp>
      <p:pic>
        <p:nvPicPr>
          <p:cNvPr id="2" name="Picture 6" descr="QQ22"/>
          <p:cNvPicPr>
            <a:picLocks noChangeAspect="1" noChangeArrowheads="1" noCrop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1600200" y="5897563"/>
            <a:ext cx="7543800" cy="96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animBg="1"/>
      <p:bldP spid="16388" grpId="0" autoUpdateAnimBg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285750" y="285750"/>
            <a:ext cx="6553200" cy="584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3200" b="1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化学方程式表示的意义：</a:t>
            </a:r>
            <a:endParaRPr kumimoji="1" lang="zh-CN" altLang="en-US" sz="3200" b="1">
              <a:solidFill>
                <a:srgbClr val="000000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1814513" y="1214438"/>
            <a:ext cx="7543800" cy="5794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3200" b="1">
                <a:solidFill>
                  <a:srgbClr val="000000"/>
                </a:solidFill>
                <a:latin typeface="Times New Roman" panose="02020603050405020304" pitchFamily="18" charset="0"/>
              </a:rPr>
              <a:t>     </a:t>
            </a:r>
            <a:r>
              <a:rPr kumimoji="1" lang="en-US" altLang="zh-CN" sz="3200" b="1">
                <a:solidFill>
                  <a:srgbClr val="000000"/>
                </a:solidFill>
                <a:latin typeface="Times New Roman" panose="02020603050405020304" pitchFamily="18" charset="0"/>
              </a:rPr>
              <a:t>2H</a:t>
            </a:r>
            <a:r>
              <a:rPr kumimoji="1" lang="en-US" altLang="zh-CN" sz="3200" b="1" baseline="-3000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kumimoji="1" lang="en-US" altLang="zh-CN" sz="3200" b="1">
                <a:solidFill>
                  <a:srgbClr val="000000"/>
                </a:solidFill>
                <a:latin typeface="Times New Roman" panose="02020603050405020304" pitchFamily="18" charset="0"/>
              </a:rPr>
              <a:t>O                 2H</a:t>
            </a:r>
            <a:r>
              <a:rPr kumimoji="1" lang="en-US" altLang="zh-CN" sz="3200" b="1" baseline="-3000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kumimoji="1" lang="en-US" altLang="zh-CN" sz="3200" b="1">
                <a:solidFill>
                  <a:srgbClr val="000000"/>
                </a:solidFill>
                <a:latin typeface="Times New Roman" panose="02020603050405020304" pitchFamily="18" charset="0"/>
              </a:rPr>
              <a:t>↑+O</a:t>
            </a:r>
            <a:r>
              <a:rPr kumimoji="1" lang="en-US" altLang="zh-CN" sz="3200" b="1" baseline="-3000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kumimoji="1" lang="en-US" altLang="zh-CN" sz="3200" b="1">
                <a:solidFill>
                  <a:srgbClr val="000000"/>
                </a:solidFill>
                <a:latin typeface="Times New Roman" panose="02020603050405020304" pitchFamily="18" charset="0"/>
              </a:rPr>
              <a:t>↑</a:t>
            </a:r>
            <a:endParaRPr kumimoji="1" lang="zh-CN" altLang="en-US" sz="3200" b="1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17412" name="Picture 4" descr="通电D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3600450" y="1000125"/>
            <a:ext cx="1295400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214313" y="3038475"/>
            <a:ext cx="8286750" cy="461963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kumimoji="1" lang="en-US" altLang="zh-CN" sz="2400" b="1" dirty="0">
                <a:solidFill>
                  <a:srgbClr val="000000"/>
                </a:solidFill>
                <a:latin typeface="+mn-ea"/>
                <a:ea typeface="+mn-ea"/>
              </a:rPr>
              <a:t>1.</a:t>
            </a:r>
            <a:r>
              <a:rPr kumimoji="1" lang="zh-CN" altLang="en-US" sz="2400" b="1" dirty="0">
                <a:solidFill>
                  <a:srgbClr val="000000"/>
                </a:solidFill>
                <a:latin typeface="+mn-ea"/>
                <a:ea typeface="+mn-ea"/>
              </a:rPr>
              <a:t>表示反应事实：如水通电分解生成氢气和氧气。（读物质）</a:t>
            </a:r>
            <a:endParaRPr kumimoji="1" lang="en-US" altLang="zh-CN" sz="2400" b="1" dirty="0">
              <a:solidFill>
                <a:srgbClr val="000000"/>
              </a:solidFill>
              <a:latin typeface="+mn-ea"/>
              <a:ea typeface="+mn-ea"/>
            </a:endParaRP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180975" y="3913188"/>
            <a:ext cx="8748713" cy="1016000"/>
          </a:xfrm>
          <a:prstGeom prst="rect">
            <a:avLst/>
          </a:prstGeom>
          <a:solidFill>
            <a:schemeClr val="tx1">
              <a:lumMod val="40000"/>
              <a:lumOff val="60000"/>
            </a:schemeClr>
          </a:solidFill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kumimoji="1" lang="en-US" altLang="zh-CN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2.</a:t>
            </a:r>
            <a:r>
              <a:rPr kumimoji="1"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表示各物质的微粒个数比：</a:t>
            </a:r>
            <a:endParaRPr kumimoji="1" lang="zh-CN" altLang="en-US" sz="2400" b="1" dirty="0">
              <a:solidFill>
                <a:srgbClr val="000000"/>
              </a:solidFill>
              <a:latin typeface="宋体" panose="02010600030101010101" pitchFamily="2" charset="-122"/>
            </a:endParaRPr>
          </a:p>
          <a:p>
            <a:pPr>
              <a:spcBef>
                <a:spcPct val="50000"/>
              </a:spcBef>
              <a:defRPr/>
            </a:pPr>
            <a:r>
              <a:rPr kumimoji="1"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如在通电条件下，每</a:t>
            </a:r>
            <a:r>
              <a:rPr kumimoji="1" lang="en-US" altLang="zh-CN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2</a:t>
            </a:r>
            <a:r>
              <a:rPr kumimoji="1"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个水分子分解生成</a:t>
            </a:r>
            <a:r>
              <a:rPr kumimoji="1" lang="en-US" altLang="zh-CN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2</a:t>
            </a:r>
            <a:r>
              <a:rPr kumimoji="1"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个氢分子和</a:t>
            </a:r>
            <a:r>
              <a:rPr kumimoji="1" lang="en-US" altLang="zh-CN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1</a:t>
            </a:r>
            <a:r>
              <a:rPr kumimoji="1"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个氧分子。</a:t>
            </a:r>
            <a:endParaRPr kumimoji="1" lang="zh-CN" altLang="en-US" sz="2400" b="1" dirty="0">
              <a:solidFill>
                <a:srgbClr val="000000"/>
              </a:solidFill>
              <a:latin typeface="宋体" panose="02010600030101010101" pitchFamily="2" charset="-122"/>
            </a:endParaRP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285750" y="5330825"/>
            <a:ext cx="8572500" cy="1016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400" b="1">
                <a:solidFill>
                  <a:srgbClr val="000000"/>
                </a:solidFill>
                <a:latin typeface="宋体" panose="02010600030101010101" pitchFamily="2" charset="-122"/>
              </a:rPr>
              <a:t>3.</a:t>
            </a:r>
            <a:r>
              <a:rPr kumimoji="1"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表示各物质的质量比：</a:t>
            </a:r>
            <a:endParaRPr kumimoji="1" lang="en-US" altLang="zh-CN" sz="2400" b="1">
              <a:solidFill>
                <a:srgbClr val="000000"/>
              </a:solidFill>
              <a:latin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kumimoji="1"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如每</a:t>
            </a:r>
            <a:r>
              <a:rPr kumimoji="1" lang="en-US" altLang="zh-CN" sz="2400" b="1">
                <a:solidFill>
                  <a:srgbClr val="000000"/>
                </a:solidFill>
                <a:latin typeface="宋体" panose="02010600030101010101" pitchFamily="2" charset="-122"/>
              </a:rPr>
              <a:t>36</a:t>
            </a:r>
            <a:r>
              <a:rPr kumimoji="1"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份质量的水分解生成</a:t>
            </a:r>
            <a:r>
              <a:rPr kumimoji="1" lang="en-US" altLang="zh-CN" sz="2400" b="1">
                <a:solidFill>
                  <a:srgbClr val="000000"/>
                </a:solidFill>
                <a:latin typeface="宋体" panose="02010600030101010101" pitchFamily="2" charset="-122"/>
              </a:rPr>
              <a:t>4</a:t>
            </a:r>
            <a:r>
              <a:rPr kumimoji="1"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份质量的氢气和</a:t>
            </a:r>
            <a:r>
              <a:rPr kumimoji="1" lang="en-US" altLang="zh-CN" sz="2400" b="1">
                <a:solidFill>
                  <a:srgbClr val="000000"/>
                </a:solidFill>
                <a:latin typeface="宋体" panose="02010600030101010101" pitchFamily="2" charset="-122"/>
              </a:rPr>
              <a:t>32</a:t>
            </a:r>
            <a:r>
              <a:rPr kumimoji="1"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份质量的氧气。</a:t>
            </a:r>
            <a:endParaRPr kumimoji="1" lang="zh-CN" altLang="en-US" sz="2400" b="1">
              <a:solidFill>
                <a:srgbClr val="000000"/>
              </a:solidFill>
              <a:latin typeface="宋体" panose="02010600030101010101" pitchFamily="2" charset="-122"/>
            </a:endParaRP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142875" y="1785938"/>
            <a:ext cx="2286000" cy="523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分子个数比：</a:t>
            </a:r>
            <a:endParaRPr kumimoji="1" lang="en-US" altLang="zh-CN" sz="2800" b="1">
              <a:solidFill>
                <a:srgbClr val="FF0000"/>
              </a:solidFill>
              <a:latin typeface="Times New Roman" panose="02020603050405020304" pitchFamily="18" charset="0"/>
              <a:ea typeface="隶书" panose="02010509060101010101" charset="-122"/>
            </a:endParaRPr>
          </a:p>
        </p:txBody>
      </p:sp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857250" y="2343150"/>
            <a:ext cx="1857375" cy="5222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质量比：</a:t>
            </a:r>
            <a:endParaRPr kumimoji="1" lang="en-US" altLang="zh-CN" sz="2800" b="1">
              <a:solidFill>
                <a:srgbClr val="FF0000"/>
              </a:solidFill>
              <a:latin typeface="Times New Roman" panose="02020603050405020304" pitchFamily="18" charset="0"/>
              <a:ea typeface="隶书" panose="02010509060101010101" charset="-122"/>
            </a:endParaRPr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2714625" y="1785938"/>
            <a:ext cx="4929188" cy="523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2             </a:t>
            </a:r>
            <a:r>
              <a:rPr kumimoji="1" lang="zh-CN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：         </a:t>
            </a:r>
            <a:r>
              <a:rPr kumimoji="1"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2      </a:t>
            </a:r>
            <a:r>
              <a:rPr kumimoji="1" lang="zh-CN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：</a:t>
            </a:r>
            <a:r>
              <a:rPr kumimoji="1"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1</a:t>
            </a:r>
            <a:endParaRPr kumimoji="1" lang="en-US" altLang="zh-CN" sz="2800" b="1">
              <a:solidFill>
                <a:srgbClr val="FF0000"/>
              </a:solidFill>
              <a:latin typeface="Times New Roman" panose="02020603050405020304" pitchFamily="18" charset="0"/>
              <a:ea typeface="隶书" panose="02010509060101010101" charset="-122"/>
            </a:endParaRPr>
          </a:p>
        </p:txBody>
      </p:sp>
      <p:sp>
        <p:nvSpPr>
          <p:cNvPr id="14" name="Text Box 6"/>
          <p:cNvSpPr txBox="1">
            <a:spLocks noChangeArrowheads="1"/>
          </p:cNvSpPr>
          <p:nvPr/>
        </p:nvSpPr>
        <p:spPr bwMode="auto">
          <a:xfrm>
            <a:off x="2633663" y="2335213"/>
            <a:ext cx="5081587" cy="5222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36            </a:t>
            </a:r>
            <a:r>
              <a:rPr kumimoji="1" lang="zh-CN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：         </a:t>
            </a:r>
            <a:r>
              <a:rPr kumimoji="1"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4      </a:t>
            </a:r>
            <a:r>
              <a:rPr kumimoji="1" lang="zh-CN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：</a:t>
            </a:r>
            <a:r>
              <a:rPr kumimoji="1"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32</a:t>
            </a:r>
            <a:endParaRPr kumimoji="1" lang="en-US" altLang="zh-CN" sz="2800" b="1">
              <a:solidFill>
                <a:srgbClr val="FF0000"/>
              </a:solidFill>
              <a:latin typeface="Times New Roman" panose="02020603050405020304" pitchFamily="18" charset="0"/>
              <a:ea typeface="隶书" panose="0201050906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autoUpdateAnimBg="0" build="p"/>
      <p:bldP spid="17411" grpId="0" autoUpdateAnimBg="0" build="p"/>
      <p:bldP spid="17413" grpId="0" animBg="1"/>
      <p:bldP spid="9" grpId="0" animBg="1"/>
      <p:bldP spid="10" grpId="0"/>
      <p:bldP spid="11" grpId="0"/>
      <p:bldP spid="12" grpId="0"/>
      <p:bldP spid="13" grpId="0"/>
      <p:bldP spid="1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285750" y="285750"/>
            <a:ext cx="6553200" cy="584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3200" b="1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化学方程式表示的意义：</a:t>
            </a:r>
            <a:endParaRPr kumimoji="1" lang="zh-CN" altLang="en-US" sz="3200" b="1">
              <a:solidFill>
                <a:srgbClr val="000000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1814513" y="1214438"/>
            <a:ext cx="7543800" cy="5794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3200" b="1">
                <a:solidFill>
                  <a:srgbClr val="000000"/>
                </a:solidFill>
                <a:latin typeface="Times New Roman" panose="02020603050405020304" pitchFamily="18" charset="0"/>
              </a:rPr>
              <a:t>     </a:t>
            </a:r>
            <a:r>
              <a:rPr kumimoji="1" lang="en-US" altLang="zh-CN" sz="3200" b="1">
                <a:solidFill>
                  <a:srgbClr val="000000"/>
                </a:solidFill>
                <a:latin typeface="Times New Roman" panose="02020603050405020304" pitchFamily="18" charset="0"/>
              </a:rPr>
              <a:t>2H</a:t>
            </a:r>
            <a:r>
              <a:rPr kumimoji="1" lang="en-US" altLang="zh-CN" sz="3200" b="1" baseline="-3000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kumimoji="1" lang="en-US" altLang="zh-CN" sz="3200" b="1">
                <a:solidFill>
                  <a:srgbClr val="000000"/>
                </a:solidFill>
                <a:latin typeface="Times New Roman" panose="02020603050405020304" pitchFamily="18" charset="0"/>
              </a:rPr>
              <a:t>O                 2H</a:t>
            </a:r>
            <a:r>
              <a:rPr kumimoji="1" lang="en-US" altLang="zh-CN" sz="3200" b="1" baseline="-3000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kumimoji="1" lang="en-US" altLang="zh-CN" sz="3200" b="1">
                <a:solidFill>
                  <a:srgbClr val="000000"/>
                </a:solidFill>
                <a:latin typeface="Times New Roman" panose="02020603050405020304" pitchFamily="18" charset="0"/>
              </a:rPr>
              <a:t>↑+O</a:t>
            </a:r>
            <a:r>
              <a:rPr kumimoji="1" lang="en-US" altLang="zh-CN" sz="3200" b="1" baseline="-3000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kumimoji="1" lang="en-US" altLang="zh-CN" sz="3200" b="1">
                <a:solidFill>
                  <a:srgbClr val="000000"/>
                </a:solidFill>
                <a:latin typeface="Times New Roman" panose="02020603050405020304" pitchFamily="18" charset="0"/>
              </a:rPr>
              <a:t>↑</a:t>
            </a:r>
            <a:endParaRPr kumimoji="1" lang="zh-CN" altLang="en-US" sz="3200" b="1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17412" name="Picture 4" descr="通电D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3600450" y="1000125"/>
            <a:ext cx="1295400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214313" y="3038475"/>
            <a:ext cx="8286750" cy="461963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kumimoji="1" lang="en-US" altLang="zh-CN" sz="2400" b="1" dirty="0">
                <a:solidFill>
                  <a:srgbClr val="000000"/>
                </a:solidFill>
                <a:latin typeface="+mn-ea"/>
                <a:ea typeface="+mn-ea"/>
              </a:rPr>
              <a:t>1.</a:t>
            </a:r>
            <a:r>
              <a:rPr kumimoji="1" lang="zh-CN" altLang="en-US" sz="2400" b="1" dirty="0">
                <a:solidFill>
                  <a:srgbClr val="000000"/>
                </a:solidFill>
                <a:latin typeface="+mn-ea"/>
                <a:ea typeface="+mn-ea"/>
              </a:rPr>
              <a:t>表示反应事实：如水通电分解生成氢气和氧气。（读物质）</a:t>
            </a:r>
            <a:endParaRPr kumimoji="1" lang="en-US" altLang="zh-CN" sz="2400" b="1" dirty="0">
              <a:solidFill>
                <a:srgbClr val="000000"/>
              </a:solidFill>
              <a:latin typeface="+mn-ea"/>
              <a:ea typeface="+mn-ea"/>
            </a:endParaRP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180975" y="3913188"/>
            <a:ext cx="8748713" cy="1016000"/>
          </a:xfrm>
          <a:prstGeom prst="rect">
            <a:avLst/>
          </a:prstGeom>
          <a:solidFill>
            <a:schemeClr val="tx1">
              <a:lumMod val="40000"/>
              <a:lumOff val="60000"/>
            </a:schemeClr>
          </a:solidFill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kumimoji="1" lang="en-US" altLang="zh-CN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2.</a:t>
            </a:r>
            <a:r>
              <a:rPr kumimoji="1"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表示各物质的微粒个数比：</a:t>
            </a:r>
            <a:endParaRPr kumimoji="1" lang="zh-CN" altLang="en-US" sz="2400" b="1" dirty="0">
              <a:solidFill>
                <a:srgbClr val="000000"/>
              </a:solidFill>
              <a:latin typeface="宋体" panose="02010600030101010101" pitchFamily="2" charset="-122"/>
            </a:endParaRPr>
          </a:p>
          <a:p>
            <a:pPr>
              <a:spcBef>
                <a:spcPct val="50000"/>
              </a:spcBef>
              <a:defRPr/>
            </a:pPr>
            <a:r>
              <a:rPr kumimoji="1"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如在通电条件下，每</a:t>
            </a:r>
            <a:r>
              <a:rPr kumimoji="1" lang="en-US" altLang="zh-CN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2</a:t>
            </a:r>
            <a:r>
              <a:rPr kumimoji="1"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个水分子分解生成</a:t>
            </a:r>
            <a:r>
              <a:rPr kumimoji="1" lang="en-US" altLang="zh-CN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2</a:t>
            </a:r>
            <a:r>
              <a:rPr kumimoji="1"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个氢分子和</a:t>
            </a:r>
            <a:r>
              <a:rPr kumimoji="1" lang="en-US" altLang="zh-CN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1</a:t>
            </a:r>
            <a:r>
              <a:rPr kumimoji="1"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个氧分子。</a:t>
            </a:r>
            <a:endParaRPr kumimoji="1" lang="zh-CN" altLang="en-US" sz="2400" b="1" dirty="0">
              <a:solidFill>
                <a:srgbClr val="000000"/>
              </a:solidFill>
              <a:latin typeface="宋体" panose="02010600030101010101" pitchFamily="2" charset="-122"/>
            </a:endParaRP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285750" y="5330825"/>
            <a:ext cx="8572500" cy="1016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400" b="1">
                <a:solidFill>
                  <a:srgbClr val="000000"/>
                </a:solidFill>
                <a:latin typeface="宋体" panose="02010600030101010101" pitchFamily="2" charset="-122"/>
              </a:rPr>
              <a:t>3.</a:t>
            </a:r>
            <a:r>
              <a:rPr kumimoji="1"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表示各物质的质量比：</a:t>
            </a:r>
            <a:endParaRPr kumimoji="1" lang="en-US" altLang="zh-CN" sz="2400" b="1">
              <a:solidFill>
                <a:srgbClr val="000000"/>
              </a:solidFill>
              <a:latin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kumimoji="1"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如每</a:t>
            </a:r>
            <a:r>
              <a:rPr kumimoji="1" lang="en-US" altLang="zh-CN" sz="2400" b="1">
                <a:solidFill>
                  <a:srgbClr val="000000"/>
                </a:solidFill>
                <a:latin typeface="宋体" panose="02010600030101010101" pitchFamily="2" charset="-122"/>
              </a:rPr>
              <a:t>36</a:t>
            </a:r>
            <a:r>
              <a:rPr kumimoji="1"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份质量的水分解生成</a:t>
            </a:r>
            <a:r>
              <a:rPr kumimoji="1" lang="en-US" altLang="zh-CN" sz="2400" b="1">
                <a:solidFill>
                  <a:srgbClr val="000000"/>
                </a:solidFill>
                <a:latin typeface="宋体" panose="02010600030101010101" pitchFamily="2" charset="-122"/>
              </a:rPr>
              <a:t>4</a:t>
            </a:r>
            <a:r>
              <a:rPr kumimoji="1"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份质量的氢气和</a:t>
            </a:r>
            <a:r>
              <a:rPr kumimoji="1" lang="en-US" altLang="zh-CN" sz="2400" b="1">
                <a:solidFill>
                  <a:srgbClr val="000000"/>
                </a:solidFill>
                <a:latin typeface="宋体" panose="02010600030101010101" pitchFamily="2" charset="-122"/>
              </a:rPr>
              <a:t>32</a:t>
            </a:r>
            <a:r>
              <a:rPr kumimoji="1"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份质量的氧气。</a:t>
            </a:r>
            <a:endParaRPr kumimoji="1" lang="zh-CN" altLang="en-US" sz="2400" b="1">
              <a:solidFill>
                <a:srgbClr val="000000"/>
              </a:solidFill>
              <a:latin typeface="宋体" panose="02010600030101010101" pitchFamily="2" charset="-122"/>
            </a:endParaRP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142875" y="1785938"/>
            <a:ext cx="2286000" cy="523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分子个数比：</a:t>
            </a:r>
            <a:endParaRPr kumimoji="1" lang="en-US" altLang="zh-CN" sz="2800" b="1">
              <a:solidFill>
                <a:srgbClr val="FF0000"/>
              </a:solidFill>
              <a:latin typeface="Times New Roman" panose="02020603050405020304" pitchFamily="18" charset="0"/>
              <a:ea typeface="隶书" panose="02010509060101010101" charset="-122"/>
            </a:endParaRPr>
          </a:p>
        </p:txBody>
      </p:sp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857250" y="2343150"/>
            <a:ext cx="1857375" cy="5222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质量比：</a:t>
            </a:r>
            <a:endParaRPr kumimoji="1" lang="en-US" altLang="zh-CN" sz="2800" b="1">
              <a:solidFill>
                <a:srgbClr val="FF0000"/>
              </a:solidFill>
              <a:latin typeface="Times New Roman" panose="02020603050405020304" pitchFamily="18" charset="0"/>
              <a:ea typeface="隶书" panose="02010509060101010101" charset="-122"/>
            </a:endParaRPr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2714625" y="1785938"/>
            <a:ext cx="4929188" cy="523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2             </a:t>
            </a:r>
            <a:r>
              <a:rPr kumimoji="1" lang="zh-CN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：         </a:t>
            </a:r>
            <a:r>
              <a:rPr kumimoji="1"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2      </a:t>
            </a:r>
            <a:r>
              <a:rPr kumimoji="1" lang="zh-CN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：</a:t>
            </a:r>
            <a:r>
              <a:rPr kumimoji="1"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1</a:t>
            </a:r>
            <a:endParaRPr kumimoji="1" lang="en-US" altLang="zh-CN" sz="2800" b="1">
              <a:solidFill>
                <a:srgbClr val="FF0000"/>
              </a:solidFill>
              <a:latin typeface="Times New Roman" panose="02020603050405020304" pitchFamily="18" charset="0"/>
              <a:ea typeface="隶书" panose="02010509060101010101" charset="-122"/>
            </a:endParaRPr>
          </a:p>
        </p:txBody>
      </p:sp>
      <p:sp>
        <p:nvSpPr>
          <p:cNvPr id="14" name="Text Box 6"/>
          <p:cNvSpPr txBox="1">
            <a:spLocks noChangeArrowheads="1"/>
          </p:cNvSpPr>
          <p:nvPr/>
        </p:nvSpPr>
        <p:spPr bwMode="auto">
          <a:xfrm>
            <a:off x="2633663" y="2335213"/>
            <a:ext cx="5081587" cy="5222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36            </a:t>
            </a:r>
            <a:r>
              <a:rPr kumimoji="1" lang="zh-CN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：         </a:t>
            </a:r>
            <a:r>
              <a:rPr kumimoji="1"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4      </a:t>
            </a:r>
            <a:r>
              <a:rPr kumimoji="1" lang="zh-CN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：</a:t>
            </a:r>
            <a:r>
              <a:rPr kumimoji="1"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32</a:t>
            </a:r>
            <a:endParaRPr kumimoji="1" lang="en-US" altLang="zh-CN" sz="2800" b="1">
              <a:solidFill>
                <a:srgbClr val="FF0000"/>
              </a:solidFill>
              <a:latin typeface="Times New Roman" panose="02020603050405020304" pitchFamily="18" charset="0"/>
              <a:ea typeface="隶书" panose="0201050906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autoUpdateAnimBg="0" build="p"/>
      <p:bldP spid="17411" grpId="0" autoUpdateAnimBg="0" build="p"/>
      <p:bldP spid="17413" grpId="0" animBg="1"/>
      <p:bldP spid="9" grpId="0" animBg="1"/>
      <p:bldP spid="10" grpId="0"/>
      <p:bldP spid="11" grpId="0"/>
      <p:bldP spid="12" grpId="0"/>
      <p:bldP spid="13" grpId="0"/>
      <p:bldP spid="1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533400" y="304800"/>
            <a:ext cx="62484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kumimoji="1" lang="zh-CN" altLang="zh-CN" sz="2400">
              <a:latin typeface="Times New Roman" panose="02020603050405020304" pitchFamily="18" charset="0"/>
            </a:endParaRPr>
          </a:p>
        </p:txBody>
      </p:sp>
      <p:sp>
        <p:nvSpPr>
          <p:cNvPr id="19459" name="WordArt 4"/>
          <p:cNvSpPr>
            <a:spLocks noChangeArrowheads="1" noChangeShapeType="1" noTextEdit="1"/>
          </p:cNvSpPr>
          <p:nvPr/>
        </p:nvSpPr>
        <p:spPr bwMode="auto">
          <a:xfrm>
            <a:off x="2057400" y="0"/>
            <a:ext cx="20574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b="1" kern="10">
                <a:ln w="9525">
                  <a:solidFill>
                    <a:srgbClr val="000000"/>
                  </a:solidFill>
                  <a:rou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/>
                  </a:outerShdw>
                </a:effectLst>
                <a:latin typeface="隶书" panose="02010509060101010101" charset="-122"/>
                <a:ea typeface="隶书" panose="02010509060101010101" charset="-122"/>
              </a:rPr>
              <a:t>小结</a:t>
            </a:r>
            <a:endParaRPr lang="zh-CN" altLang="en-US" sz="3600" b="1" kern="10">
              <a:ln w="9525">
                <a:solidFill>
                  <a:srgbClr val="000000"/>
                </a:solidFill>
                <a:round/>
              </a:ln>
              <a:solidFill>
                <a:srgbClr val="FFFFFF"/>
              </a:solidFill>
              <a:effectLst>
                <a:outerShdw dist="35921" dir="2700000" algn="ctr" rotWithShape="0">
                  <a:srgbClr val="808080"/>
                </a:outerShdw>
              </a:effectLst>
              <a:latin typeface="隶书" panose="02010509060101010101" charset="-122"/>
              <a:ea typeface="隶书" panose="02010509060101010101" charset="-122"/>
            </a:endParaRPr>
          </a:p>
        </p:txBody>
      </p:sp>
      <p:sp>
        <p:nvSpPr>
          <p:cNvPr id="19460" name="Text Box 6"/>
          <p:cNvSpPr txBox="1">
            <a:spLocks noChangeArrowheads="1"/>
          </p:cNvSpPr>
          <p:nvPr/>
        </p:nvSpPr>
        <p:spPr bwMode="auto">
          <a:xfrm>
            <a:off x="609600" y="1447800"/>
            <a:ext cx="7848600" cy="2043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3200" b="1">
                <a:solidFill>
                  <a:srgbClr val="000000"/>
                </a:solidFill>
                <a:latin typeface="Times New Roman" panose="02020603050405020304" pitchFamily="18" charset="0"/>
              </a:rPr>
              <a:t>1</a:t>
            </a:r>
            <a:r>
              <a:rPr kumimoji="1" lang="zh-CN" altLang="en-US" sz="3200" b="1">
                <a:solidFill>
                  <a:srgbClr val="000000"/>
                </a:solidFill>
                <a:latin typeface="Times New Roman" panose="02020603050405020304" pitchFamily="18" charset="0"/>
              </a:rPr>
              <a:t>、什么叫化学方程式？</a:t>
            </a:r>
            <a:endParaRPr kumimoji="1" lang="zh-CN" altLang="en-US" sz="3200" b="1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kumimoji="1" lang="en-US" altLang="zh-CN" sz="3200" b="1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kumimoji="1" lang="zh-CN" altLang="en-US" sz="3200" b="1">
                <a:solidFill>
                  <a:srgbClr val="000000"/>
                </a:solidFill>
                <a:latin typeface="Times New Roman" panose="02020603050405020304" pitchFamily="18" charset="0"/>
              </a:rPr>
              <a:t>、书写化学方程式要遵循的原则是</a:t>
            </a:r>
            <a:endParaRPr kumimoji="1" lang="zh-CN" altLang="en-US" sz="3200" b="1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kumimoji="1" lang="en-US" altLang="zh-CN" sz="3200" b="1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r>
              <a:rPr kumimoji="1" lang="zh-CN" altLang="en-US" sz="3200" b="1">
                <a:solidFill>
                  <a:srgbClr val="000000"/>
                </a:solidFill>
                <a:latin typeface="Times New Roman" panose="02020603050405020304" pitchFamily="18" charset="0"/>
              </a:rPr>
              <a:t>、配平化学方程式的方法</a:t>
            </a:r>
            <a:r>
              <a:rPr kumimoji="1" lang="zh-CN" altLang="en-US" sz="3200" b="1" u="sng">
                <a:solidFill>
                  <a:srgbClr val="000000"/>
                </a:solidFill>
                <a:latin typeface="Times New Roman" panose="02020603050405020304" pitchFamily="18" charset="0"/>
              </a:rPr>
              <a:t>                                                                                                                                                         </a:t>
            </a:r>
            <a:endParaRPr kumimoji="1" lang="zh-CN" altLang="en-US" sz="3200" b="1" u="sng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838200" y="0"/>
            <a:ext cx="2590800" cy="762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4400" b="1">
                <a:solidFill>
                  <a:schemeClr val="bg1"/>
                </a:solidFill>
                <a:latin typeface="Times New Roman" panose="02020603050405020304" pitchFamily="18" charset="0"/>
                <a:ea typeface="隶书" panose="02010509060101010101" charset="-122"/>
              </a:rPr>
              <a:t>回忆复习</a:t>
            </a:r>
            <a:endParaRPr kumimoji="1" lang="zh-CN" altLang="en-US" sz="4400" b="1">
              <a:solidFill>
                <a:schemeClr val="bg1"/>
              </a:solidFill>
              <a:latin typeface="Times New Roman" panose="02020603050405020304" pitchFamily="18" charset="0"/>
              <a:ea typeface="隶书" panose="02010509060101010101" charset="-122"/>
            </a:endParaRP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762000" y="1981200"/>
            <a:ext cx="762000" cy="301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3200" b="1">
                <a:solidFill>
                  <a:srgbClr val="000000"/>
                </a:solidFill>
                <a:latin typeface="Times New Roman" panose="02020603050405020304" pitchFamily="18" charset="0"/>
              </a:rPr>
              <a:t>质量守恒定律</a:t>
            </a:r>
            <a:endParaRPr kumimoji="1" lang="zh-CN" altLang="en-US" sz="3200" b="1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103" name="AutoShape 7"/>
          <p:cNvSpPr/>
          <p:nvPr/>
        </p:nvSpPr>
        <p:spPr bwMode="auto">
          <a:xfrm>
            <a:off x="1619250" y="1412875"/>
            <a:ext cx="457200" cy="4648200"/>
          </a:xfrm>
          <a:prstGeom prst="leftBrace">
            <a:avLst>
              <a:gd name="adj1" fmla="val 84722"/>
              <a:gd name="adj2" fmla="val 50000"/>
            </a:avLst>
          </a:prstGeom>
          <a:noFill/>
          <a:ln w="38100">
            <a:solidFill>
              <a:srgbClr val="000000"/>
            </a:solidFill>
            <a:round/>
          </a:ln>
        </p:spPr>
        <p:txBody>
          <a:bodyPr wrap="none" anchor="ctr"/>
          <a:lstStyle/>
          <a:p>
            <a:pPr algn="ctr"/>
            <a:endParaRPr kumimoji="1" lang="zh-CN" altLang="zh-CN" sz="240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2286000" y="1447800"/>
            <a:ext cx="6477000" cy="15541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3200" b="1">
                <a:solidFill>
                  <a:srgbClr val="000000"/>
                </a:solidFill>
                <a:latin typeface="Times New Roman" panose="02020603050405020304" pitchFamily="18" charset="0"/>
                <a:ea typeface="隶书" panose="02010509060101010101" charset="-122"/>
              </a:rPr>
              <a:t>1</a:t>
            </a:r>
            <a:r>
              <a:rPr kumimoji="1" lang="zh-CN" altLang="en-US" sz="3200" b="1">
                <a:solidFill>
                  <a:srgbClr val="000000"/>
                </a:solidFill>
                <a:latin typeface="Times New Roman" panose="02020603050405020304" pitchFamily="18" charset="0"/>
                <a:ea typeface="隶书" panose="02010509060101010101" charset="-122"/>
              </a:rPr>
              <a:t>、定义：</a:t>
            </a:r>
            <a:r>
              <a:rPr kumimoji="1" lang="zh-CN" altLang="en-US" sz="3200" b="1" u="sng">
                <a:solidFill>
                  <a:srgbClr val="000000"/>
                </a:solidFill>
                <a:latin typeface="Times New Roman" panose="02020603050405020304" pitchFamily="18" charset="0"/>
                <a:ea typeface="隶书" panose="02010509060101010101" charset="-122"/>
              </a:rPr>
              <a:t>               </a:t>
            </a:r>
            <a:r>
              <a:rPr kumimoji="1" lang="zh-CN" altLang="en-US" sz="3200" b="1">
                <a:solidFill>
                  <a:srgbClr val="000000"/>
                </a:solidFill>
                <a:latin typeface="Times New Roman" panose="02020603050405020304" pitchFamily="18" charset="0"/>
                <a:ea typeface="隶书" panose="02010509060101010101" charset="-122"/>
              </a:rPr>
              <a:t>化学反应各物质的质量总和      </a:t>
            </a:r>
            <a:r>
              <a:rPr kumimoji="1" lang="zh-CN" altLang="en-US" sz="3200" b="1" u="sng">
                <a:solidFill>
                  <a:srgbClr val="000000"/>
                </a:solidFill>
                <a:latin typeface="Times New Roman" panose="02020603050405020304" pitchFamily="18" charset="0"/>
                <a:ea typeface="隶书" panose="02010509060101010101" charset="-122"/>
              </a:rPr>
              <a:t>                 </a:t>
            </a:r>
            <a:r>
              <a:rPr kumimoji="1" lang="zh-CN" altLang="en-US" sz="3200" b="1">
                <a:solidFill>
                  <a:srgbClr val="000000"/>
                </a:solidFill>
                <a:latin typeface="Times New Roman" panose="02020603050405020304" pitchFamily="18" charset="0"/>
                <a:ea typeface="隶书" panose="02010509060101010101" charset="-122"/>
              </a:rPr>
              <a:t>反应后生成的各物质质量总和</a:t>
            </a:r>
            <a:endParaRPr kumimoji="1" lang="zh-CN" altLang="en-US" sz="3200" b="1">
              <a:solidFill>
                <a:srgbClr val="000000"/>
              </a:solidFill>
              <a:latin typeface="Times New Roman" panose="02020603050405020304" pitchFamily="18" charset="0"/>
              <a:ea typeface="隶书" panose="02010509060101010101" charset="-122"/>
            </a:endParaRPr>
          </a:p>
        </p:txBody>
      </p:sp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2195513" y="3500438"/>
            <a:ext cx="990600" cy="301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3200" b="1">
                <a:solidFill>
                  <a:srgbClr val="000000"/>
                </a:solidFill>
                <a:latin typeface="Times New Roman" panose="02020603050405020304" pitchFamily="18" charset="0"/>
                <a:ea typeface="隶书" panose="02010509060101010101" charset="-122"/>
              </a:rPr>
              <a:t>2</a:t>
            </a:r>
            <a:r>
              <a:rPr kumimoji="1" lang="zh-CN" altLang="en-US" sz="3200" b="1">
                <a:solidFill>
                  <a:srgbClr val="000000"/>
                </a:solidFill>
                <a:latin typeface="Times New Roman" panose="02020603050405020304" pitchFamily="18" charset="0"/>
                <a:ea typeface="隶书" panose="02010509060101010101" charset="-122"/>
              </a:rPr>
              <a:t>、守恒的原因</a:t>
            </a:r>
            <a:endParaRPr kumimoji="1" lang="zh-CN" altLang="en-US" sz="3200" b="1">
              <a:solidFill>
                <a:srgbClr val="000000"/>
              </a:solidFill>
              <a:latin typeface="Times New Roman" panose="02020603050405020304" pitchFamily="18" charset="0"/>
              <a:ea typeface="隶书" panose="02010509060101010101" charset="-122"/>
            </a:endParaRPr>
          </a:p>
        </p:txBody>
      </p:sp>
      <p:sp>
        <p:nvSpPr>
          <p:cNvPr id="4107" name="AutoShape 11"/>
          <p:cNvSpPr/>
          <p:nvPr/>
        </p:nvSpPr>
        <p:spPr bwMode="auto">
          <a:xfrm>
            <a:off x="2987675" y="3357563"/>
            <a:ext cx="381000" cy="2971800"/>
          </a:xfrm>
          <a:prstGeom prst="leftBrace">
            <a:avLst>
              <a:gd name="adj1" fmla="val 65000"/>
              <a:gd name="adj2" fmla="val 50000"/>
            </a:avLst>
          </a:prstGeom>
          <a:noFill/>
          <a:ln w="38100">
            <a:solidFill>
              <a:srgbClr val="000000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108" name="Text Box 12"/>
          <p:cNvSpPr txBox="1">
            <a:spLocks noChangeArrowheads="1"/>
          </p:cNvSpPr>
          <p:nvPr/>
        </p:nvSpPr>
        <p:spPr bwMode="auto">
          <a:xfrm>
            <a:off x="3203575" y="3213100"/>
            <a:ext cx="5940425" cy="32623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3200" b="1">
                <a:solidFill>
                  <a:srgbClr val="000000"/>
                </a:solidFill>
                <a:latin typeface="隶书" panose="02010509060101010101" charset="-122"/>
                <a:ea typeface="隶书" panose="02010509060101010101" charset="-122"/>
              </a:rPr>
              <a:t>①</a:t>
            </a:r>
            <a:r>
              <a:rPr kumimoji="1" lang="zh-CN" altLang="en-US" sz="3200" b="1">
                <a:solidFill>
                  <a:srgbClr val="000000"/>
                </a:solidFill>
                <a:latin typeface="隶书" panose="02010509060101010101" charset="-122"/>
                <a:ea typeface="隶书" panose="02010509060101010101" charset="-122"/>
              </a:rPr>
              <a:t>反应前后原子</a:t>
            </a:r>
            <a:r>
              <a:rPr kumimoji="1" lang="zh-CN" altLang="en-US" sz="3200" b="1" u="sng">
                <a:solidFill>
                  <a:srgbClr val="000000"/>
                </a:solidFill>
                <a:latin typeface="隶书" panose="02010509060101010101" charset="-122"/>
                <a:ea typeface="隶书" panose="02010509060101010101" charset="-122"/>
              </a:rPr>
              <a:t>       </a:t>
            </a:r>
            <a:r>
              <a:rPr kumimoji="1" lang="zh-CN" altLang="en-US" sz="3200" b="1">
                <a:solidFill>
                  <a:srgbClr val="000000"/>
                </a:solidFill>
                <a:latin typeface="隶书" panose="02010509060101010101" charset="-122"/>
                <a:ea typeface="隶书" panose="02010509060101010101" charset="-122"/>
              </a:rPr>
              <a:t>不变</a:t>
            </a:r>
            <a:endParaRPr kumimoji="1" lang="zh-CN" altLang="en-US" sz="3200" b="1">
              <a:solidFill>
                <a:srgbClr val="000000"/>
              </a:solidFill>
              <a:latin typeface="隶书" panose="02010509060101010101" charset="-122"/>
              <a:ea typeface="隶书" panose="02010509060101010101" charset="-122"/>
            </a:endParaRPr>
          </a:p>
          <a:p>
            <a:pPr>
              <a:spcBef>
                <a:spcPct val="50000"/>
              </a:spcBef>
            </a:pPr>
            <a:endParaRPr kumimoji="1" lang="zh-CN" altLang="en-US" sz="3200" b="1">
              <a:solidFill>
                <a:srgbClr val="000000"/>
              </a:solidFill>
              <a:latin typeface="隶书" panose="02010509060101010101" charset="-122"/>
              <a:ea typeface="隶书" panose="02010509060101010101" charset="-122"/>
            </a:endParaRPr>
          </a:p>
          <a:p>
            <a:pPr>
              <a:spcBef>
                <a:spcPct val="50000"/>
              </a:spcBef>
            </a:pPr>
            <a:r>
              <a:rPr kumimoji="1" lang="zh-CN" altLang="en-US" sz="3200" b="1">
                <a:solidFill>
                  <a:srgbClr val="000000"/>
                </a:solidFill>
                <a:latin typeface="隶书" panose="02010509060101010101" charset="-122"/>
                <a:ea typeface="隶书" panose="02010509060101010101" charset="-122"/>
              </a:rPr>
              <a:t>②反应前后原子</a:t>
            </a:r>
            <a:r>
              <a:rPr kumimoji="1" lang="zh-CN" altLang="en-US" sz="3200" b="1" u="sng">
                <a:solidFill>
                  <a:srgbClr val="000000"/>
                </a:solidFill>
                <a:latin typeface="隶书" panose="02010509060101010101" charset="-122"/>
                <a:ea typeface="隶书" panose="02010509060101010101" charset="-122"/>
              </a:rPr>
              <a:t>       </a:t>
            </a:r>
            <a:r>
              <a:rPr kumimoji="1" lang="zh-CN" altLang="en-US" sz="3200" b="1">
                <a:solidFill>
                  <a:srgbClr val="000000"/>
                </a:solidFill>
                <a:latin typeface="隶书" panose="02010509060101010101" charset="-122"/>
                <a:ea typeface="隶书" panose="02010509060101010101" charset="-122"/>
              </a:rPr>
              <a:t>不变</a:t>
            </a:r>
            <a:br>
              <a:rPr kumimoji="1" lang="zh-CN" altLang="en-US" sz="3200" b="1">
                <a:solidFill>
                  <a:srgbClr val="000000"/>
                </a:solidFill>
                <a:latin typeface="隶书" panose="02010509060101010101" charset="-122"/>
                <a:ea typeface="隶书" panose="02010509060101010101" charset="-122"/>
              </a:rPr>
            </a:br>
            <a:endParaRPr kumimoji="1" lang="zh-CN" altLang="en-US" sz="3200" b="1">
              <a:solidFill>
                <a:srgbClr val="000000"/>
              </a:solidFill>
              <a:latin typeface="隶书" panose="02010509060101010101" charset="-122"/>
              <a:ea typeface="隶书" panose="02010509060101010101" charset="-122"/>
            </a:endParaRPr>
          </a:p>
          <a:p>
            <a:pPr>
              <a:spcBef>
                <a:spcPct val="50000"/>
              </a:spcBef>
            </a:pPr>
            <a:r>
              <a:rPr kumimoji="1" lang="zh-CN" altLang="en-US" sz="3200" b="1">
                <a:solidFill>
                  <a:srgbClr val="000000"/>
                </a:solidFill>
                <a:latin typeface="隶书" panose="02010509060101010101" charset="-122"/>
                <a:ea typeface="隶书" panose="02010509060101010101" charset="-122"/>
              </a:rPr>
              <a:t>③反应前后原子的</a:t>
            </a:r>
            <a:r>
              <a:rPr kumimoji="1" lang="zh-CN" altLang="en-US" sz="3200" b="1" u="sng">
                <a:solidFill>
                  <a:srgbClr val="000000"/>
                </a:solidFill>
                <a:latin typeface="隶书" panose="02010509060101010101" charset="-122"/>
                <a:ea typeface="隶书" panose="02010509060101010101" charset="-122"/>
              </a:rPr>
              <a:t>       </a:t>
            </a:r>
            <a:r>
              <a:rPr kumimoji="1" lang="zh-CN" altLang="en-US" sz="3200" b="1">
                <a:solidFill>
                  <a:srgbClr val="000000"/>
                </a:solidFill>
                <a:latin typeface="隶书" panose="02010509060101010101" charset="-122"/>
                <a:ea typeface="隶书" panose="02010509060101010101" charset="-122"/>
              </a:rPr>
              <a:t>不变</a:t>
            </a:r>
            <a:endParaRPr kumimoji="1" lang="zh-CN" altLang="en-US" sz="3200" b="1">
              <a:solidFill>
                <a:srgbClr val="000000"/>
              </a:solidFill>
              <a:latin typeface="隶书" panose="02010509060101010101" charset="-122"/>
              <a:ea typeface="隶书" panose="02010509060101010101" charset="-122"/>
            </a:endParaRPr>
          </a:p>
        </p:txBody>
      </p:sp>
      <p:sp>
        <p:nvSpPr>
          <p:cNvPr id="4109" name="Text Box 13"/>
          <p:cNvSpPr txBox="1">
            <a:spLocks noChangeArrowheads="1"/>
          </p:cNvSpPr>
          <p:nvPr/>
        </p:nvSpPr>
        <p:spPr bwMode="auto">
          <a:xfrm>
            <a:off x="4648200" y="1447800"/>
            <a:ext cx="91440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400" b="1">
                <a:solidFill>
                  <a:srgbClr val="FF0066"/>
                </a:solidFill>
                <a:latin typeface="Times New Roman" panose="02020603050405020304" pitchFamily="18" charset="0"/>
              </a:rPr>
              <a:t>参加</a:t>
            </a:r>
            <a:endParaRPr kumimoji="1" lang="zh-CN" altLang="en-US" sz="2400" b="1">
              <a:solidFill>
                <a:srgbClr val="FF0066"/>
              </a:solidFill>
              <a:latin typeface="Times New Roman" panose="02020603050405020304" pitchFamily="18" charset="0"/>
            </a:endParaRPr>
          </a:p>
        </p:txBody>
      </p:sp>
      <p:sp>
        <p:nvSpPr>
          <p:cNvPr id="4110" name="Text Box 14"/>
          <p:cNvSpPr txBox="1">
            <a:spLocks noChangeArrowheads="1"/>
          </p:cNvSpPr>
          <p:nvPr/>
        </p:nvSpPr>
        <p:spPr bwMode="auto">
          <a:xfrm>
            <a:off x="5318125" y="1916113"/>
            <a:ext cx="83820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400" b="1">
                <a:solidFill>
                  <a:srgbClr val="FF0066"/>
                </a:solidFill>
                <a:latin typeface="Times New Roman" panose="02020603050405020304" pitchFamily="18" charset="0"/>
              </a:rPr>
              <a:t>等于</a:t>
            </a:r>
            <a:endParaRPr kumimoji="1" lang="zh-CN" altLang="en-US" sz="2400" b="1">
              <a:solidFill>
                <a:srgbClr val="FF0066"/>
              </a:solidFill>
              <a:latin typeface="Times New Roman" panose="02020603050405020304" pitchFamily="18" charset="0"/>
            </a:endParaRPr>
          </a:p>
        </p:txBody>
      </p:sp>
      <p:sp>
        <p:nvSpPr>
          <p:cNvPr id="4111" name="Text Box 15"/>
          <p:cNvSpPr txBox="1">
            <a:spLocks noChangeArrowheads="1"/>
          </p:cNvSpPr>
          <p:nvPr/>
        </p:nvSpPr>
        <p:spPr bwMode="auto">
          <a:xfrm>
            <a:off x="6705600" y="3048000"/>
            <a:ext cx="83820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400" b="1">
                <a:solidFill>
                  <a:srgbClr val="FF0066"/>
                </a:solidFill>
                <a:latin typeface="Times New Roman" panose="02020603050405020304" pitchFamily="18" charset="0"/>
              </a:rPr>
              <a:t>种类</a:t>
            </a:r>
            <a:endParaRPr kumimoji="1" lang="zh-CN" altLang="en-US" sz="2400" b="1">
              <a:solidFill>
                <a:srgbClr val="FF0066"/>
              </a:solidFill>
              <a:latin typeface="Times New Roman" panose="02020603050405020304" pitchFamily="18" charset="0"/>
            </a:endParaRPr>
          </a:p>
        </p:txBody>
      </p:sp>
      <p:sp>
        <p:nvSpPr>
          <p:cNvPr id="4112" name="Text Box 16"/>
          <p:cNvSpPr txBox="1">
            <a:spLocks noChangeArrowheads="1"/>
          </p:cNvSpPr>
          <p:nvPr/>
        </p:nvSpPr>
        <p:spPr bwMode="auto">
          <a:xfrm>
            <a:off x="6629400" y="4572000"/>
            <a:ext cx="91440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400" b="1">
                <a:solidFill>
                  <a:srgbClr val="FF0066"/>
                </a:solidFill>
                <a:latin typeface="Times New Roman" panose="02020603050405020304" pitchFamily="18" charset="0"/>
              </a:rPr>
              <a:t>数目</a:t>
            </a:r>
            <a:endParaRPr kumimoji="1" lang="zh-CN" altLang="en-US" sz="2400" b="1">
              <a:solidFill>
                <a:srgbClr val="FF0066"/>
              </a:solidFill>
              <a:latin typeface="Times New Roman" panose="02020603050405020304" pitchFamily="18" charset="0"/>
            </a:endParaRPr>
          </a:p>
        </p:txBody>
      </p:sp>
      <p:sp>
        <p:nvSpPr>
          <p:cNvPr id="4113" name="Text Box 17"/>
          <p:cNvSpPr txBox="1">
            <a:spLocks noChangeArrowheads="1"/>
          </p:cNvSpPr>
          <p:nvPr/>
        </p:nvSpPr>
        <p:spPr bwMode="auto">
          <a:xfrm>
            <a:off x="6781800" y="5791200"/>
            <a:ext cx="83820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400" b="1">
                <a:solidFill>
                  <a:srgbClr val="FF0066"/>
                </a:solidFill>
                <a:latin typeface="Times New Roman" panose="02020603050405020304" pitchFamily="18" charset="0"/>
              </a:rPr>
              <a:t>质量</a:t>
            </a:r>
            <a:endParaRPr kumimoji="1" lang="zh-CN" altLang="en-US" sz="2400" b="1">
              <a:solidFill>
                <a:srgbClr val="FF0066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4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4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4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2" dur="500"/>
                                        <p:tgtEl>
                                          <p:spTgt spid="4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7" dur="500"/>
                                        <p:tgtEl>
                                          <p:spTgt spid="4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2" dur="5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7" dur="5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2" dur="50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7" dur="500"/>
                                        <p:tgtEl>
                                          <p:spTgt spid="41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2" dur="500"/>
                                        <p:tgtEl>
                                          <p:spTgt spid="41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utoUpdateAnimBg="0" build="p"/>
      <p:bldP spid="4099" grpId="0" autoUpdateAnimBg="0" build="p"/>
      <p:bldP spid="4103" grpId="0" animBg="1" autoUpdateAnimBg="0"/>
      <p:bldP spid="4105" grpId="0" autoUpdateAnimBg="0" build="p"/>
      <p:bldP spid="4106" grpId="0" autoUpdateAnimBg="0" build="p"/>
      <p:bldP spid="4107" grpId="0" animBg="1"/>
      <p:bldP spid="4108" grpId="0" autoUpdateAnimBg="0" build="p"/>
      <p:bldP spid="4109" grpId="0" animBg="1" autoUpdateAnimBg="0"/>
      <p:bldP spid="4110" grpId="0" animBg="1" autoUpdateAnimBg="0"/>
      <p:bldP spid="4111" grpId="0" animBg="1" autoUpdateAnimBg="0"/>
      <p:bldP spid="4112" grpId="0" animBg="1" autoUpdateAnimBg="0"/>
      <p:bldP spid="4113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WordArt 3"/>
          <p:cNvSpPr>
            <a:spLocks noChangeArrowheads="1" noChangeShapeType="1" noTextEdit="1"/>
          </p:cNvSpPr>
          <p:nvPr/>
        </p:nvSpPr>
        <p:spPr bwMode="auto">
          <a:xfrm>
            <a:off x="468313" y="290513"/>
            <a:ext cx="61722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b="1" kern="10">
                <a:ln w="12700">
                  <a:solidFill>
                    <a:srgbClr val="EAEAEA"/>
                  </a:solidFill>
                  <a:round/>
                </a:ln>
                <a:solidFill>
                  <a:srgbClr val="FF3300"/>
                </a:soli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隶书" panose="02010509060101010101" charset="-122"/>
                <a:ea typeface="隶书" panose="02010509060101010101" charset="-122"/>
              </a:rPr>
              <a:t>一、化学变化的表示方法</a:t>
            </a:r>
            <a:endParaRPr lang="zh-CN" altLang="en-US" sz="3600" b="1" kern="10">
              <a:ln w="12700">
                <a:solidFill>
                  <a:srgbClr val="EAEAEA"/>
                </a:solidFill>
                <a:round/>
              </a:ln>
              <a:solidFill>
                <a:srgbClr val="FF3300"/>
              </a:solidFill>
              <a:effectLst>
                <a:outerShdw dist="35921" dir="2700000" sy="50000" kx="2115830" algn="bl" rotWithShape="0">
                  <a:srgbClr val="C0C0C0"/>
                </a:outerShdw>
              </a:effectLst>
              <a:latin typeface="隶书" panose="02010509060101010101" charset="-122"/>
              <a:ea typeface="隶书" panose="02010509060101010101" charset="-122"/>
            </a:endParaRPr>
          </a:p>
        </p:txBody>
      </p:sp>
      <p:sp>
        <p:nvSpPr>
          <p:cNvPr id="5123" name="Text Box 6"/>
          <p:cNvSpPr txBox="1">
            <a:spLocks noChangeArrowheads="1"/>
          </p:cNvSpPr>
          <p:nvPr/>
        </p:nvSpPr>
        <p:spPr bwMode="auto">
          <a:xfrm>
            <a:off x="250825" y="1311275"/>
            <a:ext cx="8497888" cy="9461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solidFill>
                  <a:srgbClr val="000000"/>
                </a:solidFill>
                <a:latin typeface="Times New Roman" panose="02020603050405020304" pitchFamily="18" charset="0"/>
                <a:ea typeface="隶书" panose="02010509060101010101" charset="-122"/>
              </a:rPr>
              <a:t>你能用几种方法表示铁在氧气中的燃烧反应？你认为哪种方式能简便地记忆和描述这一反应？</a:t>
            </a:r>
            <a:endParaRPr kumimoji="1" lang="zh-CN" altLang="en-US" sz="2800" b="1">
              <a:solidFill>
                <a:srgbClr val="000000"/>
              </a:solidFill>
              <a:latin typeface="Times New Roman" panose="02020603050405020304" pitchFamily="18" charset="0"/>
              <a:ea typeface="隶书" panose="02010509060101010101" charset="-122"/>
            </a:endParaRPr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304800" y="5373688"/>
            <a:ext cx="7723188" cy="1189037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3200" b="1">
                <a:solidFill>
                  <a:srgbClr val="000000"/>
                </a:solidFill>
                <a:latin typeface="Times New Roman" panose="02020603050405020304" pitchFamily="18" charset="0"/>
                <a:ea typeface="隶书" panose="02010509060101010101" charset="-122"/>
              </a:rPr>
              <a:t>像③式那样用化学式来表达化学反应的式子叫</a:t>
            </a:r>
            <a:r>
              <a:rPr kumimoji="1" lang="zh-CN" altLang="en-US" sz="4000" b="1">
                <a:solidFill>
                  <a:srgbClr val="FF0066"/>
                </a:solidFill>
                <a:latin typeface="Times New Roman" panose="02020603050405020304" pitchFamily="18" charset="0"/>
                <a:ea typeface="隶书" panose="02010509060101010101" charset="-122"/>
              </a:rPr>
              <a:t>化学方程式</a:t>
            </a:r>
            <a:endParaRPr kumimoji="1" lang="zh-CN" altLang="en-US" sz="4000" b="1">
              <a:solidFill>
                <a:srgbClr val="FF0066"/>
              </a:solidFill>
              <a:latin typeface="Times New Roman" panose="02020603050405020304" pitchFamily="18" charset="0"/>
              <a:ea typeface="隶书" panose="02010509060101010101" charset="-122"/>
            </a:endParaRPr>
          </a:p>
        </p:txBody>
      </p:sp>
      <p:pic>
        <p:nvPicPr>
          <p:cNvPr id="5125" name="Picture 15" descr="男孩子Q3"/>
          <p:cNvPicPr>
            <a:picLocks noChangeAspect="1" noChangeArrowheads="1" noCrop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7848600" y="5105400"/>
            <a:ext cx="1295400" cy="149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24"/>
          <p:cNvGrpSpPr/>
          <p:nvPr/>
        </p:nvGrpSpPr>
        <p:grpSpPr bwMode="auto">
          <a:xfrm>
            <a:off x="827088" y="4365625"/>
            <a:ext cx="5322887" cy="831850"/>
            <a:chOff x="434" y="2734"/>
            <a:chExt cx="3353" cy="524"/>
          </a:xfrm>
        </p:grpSpPr>
        <p:sp>
          <p:nvSpPr>
            <p:cNvPr id="5134" name="Text Box 17"/>
            <p:cNvSpPr txBox="1">
              <a:spLocks noChangeArrowheads="1"/>
            </p:cNvSpPr>
            <p:nvPr/>
          </p:nvSpPr>
          <p:spPr bwMode="auto">
            <a:xfrm>
              <a:off x="434" y="2931"/>
              <a:ext cx="3353" cy="32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800" b="1">
                  <a:solidFill>
                    <a:srgbClr val="CC0000"/>
                  </a:solidFill>
                  <a:latin typeface="Times New Roman" panose="02020603050405020304" pitchFamily="18" charset="0"/>
                </a:rPr>
                <a:t> Fe   +    O</a:t>
              </a:r>
              <a:r>
                <a:rPr kumimoji="1" lang="en-US" altLang="zh-CN" sz="2800" b="1" baseline="-25000">
                  <a:solidFill>
                    <a:srgbClr val="CC0000"/>
                  </a:solidFill>
                  <a:latin typeface="Times New Roman" panose="02020603050405020304" pitchFamily="18" charset="0"/>
                </a:rPr>
                <a:t>2</a:t>
              </a:r>
              <a:r>
                <a:rPr kumimoji="1" lang="en-US" altLang="zh-CN" sz="2800" b="1">
                  <a:solidFill>
                    <a:srgbClr val="CC0000"/>
                  </a:solidFill>
                  <a:latin typeface="Times New Roman" panose="02020603050405020304" pitchFamily="18" charset="0"/>
                </a:rPr>
                <a:t>                    Fe </a:t>
              </a:r>
              <a:r>
                <a:rPr kumimoji="1" lang="en-US" altLang="zh-CN" sz="2800" b="1" baseline="-25000">
                  <a:solidFill>
                    <a:srgbClr val="CC0000"/>
                  </a:solidFill>
                  <a:latin typeface="Times New Roman" panose="02020603050405020304" pitchFamily="18" charset="0"/>
                </a:rPr>
                <a:t>3</a:t>
              </a:r>
              <a:r>
                <a:rPr kumimoji="1" lang="en-US" altLang="zh-CN" sz="2800" b="1">
                  <a:solidFill>
                    <a:srgbClr val="CC0000"/>
                  </a:solidFill>
                  <a:latin typeface="Times New Roman" panose="02020603050405020304" pitchFamily="18" charset="0"/>
                </a:rPr>
                <a:t>O </a:t>
              </a:r>
              <a:r>
                <a:rPr kumimoji="1" lang="en-US" altLang="zh-CN" sz="2800" b="1" baseline="-25000">
                  <a:solidFill>
                    <a:srgbClr val="CC0000"/>
                  </a:solidFill>
                  <a:latin typeface="Times New Roman" panose="02020603050405020304" pitchFamily="18" charset="0"/>
                </a:rPr>
                <a:t>4</a:t>
              </a:r>
              <a:endParaRPr kumimoji="1" lang="en-US" altLang="zh-CN" sz="2800" b="1">
                <a:solidFill>
                  <a:srgbClr val="CC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135" name="Text Box 18"/>
            <p:cNvSpPr txBox="1">
              <a:spLocks noChangeArrowheads="1"/>
            </p:cNvSpPr>
            <p:nvPr/>
          </p:nvSpPr>
          <p:spPr bwMode="auto">
            <a:xfrm>
              <a:off x="1837" y="2734"/>
              <a:ext cx="590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zh-CN" altLang="en-US" sz="24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点燃</a:t>
              </a:r>
              <a:endParaRPr kumimoji="1" lang="zh-CN" altLang="en-US" sz="2400" b="1">
                <a:solidFill>
                  <a:srgbClr val="FF33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136" name="Line 19"/>
            <p:cNvSpPr>
              <a:spLocks noChangeShapeType="1"/>
            </p:cNvSpPr>
            <p:nvPr/>
          </p:nvSpPr>
          <p:spPr bwMode="auto">
            <a:xfrm>
              <a:off x="1610" y="3113"/>
              <a:ext cx="99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tailEnd type="triangl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3" name="Group 23"/>
          <p:cNvGrpSpPr/>
          <p:nvPr/>
        </p:nvGrpSpPr>
        <p:grpSpPr bwMode="auto">
          <a:xfrm>
            <a:off x="611188" y="2420938"/>
            <a:ext cx="7773987" cy="1887537"/>
            <a:chOff x="431" y="1525"/>
            <a:chExt cx="4897" cy="1189"/>
          </a:xfrm>
        </p:grpSpPr>
        <p:sp>
          <p:nvSpPr>
            <p:cNvPr id="5128" name="Text Box 8"/>
            <p:cNvSpPr txBox="1">
              <a:spLocks noChangeArrowheads="1"/>
            </p:cNvSpPr>
            <p:nvPr/>
          </p:nvSpPr>
          <p:spPr bwMode="auto">
            <a:xfrm>
              <a:off x="432" y="1525"/>
              <a:ext cx="4896" cy="73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800" b="1">
                  <a:solidFill>
                    <a:srgbClr val="000000"/>
                  </a:solidFill>
                  <a:latin typeface="隶书" panose="02010509060101010101" charset="-122"/>
                  <a:ea typeface="隶书" panose="02010509060101010101" charset="-122"/>
                </a:rPr>
                <a:t>① </a:t>
              </a:r>
              <a:r>
                <a:rPr kumimoji="1" lang="zh-CN" altLang="en-US" sz="2800" b="1">
                  <a:solidFill>
                    <a:srgbClr val="000000"/>
                  </a:solidFill>
                  <a:latin typeface="隶书" panose="02010509060101010101" charset="-122"/>
                  <a:ea typeface="隶书" panose="02010509060101010101" charset="-122"/>
                </a:rPr>
                <a:t>铁在氧气中燃烧生成四氧化三铁</a:t>
              </a:r>
              <a:endParaRPr kumimoji="1" lang="zh-CN" altLang="en-US" sz="2800" b="1">
                <a:solidFill>
                  <a:srgbClr val="000000"/>
                </a:solidFill>
                <a:latin typeface="隶书" panose="02010509060101010101" charset="-122"/>
                <a:ea typeface="隶书" panose="02010509060101010101" charset="-122"/>
              </a:endParaRPr>
            </a:p>
            <a:p>
              <a:pPr>
                <a:spcBef>
                  <a:spcPct val="50000"/>
                </a:spcBef>
              </a:pPr>
              <a:r>
                <a:rPr kumimoji="1" lang="zh-CN" altLang="en-US" sz="2800" b="1">
                  <a:solidFill>
                    <a:srgbClr val="000000"/>
                  </a:solidFill>
                  <a:latin typeface="隶书" panose="02010509060101010101" charset="-122"/>
                  <a:ea typeface="隶书" panose="02010509060101010101" charset="-122"/>
                </a:rPr>
                <a:t>② 铁  </a:t>
              </a:r>
              <a:r>
                <a:rPr kumimoji="1" lang="en-US" altLang="zh-CN" sz="2800" b="1">
                  <a:solidFill>
                    <a:srgbClr val="000000"/>
                  </a:solidFill>
                  <a:latin typeface="隶书" panose="02010509060101010101" charset="-122"/>
                  <a:ea typeface="隶书" panose="02010509060101010101" charset="-122"/>
                </a:rPr>
                <a:t>+  </a:t>
              </a:r>
              <a:r>
                <a:rPr kumimoji="1" lang="zh-CN" altLang="en-US" sz="2800" b="1">
                  <a:solidFill>
                    <a:srgbClr val="000000"/>
                  </a:solidFill>
                  <a:latin typeface="隶书" panose="02010509060101010101" charset="-122"/>
                  <a:ea typeface="隶书" panose="02010509060101010101" charset="-122"/>
                </a:rPr>
                <a:t>氧气              四氧化三铁</a:t>
              </a:r>
              <a:endParaRPr kumimoji="1" lang="zh-CN" altLang="en-US" sz="2800" b="1">
                <a:solidFill>
                  <a:srgbClr val="000000"/>
                </a:solidFill>
                <a:latin typeface="隶书" panose="02010509060101010101" charset="-122"/>
                <a:ea typeface="隶书" panose="02010509060101010101" charset="-122"/>
              </a:endParaRPr>
            </a:p>
          </p:txBody>
        </p:sp>
        <p:sp>
          <p:nvSpPr>
            <p:cNvPr id="5129" name="Text Box 10"/>
            <p:cNvSpPr txBox="1">
              <a:spLocks noChangeArrowheads="1"/>
            </p:cNvSpPr>
            <p:nvPr/>
          </p:nvSpPr>
          <p:spPr bwMode="auto">
            <a:xfrm>
              <a:off x="2744" y="1797"/>
              <a:ext cx="771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zh-CN" altLang="en-US" sz="24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点燃</a:t>
              </a:r>
              <a:endParaRPr kumimoji="1" lang="zh-CN" altLang="en-US" sz="2400" b="1">
                <a:solidFill>
                  <a:srgbClr val="FF33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130" name="Text Box 11"/>
            <p:cNvSpPr txBox="1">
              <a:spLocks noChangeArrowheads="1"/>
            </p:cNvSpPr>
            <p:nvPr/>
          </p:nvSpPr>
          <p:spPr bwMode="auto">
            <a:xfrm>
              <a:off x="431" y="2387"/>
              <a:ext cx="4260" cy="32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8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③ 3Fe   +    2O</a:t>
              </a:r>
              <a:r>
                <a:rPr kumimoji="1" lang="en-US" altLang="zh-CN" sz="2800" b="1" baseline="-25000">
                  <a:solidFill>
                    <a:srgbClr val="000000"/>
                  </a:solidFill>
                  <a:latin typeface="Times New Roman" panose="02020603050405020304" pitchFamily="18" charset="0"/>
                </a:rPr>
                <a:t>2</a:t>
              </a:r>
              <a:r>
                <a:rPr kumimoji="1" lang="en-US" altLang="zh-CN" sz="28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    =====  Fe </a:t>
              </a:r>
              <a:r>
                <a:rPr kumimoji="1" lang="en-US" altLang="zh-CN" sz="2800" b="1" baseline="-25000">
                  <a:solidFill>
                    <a:srgbClr val="000000"/>
                  </a:solidFill>
                  <a:latin typeface="Times New Roman" panose="02020603050405020304" pitchFamily="18" charset="0"/>
                </a:rPr>
                <a:t>3</a:t>
              </a:r>
              <a:r>
                <a:rPr kumimoji="1" lang="en-US" altLang="zh-CN" sz="28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O </a:t>
              </a:r>
              <a:r>
                <a:rPr kumimoji="1" lang="en-US" altLang="zh-CN" sz="2800" b="1" baseline="-25000">
                  <a:solidFill>
                    <a:srgbClr val="000000"/>
                  </a:solidFill>
                  <a:latin typeface="Times New Roman" panose="02020603050405020304" pitchFamily="18" charset="0"/>
                </a:rPr>
                <a:t>4</a:t>
              </a:r>
              <a:endParaRPr kumimoji="1"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131" name="Text Box 12"/>
            <p:cNvSpPr txBox="1">
              <a:spLocks noChangeArrowheads="1"/>
            </p:cNvSpPr>
            <p:nvPr/>
          </p:nvSpPr>
          <p:spPr bwMode="auto">
            <a:xfrm>
              <a:off x="2245" y="2160"/>
              <a:ext cx="590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zh-CN" altLang="en-US" sz="24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点燃</a:t>
              </a:r>
              <a:endParaRPr kumimoji="1" lang="zh-CN" altLang="en-US" sz="2400" b="1">
                <a:solidFill>
                  <a:srgbClr val="FF33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132" name="Line 16"/>
            <p:cNvSpPr>
              <a:spLocks noChangeShapeType="1"/>
            </p:cNvSpPr>
            <p:nvPr/>
          </p:nvSpPr>
          <p:spPr bwMode="auto">
            <a:xfrm>
              <a:off x="2517" y="2115"/>
              <a:ext cx="99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tailEnd type="triangl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33" name="Text Box 22"/>
            <p:cNvSpPr txBox="1">
              <a:spLocks noChangeArrowheads="1"/>
            </p:cNvSpPr>
            <p:nvPr/>
          </p:nvSpPr>
          <p:spPr bwMode="auto">
            <a:xfrm>
              <a:off x="431" y="2387"/>
              <a:ext cx="4260" cy="32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8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③ 3Fe   +    2O</a:t>
              </a:r>
              <a:r>
                <a:rPr kumimoji="1" lang="en-US" altLang="zh-CN" sz="2800" b="1" baseline="-25000">
                  <a:solidFill>
                    <a:srgbClr val="000000"/>
                  </a:solidFill>
                  <a:latin typeface="Times New Roman" panose="02020603050405020304" pitchFamily="18" charset="0"/>
                </a:rPr>
                <a:t>2</a:t>
              </a:r>
              <a:r>
                <a:rPr kumimoji="1" lang="en-US" altLang="zh-CN" sz="28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    =====  Fe </a:t>
              </a:r>
              <a:r>
                <a:rPr kumimoji="1" lang="en-US" altLang="zh-CN" sz="2800" b="1" baseline="-25000">
                  <a:solidFill>
                    <a:srgbClr val="000000"/>
                  </a:solidFill>
                  <a:latin typeface="Times New Roman" panose="02020603050405020304" pitchFamily="18" charset="0"/>
                </a:rPr>
                <a:t>3</a:t>
              </a:r>
              <a:r>
                <a:rPr kumimoji="1" lang="en-US" altLang="zh-CN" sz="28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O </a:t>
              </a:r>
              <a:r>
                <a:rPr kumimoji="1" lang="en-US" altLang="zh-CN" sz="2800" b="1" baseline="-25000">
                  <a:solidFill>
                    <a:srgbClr val="000000"/>
                  </a:solidFill>
                  <a:latin typeface="Times New Roman" panose="02020603050405020304" pitchFamily="18" charset="0"/>
                </a:rPr>
                <a:t>4</a:t>
              </a:r>
              <a:endParaRPr kumimoji="1"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2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11"/>
          <p:cNvGrpSpPr/>
          <p:nvPr/>
        </p:nvGrpSpPr>
        <p:grpSpPr bwMode="auto">
          <a:xfrm>
            <a:off x="900113" y="0"/>
            <a:ext cx="6762750" cy="808038"/>
            <a:chOff x="567" y="164"/>
            <a:chExt cx="4260" cy="509"/>
          </a:xfrm>
        </p:grpSpPr>
        <p:sp>
          <p:nvSpPr>
            <p:cNvPr id="6163" name="Text Box 8"/>
            <p:cNvSpPr txBox="1">
              <a:spLocks noChangeArrowheads="1"/>
            </p:cNvSpPr>
            <p:nvPr/>
          </p:nvSpPr>
          <p:spPr bwMode="auto">
            <a:xfrm>
              <a:off x="3061" y="164"/>
              <a:ext cx="590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zh-CN" altLang="en-US" sz="24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点燃</a:t>
              </a:r>
              <a:endParaRPr kumimoji="1" lang="zh-CN" altLang="en-US" sz="2400" b="1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6164" name="Text Box 10"/>
            <p:cNvSpPr txBox="1">
              <a:spLocks noChangeArrowheads="1"/>
            </p:cNvSpPr>
            <p:nvPr/>
          </p:nvSpPr>
          <p:spPr bwMode="auto">
            <a:xfrm>
              <a:off x="567" y="346"/>
              <a:ext cx="4260" cy="32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zh-CN" altLang="en-US" sz="28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氢气燃烧</a:t>
              </a:r>
              <a:r>
                <a:rPr kumimoji="1" lang="en-US" altLang="zh-CN" sz="28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:     2H</a:t>
              </a:r>
              <a:r>
                <a:rPr kumimoji="1" lang="en-US" altLang="zh-CN" sz="2800" b="1" baseline="-25000">
                  <a:solidFill>
                    <a:srgbClr val="000000"/>
                  </a:solidFill>
                  <a:latin typeface="Times New Roman" panose="02020603050405020304" pitchFamily="18" charset="0"/>
                </a:rPr>
                <a:t>2</a:t>
              </a:r>
              <a:r>
                <a:rPr kumimoji="1" lang="en-US" altLang="zh-CN" sz="28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  +    O</a:t>
              </a:r>
              <a:r>
                <a:rPr kumimoji="1" lang="en-US" altLang="zh-CN" sz="2800" b="1" baseline="-25000">
                  <a:solidFill>
                    <a:srgbClr val="000000"/>
                  </a:solidFill>
                  <a:latin typeface="Times New Roman" panose="02020603050405020304" pitchFamily="18" charset="0"/>
                </a:rPr>
                <a:t>2</a:t>
              </a:r>
              <a:r>
                <a:rPr kumimoji="1" lang="en-US" altLang="zh-CN" sz="28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   === 2H </a:t>
              </a:r>
              <a:r>
                <a:rPr kumimoji="1" lang="en-US" altLang="zh-CN" sz="2800" b="1" baseline="-25000">
                  <a:solidFill>
                    <a:srgbClr val="000000"/>
                  </a:solidFill>
                  <a:latin typeface="Times New Roman" panose="02020603050405020304" pitchFamily="18" charset="0"/>
                </a:rPr>
                <a:t>2</a:t>
              </a:r>
              <a:r>
                <a:rPr kumimoji="1" lang="en-US" altLang="zh-CN" sz="28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O</a:t>
              </a:r>
              <a:endParaRPr kumimoji="1"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6147" name="Group 39"/>
          <p:cNvGrpSpPr/>
          <p:nvPr/>
        </p:nvGrpSpPr>
        <p:grpSpPr bwMode="auto">
          <a:xfrm>
            <a:off x="900113" y="620713"/>
            <a:ext cx="7483475" cy="2600325"/>
            <a:chOff x="567" y="391"/>
            <a:chExt cx="4714" cy="1638"/>
          </a:xfrm>
        </p:grpSpPr>
        <p:grpSp>
          <p:nvGrpSpPr>
            <p:cNvPr id="6156" name="Group 12"/>
            <p:cNvGrpSpPr/>
            <p:nvPr/>
          </p:nvGrpSpPr>
          <p:grpSpPr bwMode="auto">
            <a:xfrm>
              <a:off x="570" y="391"/>
              <a:ext cx="4260" cy="509"/>
              <a:chOff x="567" y="164"/>
              <a:chExt cx="4260" cy="509"/>
            </a:xfrm>
          </p:grpSpPr>
          <p:sp>
            <p:nvSpPr>
              <p:cNvPr id="6161" name="Text Box 13"/>
              <p:cNvSpPr txBox="1">
                <a:spLocks noChangeArrowheads="1"/>
              </p:cNvSpPr>
              <p:nvPr/>
            </p:nvSpPr>
            <p:spPr bwMode="auto">
              <a:xfrm>
                <a:off x="3061" y="164"/>
                <a:ext cx="590" cy="28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kumimoji="1" lang="zh-CN" altLang="en-US" sz="2400" b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点燃</a:t>
                </a:r>
                <a:endParaRPr kumimoji="1" lang="zh-CN" altLang="en-US" sz="2400" b="1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6162" name="Text Box 14"/>
              <p:cNvSpPr txBox="1">
                <a:spLocks noChangeArrowheads="1"/>
              </p:cNvSpPr>
              <p:nvPr/>
            </p:nvSpPr>
            <p:spPr bwMode="auto">
              <a:xfrm>
                <a:off x="567" y="346"/>
                <a:ext cx="4260" cy="327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kumimoji="1" lang="zh-CN" altLang="en-US" sz="2800" b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木炭燃烧</a:t>
                </a:r>
                <a:r>
                  <a:rPr kumimoji="1" lang="en-US" altLang="zh-CN" sz="2800" b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:      C    +    O</a:t>
                </a:r>
                <a:r>
                  <a:rPr kumimoji="1" lang="en-US" altLang="zh-CN" sz="2800" b="1" baseline="-2500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2</a:t>
                </a:r>
                <a:r>
                  <a:rPr kumimoji="1" lang="en-US" altLang="zh-CN" sz="2800" b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   === C O</a:t>
                </a:r>
                <a:r>
                  <a:rPr kumimoji="1" lang="en-US" altLang="zh-CN" sz="2800" b="1" baseline="-2500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2</a:t>
                </a:r>
                <a:endParaRPr kumimoji="1" lang="en-US" altLang="zh-CN" sz="2800" b="1" baseline="-250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6157" name="Group 19"/>
            <p:cNvGrpSpPr/>
            <p:nvPr/>
          </p:nvGrpSpPr>
          <p:grpSpPr bwMode="auto">
            <a:xfrm>
              <a:off x="567" y="799"/>
              <a:ext cx="4263" cy="508"/>
              <a:chOff x="567" y="981"/>
              <a:chExt cx="4263" cy="508"/>
            </a:xfrm>
          </p:grpSpPr>
          <p:sp>
            <p:nvSpPr>
              <p:cNvPr id="6159" name="Text Box 16"/>
              <p:cNvSpPr txBox="1">
                <a:spLocks noChangeArrowheads="1"/>
              </p:cNvSpPr>
              <p:nvPr/>
            </p:nvSpPr>
            <p:spPr bwMode="auto">
              <a:xfrm>
                <a:off x="2426" y="981"/>
                <a:ext cx="590" cy="28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kumimoji="1" lang="zh-CN" altLang="en-US" sz="2400" b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通电</a:t>
                </a:r>
                <a:endParaRPr kumimoji="1" lang="zh-CN" altLang="en-US" sz="2400" b="1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6160" name="Text Box 17"/>
              <p:cNvSpPr txBox="1">
                <a:spLocks noChangeArrowheads="1"/>
              </p:cNvSpPr>
              <p:nvPr/>
            </p:nvSpPr>
            <p:spPr bwMode="auto">
              <a:xfrm>
                <a:off x="567" y="1162"/>
                <a:ext cx="4263" cy="327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kumimoji="1" lang="zh-CN" altLang="en-US" sz="2800" b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电解水</a:t>
                </a:r>
                <a:r>
                  <a:rPr kumimoji="1" lang="en-US" altLang="zh-CN" sz="2800" b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:         2H </a:t>
                </a:r>
                <a:r>
                  <a:rPr kumimoji="1" lang="en-US" altLang="zh-CN" sz="2800" b="1" baseline="-2500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2</a:t>
                </a:r>
                <a:r>
                  <a:rPr kumimoji="1" lang="en-US" altLang="zh-CN" sz="2800" b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O===2H</a:t>
                </a:r>
                <a:r>
                  <a:rPr kumimoji="1" lang="en-US" altLang="zh-CN" sz="2800" b="1" baseline="-2500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2</a:t>
                </a:r>
                <a:r>
                  <a:rPr kumimoji="1" lang="en-US" altLang="zh-CN" sz="2800" b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↑  +    O</a:t>
                </a:r>
                <a:r>
                  <a:rPr kumimoji="1" lang="en-US" altLang="zh-CN" sz="2800" b="1" baseline="-2500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2</a:t>
                </a:r>
                <a:r>
                  <a:rPr kumimoji="1" lang="en-US" altLang="zh-CN" sz="2800" b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↑</a:t>
                </a:r>
                <a:endParaRPr kumimoji="1" lang="en-US" altLang="zh-CN" sz="2800" b="1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</p:grpSp>
        <p:sp>
          <p:nvSpPr>
            <p:cNvPr id="6158" name="Text Box 22"/>
            <p:cNvSpPr txBox="1">
              <a:spLocks noChangeArrowheads="1"/>
            </p:cNvSpPr>
            <p:nvPr/>
          </p:nvSpPr>
          <p:spPr bwMode="auto">
            <a:xfrm>
              <a:off x="567" y="1298"/>
              <a:ext cx="4714" cy="73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zh-CN" altLang="en-US" sz="28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二氧化碳通入澄清石灰水</a:t>
              </a:r>
              <a:r>
                <a:rPr kumimoji="1" lang="en-US" altLang="zh-CN" sz="28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:    </a:t>
              </a:r>
              <a:endParaRPr kumimoji="1"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  <a:p>
              <a:pPr>
                <a:spcBef>
                  <a:spcPct val="50000"/>
                </a:spcBef>
              </a:pPr>
              <a:r>
                <a:rPr kumimoji="1" lang="en-US" altLang="zh-CN" sz="28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 Ca(OH) </a:t>
              </a:r>
              <a:r>
                <a:rPr kumimoji="1" lang="en-US" altLang="zh-CN" sz="2800" b="1" baseline="-25000">
                  <a:solidFill>
                    <a:srgbClr val="000000"/>
                  </a:solidFill>
                  <a:latin typeface="Times New Roman" panose="02020603050405020304" pitchFamily="18" charset="0"/>
                </a:rPr>
                <a:t>2</a:t>
              </a:r>
              <a:r>
                <a:rPr kumimoji="1" lang="en-US" altLang="zh-CN" sz="28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  +   CO</a:t>
              </a:r>
              <a:r>
                <a:rPr kumimoji="1" lang="en-US" altLang="zh-CN" sz="2800" b="1" baseline="-25000">
                  <a:solidFill>
                    <a:srgbClr val="000000"/>
                  </a:solidFill>
                  <a:latin typeface="Times New Roman" panose="02020603050405020304" pitchFamily="18" charset="0"/>
                </a:rPr>
                <a:t>2</a:t>
              </a:r>
              <a:r>
                <a:rPr kumimoji="1" lang="en-US" altLang="zh-CN" sz="28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   ===CaCO</a:t>
              </a:r>
              <a:r>
                <a:rPr kumimoji="1" lang="en-US" altLang="zh-CN" sz="2800" b="1" baseline="-25000">
                  <a:solidFill>
                    <a:srgbClr val="000000"/>
                  </a:solidFill>
                  <a:latin typeface="Times New Roman" panose="02020603050405020304" pitchFamily="18" charset="0"/>
                </a:rPr>
                <a:t>3</a:t>
              </a:r>
              <a:r>
                <a:rPr kumimoji="1" lang="en-US" altLang="zh-CN" sz="28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↓+H</a:t>
              </a:r>
              <a:r>
                <a:rPr kumimoji="1" lang="en-US" altLang="zh-CN" sz="2800" b="1" baseline="-25000">
                  <a:solidFill>
                    <a:srgbClr val="000000"/>
                  </a:solidFill>
                  <a:latin typeface="Times New Roman" panose="02020603050405020304" pitchFamily="18" charset="0"/>
                </a:rPr>
                <a:t>2</a:t>
              </a:r>
              <a:r>
                <a:rPr kumimoji="1" lang="en-US" altLang="zh-CN" sz="28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O</a:t>
              </a:r>
              <a:endParaRPr kumimoji="1"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32794" name="WordArt 26"/>
          <p:cNvSpPr>
            <a:spLocks noChangeArrowheads="1" noChangeShapeType="1" noTextEdit="1"/>
          </p:cNvSpPr>
          <p:nvPr/>
        </p:nvSpPr>
        <p:spPr bwMode="auto">
          <a:xfrm>
            <a:off x="250825" y="3429000"/>
            <a:ext cx="2089150" cy="576263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zh-CN" altLang="en-US" sz="3600" kern="10">
                <a:ln w="9525">
                  <a:solidFill>
                    <a:srgbClr val="CC99FF"/>
                  </a:solidFill>
                  <a:rou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慧眼找茬</a:t>
            </a:r>
            <a:endParaRPr lang="zh-CN" altLang="en-US" sz="3600" kern="10">
              <a:ln w="9525">
                <a:solidFill>
                  <a:srgbClr val="CC99FF"/>
                </a:solidFill>
                <a:round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grpSp>
        <p:nvGrpSpPr>
          <p:cNvPr id="6" name="Group 34"/>
          <p:cNvGrpSpPr/>
          <p:nvPr/>
        </p:nvGrpSpPr>
        <p:grpSpPr bwMode="auto">
          <a:xfrm>
            <a:off x="1476375" y="4076700"/>
            <a:ext cx="6480175" cy="735013"/>
            <a:chOff x="930" y="2568"/>
            <a:chExt cx="4082" cy="463"/>
          </a:xfrm>
        </p:grpSpPr>
        <p:sp>
          <p:nvSpPr>
            <p:cNvPr id="6154" name="Text Box 28"/>
            <p:cNvSpPr txBox="1">
              <a:spLocks noChangeArrowheads="1"/>
            </p:cNvSpPr>
            <p:nvPr/>
          </p:nvSpPr>
          <p:spPr bwMode="auto">
            <a:xfrm>
              <a:off x="930" y="2704"/>
              <a:ext cx="4082" cy="32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8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r>
                <a:rPr kumimoji="1" lang="zh-CN" altLang="en-US" sz="28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铁丝燃烧：  </a:t>
              </a:r>
              <a:r>
                <a:rPr kumimoji="1" lang="en-US" altLang="zh-CN" sz="28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Fe   +    O</a:t>
              </a:r>
              <a:r>
                <a:rPr kumimoji="1" lang="en-US" altLang="zh-CN" sz="2800" b="1" baseline="-25000">
                  <a:solidFill>
                    <a:srgbClr val="000000"/>
                  </a:solidFill>
                  <a:latin typeface="Times New Roman" panose="02020603050405020304" pitchFamily="18" charset="0"/>
                </a:rPr>
                <a:t>2</a:t>
              </a:r>
              <a:r>
                <a:rPr kumimoji="1" lang="en-US" altLang="zh-CN" sz="28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   ====  Fe </a:t>
              </a:r>
              <a:r>
                <a:rPr kumimoji="1" lang="en-US" altLang="zh-CN" sz="2800" b="1" baseline="-25000">
                  <a:solidFill>
                    <a:srgbClr val="000000"/>
                  </a:solidFill>
                  <a:latin typeface="Times New Roman" panose="02020603050405020304" pitchFamily="18" charset="0"/>
                </a:rPr>
                <a:t>3</a:t>
              </a:r>
              <a:r>
                <a:rPr kumimoji="1" lang="en-US" altLang="zh-CN" sz="28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O </a:t>
              </a:r>
              <a:r>
                <a:rPr kumimoji="1" lang="en-US" altLang="zh-CN" sz="2800" b="1" baseline="-25000">
                  <a:solidFill>
                    <a:srgbClr val="000000"/>
                  </a:solidFill>
                  <a:latin typeface="Times New Roman" panose="02020603050405020304" pitchFamily="18" charset="0"/>
                </a:rPr>
                <a:t>4</a:t>
              </a:r>
              <a:endParaRPr kumimoji="1"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6155" name="Text Box 29"/>
            <p:cNvSpPr txBox="1">
              <a:spLocks noChangeArrowheads="1"/>
            </p:cNvSpPr>
            <p:nvPr/>
          </p:nvSpPr>
          <p:spPr bwMode="auto">
            <a:xfrm>
              <a:off x="3379" y="2568"/>
              <a:ext cx="850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zh-CN" altLang="en-US" sz="24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点燃</a:t>
              </a:r>
              <a:endParaRPr kumimoji="1" lang="zh-CN" altLang="en-US" sz="2400" b="1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32804" name="Text Box 36"/>
          <p:cNvSpPr txBox="1">
            <a:spLocks noChangeArrowheads="1"/>
          </p:cNvSpPr>
          <p:nvPr/>
        </p:nvSpPr>
        <p:spPr bwMode="auto">
          <a:xfrm>
            <a:off x="0" y="5157788"/>
            <a:ext cx="8893175" cy="13112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3200" b="1">
                <a:solidFill>
                  <a:srgbClr val="CC0000"/>
                </a:solidFill>
                <a:latin typeface="隶书" panose="02010509060101010101" charset="-122"/>
                <a:ea typeface="隶书" panose="02010509060101010101" charset="-122"/>
              </a:rPr>
              <a:t>书写方程式遵循的原则</a:t>
            </a:r>
            <a:r>
              <a:rPr kumimoji="1" lang="en-US" altLang="zh-CN" sz="3200" b="1">
                <a:solidFill>
                  <a:srgbClr val="CC0000"/>
                </a:solidFill>
                <a:latin typeface="隶书" panose="02010509060101010101" charset="-122"/>
                <a:ea typeface="隶书" panose="02010509060101010101" charset="-122"/>
              </a:rPr>
              <a:t>:</a:t>
            </a:r>
            <a:endParaRPr kumimoji="1" lang="en-US" altLang="zh-CN" sz="3200" b="1">
              <a:solidFill>
                <a:srgbClr val="CC0000"/>
              </a:solidFill>
              <a:latin typeface="隶书" panose="02010509060101010101" charset="-122"/>
              <a:ea typeface="隶书" panose="02010509060101010101" charset="-122"/>
            </a:endParaRPr>
          </a:p>
          <a:p>
            <a:pPr>
              <a:spcBef>
                <a:spcPct val="50000"/>
              </a:spcBef>
            </a:pPr>
            <a:r>
              <a:rPr kumimoji="1" lang="zh-CN" altLang="en-US" sz="3200" b="1">
                <a:solidFill>
                  <a:srgbClr val="CC0000"/>
                </a:solidFill>
                <a:latin typeface="隶书" panose="02010509060101010101" charset="-122"/>
                <a:ea typeface="隶书" panose="02010509060101010101" charset="-122"/>
              </a:rPr>
              <a:t>（</a:t>
            </a:r>
            <a:r>
              <a:rPr kumimoji="1" lang="en-US" altLang="zh-CN" sz="3200" b="1">
                <a:solidFill>
                  <a:srgbClr val="CC0000"/>
                </a:solidFill>
                <a:latin typeface="隶书" panose="02010509060101010101" charset="-122"/>
                <a:ea typeface="隶书" panose="02010509060101010101" charset="-122"/>
              </a:rPr>
              <a:t>1</a:t>
            </a:r>
            <a:r>
              <a:rPr kumimoji="1" lang="zh-CN" altLang="en-US" sz="3200" b="1">
                <a:solidFill>
                  <a:srgbClr val="CC0000"/>
                </a:solidFill>
                <a:latin typeface="隶书" panose="02010509060101010101" charset="-122"/>
                <a:ea typeface="隶书" panose="02010509060101010101" charset="-122"/>
              </a:rPr>
              <a:t>）以客观事实为依据（</a:t>
            </a:r>
            <a:r>
              <a:rPr kumimoji="1" lang="en-US" altLang="zh-CN" sz="3200" b="1">
                <a:solidFill>
                  <a:srgbClr val="CC0000"/>
                </a:solidFill>
                <a:latin typeface="隶书" panose="02010509060101010101" charset="-122"/>
                <a:ea typeface="隶书" panose="02010509060101010101" charset="-122"/>
              </a:rPr>
              <a:t>2</a:t>
            </a:r>
            <a:r>
              <a:rPr kumimoji="1" lang="zh-CN" altLang="en-US" sz="3200" b="1">
                <a:solidFill>
                  <a:srgbClr val="CC0000"/>
                </a:solidFill>
                <a:latin typeface="隶书" panose="02010509060101010101" charset="-122"/>
                <a:ea typeface="隶书" panose="02010509060101010101" charset="-122"/>
              </a:rPr>
              <a:t>）符合质量守恒定律</a:t>
            </a:r>
            <a:endParaRPr kumimoji="1" lang="zh-CN" altLang="en-US" sz="3200" b="1">
              <a:solidFill>
                <a:srgbClr val="CC0000"/>
              </a:solidFill>
              <a:latin typeface="隶书" panose="02010509060101010101" charset="-122"/>
              <a:ea typeface="隶书" panose="02010509060101010101" charset="-122"/>
            </a:endParaRPr>
          </a:p>
        </p:txBody>
      </p:sp>
      <p:grpSp>
        <p:nvGrpSpPr>
          <p:cNvPr id="7" name="Group 38"/>
          <p:cNvGrpSpPr/>
          <p:nvPr/>
        </p:nvGrpSpPr>
        <p:grpSpPr bwMode="auto">
          <a:xfrm>
            <a:off x="2843213" y="3284538"/>
            <a:ext cx="5832475" cy="735012"/>
            <a:chOff x="1791" y="2069"/>
            <a:chExt cx="3674" cy="463"/>
          </a:xfrm>
        </p:grpSpPr>
        <p:sp>
          <p:nvSpPr>
            <p:cNvPr id="6152" name="Text Box 25"/>
            <p:cNvSpPr txBox="1">
              <a:spLocks noChangeArrowheads="1"/>
            </p:cNvSpPr>
            <p:nvPr/>
          </p:nvSpPr>
          <p:spPr bwMode="auto">
            <a:xfrm>
              <a:off x="1791" y="2205"/>
              <a:ext cx="3674" cy="32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zh-CN" altLang="en-US" sz="28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氢气燃烧</a:t>
              </a:r>
              <a:r>
                <a:rPr kumimoji="1" lang="en-US" altLang="zh-CN" sz="28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:     H</a:t>
              </a:r>
              <a:r>
                <a:rPr kumimoji="1" lang="en-US" altLang="zh-CN" sz="2800" b="1" baseline="-25000">
                  <a:solidFill>
                    <a:srgbClr val="000000"/>
                  </a:solidFill>
                  <a:latin typeface="Times New Roman" panose="02020603050405020304" pitchFamily="18" charset="0"/>
                </a:rPr>
                <a:t>2</a:t>
              </a:r>
              <a:r>
                <a:rPr kumimoji="1" lang="en-US" altLang="zh-CN" sz="28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  +    O</a:t>
              </a:r>
              <a:r>
                <a:rPr kumimoji="1" lang="en-US" altLang="zh-CN" sz="2800" b="1" baseline="-25000">
                  <a:solidFill>
                    <a:srgbClr val="000000"/>
                  </a:solidFill>
                  <a:latin typeface="Times New Roman" panose="02020603050405020304" pitchFamily="18" charset="0"/>
                </a:rPr>
                <a:t>2</a:t>
              </a:r>
              <a:r>
                <a:rPr kumimoji="1" lang="en-US" altLang="zh-CN" sz="28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   === H </a:t>
              </a:r>
              <a:r>
                <a:rPr kumimoji="1" lang="en-US" altLang="zh-CN" sz="2800" b="1" baseline="-25000">
                  <a:solidFill>
                    <a:srgbClr val="000000"/>
                  </a:solidFill>
                  <a:latin typeface="Times New Roman" panose="02020603050405020304" pitchFamily="18" charset="0"/>
                </a:rPr>
                <a:t>2</a:t>
              </a:r>
              <a:r>
                <a:rPr kumimoji="1" lang="en-US" altLang="zh-CN" sz="28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O</a:t>
              </a:r>
              <a:r>
                <a:rPr kumimoji="1" lang="en-US" altLang="zh-CN" sz="2800" b="1" baseline="-25000">
                  <a:solidFill>
                    <a:srgbClr val="000000"/>
                  </a:solidFill>
                  <a:latin typeface="Times New Roman" panose="02020603050405020304" pitchFamily="18" charset="0"/>
                </a:rPr>
                <a:t>2</a:t>
              </a:r>
              <a:endParaRPr kumimoji="1" lang="en-US" altLang="zh-CN" sz="2800" b="1" baseline="-250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6153" name="Text Box 37"/>
            <p:cNvSpPr txBox="1">
              <a:spLocks noChangeArrowheads="1"/>
            </p:cNvSpPr>
            <p:nvPr/>
          </p:nvSpPr>
          <p:spPr bwMode="auto">
            <a:xfrm>
              <a:off x="4150" y="2069"/>
              <a:ext cx="590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zh-CN" altLang="en-US" sz="24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点燃</a:t>
              </a:r>
              <a:endParaRPr kumimoji="1" lang="zh-CN" altLang="en-US" sz="2400" b="1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2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2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94" grpId="0" animBg="1"/>
      <p:bldP spid="3280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14"/>
          <p:cNvGrpSpPr/>
          <p:nvPr/>
        </p:nvGrpSpPr>
        <p:grpSpPr bwMode="auto">
          <a:xfrm>
            <a:off x="611188" y="23813"/>
            <a:ext cx="7489825" cy="3405187"/>
            <a:chOff x="657" y="57"/>
            <a:chExt cx="4714" cy="2089"/>
          </a:xfrm>
        </p:grpSpPr>
        <p:sp>
          <p:nvSpPr>
            <p:cNvPr id="7180" name="Text Box 5"/>
            <p:cNvSpPr txBox="1">
              <a:spLocks noChangeArrowheads="1"/>
            </p:cNvSpPr>
            <p:nvPr/>
          </p:nvSpPr>
          <p:spPr bwMode="auto">
            <a:xfrm>
              <a:off x="3197" y="527"/>
              <a:ext cx="590" cy="28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zh-CN" altLang="en-US" sz="24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点燃</a:t>
              </a:r>
              <a:endParaRPr kumimoji="1" lang="zh-CN" altLang="en-US" sz="2400" b="1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7181" name="Text Box 6"/>
            <p:cNvSpPr txBox="1">
              <a:spLocks noChangeArrowheads="1"/>
            </p:cNvSpPr>
            <p:nvPr/>
          </p:nvSpPr>
          <p:spPr bwMode="auto">
            <a:xfrm>
              <a:off x="707" y="654"/>
              <a:ext cx="4260" cy="31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zh-CN" altLang="en-US" sz="28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木炭燃烧</a:t>
              </a:r>
              <a:r>
                <a:rPr kumimoji="1" lang="en-US" altLang="zh-CN" sz="28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:      C    +    O</a:t>
              </a:r>
              <a:r>
                <a:rPr kumimoji="1" lang="en-US" altLang="zh-CN" sz="2800" b="1" baseline="-25000">
                  <a:solidFill>
                    <a:srgbClr val="000000"/>
                  </a:solidFill>
                  <a:latin typeface="Times New Roman" panose="02020603050405020304" pitchFamily="18" charset="0"/>
                </a:rPr>
                <a:t>2</a:t>
              </a:r>
              <a:r>
                <a:rPr kumimoji="1" lang="en-US" altLang="zh-CN" sz="28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   === C O</a:t>
              </a:r>
              <a:r>
                <a:rPr kumimoji="1" lang="en-US" altLang="zh-CN" sz="2800" b="1" baseline="-25000">
                  <a:solidFill>
                    <a:srgbClr val="000000"/>
                  </a:solidFill>
                  <a:latin typeface="Times New Roman" panose="02020603050405020304" pitchFamily="18" charset="0"/>
                </a:rPr>
                <a:t>2</a:t>
              </a:r>
              <a:endParaRPr kumimoji="1" lang="en-US" altLang="zh-CN" sz="2800" b="1" baseline="-250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grpSp>
          <p:nvGrpSpPr>
            <p:cNvPr id="7182" name="Group 7"/>
            <p:cNvGrpSpPr/>
            <p:nvPr/>
          </p:nvGrpSpPr>
          <p:grpSpPr bwMode="auto">
            <a:xfrm>
              <a:off x="703" y="935"/>
              <a:ext cx="4263" cy="500"/>
              <a:chOff x="567" y="981"/>
              <a:chExt cx="4263" cy="500"/>
            </a:xfrm>
          </p:grpSpPr>
          <p:sp>
            <p:nvSpPr>
              <p:cNvPr id="7187" name="Text Box 8"/>
              <p:cNvSpPr txBox="1">
                <a:spLocks noChangeArrowheads="1"/>
              </p:cNvSpPr>
              <p:nvPr/>
            </p:nvSpPr>
            <p:spPr bwMode="auto">
              <a:xfrm>
                <a:off x="2426" y="981"/>
                <a:ext cx="590" cy="281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kumimoji="1" lang="zh-CN" altLang="en-US" sz="2400" b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通电</a:t>
                </a:r>
                <a:endParaRPr kumimoji="1" lang="zh-CN" altLang="en-US" sz="2400" b="1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7188" name="Text Box 9"/>
              <p:cNvSpPr txBox="1">
                <a:spLocks noChangeArrowheads="1"/>
              </p:cNvSpPr>
              <p:nvPr/>
            </p:nvSpPr>
            <p:spPr bwMode="auto">
              <a:xfrm>
                <a:off x="567" y="1162"/>
                <a:ext cx="4263" cy="319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kumimoji="1" lang="zh-CN" altLang="en-US" sz="2800" b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电解水</a:t>
                </a:r>
                <a:r>
                  <a:rPr kumimoji="1" lang="en-US" altLang="zh-CN" sz="2800" b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:         2H </a:t>
                </a:r>
                <a:r>
                  <a:rPr kumimoji="1" lang="en-US" altLang="zh-CN" sz="2800" b="1" baseline="-2500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2</a:t>
                </a:r>
                <a:r>
                  <a:rPr kumimoji="1" lang="en-US" altLang="zh-CN" sz="2800" b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O===2H</a:t>
                </a:r>
                <a:r>
                  <a:rPr kumimoji="1" lang="en-US" altLang="zh-CN" sz="2800" b="1" baseline="-2500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2</a:t>
                </a:r>
                <a:r>
                  <a:rPr kumimoji="1" lang="en-US" altLang="zh-CN" sz="2800" b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↑  +    O</a:t>
                </a:r>
                <a:r>
                  <a:rPr kumimoji="1" lang="en-US" altLang="zh-CN" sz="2800" b="1" baseline="-2500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2</a:t>
                </a:r>
                <a:r>
                  <a:rPr kumimoji="1" lang="en-US" altLang="zh-CN" sz="2800" b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↑</a:t>
                </a:r>
                <a:endParaRPr kumimoji="1" lang="en-US" altLang="zh-CN" sz="2800" b="1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</p:grpSp>
        <p:sp>
          <p:nvSpPr>
            <p:cNvPr id="7183" name="Text Box 10"/>
            <p:cNvSpPr txBox="1">
              <a:spLocks noChangeArrowheads="1"/>
            </p:cNvSpPr>
            <p:nvPr/>
          </p:nvSpPr>
          <p:spPr bwMode="auto">
            <a:xfrm>
              <a:off x="657" y="1434"/>
              <a:ext cx="4714" cy="712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zh-CN" altLang="en-US" sz="28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二氧化碳通入澄清石灰水</a:t>
              </a:r>
              <a:r>
                <a:rPr kumimoji="1" lang="en-US" altLang="zh-CN" sz="28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:    </a:t>
              </a:r>
              <a:endParaRPr kumimoji="1"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  <a:p>
              <a:pPr>
                <a:spcBef>
                  <a:spcPct val="50000"/>
                </a:spcBef>
              </a:pPr>
              <a:r>
                <a:rPr kumimoji="1" lang="en-US" altLang="zh-CN" sz="28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 Ca(OH) </a:t>
              </a:r>
              <a:r>
                <a:rPr kumimoji="1" lang="en-US" altLang="zh-CN" sz="2800" b="1" baseline="-25000">
                  <a:solidFill>
                    <a:srgbClr val="000000"/>
                  </a:solidFill>
                  <a:latin typeface="Times New Roman" panose="02020603050405020304" pitchFamily="18" charset="0"/>
                </a:rPr>
                <a:t>2</a:t>
              </a:r>
              <a:r>
                <a:rPr kumimoji="1" lang="en-US" altLang="zh-CN" sz="28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  +   CO</a:t>
              </a:r>
              <a:r>
                <a:rPr kumimoji="1" lang="en-US" altLang="zh-CN" sz="2800" b="1" baseline="-25000">
                  <a:solidFill>
                    <a:srgbClr val="000000"/>
                  </a:solidFill>
                  <a:latin typeface="Times New Roman" panose="02020603050405020304" pitchFamily="18" charset="0"/>
                </a:rPr>
                <a:t>2</a:t>
              </a:r>
              <a:r>
                <a:rPr kumimoji="1" lang="en-US" altLang="zh-CN" sz="28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   ===CaCO</a:t>
              </a:r>
              <a:r>
                <a:rPr kumimoji="1" lang="en-US" altLang="zh-CN" sz="2800" b="1" baseline="-25000">
                  <a:solidFill>
                    <a:srgbClr val="000000"/>
                  </a:solidFill>
                  <a:latin typeface="Times New Roman" panose="02020603050405020304" pitchFamily="18" charset="0"/>
                </a:rPr>
                <a:t>3</a:t>
              </a:r>
              <a:r>
                <a:rPr kumimoji="1" lang="en-US" altLang="zh-CN" sz="28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↓+H</a:t>
              </a:r>
              <a:r>
                <a:rPr kumimoji="1" lang="en-US" altLang="zh-CN" sz="2800" b="1" baseline="-25000">
                  <a:solidFill>
                    <a:srgbClr val="000000"/>
                  </a:solidFill>
                  <a:latin typeface="Times New Roman" panose="02020603050405020304" pitchFamily="18" charset="0"/>
                </a:rPr>
                <a:t>2</a:t>
              </a:r>
              <a:r>
                <a:rPr kumimoji="1" lang="en-US" altLang="zh-CN" sz="28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O</a:t>
              </a:r>
              <a:endParaRPr kumimoji="1"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grpSp>
          <p:nvGrpSpPr>
            <p:cNvPr id="7184" name="Group 11"/>
            <p:cNvGrpSpPr/>
            <p:nvPr/>
          </p:nvGrpSpPr>
          <p:grpSpPr bwMode="auto">
            <a:xfrm>
              <a:off x="657" y="57"/>
              <a:ext cx="4264" cy="507"/>
              <a:chOff x="567" y="164"/>
              <a:chExt cx="4260" cy="489"/>
            </a:xfrm>
          </p:grpSpPr>
          <p:sp>
            <p:nvSpPr>
              <p:cNvPr id="7185" name="Text Box 12"/>
              <p:cNvSpPr txBox="1">
                <a:spLocks noChangeArrowheads="1"/>
              </p:cNvSpPr>
              <p:nvPr/>
            </p:nvSpPr>
            <p:spPr bwMode="auto">
              <a:xfrm>
                <a:off x="3061" y="164"/>
                <a:ext cx="590" cy="27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kumimoji="1" lang="zh-CN" altLang="en-US" sz="2400" b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点燃</a:t>
                </a:r>
                <a:endParaRPr kumimoji="1" lang="zh-CN" altLang="en-US" sz="2400" b="1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7186" name="Text Box 13"/>
              <p:cNvSpPr txBox="1">
                <a:spLocks noChangeArrowheads="1"/>
              </p:cNvSpPr>
              <p:nvPr/>
            </p:nvSpPr>
            <p:spPr bwMode="auto">
              <a:xfrm>
                <a:off x="567" y="346"/>
                <a:ext cx="4260" cy="307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kumimoji="1" lang="zh-CN" altLang="en-US" sz="2800" b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氢气燃烧</a:t>
                </a:r>
                <a:r>
                  <a:rPr kumimoji="1" lang="en-US" altLang="zh-CN" sz="2800" b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:     2H</a:t>
                </a:r>
                <a:r>
                  <a:rPr kumimoji="1" lang="en-US" altLang="zh-CN" sz="2800" b="1" baseline="-2500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2</a:t>
                </a:r>
                <a:r>
                  <a:rPr kumimoji="1" lang="en-US" altLang="zh-CN" sz="2800" b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  +    O</a:t>
                </a:r>
                <a:r>
                  <a:rPr kumimoji="1" lang="en-US" altLang="zh-CN" sz="2800" b="1" baseline="-2500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2</a:t>
                </a:r>
                <a:r>
                  <a:rPr kumimoji="1" lang="en-US" altLang="zh-CN" sz="2800" b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   === 2H </a:t>
                </a:r>
                <a:r>
                  <a:rPr kumimoji="1" lang="en-US" altLang="zh-CN" sz="2800" b="1" baseline="-2500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2</a:t>
                </a:r>
                <a:r>
                  <a:rPr kumimoji="1" lang="en-US" altLang="zh-CN" sz="2800" b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O</a:t>
                </a:r>
                <a:endParaRPr kumimoji="1" lang="en-US" altLang="zh-CN" sz="2800" b="1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</p:grpSp>
      </p:grpSp>
      <p:sp>
        <p:nvSpPr>
          <p:cNvPr id="33809" name="Text Box 17"/>
          <p:cNvSpPr txBox="1">
            <a:spLocks noChangeArrowheads="1"/>
          </p:cNvSpPr>
          <p:nvPr/>
        </p:nvSpPr>
        <p:spPr bwMode="auto">
          <a:xfrm>
            <a:off x="1187450" y="4868863"/>
            <a:ext cx="6769100" cy="5191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木炭燃烧</a:t>
            </a:r>
            <a:r>
              <a:rPr kumimoji="1"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:      C    +    O</a:t>
            </a:r>
            <a:r>
              <a:rPr kumimoji="1" lang="en-US" altLang="zh-CN" sz="2800" b="1" baseline="-2500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kumimoji="1"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   === C O</a:t>
            </a:r>
            <a:r>
              <a:rPr kumimoji="1" lang="en-US" altLang="zh-CN" sz="2800" b="1" baseline="-2500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endParaRPr kumimoji="1" lang="en-US" altLang="zh-CN" sz="2800" b="1" baseline="-250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5" name="Group 18"/>
          <p:cNvGrpSpPr/>
          <p:nvPr/>
        </p:nvGrpSpPr>
        <p:grpSpPr bwMode="auto">
          <a:xfrm>
            <a:off x="319088" y="4005263"/>
            <a:ext cx="6773862" cy="814387"/>
            <a:chOff x="567" y="981"/>
            <a:chExt cx="4263" cy="500"/>
          </a:xfrm>
        </p:grpSpPr>
        <p:sp>
          <p:nvSpPr>
            <p:cNvPr id="7178" name="Text Box 19"/>
            <p:cNvSpPr txBox="1">
              <a:spLocks noChangeArrowheads="1"/>
            </p:cNvSpPr>
            <p:nvPr/>
          </p:nvSpPr>
          <p:spPr bwMode="auto">
            <a:xfrm>
              <a:off x="2426" y="981"/>
              <a:ext cx="590" cy="28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zh-CN" altLang="en-US" sz="2400" b="1">
                  <a:solidFill>
                    <a:srgbClr val="0000CC"/>
                  </a:solidFill>
                  <a:latin typeface="Times New Roman" panose="02020603050405020304" pitchFamily="18" charset="0"/>
                </a:rPr>
                <a:t>通电</a:t>
              </a:r>
              <a:endParaRPr kumimoji="1" lang="zh-CN" altLang="en-US" sz="2400" b="1">
                <a:solidFill>
                  <a:srgbClr val="0000CC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7179" name="Text Box 20"/>
            <p:cNvSpPr txBox="1">
              <a:spLocks noChangeArrowheads="1"/>
            </p:cNvSpPr>
            <p:nvPr/>
          </p:nvSpPr>
          <p:spPr bwMode="auto">
            <a:xfrm>
              <a:off x="567" y="1162"/>
              <a:ext cx="4263" cy="319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zh-CN" altLang="en-US" sz="2800" b="1">
                  <a:solidFill>
                    <a:srgbClr val="0000CC"/>
                  </a:solidFill>
                  <a:latin typeface="Times New Roman" panose="02020603050405020304" pitchFamily="18" charset="0"/>
                </a:rPr>
                <a:t>电解水</a:t>
              </a:r>
              <a:r>
                <a:rPr kumimoji="1" lang="en-US" altLang="zh-CN" sz="2800" b="1">
                  <a:solidFill>
                    <a:srgbClr val="0000CC"/>
                  </a:solidFill>
                  <a:latin typeface="Times New Roman" panose="02020603050405020304" pitchFamily="18" charset="0"/>
                </a:rPr>
                <a:t>:         2H </a:t>
              </a:r>
              <a:r>
                <a:rPr kumimoji="1" lang="en-US" altLang="zh-CN" sz="2800" b="1" baseline="-25000">
                  <a:solidFill>
                    <a:srgbClr val="0000CC"/>
                  </a:solidFill>
                  <a:latin typeface="Times New Roman" panose="02020603050405020304" pitchFamily="18" charset="0"/>
                </a:rPr>
                <a:t>2</a:t>
              </a:r>
              <a:r>
                <a:rPr kumimoji="1" lang="en-US" altLang="zh-CN" sz="2800" b="1">
                  <a:solidFill>
                    <a:srgbClr val="0000CC"/>
                  </a:solidFill>
                  <a:latin typeface="Times New Roman" panose="02020603050405020304" pitchFamily="18" charset="0"/>
                </a:rPr>
                <a:t>O===H</a:t>
              </a:r>
              <a:r>
                <a:rPr kumimoji="1" lang="en-US" altLang="zh-CN" sz="2800" b="1" baseline="-25000">
                  <a:solidFill>
                    <a:srgbClr val="0000CC"/>
                  </a:solidFill>
                  <a:latin typeface="Times New Roman" panose="02020603050405020304" pitchFamily="18" charset="0"/>
                </a:rPr>
                <a:t>2</a:t>
              </a:r>
              <a:r>
                <a:rPr kumimoji="1" lang="en-US" altLang="zh-CN" sz="2800" b="1">
                  <a:solidFill>
                    <a:srgbClr val="0000CC"/>
                  </a:solidFill>
                  <a:latin typeface="Times New Roman" panose="02020603050405020304" pitchFamily="18" charset="0"/>
                </a:rPr>
                <a:t>  +    O</a:t>
              </a:r>
              <a:r>
                <a:rPr kumimoji="1" lang="en-US" altLang="zh-CN" sz="2800" b="1" baseline="-25000">
                  <a:solidFill>
                    <a:srgbClr val="0000CC"/>
                  </a:solidFill>
                  <a:latin typeface="Times New Roman" panose="02020603050405020304" pitchFamily="18" charset="0"/>
                </a:rPr>
                <a:t>2</a:t>
              </a:r>
              <a:endParaRPr kumimoji="1" lang="en-US" altLang="zh-CN" sz="2800" b="1">
                <a:solidFill>
                  <a:srgbClr val="0000CC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33813" name="Text Box 21"/>
          <p:cNvSpPr txBox="1">
            <a:spLocks noChangeArrowheads="1"/>
          </p:cNvSpPr>
          <p:nvPr/>
        </p:nvSpPr>
        <p:spPr bwMode="auto">
          <a:xfrm>
            <a:off x="1114425" y="5529263"/>
            <a:ext cx="7489825" cy="11604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solidFill>
                  <a:srgbClr val="0000CC"/>
                </a:solidFill>
                <a:latin typeface="Times New Roman" panose="02020603050405020304" pitchFamily="18" charset="0"/>
              </a:rPr>
              <a:t>二氧化碳通入澄清石灰水</a:t>
            </a:r>
            <a:r>
              <a:rPr kumimoji="1" lang="en-US" altLang="zh-CN" sz="2800" b="1">
                <a:solidFill>
                  <a:srgbClr val="0000CC"/>
                </a:solidFill>
                <a:latin typeface="Times New Roman" panose="02020603050405020304" pitchFamily="18" charset="0"/>
              </a:rPr>
              <a:t>:    </a:t>
            </a:r>
            <a:endParaRPr kumimoji="1" lang="en-US" altLang="zh-CN" sz="2800" b="1">
              <a:solidFill>
                <a:srgbClr val="0000CC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kumimoji="1" lang="en-US" altLang="zh-CN" sz="2800" b="1">
                <a:solidFill>
                  <a:srgbClr val="0000CC"/>
                </a:solidFill>
                <a:latin typeface="Times New Roman" panose="02020603050405020304" pitchFamily="18" charset="0"/>
              </a:rPr>
              <a:t> Ca(OH) </a:t>
            </a:r>
            <a:r>
              <a:rPr kumimoji="1" lang="en-US" altLang="zh-CN" sz="2800" b="1" baseline="-25000">
                <a:solidFill>
                  <a:srgbClr val="0000CC"/>
                </a:solidFill>
                <a:latin typeface="Times New Roman" panose="02020603050405020304" pitchFamily="18" charset="0"/>
              </a:rPr>
              <a:t>2</a:t>
            </a:r>
            <a:r>
              <a:rPr kumimoji="1" lang="en-US" altLang="zh-CN" sz="2800" b="1">
                <a:solidFill>
                  <a:srgbClr val="0000CC"/>
                </a:solidFill>
                <a:latin typeface="Times New Roman" panose="02020603050405020304" pitchFamily="18" charset="0"/>
              </a:rPr>
              <a:t>  +   CO</a:t>
            </a:r>
            <a:r>
              <a:rPr kumimoji="1" lang="en-US" altLang="zh-CN" sz="2800" b="1" baseline="-25000">
                <a:solidFill>
                  <a:srgbClr val="0000CC"/>
                </a:solidFill>
                <a:latin typeface="Times New Roman" panose="02020603050405020304" pitchFamily="18" charset="0"/>
              </a:rPr>
              <a:t>2</a:t>
            </a:r>
            <a:r>
              <a:rPr kumimoji="1" lang="en-US" altLang="zh-CN" sz="2800" b="1">
                <a:solidFill>
                  <a:srgbClr val="0000CC"/>
                </a:solidFill>
                <a:latin typeface="Times New Roman" panose="02020603050405020304" pitchFamily="18" charset="0"/>
              </a:rPr>
              <a:t>   ===CaCO</a:t>
            </a:r>
            <a:r>
              <a:rPr kumimoji="1" lang="en-US" altLang="zh-CN" sz="2800" b="1" baseline="-25000">
                <a:solidFill>
                  <a:srgbClr val="0000CC"/>
                </a:solidFill>
                <a:latin typeface="Times New Roman" panose="02020603050405020304" pitchFamily="18" charset="0"/>
              </a:rPr>
              <a:t>3</a:t>
            </a:r>
            <a:r>
              <a:rPr kumimoji="1" lang="en-US" altLang="zh-CN" sz="2800" b="1">
                <a:solidFill>
                  <a:srgbClr val="0000CC"/>
                </a:solidFill>
                <a:latin typeface="Times New Roman" panose="02020603050405020304" pitchFamily="18" charset="0"/>
              </a:rPr>
              <a:t>+H</a:t>
            </a:r>
            <a:r>
              <a:rPr kumimoji="1" lang="en-US" altLang="zh-CN" sz="2800" b="1" baseline="-25000">
                <a:solidFill>
                  <a:srgbClr val="0000CC"/>
                </a:solidFill>
                <a:latin typeface="Times New Roman" panose="02020603050405020304" pitchFamily="18" charset="0"/>
              </a:rPr>
              <a:t>2</a:t>
            </a:r>
            <a:r>
              <a:rPr kumimoji="1" lang="en-US" altLang="zh-CN" sz="2800" b="1">
                <a:solidFill>
                  <a:srgbClr val="0000CC"/>
                </a:solidFill>
                <a:latin typeface="Times New Roman" panose="02020603050405020304" pitchFamily="18" charset="0"/>
              </a:rPr>
              <a:t>O</a:t>
            </a:r>
            <a:endParaRPr kumimoji="1" lang="en-US" altLang="zh-CN" sz="2800" b="1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6" name="Group 26"/>
          <p:cNvGrpSpPr/>
          <p:nvPr/>
        </p:nvGrpSpPr>
        <p:grpSpPr bwMode="auto">
          <a:xfrm>
            <a:off x="2700338" y="3332163"/>
            <a:ext cx="6264275" cy="760412"/>
            <a:chOff x="1701" y="2099"/>
            <a:chExt cx="3946" cy="479"/>
          </a:xfrm>
        </p:grpSpPr>
        <p:sp>
          <p:nvSpPr>
            <p:cNvPr id="7176" name="Text Box 23"/>
            <p:cNvSpPr txBox="1">
              <a:spLocks noChangeArrowheads="1"/>
            </p:cNvSpPr>
            <p:nvPr/>
          </p:nvSpPr>
          <p:spPr bwMode="auto">
            <a:xfrm>
              <a:off x="4466" y="2099"/>
              <a:ext cx="591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zh-CN" altLang="en-US" sz="2400" b="1">
                  <a:solidFill>
                    <a:srgbClr val="CC0000"/>
                  </a:solidFill>
                  <a:latin typeface="Times New Roman" panose="02020603050405020304" pitchFamily="18" charset="0"/>
                </a:rPr>
                <a:t>点燃</a:t>
              </a:r>
              <a:endParaRPr kumimoji="1" lang="zh-CN" altLang="en-US" sz="2400" b="1">
                <a:solidFill>
                  <a:srgbClr val="CC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7177" name="Text Box 24"/>
            <p:cNvSpPr txBox="1">
              <a:spLocks noChangeArrowheads="1"/>
            </p:cNvSpPr>
            <p:nvPr/>
          </p:nvSpPr>
          <p:spPr bwMode="auto">
            <a:xfrm>
              <a:off x="1701" y="2251"/>
              <a:ext cx="3946" cy="32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zh-CN" altLang="en-US" sz="2800" b="1">
                  <a:solidFill>
                    <a:srgbClr val="CC0000"/>
                  </a:solidFill>
                  <a:latin typeface="Times New Roman" panose="02020603050405020304" pitchFamily="18" charset="0"/>
                </a:rPr>
                <a:t>氢气燃烧</a:t>
              </a:r>
              <a:r>
                <a:rPr kumimoji="1" lang="en-US" altLang="zh-CN" sz="2800" b="1">
                  <a:solidFill>
                    <a:srgbClr val="CC0000"/>
                  </a:solidFill>
                  <a:latin typeface="Times New Roman" panose="02020603050405020304" pitchFamily="18" charset="0"/>
                </a:rPr>
                <a:t>:   2H</a:t>
              </a:r>
              <a:r>
                <a:rPr kumimoji="1" lang="en-US" altLang="zh-CN" sz="2800" b="1" baseline="-25000">
                  <a:solidFill>
                    <a:srgbClr val="CC0000"/>
                  </a:solidFill>
                  <a:latin typeface="Times New Roman" panose="02020603050405020304" pitchFamily="18" charset="0"/>
                </a:rPr>
                <a:t>2</a:t>
              </a:r>
              <a:r>
                <a:rPr kumimoji="1" lang="en-US" altLang="zh-CN" sz="2800" b="1">
                  <a:solidFill>
                    <a:srgbClr val="CC0000"/>
                  </a:solidFill>
                  <a:latin typeface="Times New Roman" panose="02020603050405020304" pitchFamily="18" charset="0"/>
                </a:rPr>
                <a:t> ↑ +    O</a:t>
              </a:r>
              <a:r>
                <a:rPr kumimoji="1" lang="en-US" altLang="zh-CN" sz="2800" b="1" baseline="-25000">
                  <a:solidFill>
                    <a:srgbClr val="CC0000"/>
                  </a:solidFill>
                  <a:latin typeface="Times New Roman" panose="02020603050405020304" pitchFamily="18" charset="0"/>
                </a:rPr>
                <a:t>2</a:t>
              </a:r>
              <a:r>
                <a:rPr kumimoji="1" lang="en-US" altLang="zh-CN" sz="2800" b="1">
                  <a:solidFill>
                    <a:srgbClr val="CC0000"/>
                  </a:solidFill>
                  <a:latin typeface="Times New Roman" panose="02020603050405020304" pitchFamily="18" charset="0"/>
                </a:rPr>
                <a:t> ↑ === 2H </a:t>
              </a:r>
              <a:r>
                <a:rPr kumimoji="1" lang="en-US" altLang="zh-CN" sz="2800" b="1" baseline="-25000">
                  <a:solidFill>
                    <a:srgbClr val="CC0000"/>
                  </a:solidFill>
                  <a:latin typeface="Times New Roman" panose="02020603050405020304" pitchFamily="18" charset="0"/>
                </a:rPr>
                <a:t>2</a:t>
              </a:r>
              <a:r>
                <a:rPr kumimoji="1" lang="en-US" altLang="zh-CN" sz="2800" b="1">
                  <a:solidFill>
                    <a:srgbClr val="CC0000"/>
                  </a:solidFill>
                  <a:latin typeface="Times New Roman" panose="02020603050405020304" pitchFamily="18" charset="0"/>
                </a:rPr>
                <a:t>O</a:t>
              </a:r>
              <a:endParaRPr kumimoji="1" lang="en-US" altLang="zh-CN" sz="2800" b="1">
                <a:solidFill>
                  <a:srgbClr val="CC0000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33817" name="WordArt 25"/>
          <p:cNvSpPr>
            <a:spLocks noChangeArrowheads="1" noChangeShapeType="1" noTextEdit="1"/>
          </p:cNvSpPr>
          <p:nvPr/>
        </p:nvSpPr>
        <p:spPr bwMode="auto">
          <a:xfrm>
            <a:off x="250825" y="3573463"/>
            <a:ext cx="1943100" cy="595312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zh-CN" altLang="en-US" sz="3600" kern="10">
                <a:ln w="9525">
                  <a:solidFill>
                    <a:srgbClr val="CC99FF"/>
                  </a:solidFill>
                  <a:rou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考考你眼力</a:t>
            </a:r>
            <a:endParaRPr lang="zh-CN" altLang="en-US" sz="3600" kern="10">
              <a:ln w="9525">
                <a:solidFill>
                  <a:srgbClr val="CC99FF"/>
                </a:solidFill>
                <a:round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3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3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3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09" grpId="0"/>
      <p:bldP spid="33813" grpId="0"/>
      <p:bldP spid="338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活动与探究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3657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AutoShape 3"/>
          <p:cNvSpPr>
            <a:spLocks noChangeArrowheads="1"/>
          </p:cNvSpPr>
          <p:nvPr/>
        </p:nvSpPr>
        <p:spPr bwMode="auto">
          <a:xfrm>
            <a:off x="685800" y="1219200"/>
            <a:ext cx="7696200" cy="2057400"/>
          </a:xfrm>
          <a:prstGeom prst="flowChartPunchedTape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914400" y="1676400"/>
            <a:ext cx="7467600" cy="1066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3200" b="1">
                <a:solidFill>
                  <a:srgbClr val="000000"/>
                </a:solidFill>
                <a:latin typeface="Times New Roman" panose="02020603050405020304" pitchFamily="18" charset="0"/>
                <a:ea typeface="隶书" panose="02010509060101010101" charset="-122"/>
              </a:rPr>
              <a:t>阅读课本</a:t>
            </a:r>
            <a:r>
              <a:rPr kumimoji="1" lang="en-US" altLang="zh-CN" sz="3200" b="1">
                <a:solidFill>
                  <a:srgbClr val="000000"/>
                </a:solidFill>
                <a:latin typeface="Times New Roman" panose="02020603050405020304" pitchFamily="18" charset="0"/>
                <a:ea typeface="隶书" panose="02010509060101010101" charset="-122"/>
              </a:rPr>
              <a:t>P104-105</a:t>
            </a:r>
            <a:r>
              <a:rPr kumimoji="1" lang="zh-CN" altLang="en-US" sz="3200" b="1">
                <a:solidFill>
                  <a:srgbClr val="000000"/>
                </a:solidFill>
                <a:latin typeface="Times New Roman" panose="02020603050405020304" pitchFamily="18" charset="0"/>
                <a:ea typeface="隶书" panose="02010509060101010101" charset="-122"/>
              </a:rPr>
              <a:t>页，学习正确书写化学方程式的过程。</a:t>
            </a:r>
            <a:endParaRPr kumimoji="1" lang="zh-CN" altLang="en-US" sz="3200" b="1">
              <a:solidFill>
                <a:srgbClr val="000000"/>
              </a:solidFill>
              <a:latin typeface="Times New Roman" panose="02020603050405020304" pitchFamily="18" charset="0"/>
              <a:ea typeface="隶书" panose="02010509060101010101" charset="-122"/>
            </a:endParaRPr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1828800" y="5791200"/>
            <a:ext cx="6553200" cy="8223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400" b="1">
                <a:solidFill>
                  <a:schemeClr val="bg1"/>
                </a:solidFill>
                <a:latin typeface="Times New Roman" panose="02020603050405020304" pitchFamily="18" charset="0"/>
              </a:rPr>
              <a:t>看看谁完成了课本的化学方程式的书写？请到黑板上来书写。</a:t>
            </a:r>
            <a:endParaRPr kumimoji="1" lang="zh-CN" altLang="en-US" sz="2400" b="1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9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animBg="1"/>
      <p:bldP spid="9220" grpId="0" autoUpdateAnimBg="0" build="p"/>
      <p:bldP spid="9227" grpId="0" autoUpdateAnimBg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179388" y="115888"/>
            <a:ext cx="6846887" cy="6413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3600" b="1">
                <a:solidFill>
                  <a:srgbClr val="FF0000"/>
                </a:solidFill>
                <a:latin typeface="Times New Roman" panose="02020603050405020304" pitchFamily="18" charset="0"/>
                <a:ea typeface="隶书" panose="02010509060101010101" charset="-122"/>
              </a:rPr>
              <a:t>书写化学方程式的步骤</a:t>
            </a:r>
            <a:endParaRPr kumimoji="1" lang="zh-CN" altLang="en-US" sz="3600" b="1">
              <a:solidFill>
                <a:srgbClr val="FF0000"/>
              </a:solidFill>
              <a:latin typeface="Times New Roman" panose="02020603050405020304" pitchFamily="18" charset="0"/>
              <a:ea typeface="隶书" panose="02010509060101010101" charset="-122"/>
            </a:endParaRP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323850" y="908050"/>
            <a:ext cx="7632700" cy="2286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3200" b="1">
                <a:solidFill>
                  <a:srgbClr val="FF0000"/>
                </a:solidFill>
                <a:latin typeface="隶书" panose="02010509060101010101" charset="-122"/>
                <a:ea typeface="隶书" panose="02010509060101010101" charset="-122"/>
              </a:rPr>
              <a:t>1</a:t>
            </a:r>
            <a:r>
              <a:rPr kumimoji="1" lang="zh-CN" altLang="en-US" sz="3200" b="1">
                <a:solidFill>
                  <a:srgbClr val="FF0000"/>
                </a:solidFill>
                <a:latin typeface="隶书" panose="02010509060101010101" charset="-122"/>
                <a:ea typeface="隶书" panose="02010509060101010101" charset="-122"/>
              </a:rPr>
              <a:t>、写：</a:t>
            </a:r>
            <a:r>
              <a:rPr kumimoji="1" lang="zh-CN" altLang="en-US" sz="3200" b="1">
                <a:solidFill>
                  <a:srgbClr val="000000"/>
                </a:solidFill>
                <a:latin typeface="隶书" panose="02010509060101010101" charset="-122"/>
                <a:ea typeface="隶书" panose="02010509060101010101" charset="-122"/>
              </a:rPr>
              <a:t>写出反应物和生成物的化学式，并用短线区分反应物和生成物</a:t>
            </a:r>
            <a:endParaRPr kumimoji="1" lang="zh-CN" altLang="en-US" sz="3200" b="1">
              <a:solidFill>
                <a:srgbClr val="000000"/>
              </a:solidFill>
              <a:latin typeface="隶书" panose="02010509060101010101" charset="-122"/>
              <a:ea typeface="隶书" panose="02010509060101010101" charset="-122"/>
            </a:endParaRPr>
          </a:p>
          <a:p>
            <a:pPr>
              <a:spcBef>
                <a:spcPct val="50000"/>
              </a:spcBef>
            </a:pPr>
            <a:r>
              <a:rPr kumimoji="1" lang="en-US" altLang="zh-CN" sz="3200" b="1">
                <a:solidFill>
                  <a:srgbClr val="FF0000"/>
                </a:solidFill>
                <a:latin typeface="隶书" panose="02010509060101010101" charset="-122"/>
                <a:ea typeface="隶书" panose="02010509060101010101" charset="-122"/>
              </a:rPr>
              <a:t>2</a:t>
            </a:r>
            <a:r>
              <a:rPr kumimoji="1" lang="zh-CN" altLang="en-US" sz="3200" b="1">
                <a:solidFill>
                  <a:srgbClr val="FF0000"/>
                </a:solidFill>
                <a:latin typeface="隶书" panose="02010509060101010101" charset="-122"/>
                <a:ea typeface="隶书" panose="02010509060101010101" charset="-122"/>
              </a:rPr>
              <a:t>、配：</a:t>
            </a:r>
            <a:r>
              <a:rPr kumimoji="1" lang="zh-CN" altLang="en-US" sz="3200" b="1">
                <a:solidFill>
                  <a:srgbClr val="000000"/>
                </a:solidFill>
                <a:latin typeface="隶书" panose="02010509060101010101" charset="-122"/>
                <a:ea typeface="隶书" panose="02010509060101010101" charset="-122"/>
              </a:rPr>
              <a:t>在反应物和生成物的化学式前面配上适当的化学计量数</a:t>
            </a:r>
            <a:endParaRPr kumimoji="1" lang="zh-CN" altLang="en-US" sz="3200" b="1">
              <a:solidFill>
                <a:srgbClr val="FF0000"/>
              </a:solidFill>
              <a:latin typeface="隶书" panose="02010509060101010101" charset="-122"/>
              <a:ea typeface="隶书" panose="02010509060101010101" charset="-122"/>
            </a:endParaRP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323850" y="4605338"/>
            <a:ext cx="1223963" cy="5191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800" b="1">
                <a:solidFill>
                  <a:srgbClr val="FF0000"/>
                </a:solidFill>
                <a:latin typeface="隶书" panose="02010509060101010101" charset="-122"/>
                <a:ea typeface="隶书" panose="02010509060101010101" charset="-122"/>
              </a:rPr>
              <a:t>3</a:t>
            </a:r>
            <a:r>
              <a:rPr kumimoji="1" lang="zh-CN" altLang="en-US" sz="2800" b="1">
                <a:solidFill>
                  <a:srgbClr val="FF0000"/>
                </a:solidFill>
                <a:latin typeface="隶书" panose="02010509060101010101" charset="-122"/>
                <a:ea typeface="隶书" panose="02010509060101010101" charset="-122"/>
              </a:rPr>
              <a:t>、注</a:t>
            </a:r>
            <a:endParaRPr kumimoji="1" lang="zh-CN" altLang="en-US" sz="2800" b="1">
              <a:solidFill>
                <a:srgbClr val="FF0000"/>
              </a:solidFill>
              <a:latin typeface="隶书" panose="02010509060101010101" charset="-122"/>
              <a:ea typeface="隶书" panose="02010509060101010101" charset="-122"/>
            </a:endParaRPr>
          </a:p>
        </p:txBody>
      </p:sp>
      <p:sp>
        <p:nvSpPr>
          <p:cNvPr id="10248" name="AutoShape 8"/>
          <p:cNvSpPr/>
          <p:nvPr/>
        </p:nvSpPr>
        <p:spPr bwMode="auto">
          <a:xfrm>
            <a:off x="1403350" y="4149725"/>
            <a:ext cx="215900" cy="1657350"/>
          </a:xfrm>
          <a:prstGeom prst="leftBrace">
            <a:avLst>
              <a:gd name="adj1" fmla="val 63971"/>
              <a:gd name="adj2" fmla="val 50000"/>
            </a:avLst>
          </a:prstGeom>
          <a:noFill/>
          <a:ln w="9525">
            <a:solidFill>
              <a:srgbClr val="000000"/>
            </a:solidFill>
            <a:round/>
          </a:ln>
        </p:spPr>
        <p:txBody>
          <a:bodyPr wrap="none" anchor="ctr"/>
          <a:lstStyle/>
          <a:p>
            <a:pPr algn="ctr"/>
            <a:endParaRPr kumimoji="1" lang="zh-CN" altLang="zh-CN" sz="2800" b="1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1692275" y="3816350"/>
            <a:ext cx="1657350" cy="519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solidFill>
                  <a:srgbClr val="FF0066"/>
                </a:solidFill>
                <a:latin typeface="隶书" panose="02010509060101010101" charset="-122"/>
                <a:ea typeface="隶书" panose="02010509060101010101" charset="-122"/>
              </a:rPr>
              <a:t>注条件</a:t>
            </a:r>
            <a:endParaRPr kumimoji="1" lang="zh-CN" altLang="en-US" sz="2800" b="1">
              <a:solidFill>
                <a:srgbClr val="FF0066"/>
              </a:solidFill>
              <a:latin typeface="隶书" panose="02010509060101010101" charset="-122"/>
              <a:ea typeface="隶书" panose="02010509060101010101" charset="-122"/>
            </a:endParaRPr>
          </a:p>
        </p:txBody>
      </p:sp>
      <p:sp>
        <p:nvSpPr>
          <p:cNvPr id="10252" name="AutoShape 12"/>
          <p:cNvSpPr/>
          <p:nvPr/>
        </p:nvSpPr>
        <p:spPr bwMode="auto">
          <a:xfrm>
            <a:off x="3059113" y="3313113"/>
            <a:ext cx="288925" cy="1871662"/>
          </a:xfrm>
          <a:prstGeom prst="leftBrace">
            <a:avLst>
              <a:gd name="adj1" fmla="val 53984"/>
              <a:gd name="adj2" fmla="val 50000"/>
            </a:avLst>
          </a:prstGeom>
          <a:noFill/>
          <a:ln w="9525">
            <a:solidFill>
              <a:srgbClr val="FF0000"/>
            </a:solidFill>
            <a:round/>
          </a:ln>
        </p:spPr>
        <p:txBody>
          <a:bodyPr wrap="none" anchor="ctr"/>
          <a:lstStyle/>
          <a:p>
            <a:pPr algn="ctr"/>
            <a:endParaRPr kumimoji="1" lang="zh-CN" altLang="zh-CN" sz="2800" b="1">
              <a:solidFill>
                <a:srgbClr val="FF0066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253" name="Rectangle 13"/>
          <p:cNvSpPr>
            <a:spLocks noChangeArrowheads="1"/>
          </p:cNvSpPr>
          <p:nvPr/>
        </p:nvSpPr>
        <p:spPr bwMode="auto">
          <a:xfrm>
            <a:off x="3395663" y="3165475"/>
            <a:ext cx="3754437" cy="519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kumimoji="1" lang="zh-CN" altLang="en-US" sz="2800" b="1">
                <a:solidFill>
                  <a:srgbClr val="FF0066"/>
                </a:solidFill>
                <a:latin typeface="Times New Roman" panose="02020603050405020304" pitchFamily="18" charset="0"/>
              </a:rPr>
              <a:t>加热（常用“△”表示）</a:t>
            </a:r>
            <a:endParaRPr kumimoji="1" lang="zh-CN" altLang="en-US" sz="2800" b="1">
              <a:solidFill>
                <a:srgbClr val="FF0066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254" name="Rectangle 14"/>
          <p:cNvSpPr>
            <a:spLocks noChangeArrowheads="1"/>
          </p:cNvSpPr>
          <p:nvPr/>
        </p:nvSpPr>
        <p:spPr bwMode="auto">
          <a:xfrm>
            <a:off x="3348038" y="3621088"/>
            <a:ext cx="898525" cy="5191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kumimoji="1" lang="zh-CN" altLang="en-US" sz="2800" b="1">
                <a:solidFill>
                  <a:srgbClr val="FF0066"/>
                </a:solidFill>
                <a:latin typeface="Times New Roman" panose="02020603050405020304" pitchFamily="18" charset="0"/>
              </a:rPr>
              <a:t>光照</a:t>
            </a:r>
            <a:endParaRPr kumimoji="1" lang="zh-CN" altLang="en-US" sz="2800" b="1">
              <a:solidFill>
                <a:srgbClr val="FF0066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255" name="Rectangle 15"/>
          <p:cNvSpPr>
            <a:spLocks noChangeArrowheads="1"/>
          </p:cNvSpPr>
          <p:nvPr/>
        </p:nvSpPr>
        <p:spPr bwMode="auto">
          <a:xfrm>
            <a:off x="3348038" y="3979863"/>
            <a:ext cx="898525" cy="5191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kumimoji="1" lang="zh-CN" altLang="en-US" sz="2800" b="1">
                <a:solidFill>
                  <a:srgbClr val="FF0066"/>
                </a:solidFill>
                <a:latin typeface="Times New Roman" panose="02020603050405020304" pitchFamily="18" charset="0"/>
              </a:rPr>
              <a:t>通电</a:t>
            </a:r>
            <a:endParaRPr kumimoji="1" lang="zh-CN" altLang="en-US" sz="2800" b="1">
              <a:solidFill>
                <a:srgbClr val="FF0066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256" name="Rectangle 16"/>
          <p:cNvSpPr>
            <a:spLocks noChangeArrowheads="1"/>
          </p:cNvSpPr>
          <p:nvPr/>
        </p:nvSpPr>
        <p:spPr bwMode="auto">
          <a:xfrm>
            <a:off x="3348038" y="4413250"/>
            <a:ext cx="3756025" cy="519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kumimoji="1" lang="zh-CN" altLang="en-US" sz="2800" b="1">
                <a:solidFill>
                  <a:srgbClr val="FF0066"/>
                </a:solidFill>
                <a:latin typeface="Times New Roman" panose="02020603050405020304" pitchFamily="18" charset="0"/>
              </a:rPr>
              <a:t>催化剂（可写化学式）</a:t>
            </a:r>
            <a:endParaRPr kumimoji="1" lang="zh-CN" altLang="en-US" sz="2800" b="1">
              <a:solidFill>
                <a:srgbClr val="FF0066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257" name="Rectangle 17"/>
          <p:cNvSpPr>
            <a:spLocks noChangeArrowheads="1"/>
          </p:cNvSpPr>
          <p:nvPr/>
        </p:nvSpPr>
        <p:spPr bwMode="auto">
          <a:xfrm>
            <a:off x="3276600" y="4845050"/>
            <a:ext cx="898525" cy="519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kumimoji="1" lang="zh-CN" altLang="en-US" sz="2800" b="1">
                <a:solidFill>
                  <a:srgbClr val="FF0066"/>
                </a:solidFill>
                <a:latin typeface="Times New Roman" panose="02020603050405020304" pitchFamily="18" charset="0"/>
              </a:rPr>
              <a:t>点燃</a:t>
            </a:r>
            <a:endParaRPr kumimoji="1" lang="zh-CN" altLang="en-US" sz="2800" b="1">
              <a:solidFill>
                <a:srgbClr val="FF0066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258" name="Text Box 18"/>
          <p:cNvSpPr txBox="1">
            <a:spLocks noChangeArrowheads="1"/>
          </p:cNvSpPr>
          <p:nvPr/>
        </p:nvSpPr>
        <p:spPr bwMode="auto">
          <a:xfrm>
            <a:off x="1763713" y="5257800"/>
            <a:ext cx="1873250" cy="519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solidFill>
                  <a:srgbClr val="FF0066"/>
                </a:solidFill>
                <a:latin typeface="隶书" panose="02010509060101010101" charset="-122"/>
                <a:ea typeface="隶书" panose="02010509060101010101" charset="-122"/>
              </a:rPr>
              <a:t>注↑或↓</a:t>
            </a:r>
            <a:endParaRPr kumimoji="1" lang="zh-CN" altLang="en-US" sz="2800" b="1">
              <a:solidFill>
                <a:srgbClr val="FF0066"/>
              </a:solidFill>
              <a:latin typeface="隶书" panose="02010509060101010101" charset="-122"/>
              <a:ea typeface="隶书" panose="02010509060101010101" charset="-122"/>
            </a:endParaRPr>
          </a:p>
        </p:txBody>
      </p:sp>
      <p:sp>
        <p:nvSpPr>
          <p:cNvPr id="10259" name="AutoShape 19"/>
          <p:cNvSpPr/>
          <p:nvPr/>
        </p:nvSpPr>
        <p:spPr bwMode="auto">
          <a:xfrm>
            <a:off x="3348038" y="5445125"/>
            <a:ext cx="142875" cy="692150"/>
          </a:xfrm>
          <a:prstGeom prst="leftBrace">
            <a:avLst>
              <a:gd name="adj1" fmla="val 40370"/>
              <a:gd name="adj2" fmla="val 50000"/>
            </a:avLst>
          </a:prstGeom>
          <a:noFill/>
          <a:ln w="9525">
            <a:solidFill>
              <a:srgbClr val="FF0066"/>
            </a:solidFill>
            <a:round/>
          </a:ln>
        </p:spPr>
        <p:txBody>
          <a:bodyPr wrap="none" anchor="ctr"/>
          <a:lstStyle/>
          <a:p>
            <a:pPr algn="ctr"/>
            <a:endParaRPr kumimoji="1" lang="zh-CN" altLang="zh-CN" sz="2800" b="1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260" name="Rectangle 20"/>
          <p:cNvSpPr>
            <a:spLocks noChangeArrowheads="1"/>
          </p:cNvSpPr>
          <p:nvPr/>
        </p:nvSpPr>
        <p:spPr bwMode="auto">
          <a:xfrm>
            <a:off x="3419475" y="5300663"/>
            <a:ext cx="5540375" cy="5191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kumimoji="1" lang="zh-CN" altLang="en-US" sz="2800" b="1">
                <a:solidFill>
                  <a:srgbClr val="FF0066"/>
                </a:solidFill>
                <a:latin typeface="Times New Roman" panose="02020603050405020304" pitchFamily="18" charset="0"/>
              </a:rPr>
              <a:t>无气体参加，有气体生成的注“↑”</a:t>
            </a:r>
            <a:endParaRPr kumimoji="1" lang="zh-CN" altLang="en-US" sz="2800" b="1">
              <a:solidFill>
                <a:srgbClr val="FF0066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261" name="Rectangle 21"/>
          <p:cNvSpPr>
            <a:spLocks noChangeArrowheads="1"/>
          </p:cNvSpPr>
          <p:nvPr/>
        </p:nvSpPr>
        <p:spPr bwMode="auto">
          <a:xfrm>
            <a:off x="3419475" y="5924550"/>
            <a:ext cx="6265863" cy="519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kumimoji="1" lang="zh-CN" altLang="en-US" sz="2800" b="1">
                <a:solidFill>
                  <a:srgbClr val="FF0066"/>
                </a:solidFill>
                <a:latin typeface="Times New Roman" panose="02020603050405020304" pitchFamily="18" charset="0"/>
              </a:rPr>
              <a:t>无固体参加，有固体生成的注“↓”</a:t>
            </a:r>
            <a:endParaRPr kumimoji="1" lang="zh-CN" altLang="en-US" sz="2800" b="1">
              <a:solidFill>
                <a:srgbClr val="FF0066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0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0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0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0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0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0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 autoUpdateAnimBg="0" build="p"/>
      <p:bldP spid="10246" grpId="0"/>
      <p:bldP spid="10248" grpId="0" animBg="1"/>
      <p:bldP spid="10251" grpId="0"/>
      <p:bldP spid="10252" grpId="0" animBg="1"/>
      <p:bldP spid="10253" grpId="0"/>
      <p:bldP spid="10254" grpId="0"/>
      <p:bldP spid="10255" grpId="0"/>
      <p:bldP spid="10256" grpId="0"/>
      <p:bldP spid="10257" grpId="0"/>
      <p:bldP spid="10258" grpId="0"/>
      <p:bldP spid="10259" grpId="0" animBg="1"/>
      <p:bldP spid="10260" grpId="0"/>
      <p:bldP spid="1026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观察与思考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6477000" y="0"/>
            <a:ext cx="2667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8" name="WordArt 4"/>
          <p:cNvSpPr>
            <a:spLocks noChangeArrowheads="1" noChangeShapeType="1" noTextEdit="1"/>
          </p:cNvSpPr>
          <p:nvPr/>
        </p:nvSpPr>
        <p:spPr bwMode="auto">
          <a:xfrm>
            <a:off x="250825" y="0"/>
            <a:ext cx="60198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b="1" kern="10">
                <a:ln w="9525">
                  <a:solidFill>
                    <a:srgbClr val="FF0066"/>
                  </a:solidFill>
                  <a:round/>
                </a:ln>
                <a:solidFill>
                  <a:srgbClr val="FF0066"/>
                </a:solidFill>
                <a:effectLst>
                  <a:outerShdw dist="35921" dir="2700000" algn="ctr" rotWithShape="0">
                    <a:srgbClr val="808080"/>
                  </a:outerShdw>
                </a:effectLst>
                <a:latin typeface="隶书" panose="02010509060101010101" charset="-122"/>
                <a:ea typeface="隶书" panose="02010509060101010101" charset="-122"/>
              </a:rPr>
              <a:t>下列化学方程式在书写上存在什么问题？</a:t>
            </a:r>
            <a:endParaRPr lang="zh-CN" altLang="en-US" sz="3600" b="1" kern="10">
              <a:ln w="9525">
                <a:solidFill>
                  <a:srgbClr val="FF0066"/>
                </a:solidFill>
                <a:round/>
              </a:ln>
              <a:solidFill>
                <a:srgbClr val="FF0066"/>
              </a:solidFill>
              <a:effectLst>
                <a:outerShdw dist="35921" dir="2700000" algn="ctr" rotWithShape="0">
                  <a:srgbClr val="808080"/>
                </a:outerShdw>
              </a:effectLst>
              <a:latin typeface="隶书" panose="02010509060101010101" charset="-122"/>
              <a:ea typeface="隶书" panose="02010509060101010101" charset="-122"/>
            </a:endParaRP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1042988" y="1628775"/>
            <a:ext cx="8382000" cy="5794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3200" b="1">
                <a:solidFill>
                  <a:srgbClr val="000000"/>
                </a:solidFill>
                <a:latin typeface="宋体" panose="02010600030101010101" pitchFamily="2" charset="-122"/>
              </a:rPr>
              <a:t>①</a:t>
            </a:r>
            <a:r>
              <a:rPr kumimoji="1" lang="en-US" altLang="zh-CN" sz="3200" b="1">
                <a:solidFill>
                  <a:srgbClr val="000000"/>
                </a:solidFill>
                <a:latin typeface="Times New Roman" panose="02020603050405020304" pitchFamily="18" charset="0"/>
              </a:rPr>
              <a:t>  P</a:t>
            </a:r>
            <a:r>
              <a:rPr kumimoji="1" lang="en-US" altLang="zh-CN" sz="3200" b="1" baseline="-3000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kumimoji="1" lang="en-US" altLang="zh-CN" sz="3200" b="1">
                <a:solidFill>
                  <a:srgbClr val="000000"/>
                </a:solidFill>
                <a:latin typeface="Times New Roman" panose="02020603050405020304" pitchFamily="18" charset="0"/>
              </a:rPr>
              <a:t>+O</a:t>
            </a:r>
            <a:r>
              <a:rPr kumimoji="1" lang="en-US" altLang="zh-CN" sz="3200" b="1" baseline="-30000">
                <a:solidFill>
                  <a:srgbClr val="000000"/>
                </a:solidFill>
                <a:latin typeface="Times New Roman" panose="02020603050405020304" pitchFamily="18" charset="0"/>
              </a:rPr>
              <a:t>5        </a:t>
            </a:r>
            <a:r>
              <a:rPr kumimoji="1" lang="en-US" altLang="zh-CN" sz="3200" b="1">
                <a:solidFill>
                  <a:srgbClr val="000000"/>
                </a:solidFill>
                <a:latin typeface="Times New Roman" panose="02020603050405020304" pitchFamily="18" charset="0"/>
              </a:rPr>
              <a:t>                P</a:t>
            </a:r>
            <a:r>
              <a:rPr kumimoji="1" lang="en-US" altLang="zh-CN" sz="3200" b="1" baseline="-3000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kumimoji="1" lang="en-US" altLang="zh-CN" sz="3200" b="1">
                <a:solidFill>
                  <a:srgbClr val="000000"/>
                </a:solidFill>
                <a:latin typeface="Times New Roman" panose="02020603050405020304" pitchFamily="18" charset="0"/>
              </a:rPr>
              <a:t>O</a:t>
            </a:r>
            <a:r>
              <a:rPr kumimoji="1" lang="en-US" altLang="zh-CN" sz="3200" b="1" baseline="-30000">
                <a:solidFill>
                  <a:srgbClr val="000000"/>
                </a:solidFill>
                <a:latin typeface="Times New Roman" panose="02020603050405020304" pitchFamily="18" charset="0"/>
              </a:rPr>
              <a:t>5</a:t>
            </a:r>
            <a:r>
              <a:rPr kumimoji="1" lang="en-US" altLang="zh-CN" sz="3200" b="1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kumimoji="1" lang="en-US" altLang="zh-CN" sz="3200" b="1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11272" name="Picture 8" descr="点燃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4238" y="1196975"/>
            <a:ext cx="1219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1042988" y="2492375"/>
            <a:ext cx="6172200" cy="5794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3200" b="1">
                <a:solidFill>
                  <a:srgbClr val="000000"/>
                </a:solidFill>
                <a:latin typeface="宋体" panose="02010600030101010101" pitchFamily="2" charset="-122"/>
              </a:rPr>
              <a:t>② </a:t>
            </a:r>
            <a:r>
              <a:rPr kumimoji="1" lang="en-US" altLang="zh-CN" sz="3200" b="1">
                <a:solidFill>
                  <a:srgbClr val="000000"/>
                </a:solidFill>
                <a:latin typeface="Times New Roman" panose="02020603050405020304" pitchFamily="18" charset="0"/>
              </a:rPr>
              <a:t>2Mg+O</a:t>
            </a:r>
            <a:r>
              <a:rPr kumimoji="1" lang="en-US" altLang="zh-CN" sz="3200" b="1" baseline="-3000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kumimoji="1" lang="en-US" altLang="zh-CN" sz="3200" b="1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kumimoji="1" lang="en-US" altLang="zh-CN" sz="3200" b="1" baseline="-30000">
                <a:solidFill>
                  <a:srgbClr val="000000"/>
                </a:solidFill>
                <a:latin typeface="Times New Roman" panose="02020603050405020304" pitchFamily="18" charset="0"/>
              </a:rPr>
              <a:t>                            </a:t>
            </a:r>
            <a:r>
              <a:rPr kumimoji="1" lang="en-US" altLang="zh-CN" sz="3200" b="1">
                <a:solidFill>
                  <a:srgbClr val="000000"/>
                </a:solidFill>
                <a:latin typeface="Times New Roman" panose="02020603050405020304" pitchFamily="18" charset="0"/>
              </a:rPr>
              <a:t>2MgO </a:t>
            </a:r>
            <a:endParaRPr kumimoji="1" lang="en-US" altLang="zh-CN" sz="3200" b="1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11274" name="Picture 10" descr="燃烧D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48038" y="2205038"/>
            <a:ext cx="15240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1066800" y="3429000"/>
            <a:ext cx="5257800" cy="5794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3200" b="1">
                <a:solidFill>
                  <a:srgbClr val="000000"/>
                </a:solidFill>
                <a:latin typeface="宋体" panose="02010600030101010101" pitchFamily="2" charset="-122"/>
              </a:rPr>
              <a:t>③</a:t>
            </a:r>
            <a:r>
              <a:rPr kumimoji="1" lang="en-US" altLang="zh-CN" sz="3200" b="1">
                <a:solidFill>
                  <a:srgbClr val="000000"/>
                </a:solidFill>
                <a:latin typeface="Times New Roman" panose="02020603050405020304" pitchFamily="18" charset="0"/>
              </a:rPr>
              <a:t>  2H</a:t>
            </a:r>
            <a:r>
              <a:rPr kumimoji="1" lang="en-US" altLang="zh-CN" sz="3200" b="1" baseline="-3000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kumimoji="1" lang="en-US" altLang="zh-CN" sz="3200" b="1">
                <a:solidFill>
                  <a:srgbClr val="000000"/>
                </a:solidFill>
                <a:latin typeface="Times New Roman" panose="02020603050405020304" pitchFamily="18" charset="0"/>
              </a:rPr>
              <a:t>O               2H</a:t>
            </a:r>
            <a:r>
              <a:rPr kumimoji="1" lang="en-US" altLang="zh-CN" sz="3200" b="1" baseline="-3000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kumimoji="1" lang="en-US" altLang="zh-CN" sz="3200" b="1">
                <a:solidFill>
                  <a:srgbClr val="000000"/>
                </a:solidFill>
                <a:latin typeface="宋体" panose="02010600030101010101" pitchFamily="2" charset="-122"/>
              </a:rPr>
              <a:t>↑</a:t>
            </a:r>
            <a:r>
              <a:rPr kumimoji="1" lang="en-US" altLang="zh-CN" sz="3200" b="1">
                <a:solidFill>
                  <a:srgbClr val="000000"/>
                </a:solidFill>
                <a:latin typeface="Times New Roman" panose="02020603050405020304" pitchFamily="18" charset="0"/>
              </a:rPr>
              <a:t>+O</a:t>
            </a:r>
            <a:r>
              <a:rPr kumimoji="1" lang="en-US" altLang="zh-CN" sz="3200" b="1" baseline="-3000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kumimoji="1" lang="en-US" altLang="zh-CN" sz="3200" b="1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kumimoji="1" lang="en-US" altLang="zh-CN" sz="3200" b="1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11276" name="Picture 12" descr="通电D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916238" y="3213100"/>
            <a:ext cx="1265237" cy="762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sp>
        <p:nvSpPr>
          <p:cNvPr id="11277" name="Text Box 13"/>
          <p:cNvSpPr txBox="1">
            <a:spLocks noChangeArrowheads="1"/>
          </p:cNvSpPr>
          <p:nvPr/>
        </p:nvSpPr>
        <p:spPr bwMode="auto">
          <a:xfrm>
            <a:off x="1066800" y="4191000"/>
            <a:ext cx="8458200" cy="5794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3200" b="1">
                <a:solidFill>
                  <a:srgbClr val="000000"/>
                </a:solidFill>
                <a:latin typeface="宋体" panose="02010600030101010101" pitchFamily="2" charset="-122"/>
              </a:rPr>
              <a:t>④</a:t>
            </a:r>
            <a:r>
              <a:rPr kumimoji="1" lang="en-US" altLang="zh-CN" sz="3200" b="1">
                <a:solidFill>
                  <a:srgbClr val="000000"/>
                </a:solidFill>
                <a:latin typeface="Times New Roman" panose="02020603050405020304" pitchFamily="18" charset="0"/>
              </a:rPr>
              <a:t>  NaOH +CuSO</a:t>
            </a:r>
            <a:r>
              <a:rPr kumimoji="1" lang="en-US" altLang="zh-CN" sz="3200" b="1" baseline="-30000">
                <a:solidFill>
                  <a:srgbClr val="000000"/>
                </a:solidFill>
                <a:latin typeface="Times New Roman" panose="02020603050405020304" pitchFamily="18" charset="0"/>
              </a:rPr>
              <a:t>4</a:t>
            </a:r>
            <a:r>
              <a:rPr kumimoji="1" lang="en-US" altLang="zh-CN" sz="3200" b="1">
                <a:solidFill>
                  <a:srgbClr val="000000"/>
                </a:solidFill>
                <a:latin typeface="Times New Roman" panose="02020603050405020304" pitchFamily="18" charset="0"/>
              </a:rPr>
              <a:t>=== Na </a:t>
            </a:r>
            <a:r>
              <a:rPr kumimoji="1" lang="en-US" altLang="zh-CN" sz="3200" b="1" baseline="-2500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kumimoji="1" lang="en-US" altLang="zh-CN" sz="3200" b="1">
                <a:solidFill>
                  <a:srgbClr val="000000"/>
                </a:solidFill>
                <a:latin typeface="Times New Roman" panose="02020603050405020304" pitchFamily="18" charset="0"/>
              </a:rPr>
              <a:t>SO</a:t>
            </a:r>
            <a:r>
              <a:rPr kumimoji="1" lang="en-US" altLang="zh-CN" sz="3200" b="1" baseline="-30000">
                <a:solidFill>
                  <a:srgbClr val="000000"/>
                </a:solidFill>
                <a:latin typeface="Times New Roman" panose="02020603050405020304" pitchFamily="18" charset="0"/>
              </a:rPr>
              <a:t>4</a:t>
            </a:r>
            <a:r>
              <a:rPr kumimoji="1" lang="en-US" altLang="zh-CN" sz="3200" b="1">
                <a:solidFill>
                  <a:srgbClr val="000000"/>
                </a:solidFill>
                <a:latin typeface="Times New Roman" panose="02020603050405020304" pitchFamily="18" charset="0"/>
              </a:rPr>
              <a:t> + Cu(OH)</a:t>
            </a:r>
            <a:r>
              <a:rPr kumimoji="1" lang="en-US" altLang="zh-CN" sz="3200" b="1" baseline="-2500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endParaRPr kumimoji="1" lang="en-US" altLang="zh-CN" sz="3200" b="1" baseline="-300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251" name="Text Box 17"/>
          <p:cNvSpPr txBox="1">
            <a:spLocks noChangeArrowheads="1"/>
          </p:cNvSpPr>
          <p:nvPr/>
        </p:nvSpPr>
        <p:spPr bwMode="auto">
          <a:xfrm>
            <a:off x="7010400" y="1143000"/>
            <a:ext cx="1828800" cy="28003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3200" b="1">
                <a:solidFill>
                  <a:srgbClr val="000000"/>
                </a:solidFill>
                <a:latin typeface="隶书" panose="02010509060101010101" charset="-122"/>
                <a:ea typeface="隶书" panose="02010509060101010101" charset="-122"/>
              </a:rPr>
              <a:t>课本</a:t>
            </a:r>
            <a:r>
              <a:rPr kumimoji="1" lang="en-US" altLang="zh-CN" sz="3200" b="1">
                <a:solidFill>
                  <a:srgbClr val="000000"/>
                </a:solidFill>
                <a:latin typeface="隶书" panose="02010509060101010101" charset="-122"/>
                <a:ea typeface="隶书" panose="02010509060101010101" charset="-122"/>
              </a:rPr>
              <a:t>P105-106</a:t>
            </a:r>
            <a:endParaRPr kumimoji="1" lang="en-US" altLang="zh-CN" sz="3200" b="1">
              <a:solidFill>
                <a:srgbClr val="000000"/>
              </a:solidFill>
              <a:latin typeface="隶书" panose="02010509060101010101" charset="-122"/>
              <a:ea typeface="隶书" panose="02010509060101010101" charset="-122"/>
            </a:endParaRPr>
          </a:p>
          <a:p>
            <a:pPr>
              <a:spcBef>
                <a:spcPct val="50000"/>
              </a:spcBef>
            </a:pPr>
            <a:r>
              <a:rPr kumimoji="1" lang="en-US" altLang="zh-CN" sz="3200" b="1">
                <a:solidFill>
                  <a:srgbClr val="000000"/>
                </a:solidFill>
                <a:latin typeface="隶书" panose="02010509060101010101" charset="-122"/>
                <a:ea typeface="隶书" panose="02010509060101010101" charset="-122"/>
              </a:rPr>
              <a:t>4</a:t>
            </a:r>
            <a:r>
              <a:rPr kumimoji="1" lang="zh-CN" altLang="en-US" sz="3200" b="1">
                <a:solidFill>
                  <a:srgbClr val="000000"/>
                </a:solidFill>
                <a:latin typeface="隶书" panose="02010509060101010101" charset="-122"/>
                <a:ea typeface="隶书" panose="02010509060101010101" charset="-122"/>
              </a:rPr>
              <a:t>条方程式有什么错误？</a:t>
            </a:r>
            <a:endParaRPr kumimoji="1" lang="zh-CN" altLang="en-US" sz="3200" b="1">
              <a:solidFill>
                <a:srgbClr val="000000"/>
              </a:solidFill>
              <a:latin typeface="隶书" panose="02010509060101010101" charset="-122"/>
              <a:ea typeface="隶书" panose="0201050906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12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12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11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2" dur="500"/>
                                        <p:tgtEl>
                                          <p:spTgt spid="112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animBg="1"/>
      <p:bldP spid="11270" grpId="0" autoUpdateAnimBg="0" build="p"/>
      <p:bldP spid="11273" grpId="0" autoUpdateAnimBg="0" build="p"/>
      <p:bldP spid="11275" grpId="0" autoUpdateAnimBg="0" build="p"/>
      <p:bldP spid="11277" grpId="0" autoUpdateAnimBg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60350"/>
            <a:ext cx="5470525" cy="647700"/>
          </a:xfrm>
        </p:spPr>
        <p:txBody>
          <a:bodyPr/>
          <a:lstStyle/>
          <a:p>
            <a:pPr eaLnBrk="1" hangingPunct="1">
              <a:defRPr/>
            </a:pPr>
            <a:r>
              <a:rPr lang="zh-CN" altLang="en-US" sz="4000" b="1" smtClean="0">
                <a:solidFill>
                  <a:srgbClr val="000000"/>
                </a:solidFill>
              </a:rPr>
              <a:t>写出下列反应的方程式</a:t>
            </a:r>
            <a:endParaRPr lang="zh-CN" altLang="en-US" sz="4000" b="1" smtClean="0">
              <a:solidFill>
                <a:srgbClr val="000000"/>
              </a:solidFill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341438"/>
            <a:ext cx="8204200" cy="504031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b="1" smtClean="0">
                <a:solidFill>
                  <a:srgbClr val="000000"/>
                </a:solidFill>
              </a:rPr>
              <a:t>1</a:t>
            </a:r>
            <a:r>
              <a:rPr lang="zh-CN" altLang="en-US" b="1" smtClean="0">
                <a:solidFill>
                  <a:srgbClr val="000000"/>
                </a:solidFill>
              </a:rPr>
              <a:t>、加热氯酸钾和二氧化锰的混合物</a:t>
            </a:r>
            <a:endParaRPr lang="zh-CN" altLang="en-US" b="1" smtClean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b="1" smtClean="0">
                <a:solidFill>
                  <a:srgbClr val="000000"/>
                </a:solidFill>
              </a:rPr>
              <a:t>2</a:t>
            </a:r>
            <a:r>
              <a:rPr lang="zh-CN" altLang="en-US" b="1" smtClean="0">
                <a:solidFill>
                  <a:srgbClr val="000000"/>
                </a:solidFill>
              </a:rPr>
              <a:t>、加热高锰酸钾制备氧气</a:t>
            </a:r>
            <a:endParaRPr lang="zh-CN" altLang="en-US" b="1" smtClean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b="1" smtClean="0">
                <a:solidFill>
                  <a:srgbClr val="000000"/>
                </a:solidFill>
              </a:rPr>
              <a:t>3</a:t>
            </a:r>
            <a:r>
              <a:rPr lang="zh-CN" altLang="en-US" b="1" smtClean="0">
                <a:solidFill>
                  <a:srgbClr val="000000"/>
                </a:solidFill>
              </a:rPr>
              <a:t>、木炭在氧气中不完全燃烧</a:t>
            </a:r>
            <a:endParaRPr lang="zh-CN" altLang="en-US" b="1" smtClean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b="1" smtClean="0">
                <a:solidFill>
                  <a:srgbClr val="000000"/>
                </a:solidFill>
              </a:rPr>
              <a:t>4</a:t>
            </a:r>
            <a:r>
              <a:rPr lang="zh-CN" altLang="en-US" b="1" smtClean="0">
                <a:solidFill>
                  <a:srgbClr val="000000"/>
                </a:solidFill>
              </a:rPr>
              <a:t>、木炭的完全燃烧</a:t>
            </a:r>
            <a:endParaRPr lang="zh-CN" altLang="en-US" b="1" smtClean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b="1" smtClean="0">
                <a:solidFill>
                  <a:srgbClr val="000000"/>
                </a:solidFill>
              </a:rPr>
              <a:t>5</a:t>
            </a:r>
            <a:r>
              <a:rPr lang="zh-CN" altLang="en-US" b="1" smtClean="0">
                <a:solidFill>
                  <a:srgbClr val="000000"/>
                </a:solidFill>
              </a:rPr>
              <a:t>、二氧化碳使澄清石灰水变浑浊</a:t>
            </a:r>
            <a:endParaRPr lang="zh-CN" altLang="en-US" b="1" smtClean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b="1" smtClean="0">
                <a:solidFill>
                  <a:srgbClr val="000000"/>
                </a:solidFill>
              </a:rPr>
              <a:t>6</a:t>
            </a:r>
            <a:r>
              <a:rPr lang="zh-CN" altLang="en-US" b="1" smtClean="0">
                <a:solidFill>
                  <a:srgbClr val="000000"/>
                </a:solidFill>
              </a:rPr>
              <a:t>、氢气燃烧</a:t>
            </a:r>
            <a:endParaRPr lang="zh-CN" altLang="en-US" b="1" smtClean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b="1" smtClean="0">
                <a:solidFill>
                  <a:srgbClr val="000000"/>
                </a:solidFill>
              </a:rPr>
              <a:t>7</a:t>
            </a:r>
            <a:r>
              <a:rPr lang="zh-CN" altLang="en-US" b="1" smtClean="0">
                <a:solidFill>
                  <a:srgbClr val="000000"/>
                </a:solidFill>
              </a:rPr>
              <a:t>、红磷燃烧</a:t>
            </a:r>
            <a:endParaRPr lang="zh-CN" altLang="en-US" b="1" smtClean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b="1" smtClean="0">
                <a:solidFill>
                  <a:srgbClr val="000000"/>
                </a:solidFill>
              </a:rPr>
              <a:t>8</a:t>
            </a:r>
            <a:r>
              <a:rPr lang="zh-CN" altLang="en-US" b="1" smtClean="0">
                <a:solidFill>
                  <a:srgbClr val="000000"/>
                </a:solidFill>
              </a:rPr>
              <a:t>、铁丝在纯氧中燃烧</a:t>
            </a:r>
            <a:endParaRPr lang="zh-CN" altLang="en-US" b="1" smtClean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b="1" smtClean="0">
                <a:solidFill>
                  <a:srgbClr val="000000"/>
                </a:solidFill>
              </a:rPr>
              <a:t>9</a:t>
            </a:r>
            <a:r>
              <a:rPr lang="zh-CN" altLang="en-US" b="1" smtClean="0">
                <a:solidFill>
                  <a:srgbClr val="000000"/>
                </a:solidFill>
              </a:rPr>
              <a:t>、加热铜绿</a:t>
            </a:r>
            <a:endParaRPr lang="en-US" altLang="zh-CN" b="1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lloons">
  <a:themeElements>
    <a:clrScheme name="Balloons 8">
      <a:dk1>
        <a:srgbClr val="006699"/>
      </a:dk1>
      <a:lt1>
        <a:srgbClr val="FFFFFF"/>
      </a:lt1>
      <a:dk2>
        <a:srgbClr val="006666"/>
      </a:dk2>
      <a:lt2>
        <a:srgbClr val="FFFFCC"/>
      </a:lt2>
      <a:accent1>
        <a:srgbClr val="EDFAD2"/>
      </a:accent1>
      <a:accent2>
        <a:srgbClr val="EBF7FF"/>
      </a:accent2>
      <a:accent3>
        <a:srgbClr val="FFFFFF"/>
      </a:accent3>
      <a:accent4>
        <a:srgbClr val="005682"/>
      </a:accent4>
      <a:accent5>
        <a:srgbClr val="F4FCE5"/>
      </a:accent5>
      <a:accent6>
        <a:srgbClr val="D5E0E7"/>
      </a:accent6>
      <a:hlink>
        <a:srgbClr val="CC99FF"/>
      </a:hlink>
      <a:folHlink>
        <a:srgbClr val="F2DFFD"/>
      </a:folHlink>
    </a:clrScheme>
    <a:fontScheme name="Balloons">
      <a:majorFont>
        <a:latin typeface="Verdana"/>
        <a:ea typeface="宋体"/>
        <a:cs typeface=""/>
      </a:majorFont>
      <a:minorFont>
        <a:latin typeface="Verdan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Balloons 1">
        <a:dk1>
          <a:srgbClr val="9900CC"/>
        </a:dk1>
        <a:lt1>
          <a:srgbClr val="FFFFCC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660066"/>
        </a:accent2>
        <a:accent3>
          <a:srgbClr val="AAAAAA"/>
        </a:accent3>
        <a:accent4>
          <a:srgbClr val="DADAAE"/>
        </a:accent4>
        <a:accent5>
          <a:srgbClr val="B8B8CA"/>
        </a:accent5>
        <a:accent6>
          <a:srgbClr val="5C005C"/>
        </a:accent6>
        <a:hlink>
          <a:srgbClr val="CC00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2">
        <a:dk1>
          <a:srgbClr val="990033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E78A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3">
        <a:dk1>
          <a:srgbClr val="CCCCFF"/>
        </a:dk1>
        <a:lt1>
          <a:srgbClr val="FFFFCC"/>
        </a:lt1>
        <a:dk2>
          <a:srgbClr val="000000"/>
        </a:dk2>
        <a:lt2>
          <a:srgbClr val="FFFFFF"/>
        </a:lt2>
        <a:accent1>
          <a:srgbClr val="9999FF"/>
        </a:accent1>
        <a:accent2>
          <a:srgbClr val="33CCCC"/>
        </a:accent2>
        <a:accent3>
          <a:srgbClr val="AAAAAA"/>
        </a:accent3>
        <a:accent4>
          <a:srgbClr val="DADAAE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4">
        <a:dk1>
          <a:srgbClr val="000000"/>
        </a:dk1>
        <a:lt1>
          <a:srgbClr val="F8F8F8"/>
        </a:lt1>
        <a:dk2>
          <a:srgbClr val="800000"/>
        </a:dk2>
        <a:lt2>
          <a:srgbClr val="FFFFFF"/>
        </a:lt2>
        <a:accent1>
          <a:srgbClr val="FF3300"/>
        </a:accent1>
        <a:accent2>
          <a:srgbClr val="FF5050"/>
        </a:accent2>
        <a:accent3>
          <a:srgbClr val="C0AAAA"/>
        </a:accent3>
        <a:accent4>
          <a:srgbClr val="D4D4D4"/>
        </a:accent4>
        <a:accent5>
          <a:srgbClr val="FFADAA"/>
        </a:accent5>
        <a:accent6>
          <a:srgbClr val="E74848"/>
        </a:accent6>
        <a:hlink>
          <a:srgbClr val="FF99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5">
        <a:dk1>
          <a:srgbClr val="666699"/>
        </a:dk1>
        <a:lt1>
          <a:srgbClr val="FFFFFF"/>
        </a:lt1>
        <a:dk2>
          <a:srgbClr val="000066"/>
        </a:dk2>
        <a:lt2>
          <a:srgbClr val="CCECFF"/>
        </a:lt2>
        <a:accent1>
          <a:srgbClr val="009999"/>
        </a:accent1>
        <a:accent2>
          <a:srgbClr val="0099CC"/>
        </a:accent2>
        <a:accent3>
          <a:srgbClr val="AAAAB8"/>
        </a:accent3>
        <a:accent4>
          <a:srgbClr val="DADADA"/>
        </a:accent4>
        <a:accent5>
          <a:srgbClr val="AACACA"/>
        </a:accent5>
        <a:accent6>
          <a:srgbClr val="008AB9"/>
        </a:accent6>
        <a:hlink>
          <a:srgbClr val="CC99FF"/>
        </a:hlink>
        <a:folHlink>
          <a:srgbClr val="3366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6">
        <a:dk1>
          <a:srgbClr val="99CC00"/>
        </a:dk1>
        <a:lt1>
          <a:srgbClr val="FFFFFF"/>
        </a:lt1>
        <a:dk2>
          <a:srgbClr val="009900"/>
        </a:dk2>
        <a:lt2>
          <a:srgbClr val="FFFF99"/>
        </a:lt2>
        <a:accent1>
          <a:srgbClr val="336600"/>
        </a:accent1>
        <a:accent2>
          <a:srgbClr val="008000"/>
        </a:accent2>
        <a:accent3>
          <a:srgbClr val="AACAAA"/>
        </a:accent3>
        <a:accent4>
          <a:srgbClr val="DADADA"/>
        </a:accent4>
        <a:accent5>
          <a:srgbClr val="ADB8AA"/>
        </a:accent5>
        <a:accent6>
          <a:srgbClr val="007300"/>
        </a:accent6>
        <a:hlink>
          <a:srgbClr val="CCCC00"/>
        </a:hlink>
        <a:folHlink>
          <a:srgbClr val="33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7">
        <a:dk1>
          <a:srgbClr val="000066"/>
        </a:dk1>
        <a:lt1>
          <a:srgbClr val="E1F4FF"/>
        </a:lt1>
        <a:dk2>
          <a:srgbClr val="000066"/>
        </a:dk2>
        <a:lt2>
          <a:srgbClr val="CCCCFF"/>
        </a:lt2>
        <a:accent1>
          <a:srgbClr val="9999FF"/>
        </a:accent1>
        <a:accent2>
          <a:srgbClr val="33CCCC"/>
        </a:accent2>
        <a:accent3>
          <a:srgbClr val="EEF8FF"/>
        </a:accent3>
        <a:accent4>
          <a:srgbClr val="000056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loons 8">
        <a:dk1>
          <a:srgbClr val="006699"/>
        </a:dk1>
        <a:lt1>
          <a:srgbClr val="FFFFFF"/>
        </a:lt1>
        <a:dk2>
          <a:srgbClr val="006666"/>
        </a:dk2>
        <a:lt2>
          <a:srgbClr val="FFFFCC"/>
        </a:lt2>
        <a:accent1>
          <a:srgbClr val="EDFAD2"/>
        </a:accent1>
        <a:accent2>
          <a:srgbClr val="EBF7FF"/>
        </a:accent2>
        <a:accent3>
          <a:srgbClr val="FFFFFF"/>
        </a:accent3>
        <a:accent4>
          <a:srgbClr val="005682"/>
        </a:accent4>
        <a:accent5>
          <a:srgbClr val="F4FCE5"/>
        </a:accent5>
        <a:accent6>
          <a:srgbClr val="D5E0E7"/>
        </a:accent6>
        <a:hlink>
          <a:srgbClr val="CC99FF"/>
        </a:hlink>
        <a:folHlink>
          <a:srgbClr val="F2DF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loons 9">
        <a:dk1>
          <a:srgbClr val="000000"/>
        </a:dk1>
        <a:lt1>
          <a:srgbClr val="FFFFFF"/>
        </a:lt1>
        <a:dk2>
          <a:srgbClr val="000000"/>
        </a:dk2>
        <a:lt2>
          <a:srgbClr val="FFCC99"/>
        </a:lt2>
        <a:accent1>
          <a:srgbClr val="FF9900"/>
        </a:accent1>
        <a:accent2>
          <a:srgbClr val="FF99CC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8AB9"/>
        </a:accent6>
        <a:hlink>
          <a:srgbClr val="FF9999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Balloons</Template>
  <TotalTime>0</TotalTime>
  <Words>2761</Words>
  <Application>WPS 演示</Application>
  <PresentationFormat>全屏显示(4:3)</PresentationFormat>
  <Paragraphs>276</Paragraphs>
  <Slides>17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8" baseType="lpstr">
      <vt:lpstr>Arial</vt:lpstr>
      <vt:lpstr>宋体</vt:lpstr>
      <vt:lpstr>Wingdings</vt:lpstr>
      <vt:lpstr>Verdana</vt:lpstr>
      <vt:lpstr>隶书</vt:lpstr>
      <vt:lpstr>Times New Roman</vt:lpstr>
      <vt:lpstr>黑体</vt:lpstr>
      <vt:lpstr>微软雅黑</vt:lpstr>
      <vt:lpstr>Arial Unicode MS</vt:lpstr>
      <vt:lpstr>Calibri</vt:lpstr>
      <vt:lpstr>Balloons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写出下列反应的方程式</vt:lpstr>
      <vt:lpstr>PowerPoint 演示文稿</vt:lpstr>
      <vt:lpstr>PowerPoint 演示文稿</vt:lpstr>
      <vt:lpstr>PowerPoint 演示文稿</vt:lpstr>
      <vt:lpstr>有机物的燃烧</vt:lpstr>
      <vt:lpstr>PowerPoint 演示文稿</vt:lpstr>
      <vt:lpstr>PowerPoint 演示文稿</vt:lpstr>
      <vt:lpstr>PowerPoint 演示文稿</vt:lpstr>
      <vt:lpstr>PowerPoint 演示文稿</vt:lpstr>
    </vt:vector>
  </TitlesOfParts>
  <Company>PCHOME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smile</dc:creator>
  <cp:lastModifiedBy>Administrator</cp:lastModifiedBy>
  <cp:revision>75</cp:revision>
  <dcterms:created xsi:type="dcterms:W3CDTF">2005-11-27T03:25:00Z</dcterms:created>
  <dcterms:modified xsi:type="dcterms:W3CDTF">2017-11-20T07:14:33Z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2052-10.1.0.6930</vt:lpwstr>
  </property>
</Properties>
</file>