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85" r:id="rId2"/>
    <p:sldId id="257" r:id="rId3"/>
    <p:sldId id="281" r:id="rId4"/>
    <p:sldId id="282" r:id="rId5"/>
    <p:sldId id="283" r:id="rId6"/>
    <p:sldId id="260" r:id="rId7"/>
    <p:sldId id="274" r:id="rId8"/>
    <p:sldId id="262" r:id="rId9"/>
    <p:sldId id="263" r:id="rId10"/>
    <p:sldId id="25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BAE9"/>
    <a:srgbClr val="ABDEF4"/>
    <a:srgbClr val="CBEAF8"/>
    <a:srgbClr val="E3F3FB"/>
    <a:srgbClr val="EAF3F8"/>
    <a:srgbClr val="E9F4FA"/>
    <a:srgbClr val="A2D6EF"/>
    <a:srgbClr val="2E4D63"/>
    <a:srgbClr val="5686A8"/>
    <a:srgbClr val="669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B5FF2-25EA-46D7-B3BA-4582358ABEC7}" type="datetimeFigureOut">
              <a:rPr lang="zh-CN" altLang="en-US" smtClean="0"/>
              <a:t>2017-01-10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C19EA-75F7-469A-9304-1B2BFF9984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784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52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41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763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8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624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734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551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765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78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47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124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32B8C-E81A-4559-905F-EA468C4AE0F6}" type="datetimeFigureOut">
              <a:rPr lang="zh-CN" altLang="en-US" smtClean="0"/>
              <a:pPr/>
              <a:t>2017-01-10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302A8-733F-4FC4-86EA-56C9498006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347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3716"/>
              </p:ext>
            </p:extLst>
          </p:nvPr>
        </p:nvGraphicFramePr>
        <p:xfrm>
          <a:off x="296215" y="350754"/>
          <a:ext cx="8358388" cy="6507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852"/>
                <a:gridCol w="5611415"/>
                <a:gridCol w="2033121"/>
              </a:tblGrid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序号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文章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作者</a:t>
                      </a:r>
                      <a:endParaRPr lang="zh-CN" altLang="en-US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关于思想政治学科核心素养的思考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朱明光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基于学科核心素养的学业质量评价与水平划分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陈友芳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3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学科核心素养与思想政治课教学设计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朱学文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4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核心素养与活动型课程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韩震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5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关于活动型思想政治课程的思考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朱明光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6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基于核心素养的思想政治活动型学科课程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朱志平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7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学校法治教育的性质与目标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陈大文</a:t>
                      </a:r>
                      <a:r>
                        <a:rPr lang="zh-CN" altLang="en-US" b="1" baseline="0" dirty="0" smtClean="0"/>
                        <a:t>   </a:t>
                      </a:r>
                      <a:r>
                        <a:rPr lang="zh-CN" altLang="en-US" b="1" dirty="0" smtClean="0"/>
                        <a:t>周扬洋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8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情境设计能力与学科核心素养的养成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陈友芳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9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情境教学的教育价值意蕴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王葎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10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核心素养的“核心”在哪里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钟启泉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11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基于核心素养的课程发展：挑战与课题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钟启泉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12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论核心素养的内涵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/>
                        <a:t>张华</a:t>
                      </a:r>
                    </a:p>
                  </a:txBody>
                  <a:tcPr/>
                </a:tc>
              </a:tr>
              <a:tr h="66030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13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《</a:t>
                      </a:r>
                      <a:r>
                        <a:rPr lang="zh-CN" altLang="en-US" b="1" dirty="0" smtClean="0"/>
                        <a:t>核心素养本位的思想政治学科学业质量评价的策略与指标</a:t>
                      </a:r>
                      <a:r>
                        <a:rPr lang="en-US" altLang="zh-CN" b="1" dirty="0" smtClean="0"/>
                        <a:t>》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陈友芳  朱明光</a:t>
                      </a:r>
                      <a:endParaRPr lang="zh-CN" altLang="en-US" b="1" dirty="0"/>
                    </a:p>
                  </a:txBody>
                  <a:tcPr/>
                </a:tc>
              </a:tr>
              <a:tr h="41763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1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B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任意多边形 79"/>
          <p:cNvSpPr/>
          <p:nvPr/>
        </p:nvSpPr>
        <p:spPr>
          <a:xfrm>
            <a:off x="-1524001" y="4882637"/>
            <a:ext cx="12192001" cy="1975365"/>
          </a:xfrm>
          <a:custGeom>
            <a:avLst/>
            <a:gdLst>
              <a:gd name="connsiteX0" fmla="*/ 4353340 w 12192001"/>
              <a:gd name="connsiteY0" fmla="*/ 0 h 1975365"/>
              <a:gd name="connsiteX1" fmla="*/ 5522941 w 12192001"/>
              <a:gd name="connsiteY1" fmla="*/ 551581 h 1975365"/>
              <a:gd name="connsiteX2" fmla="*/ 5532197 w 12192001"/>
              <a:gd name="connsiteY2" fmla="*/ 563959 h 1975365"/>
              <a:gd name="connsiteX3" fmla="*/ 5553053 w 12192001"/>
              <a:gd name="connsiteY3" fmla="*/ 553912 h 1975365"/>
              <a:gd name="connsiteX4" fmla="*/ 6143039 w 12192001"/>
              <a:gd name="connsiteY4" fmla="*/ 434799 h 1975365"/>
              <a:gd name="connsiteX5" fmla="*/ 7214812 w 12192001"/>
              <a:gd name="connsiteY5" fmla="*/ 878743 h 1975365"/>
              <a:gd name="connsiteX6" fmla="*/ 7274619 w 12192001"/>
              <a:gd name="connsiteY6" fmla="*/ 944547 h 1975365"/>
              <a:gd name="connsiteX7" fmla="*/ 7300992 w 12192001"/>
              <a:gd name="connsiteY7" fmla="*/ 901137 h 1975365"/>
              <a:gd name="connsiteX8" fmla="*/ 8776254 w 12192001"/>
              <a:gd name="connsiteY8" fmla="*/ 116746 h 1975365"/>
              <a:gd name="connsiteX9" fmla="*/ 10251516 w 12192001"/>
              <a:gd name="connsiteY9" fmla="*/ 901137 h 1975365"/>
              <a:gd name="connsiteX10" fmla="*/ 10255993 w 12192001"/>
              <a:gd name="connsiteY10" fmla="*/ 908506 h 1975365"/>
              <a:gd name="connsiteX11" fmla="*/ 10332727 w 12192001"/>
              <a:gd name="connsiteY11" fmla="*/ 824077 h 1975365"/>
              <a:gd name="connsiteX12" fmla="*/ 11404501 w 12192001"/>
              <a:gd name="connsiteY12" fmla="*/ 380133 h 1975365"/>
              <a:gd name="connsiteX13" fmla="*/ 12126982 w 12192001"/>
              <a:gd name="connsiteY13" fmla="*/ 563072 h 1975365"/>
              <a:gd name="connsiteX14" fmla="*/ 12192001 w 12192001"/>
              <a:gd name="connsiteY14" fmla="*/ 602572 h 1975365"/>
              <a:gd name="connsiteX15" fmla="*/ 12192001 w 12192001"/>
              <a:gd name="connsiteY15" fmla="*/ 1975365 h 1975365"/>
              <a:gd name="connsiteX16" fmla="*/ 0 w 12192001"/>
              <a:gd name="connsiteY16" fmla="*/ 1975365 h 1975365"/>
              <a:gd name="connsiteX17" fmla="*/ 0 w 12192001"/>
              <a:gd name="connsiteY17" fmla="*/ 204727 h 1975365"/>
              <a:gd name="connsiteX18" fmla="*/ 55205 w 12192001"/>
              <a:gd name="connsiteY18" fmla="*/ 207862 h 1975365"/>
              <a:gd name="connsiteX19" fmla="*/ 1223759 w 12192001"/>
              <a:gd name="connsiteY19" fmla="*/ 843689 h 1975365"/>
              <a:gd name="connsiteX20" fmla="*/ 1311523 w 12192001"/>
              <a:gd name="connsiteY20" fmla="*/ 961054 h 1975365"/>
              <a:gd name="connsiteX21" fmla="*/ 1316220 w 12192001"/>
              <a:gd name="connsiteY21" fmla="*/ 955887 h 1975365"/>
              <a:gd name="connsiteX22" fmla="*/ 2574237 w 12192001"/>
              <a:gd name="connsiteY22" fmla="*/ 434799 h 1975365"/>
              <a:gd name="connsiteX23" fmla="*/ 3103288 w 12192001"/>
              <a:gd name="connsiteY23" fmla="*/ 514784 h 1975365"/>
              <a:gd name="connsiteX24" fmla="*/ 3188753 w 12192001"/>
              <a:gd name="connsiteY24" fmla="*/ 546065 h 1975365"/>
              <a:gd name="connsiteX25" fmla="*/ 3281567 w 12192001"/>
              <a:gd name="connsiteY25" fmla="*/ 443944 h 1975365"/>
              <a:gd name="connsiteX26" fmla="*/ 4353340 w 12192001"/>
              <a:gd name="connsiteY26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192001" h="1975365">
                <a:moveTo>
                  <a:pt x="4353340" y="0"/>
                </a:moveTo>
                <a:cubicBezTo>
                  <a:pt x="4824213" y="0"/>
                  <a:pt x="5244936" y="214716"/>
                  <a:pt x="5522941" y="551581"/>
                </a:cubicBezTo>
                <a:lnTo>
                  <a:pt x="5532197" y="563959"/>
                </a:lnTo>
                <a:lnTo>
                  <a:pt x="5553053" y="553912"/>
                </a:lnTo>
                <a:cubicBezTo>
                  <a:pt x="5734391" y="477212"/>
                  <a:pt x="5933762" y="434799"/>
                  <a:pt x="6143039" y="434799"/>
                </a:cubicBezTo>
                <a:cubicBezTo>
                  <a:pt x="6561592" y="434799"/>
                  <a:pt x="6940521" y="604452"/>
                  <a:pt x="7214812" y="878743"/>
                </a:cubicBezTo>
                <a:lnTo>
                  <a:pt x="7274619" y="944547"/>
                </a:lnTo>
                <a:lnTo>
                  <a:pt x="7300992" y="901137"/>
                </a:lnTo>
                <a:cubicBezTo>
                  <a:pt x="7620710" y="427892"/>
                  <a:pt x="8162146" y="116746"/>
                  <a:pt x="8776254" y="116746"/>
                </a:cubicBezTo>
                <a:cubicBezTo>
                  <a:pt x="9390362" y="116746"/>
                  <a:pt x="9931798" y="427892"/>
                  <a:pt x="10251516" y="901137"/>
                </a:cubicBezTo>
                <a:lnTo>
                  <a:pt x="10255993" y="908506"/>
                </a:lnTo>
                <a:lnTo>
                  <a:pt x="10332727" y="824077"/>
                </a:lnTo>
                <a:cubicBezTo>
                  <a:pt x="10607018" y="549786"/>
                  <a:pt x="10985947" y="380133"/>
                  <a:pt x="11404501" y="380133"/>
                </a:cubicBezTo>
                <a:cubicBezTo>
                  <a:pt x="11666097" y="380133"/>
                  <a:pt x="11912215" y="446404"/>
                  <a:pt x="12126982" y="563072"/>
                </a:cubicBezTo>
                <a:lnTo>
                  <a:pt x="12192001" y="60257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55205" y="207862"/>
                </a:lnTo>
                <a:cubicBezTo>
                  <a:pt x="524453" y="261507"/>
                  <a:pt x="938234" y="497713"/>
                  <a:pt x="1223759" y="843689"/>
                </a:cubicBezTo>
                <a:lnTo>
                  <a:pt x="1311523" y="961054"/>
                </a:lnTo>
                <a:lnTo>
                  <a:pt x="1316220" y="955887"/>
                </a:lnTo>
                <a:cubicBezTo>
                  <a:pt x="1638174" y="633932"/>
                  <a:pt x="2082950" y="434799"/>
                  <a:pt x="2574237" y="434799"/>
                </a:cubicBezTo>
                <a:cubicBezTo>
                  <a:pt x="2758469" y="434799"/>
                  <a:pt x="2936161" y="462802"/>
                  <a:pt x="3103288" y="514784"/>
                </a:cubicBezTo>
                <a:lnTo>
                  <a:pt x="3188753" y="546065"/>
                </a:lnTo>
                <a:lnTo>
                  <a:pt x="3281567" y="443944"/>
                </a:lnTo>
                <a:cubicBezTo>
                  <a:pt x="3555858" y="169652"/>
                  <a:pt x="3934787" y="0"/>
                  <a:pt x="4353340" y="0"/>
                </a:cubicBezTo>
                <a:close/>
              </a:path>
            </a:pathLst>
          </a:custGeom>
          <a:gradFill>
            <a:gsLst>
              <a:gs pos="0">
                <a:srgbClr val="E5EEF3">
                  <a:alpha val="50000"/>
                </a:srgbClr>
              </a:gs>
              <a:gs pos="100000">
                <a:srgbClr val="E1EBF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任意多边形 61"/>
          <p:cNvSpPr/>
          <p:nvPr/>
        </p:nvSpPr>
        <p:spPr>
          <a:xfrm>
            <a:off x="-1524001" y="5412810"/>
            <a:ext cx="12192000" cy="1445191"/>
          </a:xfrm>
          <a:custGeom>
            <a:avLst/>
            <a:gdLst>
              <a:gd name="connsiteX0" fmla="*/ 3397688 w 12192000"/>
              <a:gd name="connsiteY0" fmla="*/ 0 h 1445191"/>
              <a:gd name="connsiteX1" fmla="*/ 4028686 w 12192000"/>
              <a:gd name="connsiteY1" fmla="*/ 335498 h 1445191"/>
              <a:gd name="connsiteX2" fmla="*/ 4064859 w 12192000"/>
              <a:gd name="connsiteY2" fmla="*/ 402142 h 1445191"/>
              <a:gd name="connsiteX3" fmla="*/ 4184991 w 12192000"/>
              <a:gd name="connsiteY3" fmla="*/ 336937 h 1445191"/>
              <a:gd name="connsiteX4" fmla="*/ 4481190 w 12192000"/>
              <a:gd name="connsiteY4" fmla="*/ 277137 h 1445191"/>
              <a:gd name="connsiteX5" fmla="*/ 5112188 w 12192000"/>
              <a:gd name="connsiteY5" fmla="*/ 612635 h 1445191"/>
              <a:gd name="connsiteX6" fmla="*/ 5112268 w 12192000"/>
              <a:gd name="connsiteY6" fmla="*/ 612785 h 1445191"/>
              <a:gd name="connsiteX7" fmla="*/ 5138627 w 12192000"/>
              <a:gd name="connsiteY7" fmla="*/ 564223 h 1445191"/>
              <a:gd name="connsiteX8" fmla="*/ 5943603 w 12192000"/>
              <a:gd name="connsiteY8" fmla="*/ 136221 h 1445191"/>
              <a:gd name="connsiteX9" fmla="*/ 6406326 w 12192000"/>
              <a:gd name="connsiteY9" fmla="*/ 253387 h 1445191"/>
              <a:gd name="connsiteX10" fmla="*/ 6446733 w 12192000"/>
              <a:gd name="connsiteY10" fmla="*/ 277935 h 1445191"/>
              <a:gd name="connsiteX11" fmla="*/ 6492158 w 12192000"/>
              <a:gd name="connsiteY11" fmla="*/ 222879 h 1445191"/>
              <a:gd name="connsiteX12" fmla="*/ 7030236 w 12192000"/>
              <a:gd name="connsiteY12" fmla="*/ 0 h 1445191"/>
              <a:gd name="connsiteX13" fmla="*/ 7568314 w 12192000"/>
              <a:gd name="connsiteY13" fmla="*/ 222879 h 1445191"/>
              <a:gd name="connsiteX14" fmla="*/ 7608074 w 12192000"/>
              <a:gd name="connsiteY14" fmla="*/ 271069 h 1445191"/>
              <a:gd name="connsiteX15" fmla="*/ 7616564 w 12192000"/>
              <a:gd name="connsiteY15" fmla="*/ 265911 h 1445191"/>
              <a:gd name="connsiteX16" fmla="*/ 8079289 w 12192000"/>
              <a:gd name="connsiteY16" fmla="*/ 148745 h 1445191"/>
              <a:gd name="connsiteX17" fmla="*/ 8813332 w 12192000"/>
              <a:gd name="connsiteY17" fmla="*/ 484217 h 1445191"/>
              <a:gd name="connsiteX18" fmla="*/ 8909108 w 12192000"/>
              <a:gd name="connsiteY18" fmla="*/ 615575 h 1445191"/>
              <a:gd name="connsiteX19" fmla="*/ 8910704 w 12192000"/>
              <a:gd name="connsiteY19" fmla="*/ 612634 h 1445191"/>
              <a:gd name="connsiteX20" fmla="*/ 9541702 w 12192000"/>
              <a:gd name="connsiteY20" fmla="*/ 277136 h 1445191"/>
              <a:gd name="connsiteX21" fmla="*/ 9967160 w 12192000"/>
              <a:gd name="connsiteY21" fmla="*/ 407095 h 1445191"/>
              <a:gd name="connsiteX22" fmla="*/ 9976306 w 12192000"/>
              <a:gd name="connsiteY22" fmla="*/ 414641 h 1445191"/>
              <a:gd name="connsiteX23" fmla="*/ 10019263 w 12192000"/>
              <a:gd name="connsiteY23" fmla="*/ 335498 h 1445191"/>
              <a:gd name="connsiteX24" fmla="*/ 10650261 w 12192000"/>
              <a:gd name="connsiteY24" fmla="*/ 0 h 1445191"/>
              <a:gd name="connsiteX25" fmla="*/ 11281259 w 12192000"/>
              <a:gd name="connsiteY25" fmla="*/ 335498 h 1445191"/>
              <a:gd name="connsiteX26" fmla="*/ 11306422 w 12192000"/>
              <a:gd name="connsiteY26" fmla="*/ 381858 h 1445191"/>
              <a:gd name="connsiteX27" fmla="*/ 11321378 w 12192000"/>
              <a:gd name="connsiteY27" fmla="*/ 369518 h 1445191"/>
              <a:gd name="connsiteX28" fmla="*/ 11746836 w 12192000"/>
              <a:gd name="connsiteY28" fmla="*/ 239559 h 1445191"/>
              <a:gd name="connsiteX29" fmla="*/ 12172294 w 12192000"/>
              <a:gd name="connsiteY29" fmla="*/ 369518 h 1445191"/>
              <a:gd name="connsiteX30" fmla="*/ 12192000 w 12192000"/>
              <a:gd name="connsiteY30" fmla="*/ 385777 h 1445191"/>
              <a:gd name="connsiteX31" fmla="*/ 12192000 w 12192000"/>
              <a:gd name="connsiteY31" fmla="*/ 1445191 h 1445191"/>
              <a:gd name="connsiteX32" fmla="*/ 0 w 12192000"/>
              <a:gd name="connsiteY32" fmla="*/ 1445191 h 1445191"/>
              <a:gd name="connsiteX33" fmla="*/ 0 w 12192000"/>
              <a:gd name="connsiteY33" fmla="*/ 52120 h 1445191"/>
              <a:gd name="connsiteX34" fmla="*/ 68550 w 12192000"/>
              <a:gd name="connsiteY34" fmla="*/ 79738 h 1445191"/>
              <a:gd name="connsiteX35" fmla="*/ 247175 w 12192000"/>
              <a:gd name="connsiteY35" fmla="*/ 184935 h 1445191"/>
              <a:gd name="connsiteX36" fmla="*/ 338186 w 12192000"/>
              <a:gd name="connsiteY36" fmla="*/ 253847 h 1445191"/>
              <a:gd name="connsiteX37" fmla="*/ 338943 w 12192000"/>
              <a:gd name="connsiteY37" fmla="*/ 253387 h 1445191"/>
              <a:gd name="connsiteX38" fmla="*/ 801669 w 12192000"/>
              <a:gd name="connsiteY38" fmla="*/ 136221 h 1445191"/>
              <a:gd name="connsiteX39" fmla="*/ 1631894 w 12192000"/>
              <a:gd name="connsiteY39" fmla="*/ 603610 h 1445191"/>
              <a:gd name="connsiteX40" fmla="*/ 1638578 w 12192000"/>
              <a:gd name="connsiteY40" fmla="*/ 617070 h 1445191"/>
              <a:gd name="connsiteX41" fmla="*/ 1711200 w 12192000"/>
              <a:gd name="connsiteY41" fmla="*/ 529051 h 1445191"/>
              <a:gd name="connsiteX42" fmla="*/ 2289136 w 12192000"/>
              <a:gd name="connsiteY42" fmla="*/ 289663 h 1445191"/>
              <a:gd name="connsiteX43" fmla="*/ 2695964 w 12192000"/>
              <a:gd name="connsiteY43" fmla="*/ 397949 h 1445191"/>
              <a:gd name="connsiteX44" fmla="*/ 2722727 w 12192000"/>
              <a:gd name="connsiteY44" fmla="*/ 416495 h 1445191"/>
              <a:gd name="connsiteX45" fmla="*/ 2766691 w 12192000"/>
              <a:gd name="connsiteY45" fmla="*/ 335498 h 1445191"/>
              <a:gd name="connsiteX46" fmla="*/ 3397688 w 12192000"/>
              <a:gd name="connsiteY46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2192000" h="1445191">
                <a:moveTo>
                  <a:pt x="3397688" y="0"/>
                </a:moveTo>
                <a:cubicBezTo>
                  <a:pt x="3660354" y="0"/>
                  <a:pt x="3891936" y="133083"/>
                  <a:pt x="4028686" y="335498"/>
                </a:cubicBezTo>
                <a:lnTo>
                  <a:pt x="4064859" y="402142"/>
                </a:lnTo>
                <a:lnTo>
                  <a:pt x="4184991" y="336937"/>
                </a:lnTo>
                <a:cubicBezTo>
                  <a:pt x="4276031" y="298430"/>
                  <a:pt x="4376124" y="277137"/>
                  <a:pt x="4481190" y="277137"/>
                </a:cubicBezTo>
                <a:cubicBezTo>
                  <a:pt x="4743855" y="277137"/>
                  <a:pt x="4975438" y="410220"/>
                  <a:pt x="5112188" y="612635"/>
                </a:cubicBezTo>
                <a:lnTo>
                  <a:pt x="5112268" y="612785"/>
                </a:lnTo>
                <a:lnTo>
                  <a:pt x="5138627" y="564223"/>
                </a:lnTo>
                <a:cubicBezTo>
                  <a:pt x="5313082" y="305997"/>
                  <a:pt x="5608515" y="136221"/>
                  <a:pt x="5943603" y="136221"/>
                </a:cubicBezTo>
                <a:cubicBezTo>
                  <a:pt x="6111145" y="136221"/>
                  <a:pt x="6268776" y="178665"/>
                  <a:pt x="6406326" y="253387"/>
                </a:cubicBezTo>
                <a:lnTo>
                  <a:pt x="6446733" y="277935"/>
                </a:lnTo>
                <a:lnTo>
                  <a:pt x="6492158" y="222879"/>
                </a:lnTo>
                <a:cubicBezTo>
                  <a:pt x="6629864" y="85173"/>
                  <a:pt x="6820104" y="0"/>
                  <a:pt x="7030236" y="0"/>
                </a:cubicBezTo>
                <a:cubicBezTo>
                  <a:pt x="7240368" y="0"/>
                  <a:pt x="7430608" y="85173"/>
                  <a:pt x="7568314" y="222879"/>
                </a:cubicBezTo>
                <a:lnTo>
                  <a:pt x="7608074" y="271069"/>
                </a:lnTo>
                <a:lnTo>
                  <a:pt x="7616564" y="265911"/>
                </a:lnTo>
                <a:cubicBezTo>
                  <a:pt x="7754115" y="191189"/>
                  <a:pt x="7911746" y="148745"/>
                  <a:pt x="8079289" y="148745"/>
                </a:cubicBezTo>
                <a:cubicBezTo>
                  <a:pt x="8372490" y="148745"/>
                  <a:pt x="8635332" y="278730"/>
                  <a:pt x="8813332" y="484217"/>
                </a:cubicBezTo>
                <a:lnTo>
                  <a:pt x="8909108" y="615575"/>
                </a:lnTo>
                <a:lnTo>
                  <a:pt x="8910704" y="612634"/>
                </a:lnTo>
                <a:cubicBezTo>
                  <a:pt x="9047454" y="410219"/>
                  <a:pt x="9279036" y="277136"/>
                  <a:pt x="9541702" y="277136"/>
                </a:cubicBezTo>
                <a:cubicBezTo>
                  <a:pt x="9699301" y="277136"/>
                  <a:pt x="9845711" y="325046"/>
                  <a:pt x="9967160" y="407095"/>
                </a:cubicBezTo>
                <a:lnTo>
                  <a:pt x="9976306" y="414641"/>
                </a:lnTo>
                <a:lnTo>
                  <a:pt x="10019263" y="335498"/>
                </a:lnTo>
                <a:cubicBezTo>
                  <a:pt x="10156013" y="133083"/>
                  <a:pt x="10387595" y="0"/>
                  <a:pt x="10650261" y="0"/>
                </a:cubicBezTo>
                <a:cubicBezTo>
                  <a:pt x="10912927" y="0"/>
                  <a:pt x="11144509" y="133083"/>
                  <a:pt x="11281259" y="335498"/>
                </a:cubicBezTo>
                <a:lnTo>
                  <a:pt x="11306422" y="381858"/>
                </a:lnTo>
                <a:lnTo>
                  <a:pt x="11321378" y="369518"/>
                </a:lnTo>
                <a:cubicBezTo>
                  <a:pt x="11442827" y="287469"/>
                  <a:pt x="11589237" y="239559"/>
                  <a:pt x="11746836" y="239559"/>
                </a:cubicBezTo>
                <a:cubicBezTo>
                  <a:pt x="11904435" y="239559"/>
                  <a:pt x="12050845" y="287469"/>
                  <a:pt x="12172294" y="369518"/>
                </a:cubicBezTo>
                <a:lnTo>
                  <a:pt x="12192000" y="385777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52120"/>
                </a:lnTo>
                <a:lnTo>
                  <a:pt x="68550" y="79738"/>
                </a:lnTo>
                <a:cubicBezTo>
                  <a:pt x="130842" y="110458"/>
                  <a:pt x="190524" y="145664"/>
                  <a:pt x="247175" y="184935"/>
                </a:cubicBezTo>
                <a:lnTo>
                  <a:pt x="338186" y="253847"/>
                </a:lnTo>
                <a:lnTo>
                  <a:pt x="338943" y="253387"/>
                </a:lnTo>
                <a:cubicBezTo>
                  <a:pt x="476494" y="178665"/>
                  <a:pt x="634125" y="136221"/>
                  <a:pt x="801669" y="136221"/>
                </a:cubicBezTo>
                <a:cubicBezTo>
                  <a:pt x="1153510" y="136221"/>
                  <a:pt x="1461634" y="323399"/>
                  <a:pt x="1631894" y="603610"/>
                </a:cubicBezTo>
                <a:lnTo>
                  <a:pt x="1638578" y="617070"/>
                </a:lnTo>
                <a:lnTo>
                  <a:pt x="1711200" y="529051"/>
                </a:lnTo>
                <a:cubicBezTo>
                  <a:pt x="1859106" y="381145"/>
                  <a:pt x="2063437" y="289663"/>
                  <a:pt x="2289136" y="289663"/>
                </a:cubicBezTo>
                <a:cubicBezTo>
                  <a:pt x="2437250" y="289663"/>
                  <a:pt x="2576162" y="329061"/>
                  <a:pt x="2695964" y="397949"/>
                </a:cubicBezTo>
                <a:lnTo>
                  <a:pt x="2722727" y="416495"/>
                </a:lnTo>
                <a:lnTo>
                  <a:pt x="2766691" y="335498"/>
                </a:lnTo>
                <a:cubicBezTo>
                  <a:pt x="2903440" y="133083"/>
                  <a:pt x="3135023" y="0"/>
                  <a:pt x="3397688" y="0"/>
                </a:cubicBezTo>
                <a:close/>
              </a:path>
            </a:pathLst>
          </a:custGeom>
          <a:gradFill>
            <a:gsLst>
              <a:gs pos="0">
                <a:srgbClr val="E9F4FA"/>
              </a:gs>
              <a:gs pos="100000">
                <a:srgbClr val="D7E3E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任意多边形 35"/>
          <p:cNvSpPr/>
          <p:nvPr/>
        </p:nvSpPr>
        <p:spPr>
          <a:xfrm>
            <a:off x="-1523999" y="5724662"/>
            <a:ext cx="12191999" cy="1133339"/>
          </a:xfrm>
          <a:custGeom>
            <a:avLst/>
            <a:gdLst>
              <a:gd name="connsiteX0" fmla="*/ 4324187 w 12191999"/>
              <a:gd name="connsiteY0" fmla="*/ 0 h 1133339"/>
              <a:gd name="connsiteX1" fmla="*/ 4828786 w 12191999"/>
              <a:gd name="connsiteY1" fmla="*/ 268294 h 1133339"/>
              <a:gd name="connsiteX2" fmla="*/ 4852161 w 12191999"/>
              <a:gd name="connsiteY2" fmla="*/ 311359 h 1133339"/>
              <a:gd name="connsiteX3" fmla="*/ 4874652 w 12191999"/>
              <a:gd name="connsiteY3" fmla="*/ 309092 h 1133339"/>
              <a:gd name="connsiteX4" fmla="*/ 5307165 w 12191999"/>
              <a:gd name="connsiteY4" fmla="*/ 539058 h 1133339"/>
              <a:gd name="connsiteX5" fmla="*/ 5334082 w 12191999"/>
              <a:gd name="connsiteY5" fmla="*/ 588645 h 1133339"/>
              <a:gd name="connsiteX6" fmla="*/ 5405825 w 12191999"/>
              <a:gd name="connsiteY6" fmla="*/ 549703 h 1133339"/>
              <a:gd name="connsiteX7" fmla="*/ 5608854 w 12191999"/>
              <a:gd name="connsiteY7" fmla="*/ 508714 h 1133339"/>
              <a:gd name="connsiteX8" fmla="*/ 5653102 w 12191999"/>
              <a:gd name="connsiteY8" fmla="*/ 512618 h 1133339"/>
              <a:gd name="connsiteX9" fmla="*/ 5684350 w 12191999"/>
              <a:gd name="connsiteY9" fmla="*/ 474742 h 1133339"/>
              <a:gd name="connsiteX10" fmla="*/ 6053173 w 12191999"/>
              <a:gd name="connsiteY10" fmla="*/ 321971 h 1133339"/>
              <a:gd name="connsiteX11" fmla="*/ 6256201 w 12191999"/>
              <a:gd name="connsiteY11" fmla="*/ 362960 h 1133339"/>
              <a:gd name="connsiteX12" fmla="*/ 6335091 w 12191999"/>
              <a:gd name="connsiteY12" fmla="*/ 405780 h 1133339"/>
              <a:gd name="connsiteX13" fmla="*/ 6344312 w 12191999"/>
              <a:gd name="connsiteY13" fmla="*/ 398172 h 1133339"/>
              <a:gd name="connsiteX14" fmla="*/ 6635938 w 12191999"/>
              <a:gd name="connsiteY14" fmla="*/ 309092 h 1133339"/>
              <a:gd name="connsiteX15" fmla="*/ 7004761 w 12191999"/>
              <a:gd name="connsiteY15" fmla="*/ 461863 h 1133339"/>
              <a:gd name="connsiteX16" fmla="*/ 7041595 w 12191999"/>
              <a:gd name="connsiteY16" fmla="*/ 506507 h 1133339"/>
              <a:gd name="connsiteX17" fmla="*/ 7048024 w 12191999"/>
              <a:gd name="connsiteY17" fmla="*/ 501203 h 1133339"/>
              <a:gd name="connsiteX18" fmla="*/ 7339652 w 12191999"/>
              <a:gd name="connsiteY18" fmla="*/ 412123 h 1133339"/>
              <a:gd name="connsiteX19" fmla="*/ 7820257 w 12191999"/>
              <a:gd name="connsiteY19" fmla="*/ 730689 h 1133339"/>
              <a:gd name="connsiteX20" fmla="*/ 7823882 w 12191999"/>
              <a:gd name="connsiteY20" fmla="*/ 742369 h 1133339"/>
              <a:gd name="connsiteX21" fmla="*/ 7829379 w 12191999"/>
              <a:gd name="connsiteY21" fmla="*/ 732242 h 1133339"/>
              <a:gd name="connsiteX22" fmla="*/ 8261893 w 12191999"/>
              <a:gd name="connsiteY22" fmla="*/ 502276 h 1133339"/>
              <a:gd name="connsiteX23" fmla="*/ 8441234 w 12191999"/>
              <a:gd name="connsiteY23" fmla="*/ 533926 h 1133339"/>
              <a:gd name="connsiteX24" fmla="*/ 8512634 w 12191999"/>
              <a:gd name="connsiteY24" fmla="*/ 567236 h 1133339"/>
              <a:gd name="connsiteX25" fmla="*/ 8534598 w 12191999"/>
              <a:gd name="connsiteY25" fmla="*/ 526771 h 1133339"/>
              <a:gd name="connsiteX26" fmla="*/ 8840079 w 12191999"/>
              <a:gd name="connsiteY26" fmla="*/ 364348 h 1133339"/>
              <a:gd name="connsiteX27" fmla="*/ 9145560 w 12191999"/>
              <a:gd name="connsiteY27" fmla="*/ 526771 h 1133339"/>
              <a:gd name="connsiteX28" fmla="*/ 9164773 w 12191999"/>
              <a:gd name="connsiteY28" fmla="*/ 562169 h 1133339"/>
              <a:gd name="connsiteX29" fmla="*/ 9187740 w 12191999"/>
              <a:gd name="connsiteY29" fmla="*/ 549703 h 1133339"/>
              <a:gd name="connsiteX30" fmla="*/ 9390768 w 12191999"/>
              <a:gd name="connsiteY30" fmla="*/ 508714 h 1133339"/>
              <a:gd name="connsiteX31" fmla="*/ 9836849 w 12191999"/>
              <a:gd name="connsiteY31" fmla="*/ 759843 h 1133339"/>
              <a:gd name="connsiteX32" fmla="*/ 9846695 w 12191999"/>
              <a:gd name="connsiteY32" fmla="*/ 779672 h 1133339"/>
              <a:gd name="connsiteX33" fmla="*/ 9859902 w 12191999"/>
              <a:gd name="connsiteY33" fmla="*/ 737128 h 1133339"/>
              <a:gd name="connsiteX34" fmla="*/ 10340506 w 12191999"/>
              <a:gd name="connsiteY34" fmla="*/ 418562 h 1133339"/>
              <a:gd name="connsiteX35" fmla="*/ 10543534 w 12191999"/>
              <a:gd name="connsiteY35" fmla="*/ 459551 h 1133339"/>
              <a:gd name="connsiteX36" fmla="*/ 10626367 w 12191999"/>
              <a:gd name="connsiteY36" fmla="*/ 504512 h 1133339"/>
              <a:gd name="connsiteX37" fmla="*/ 10672181 w 12191999"/>
              <a:gd name="connsiteY37" fmla="*/ 448985 h 1133339"/>
              <a:gd name="connsiteX38" fmla="*/ 11041003 w 12191999"/>
              <a:gd name="connsiteY38" fmla="*/ 296214 h 1133339"/>
              <a:gd name="connsiteX39" fmla="*/ 11332631 w 12191999"/>
              <a:gd name="connsiteY39" fmla="*/ 385294 h 1133339"/>
              <a:gd name="connsiteX40" fmla="*/ 11371408 w 12191999"/>
              <a:gd name="connsiteY40" fmla="*/ 417288 h 1133339"/>
              <a:gd name="connsiteX41" fmla="*/ 11406247 w 12191999"/>
              <a:gd name="connsiteY41" fmla="*/ 398377 h 1133339"/>
              <a:gd name="connsiteX42" fmla="*/ 11609275 w 12191999"/>
              <a:gd name="connsiteY42" fmla="*/ 357388 h 1133339"/>
              <a:gd name="connsiteX43" fmla="*/ 12089879 w 12191999"/>
              <a:gd name="connsiteY43" fmla="*/ 675954 h 1133339"/>
              <a:gd name="connsiteX44" fmla="*/ 12109865 w 12191999"/>
              <a:gd name="connsiteY44" fmla="*/ 740336 h 1133339"/>
              <a:gd name="connsiteX45" fmla="*/ 12187741 w 12191999"/>
              <a:gd name="connsiteY45" fmla="*/ 732486 h 1133339"/>
              <a:gd name="connsiteX46" fmla="*/ 12191999 w 12191999"/>
              <a:gd name="connsiteY46" fmla="*/ 732755 h 1133339"/>
              <a:gd name="connsiteX47" fmla="*/ 12191999 w 12191999"/>
              <a:gd name="connsiteY47" fmla="*/ 1133339 h 1133339"/>
              <a:gd name="connsiteX48" fmla="*/ 0 w 12191999"/>
              <a:gd name="connsiteY48" fmla="*/ 1133339 h 1133339"/>
              <a:gd name="connsiteX49" fmla="*/ 0 w 12191999"/>
              <a:gd name="connsiteY49" fmla="*/ 662259 h 1133339"/>
              <a:gd name="connsiteX50" fmla="*/ 35270 w 12191999"/>
              <a:gd name="connsiteY50" fmla="*/ 627821 h 1133339"/>
              <a:gd name="connsiteX51" fmla="*/ 367052 w 12191999"/>
              <a:gd name="connsiteY51" fmla="*/ 508714 h 1133339"/>
              <a:gd name="connsiteX52" fmla="*/ 761454 w 12191999"/>
              <a:gd name="connsiteY52" fmla="*/ 688964 h 1133339"/>
              <a:gd name="connsiteX53" fmla="*/ 765322 w 12191999"/>
              <a:gd name="connsiteY53" fmla="*/ 694269 h 1133339"/>
              <a:gd name="connsiteX54" fmla="*/ 779363 w 12191999"/>
              <a:gd name="connsiteY54" fmla="*/ 668401 h 1133339"/>
              <a:gd name="connsiteX55" fmla="*/ 1249255 w 12191999"/>
              <a:gd name="connsiteY55" fmla="*/ 418562 h 1133339"/>
              <a:gd name="connsiteX56" fmla="*/ 1469828 w 12191999"/>
              <a:gd name="connsiteY56" fmla="*/ 463094 h 1133339"/>
              <a:gd name="connsiteX57" fmla="*/ 1529039 w 12191999"/>
              <a:gd name="connsiteY57" fmla="*/ 495232 h 1133339"/>
              <a:gd name="connsiteX58" fmla="*/ 1556571 w 12191999"/>
              <a:gd name="connsiteY58" fmla="*/ 461863 h 1133339"/>
              <a:gd name="connsiteX59" fmla="*/ 1925393 w 12191999"/>
              <a:gd name="connsiteY59" fmla="*/ 309092 h 1133339"/>
              <a:gd name="connsiteX60" fmla="*/ 2128421 w 12191999"/>
              <a:gd name="connsiteY60" fmla="*/ 350081 h 1133339"/>
              <a:gd name="connsiteX61" fmla="*/ 2211864 w 12191999"/>
              <a:gd name="connsiteY61" fmla="*/ 395372 h 1133339"/>
              <a:gd name="connsiteX62" fmla="*/ 2265051 w 12191999"/>
              <a:gd name="connsiteY62" fmla="*/ 366503 h 1133339"/>
              <a:gd name="connsiteX63" fmla="*/ 2485624 w 12191999"/>
              <a:gd name="connsiteY63" fmla="*/ 321971 h 1133339"/>
              <a:gd name="connsiteX64" fmla="*/ 3007763 w 12191999"/>
              <a:gd name="connsiteY64" fmla="*/ 668067 h 1133339"/>
              <a:gd name="connsiteX65" fmla="*/ 3028976 w 12191999"/>
              <a:gd name="connsiteY65" fmla="*/ 736404 h 1133339"/>
              <a:gd name="connsiteX66" fmla="*/ 3043766 w 12191999"/>
              <a:gd name="connsiteY66" fmla="*/ 731813 h 1133339"/>
              <a:gd name="connsiteX67" fmla="*/ 3148886 w 12191999"/>
              <a:gd name="connsiteY67" fmla="*/ 721216 h 1133339"/>
              <a:gd name="connsiteX68" fmla="*/ 3166919 w 12191999"/>
              <a:gd name="connsiteY68" fmla="*/ 722353 h 1133339"/>
              <a:gd name="connsiteX69" fmla="*/ 3196314 w 12191999"/>
              <a:gd name="connsiteY69" fmla="*/ 627658 h 1133339"/>
              <a:gd name="connsiteX70" fmla="*/ 3676918 w 12191999"/>
              <a:gd name="connsiteY70" fmla="*/ 309092 h 1133339"/>
              <a:gd name="connsiteX71" fmla="*/ 3782038 w 12191999"/>
              <a:gd name="connsiteY71" fmla="*/ 319689 h 1133339"/>
              <a:gd name="connsiteX72" fmla="*/ 3790298 w 12191999"/>
              <a:gd name="connsiteY72" fmla="*/ 322253 h 1133339"/>
              <a:gd name="connsiteX73" fmla="*/ 3819586 w 12191999"/>
              <a:gd name="connsiteY73" fmla="*/ 268294 h 1133339"/>
              <a:gd name="connsiteX74" fmla="*/ 4324187 w 12191999"/>
              <a:gd name="connsiteY74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191999" h="1133339">
                <a:moveTo>
                  <a:pt x="4324187" y="0"/>
                </a:moveTo>
                <a:cubicBezTo>
                  <a:pt x="4534237" y="0"/>
                  <a:pt x="4719430" y="106424"/>
                  <a:pt x="4828786" y="268294"/>
                </a:cubicBezTo>
                <a:lnTo>
                  <a:pt x="4852161" y="311359"/>
                </a:lnTo>
                <a:lnTo>
                  <a:pt x="4874652" y="309092"/>
                </a:lnTo>
                <a:cubicBezTo>
                  <a:pt x="5054694" y="309092"/>
                  <a:pt x="5213432" y="400313"/>
                  <a:pt x="5307165" y="539058"/>
                </a:cubicBezTo>
                <a:lnTo>
                  <a:pt x="5334082" y="588645"/>
                </a:lnTo>
                <a:lnTo>
                  <a:pt x="5405825" y="549703"/>
                </a:lnTo>
                <a:cubicBezTo>
                  <a:pt x="5468228" y="523309"/>
                  <a:pt x="5536836" y="508714"/>
                  <a:pt x="5608854" y="508714"/>
                </a:cubicBezTo>
                <a:lnTo>
                  <a:pt x="5653102" y="512618"/>
                </a:lnTo>
                <a:lnTo>
                  <a:pt x="5684350" y="474742"/>
                </a:lnTo>
                <a:cubicBezTo>
                  <a:pt x="5778740" y="380352"/>
                  <a:pt x="5909139" y="321971"/>
                  <a:pt x="6053173" y="321971"/>
                </a:cubicBezTo>
                <a:cubicBezTo>
                  <a:pt x="6125190" y="321971"/>
                  <a:pt x="6193799" y="336566"/>
                  <a:pt x="6256201" y="362960"/>
                </a:cubicBezTo>
                <a:lnTo>
                  <a:pt x="6335091" y="405780"/>
                </a:lnTo>
                <a:lnTo>
                  <a:pt x="6344312" y="398172"/>
                </a:lnTo>
                <a:cubicBezTo>
                  <a:pt x="6427558" y="341931"/>
                  <a:pt x="6527914" y="309092"/>
                  <a:pt x="6635938" y="309092"/>
                </a:cubicBezTo>
                <a:cubicBezTo>
                  <a:pt x="6779972" y="309092"/>
                  <a:pt x="6910371" y="367473"/>
                  <a:pt x="7004761" y="461863"/>
                </a:cubicBezTo>
                <a:lnTo>
                  <a:pt x="7041595" y="506507"/>
                </a:lnTo>
                <a:lnTo>
                  <a:pt x="7048024" y="501203"/>
                </a:lnTo>
                <a:cubicBezTo>
                  <a:pt x="7131271" y="444962"/>
                  <a:pt x="7231627" y="412123"/>
                  <a:pt x="7339652" y="412123"/>
                </a:cubicBezTo>
                <a:cubicBezTo>
                  <a:pt x="7555703" y="412123"/>
                  <a:pt x="7741074" y="543481"/>
                  <a:pt x="7820257" y="730689"/>
                </a:cubicBezTo>
                <a:lnTo>
                  <a:pt x="7823882" y="742369"/>
                </a:lnTo>
                <a:lnTo>
                  <a:pt x="7829379" y="732242"/>
                </a:lnTo>
                <a:cubicBezTo>
                  <a:pt x="7923114" y="593497"/>
                  <a:pt x="8081851" y="502276"/>
                  <a:pt x="8261893" y="502276"/>
                </a:cubicBezTo>
                <a:cubicBezTo>
                  <a:pt x="8324908" y="502276"/>
                  <a:pt x="8385313" y="513450"/>
                  <a:pt x="8441234" y="533926"/>
                </a:cubicBezTo>
                <a:lnTo>
                  <a:pt x="8512634" y="567236"/>
                </a:lnTo>
                <a:lnTo>
                  <a:pt x="8534598" y="526771"/>
                </a:lnTo>
                <a:cubicBezTo>
                  <a:pt x="8600802" y="428776"/>
                  <a:pt x="8712916" y="364348"/>
                  <a:pt x="8840079" y="364348"/>
                </a:cubicBezTo>
                <a:cubicBezTo>
                  <a:pt x="8967241" y="364348"/>
                  <a:pt x="9079356" y="428776"/>
                  <a:pt x="9145560" y="526771"/>
                </a:cubicBezTo>
                <a:lnTo>
                  <a:pt x="9164773" y="562169"/>
                </a:lnTo>
                <a:lnTo>
                  <a:pt x="9187740" y="549703"/>
                </a:lnTo>
                <a:cubicBezTo>
                  <a:pt x="9250143" y="523309"/>
                  <a:pt x="9318751" y="508714"/>
                  <a:pt x="9390768" y="508714"/>
                </a:cubicBezTo>
                <a:cubicBezTo>
                  <a:pt x="9579813" y="508714"/>
                  <a:pt x="9745368" y="609285"/>
                  <a:pt x="9836849" y="759843"/>
                </a:cubicBezTo>
                <a:lnTo>
                  <a:pt x="9846695" y="779672"/>
                </a:lnTo>
                <a:lnTo>
                  <a:pt x="9859902" y="737128"/>
                </a:lnTo>
                <a:cubicBezTo>
                  <a:pt x="9939084" y="549920"/>
                  <a:pt x="10124455" y="418562"/>
                  <a:pt x="10340506" y="418562"/>
                </a:cubicBezTo>
                <a:cubicBezTo>
                  <a:pt x="10412523" y="418562"/>
                  <a:pt x="10481131" y="433157"/>
                  <a:pt x="10543534" y="459551"/>
                </a:cubicBezTo>
                <a:lnTo>
                  <a:pt x="10626367" y="504512"/>
                </a:lnTo>
                <a:lnTo>
                  <a:pt x="10672181" y="448985"/>
                </a:lnTo>
                <a:cubicBezTo>
                  <a:pt x="10766571" y="354595"/>
                  <a:pt x="10896969" y="296214"/>
                  <a:pt x="11041003" y="296214"/>
                </a:cubicBezTo>
                <a:cubicBezTo>
                  <a:pt x="11149029" y="296214"/>
                  <a:pt x="11249384" y="329053"/>
                  <a:pt x="11332631" y="385294"/>
                </a:cubicBezTo>
                <a:lnTo>
                  <a:pt x="11371408" y="417288"/>
                </a:lnTo>
                <a:lnTo>
                  <a:pt x="11406247" y="398377"/>
                </a:lnTo>
                <a:cubicBezTo>
                  <a:pt x="11468650" y="371983"/>
                  <a:pt x="11537258" y="357388"/>
                  <a:pt x="11609275" y="357388"/>
                </a:cubicBezTo>
                <a:cubicBezTo>
                  <a:pt x="11825326" y="357388"/>
                  <a:pt x="12010697" y="488746"/>
                  <a:pt x="12089879" y="675954"/>
                </a:cubicBezTo>
                <a:lnTo>
                  <a:pt x="12109865" y="740336"/>
                </a:lnTo>
                <a:lnTo>
                  <a:pt x="12187741" y="732486"/>
                </a:lnTo>
                <a:lnTo>
                  <a:pt x="12191999" y="732755"/>
                </a:lnTo>
                <a:lnTo>
                  <a:pt x="12191999" y="1133339"/>
                </a:lnTo>
                <a:lnTo>
                  <a:pt x="0" y="1133339"/>
                </a:lnTo>
                <a:lnTo>
                  <a:pt x="0" y="662259"/>
                </a:lnTo>
                <a:lnTo>
                  <a:pt x="35270" y="627821"/>
                </a:lnTo>
                <a:cubicBezTo>
                  <a:pt x="125433" y="553412"/>
                  <a:pt x="241023" y="508714"/>
                  <a:pt x="367052" y="508714"/>
                </a:cubicBezTo>
                <a:cubicBezTo>
                  <a:pt x="524589" y="508714"/>
                  <a:pt x="665814" y="578555"/>
                  <a:pt x="761454" y="688964"/>
                </a:cubicBezTo>
                <a:lnTo>
                  <a:pt x="765322" y="694269"/>
                </a:lnTo>
                <a:lnTo>
                  <a:pt x="779363" y="668401"/>
                </a:lnTo>
                <a:cubicBezTo>
                  <a:pt x="881198" y="517666"/>
                  <a:pt x="1053653" y="418562"/>
                  <a:pt x="1249255" y="418562"/>
                </a:cubicBezTo>
                <a:cubicBezTo>
                  <a:pt x="1327495" y="418562"/>
                  <a:pt x="1402032" y="434418"/>
                  <a:pt x="1469828" y="463094"/>
                </a:cubicBezTo>
                <a:lnTo>
                  <a:pt x="1529039" y="495232"/>
                </a:lnTo>
                <a:lnTo>
                  <a:pt x="1556571" y="461863"/>
                </a:lnTo>
                <a:cubicBezTo>
                  <a:pt x="1650961" y="367473"/>
                  <a:pt x="1781359" y="309092"/>
                  <a:pt x="1925393" y="309092"/>
                </a:cubicBezTo>
                <a:cubicBezTo>
                  <a:pt x="1997410" y="309092"/>
                  <a:pt x="2066018" y="323687"/>
                  <a:pt x="2128421" y="350081"/>
                </a:cubicBezTo>
                <a:lnTo>
                  <a:pt x="2211864" y="395372"/>
                </a:lnTo>
                <a:lnTo>
                  <a:pt x="2265051" y="366503"/>
                </a:lnTo>
                <a:cubicBezTo>
                  <a:pt x="2332847" y="337827"/>
                  <a:pt x="2407384" y="321971"/>
                  <a:pt x="2485624" y="321971"/>
                </a:cubicBezTo>
                <a:cubicBezTo>
                  <a:pt x="2720347" y="321971"/>
                  <a:pt x="2921738" y="464681"/>
                  <a:pt x="3007763" y="668067"/>
                </a:cubicBezTo>
                <a:lnTo>
                  <a:pt x="3028976" y="736404"/>
                </a:lnTo>
                <a:lnTo>
                  <a:pt x="3043766" y="731813"/>
                </a:lnTo>
                <a:cubicBezTo>
                  <a:pt x="3077721" y="724865"/>
                  <a:pt x="3112877" y="721216"/>
                  <a:pt x="3148886" y="721216"/>
                </a:cubicBezTo>
                <a:lnTo>
                  <a:pt x="3166919" y="722353"/>
                </a:lnTo>
                <a:lnTo>
                  <a:pt x="3196314" y="627658"/>
                </a:lnTo>
                <a:cubicBezTo>
                  <a:pt x="3275496" y="440450"/>
                  <a:pt x="3460867" y="309092"/>
                  <a:pt x="3676918" y="309092"/>
                </a:cubicBezTo>
                <a:cubicBezTo>
                  <a:pt x="3712927" y="309092"/>
                  <a:pt x="3748083" y="312741"/>
                  <a:pt x="3782038" y="319689"/>
                </a:cubicBezTo>
                <a:lnTo>
                  <a:pt x="3790298" y="322253"/>
                </a:lnTo>
                <a:lnTo>
                  <a:pt x="3819586" y="268294"/>
                </a:lnTo>
                <a:cubicBezTo>
                  <a:pt x="3928943" y="106424"/>
                  <a:pt x="4114136" y="0"/>
                  <a:pt x="432418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686299" y="1850028"/>
            <a:ext cx="10516598" cy="2000229"/>
            <a:chOff x="837701" y="1782714"/>
            <a:chExt cx="10516598" cy="2000229"/>
          </a:xfrm>
        </p:grpSpPr>
        <p:sp>
          <p:nvSpPr>
            <p:cNvPr id="31" name="任意多边形 30"/>
            <p:cNvSpPr/>
            <p:nvPr/>
          </p:nvSpPr>
          <p:spPr>
            <a:xfrm rot="900000">
              <a:off x="5461139" y="1782714"/>
              <a:ext cx="1269722" cy="877899"/>
            </a:xfrm>
            <a:custGeom>
              <a:avLst/>
              <a:gdLst>
                <a:gd name="connsiteX0" fmla="*/ 811844 w 815110"/>
                <a:gd name="connsiteY0" fmla="*/ 0 h 753851"/>
                <a:gd name="connsiteX1" fmla="*/ 811221 w 815110"/>
                <a:gd name="connsiteY1" fmla="*/ 3357 h 753851"/>
                <a:gd name="connsiteX2" fmla="*/ 815110 w 815110"/>
                <a:gd name="connsiteY2" fmla="*/ 1718 h 753851"/>
                <a:gd name="connsiteX3" fmla="*/ 810512 w 815110"/>
                <a:gd name="connsiteY3" fmla="*/ 7176 h 753851"/>
                <a:gd name="connsiteX4" fmla="*/ 674407 w 815110"/>
                <a:gd name="connsiteY4" fmla="*/ 740510 h 753851"/>
                <a:gd name="connsiteX5" fmla="*/ 421276 w 815110"/>
                <a:gd name="connsiteY5" fmla="*/ 621270 h 753851"/>
                <a:gd name="connsiteX6" fmla="*/ 293771 w 815110"/>
                <a:gd name="connsiteY6" fmla="*/ 753851 h 753851"/>
                <a:gd name="connsiteX7" fmla="*/ 336279 w 815110"/>
                <a:gd name="connsiteY7" fmla="*/ 581231 h 753851"/>
                <a:gd name="connsiteX8" fmla="*/ 335005 w 815110"/>
                <a:gd name="connsiteY8" fmla="*/ 580631 h 753851"/>
                <a:gd name="connsiteX9" fmla="*/ 337035 w 815110"/>
                <a:gd name="connsiteY9" fmla="*/ 578159 h 753851"/>
                <a:gd name="connsiteX10" fmla="*/ 337278 w 815110"/>
                <a:gd name="connsiteY10" fmla="*/ 577173 h 753851"/>
                <a:gd name="connsiteX11" fmla="*/ 337691 w 815110"/>
                <a:gd name="connsiteY11" fmla="*/ 577360 h 753851"/>
                <a:gd name="connsiteX12" fmla="*/ 628627 w 815110"/>
                <a:gd name="connsiteY12" fmla="*/ 223097 h 753851"/>
                <a:gd name="connsiteX13" fmla="*/ 609342 w 815110"/>
                <a:gd name="connsiteY13" fmla="*/ 245991 h 753851"/>
                <a:gd name="connsiteX14" fmla="*/ 266398 w 815110"/>
                <a:gd name="connsiteY14" fmla="*/ 517542 h 753851"/>
                <a:gd name="connsiteX15" fmla="*/ 0 w 815110"/>
                <a:gd name="connsiteY15" fmla="*/ 345175 h 753851"/>
                <a:gd name="connsiteX16" fmla="*/ 807958 w 815110"/>
                <a:gd name="connsiteY16" fmla="*/ 4731 h 753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15110" h="753851">
                  <a:moveTo>
                    <a:pt x="811844" y="0"/>
                  </a:moveTo>
                  <a:lnTo>
                    <a:pt x="811221" y="3357"/>
                  </a:lnTo>
                  <a:lnTo>
                    <a:pt x="815110" y="1718"/>
                  </a:lnTo>
                  <a:lnTo>
                    <a:pt x="810512" y="7176"/>
                  </a:lnTo>
                  <a:lnTo>
                    <a:pt x="674407" y="740510"/>
                  </a:lnTo>
                  <a:lnTo>
                    <a:pt x="421276" y="621270"/>
                  </a:lnTo>
                  <a:lnTo>
                    <a:pt x="293771" y="753851"/>
                  </a:lnTo>
                  <a:lnTo>
                    <a:pt x="336279" y="581231"/>
                  </a:lnTo>
                  <a:lnTo>
                    <a:pt x="335005" y="580631"/>
                  </a:lnTo>
                  <a:lnTo>
                    <a:pt x="337035" y="578159"/>
                  </a:lnTo>
                  <a:lnTo>
                    <a:pt x="337278" y="577173"/>
                  </a:lnTo>
                  <a:lnTo>
                    <a:pt x="337691" y="577360"/>
                  </a:lnTo>
                  <a:lnTo>
                    <a:pt x="628627" y="223097"/>
                  </a:lnTo>
                  <a:lnTo>
                    <a:pt x="609342" y="245991"/>
                  </a:lnTo>
                  <a:lnTo>
                    <a:pt x="266398" y="517542"/>
                  </a:lnTo>
                  <a:lnTo>
                    <a:pt x="0" y="345175"/>
                  </a:lnTo>
                  <a:lnTo>
                    <a:pt x="807958" y="4731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50000"/>
                  </a:schemeClr>
                </a:gs>
                <a:gs pos="0">
                  <a:schemeClr val="bg1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837701" y="3075057"/>
              <a:ext cx="10516598" cy="707886"/>
              <a:chOff x="837701" y="3075056"/>
              <a:chExt cx="10516598" cy="707886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837701" y="3295380"/>
                <a:ext cx="10516598" cy="267238"/>
                <a:chOff x="837701" y="3295381"/>
                <a:chExt cx="10516598" cy="267238"/>
              </a:xfrm>
            </p:grpSpPr>
            <p:sp>
              <p:nvSpPr>
                <p:cNvPr id="10" name="椭圆 9"/>
                <p:cNvSpPr/>
                <p:nvPr/>
              </p:nvSpPr>
              <p:spPr>
                <a:xfrm rot="10800000">
                  <a:off x="2551641" y="3295381"/>
                  <a:ext cx="267237" cy="26723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" name="椭圆 10"/>
                <p:cNvSpPr/>
                <p:nvPr/>
              </p:nvSpPr>
              <p:spPr>
                <a:xfrm rot="10800000">
                  <a:off x="1913518" y="3328786"/>
                  <a:ext cx="200428" cy="200428"/>
                </a:xfrm>
                <a:prstGeom prst="ellipse">
                  <a:avLst/>
                </a:prstGeom>
                <a:solidFill>
                  <a:schemeClr val="bg1">
                    <a:alpha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2" name="椭圆 11"/>
                <p:cNvSpPr/>
                <p:nvPr/>
              </p:nvSpPr>
              <p:spPr>
                <a:xfrm rot="10800000">
                  <a:off x="1342205" y="3362190"/>
                  <a:ext cx="133619" cy="133619"/>
                </a:xfrm>
                <a:prstGeom prst="ellipse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" name="椭圆 12"/>
                <p:cNvSpPr/>
                <p:nvPr/>
              </p:nvSpPr>
              <p:spPr>
                <a:xfrm rot="10800000">
                  <a:off x="837701" y="3395595"/>
                  <a:ext cx="66809" cy="66809"/>
                </a:xfrm>
                <a:prstGeom prst="ellipse">
                  <a:avLst/>
                </a:prstGeom>
                <a:solidFill>
                  <a:schemeClr val="bg1">
                    <a:alpha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4" name="椭圆 13"/>
                <p:cNvSpPr/>
                <p:nvPr/>
              </p:nvSpPr>
              <p:spPr>
                <a:xfrm>
                  <a:off x="9373122" y="3295382"/>
                  <a:ext cx="267237" cy="26723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5" name="椭圆 14"/>
                <p:cNvSpPr/>
                <p:nvPr/>
              </p:nvSpPr>
              <p:spPr>
                <a:xfrm>
                  <a:off x="10078054" y="3328787"/>
                  <a:ext cx="200428" cy="200428"/>
                </a:xfrm>
                <a:prstGeom prst="ellipse">
                  <a:avLst/>
                </a:prstGeom>
                <a:solidFill>
                  <a:schemeClr val="bg1">
                    <a:alpha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6" name="椭圆 15"/>
                <p:cNvSpPr/>
                <p:nvPr/>
              </p:nvSpPr>
              <p:spPr>
                <a:xfrm>
                  <a:off x="10716176" y="3362191"/>
                  <a:ext cx="133619" cy="133619"/>
                </a:xfrm>
                <a:prstGeom prst="ellipse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7" name="椭圆 16"/>
                <p:cNvSpPr/>
                <p:nvPr/>
              </p:nvSpPr>
              <p:spPr>
                <a:xfrm>
                  <a:off x="11287490" y="3395595"/>
                  <a:ext cx="66809" cy="66809"/>
                </a:xfrm>
                <a:prstGeom prst="ellipse">
                  <a:avLst/>
                </a:prstGeom>
                <a:solidFill>
                  <a:schemeClr val="bg1">
                    <a:alpha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8" name="文本框 37"/>
              <p:cNvSpPr txBox="1"/>
              <p:nvPr/>
            </p:nvSpPr>
            <p:spPr>
              <a:xfrm>
                <a:off x="3029294" y="3075056"/>
                <a:ext cx="6133410" cy="707886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altLang="zh-CN" sz="4000" dirty="0">
                    <a:solidFill>
                      <a:schemeClr val="bg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Segoe UI Light" panose="020B0502040204020203" pitchFamily="34" charset="0"/>
                  </a:rPr>
                  <a:t>THANKS FOR WATCHING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25852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B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任意多边形 79"/>
          <p:cNvSpPr/>
          <p:nvPr/>
        </p:nvSpPr>
        <p:spPr>
          <a:xfrm>
            <a:off x="-1524001" y="4882637"/>
            <a:ext cx="12192001" cy="1975365"/>
          </a:xfrm>
          <a:custGeom>
            <a:avLst/>
            <a:gdLst>
              <a:gd name="connsiteX0" fmla="*/ 4353340 w 12192001"/>
              <a:gd name="connsiteY0" fmla="*/ 0 h 1975365"/>
              <a:gd name="connsiteX1" fmla="*/ 5522941 w 12192001"/>
              <a:gd name="connsiteY1" fmla="*/ 551581 h 1975365"/>
              <a:gd name="connsiteX2" fmla="*/ 5532197 w 12192001"/>
              <a:gd name="connsiteY2" fmla="*/ 563959 h 1975365"/>
              <a:gd name="connsiteX3" fmla="*/ 5553053 w 12192001"/>
              <a:gd name="connsiteY3" fmla="*/ 553912 h 1975365"/>
              <a:gd name="connsiteX4" fmla="*/ 6143039 w 12192001"/>
              <a:gd name="connsiteY4" fmla="*/ 434799 h 1975365"/>
              <a:gd name="connsiteX5" fmla="*/ 7214812 w 12192001"/>
              <a:gd name="connsiteY5" fmla="*/ 878743 h 1975365"/>
              <a:gd name="connsiteX6" fmla="*/ 7274619 w 12192001"/>
              <a:gd name="connsiteY6" fmla="*/ 944547 h 1975365"/>
              <a:gd name="connsiteX7" fmla="*/ 7300992 w 12192001"/>
              <a:gd name="connsiteY7" fmla="*/ 901137 h 1975365"/>
              <a:gd name="connsiteX8" fmla="*/ 8776254 w 12192001"/>
              <a:gd name="connsiteY8" fmla="*/ 116746 h 1975365"/>
              <a:gd name="connsiteX9" fmla="*/ 10251516 w 12192001"/>
              <a:gd name="connsiteY9" fmla="*/ 901137 h 1975365"/>
              <a:gd name="connsiteX10" fmla="*/ 10255993 w 12192001"/>
              <a:gd name="connsiteY10" fmla="*/ 908506 h 1975365"/>
              <a:gd name="connsiteX11" fmla="*/ 10332727 w 12192001"/>
              <a:gd name="connsiteY11" fmla="*/ 824077 h 1975365"/>
              <a:gd name="connsiteX12" fmla="*/ 11404501 w 12192001"/>
              <a:gd name="connsiteY12" fmla="*/ 380133 h 1975365"/>
              <a:gd name="connsiteX13" fmla="*/ 12126982 w 12192001"/>
              <a:gd name="connsiteY13" fmla="*/ 563072 h 1975365"/>
              <a:gd name="connsiteX14" fmla="*/ 12192001 w 12192001"/>
              <a:gd name="connsiteY14" fmla="*/ 602572 h 1975365"/>
              <a:gd name="connsiteX15" fmla="*/ 12192001 w 12192001"/>
              <a:gd name="connsiteY15" fmla="*/ 1975365 h 1975365"/>
              <a:gd name="connsiteX16" fmla="*/ 0 w 12192001"/>
              <a:gd name="connsiteY16" fmla="*/ 1975365 h 1975365"/>
              <a:gd name="connsiteX17" fmla="*/ 0 w 12192001"/>
              <a:gd name="connsiteY17" fmla="*/ 204727 h 1975365"/>
              <a:gd name="connsiteX18" fmla="*/ 55205 w 12192001"/>
              <a:gd name="connsiteY18" fmla="*/ 207862 h 1975365"/>
              <a:gd name="connsiteX19" fmla="*/ 1223759 w 12192001"/>
              <a:gd name="connsiteY19" fmla="*/ 843689 h 1975365"/>
              <a:gd name="connsiteX20" fmla="*/ 1311523 w 12192001"/>
              <a:gd name="connsiteY20" fmla="*/ 961054 h 1975365"/>
              <a:gd name="connsiteX21" fmla="*/ 1316220 w 12192001"/>
              <a:gd name="connsiteY21" fmla="*/ 955887 h 1975365"/>
              <a:gd name="connsiteX22" fmla="*/ 2574237 w 12192001"/>
              <a:gd name="connsiteY22" fmla="*/ 434799 h 1975365"/>
              <a:gd name="connsiteX23" fmla="*/ 3103288 w 12192001"/>
              <a:gd name="connsiteY23" fmla="*/ 514784 h 1975365"/>
              <a:gd name="connsiteX24" fmla="*/ 3188753 w 12192001"/>
              <a:gd name="connsiteY24" fmla="*/ 546065 h 1975365"/>
              <a:gd name="connsiteX25" fmla="*/ 3281567 w 12192001"/>
              <a:gd name="connsiteY25" fmla="*/ 443944 h 1975365"/>
              <a:gd name="connsiteX26" fmla="*/ 4353340 w 12192001"/>
              <a:gd name="connsiteY26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192001" h="1975365">
                <a:moveTo>
                  <a:pt x="4353340" y="0"/>
                </a:moveTo>
                <a:cubicBezTo>
                  <a:pt x="4824213" y="0"/>
                  <a:pt x="5244936" y="214716"/>
                  <a:pt x="5522941" y="551581"/>
                </a:cubicBezTo>
                <a:lnTo>
                  <a:pt x="5532197" y="563959"/>
                </a:lnTo>
                <a:lnTo>
                  <a:pt x="5553053" y="553912"/>
                </a:lnTo>
                <a:cubicBezTo>
                  <a:pt x="5734391" y="477212"/>
                  <a:pt x="5933762" y="434799"/>
                  <a:pt x="6143039" y="434799"/>
                </a:cubicBezTo>
                <a:cubicBezTo>
                  <a:pt x="6561592" y="434799"/>
                  <a:pt x="6940521" y="604452"/>
                  <a:pt x="7214812" y="878743"/>
                </a:cubicBezTo>
                <a:lnTo>
                  <a:pt x="7274619" y="944547"/>
                </a:lnTo>
                <a:lnTo>
                  <a:pt x="7300992" y="901137"/>
                </a:lnTo>
                <a:cubicBezTo>
                  <a:pt x="7620710" y="427892"/>
                  <a:pt x="8162146" y="116746"/>
                  <a:pt x="8776254" y="116746"/>
                </a:cubicBezTo>
                <a:cubicBezTo>
                  <a:pt x="9390362" y="116746"/>
                  <a:pt x="9931798" y="427892"/>
                  <a:pt x="10251516" y="901137"/>
                </a:cubicBezTo>
                <a:lnTo>
                  <a:pt x="10255993" y="908506"/>
                </a:lnTo>
                <a:lnTo>
                  <a:pt x="10332727" y="824077"/>
                </a:lnTo>
                <a:cubicBezTo>
                  <a:pt x="10607018" y="549786"/>
                  <a:pt x="10985947" y="380133"/>
                  <a:pt x="11404501" y="380133"/>
                </a:cubicBezTo>
                <a:cubicBezTo>
                  <a:pt x="11666097" y="380133"/>
                  <a:pt x="11912215" y="446404"/>
                  <a:pt x="12126982" y="563072"/>
                </a:cubicBezTo>
                <a:lnTo>
                  <a:pt x="12192001" y="60257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55205" y="207862"/>
                </a:lnTo>
                <a:cubicBezTo>
                  <a:pt x="524453" y="261507"/>
                  <a:pt x="938234" y="497713"/>
                  <a:pt x="1223759" y="843689"/>
                </a:cubicBezTo>
                <a:lnTo>
                  <a:pt x="1311523" y="961054"/>
                </a:lnTo>
                <a:lnTo>
                  <a:pt x="1316220" y="955887"/>
                </a:lnTo>
                <a:cubicBezTo>
                  <a:pt x="1638174" y="633932"/>
                  <a:pt x="2082950" y="434799"/>
                  <a:pt x="2574237" y="434799"/>
                </a:cubicBezTo>
                <a:cubicBezTo>
                  <a:pt x="2758469" y="434799"/>
                  <a:pt x="2936161" y="462802"/>
                  <a:pt x="3103288" y="514784"/>
                </a:cubicBezTo>
                <a:lnTo>
                  <a:pt x="3188753" y="546065"/>
                </a:lnTo>
                <a:lnTo>
                  <a:pt x="3281567" y="443944"/>
                </a:lnTo>
                <a:cubicBezTo>
                  <a:pt x="3555858" y="169652"/>
                  <a:pt x="3934787" y="0"/>
                  <a:pt x="4353340" y="0"/>
                </a:cubicBezTo>
                <a:close/>
              </a:path>
            </a:pathLst>
          </a:custGeom>
          <a:gradFill>
            <a:gsLst>
              <a:gs pos="0">
                <a:srgbClr val="E5EEF3">
                  <a:alpha val="50000"/>
                </a:srgbClr>
              </a:gs>
              <a:gs pos="100000">
                <a:srgbClr val="E1EBF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任意多边形 61"/>
          <p:cNvSpPr/>
          <p:nvPr/>
        </p:nvSpPr>
        <p:spPr>
          <a:xfrm>
            <a:off x="-1524001" y="5412810"/>
            <a:ext cx="12192000" cy="1445191"/>
          </a:xfrm>
          <a:custGeom>
            <a:avLst/>
            <a:gdLst>
              <a:gd name="connsiteX0" fmla="*/ 3397688 w 12192000"/>
              <a:gd name="connsiteY0" fmla="*/ 0 h 1445191"/>
              <a:gd name="connsiteX1" fmla="*/ 4028686 w 12192000"/>
              <a:gd name="connsiteY1" fmla="*/ 335498 h 1445191"/>
              <a:gd name="connsiteX2" fmla="*/ 4064859 w 12192000"/>
              <a:gd name="connsiteY2" fmla="*/ 402142 h 1445191"/>
              <a:gd name="connsiteX3" fmla="*/ 4184991 w 12192000"/>
              <a:gd name="connsiteY3" fmla="*/ 336937 h 1445191"/>
              <a:gd name="connsiteX4" fmla="*/ 4481190 w 12192000"/>
              <a:gd name="connsiteY4" fmla="*/ 277137 h 1445191"/>
              <a:gd name="connsiteX5" fmla="*/ 5112188 w 12192000"/>
              <a:gd name="connsiteY5" fmla="*/ 612635 h 1445191"/>
              <a:gd name="connsiteX6" fmla="*/ 5112268 w 12192000"/>
              <a:gd name="connsiteY6" fmla="*/ 612785 h 1445191"/>
              <a:gd name="connsiteX7" fmla="*/ 5138627 w 12192000"/>
              <a:gd name="connsiteY7" fmla="*/ 564223 h 1445191"/>
              <a:gd name="connsiteX8" fmla="*/ 5943603 w 12192000"/>
              <a:gd name="connsiteY8" fmla="*/ 136221 h 1445191"/>
              <a:gd name="connsiteX9" fmla="*/ 6406326 w 12192000"/>
              <a:gd name="connsiteY9" fmla="*/ 253387 h 1445191"/>
              <a:gd name="connsiteX10" fmla="*/ 6446733 w 12192000"/>
              <a:gd name="connsiteY10" fmla="*/ 277935 h 1445191"/>
              <a:gd name="connsiteX11" fmla="*/ 6492158 w 12192000"/>
              <a:gd name="connsiteY11" fmla="*/ 222879 h 1445191"/>
              <a:gd name="connsiteX12" fmla="*/ 7030236 w 12192000"/>
              <a:gd name="connsiteY12" fmla="*/ 0 h 1445191"/>
              <a:gd name="connsiteX13" fmla="*/ 7568314 w 12192000"/>
              <a:gd name="connsiteY13" fmla="*/ 222879 h 1445191"/>
              <a:gd name="connsiteX14" fmla="*/ 7608074 w 12192000"/>
              <a:gd name="connsiteY14" fmla="*/ 271069 h 1445191"/>
              <a:gd name="connsiteX15" fmla="*/ 7616564 w 12192000"/>
              <a:gd name="connsiteY15" fmla="*/ 265911 h 1445191"/>
              <a:gd name="connsiteX16" fmla="*/ 8079289 w 12192000"/>
              <a:gd name="connsiteY16" fmla="*/ 148745 h 1445191"/>
              <a:gd name="connsiteX17" fmla="*/ 8813332 w 12192000"/>
              <a:gd name="connsiteY17" fmla="*/ 484217 h 1445191"/>
              <a:gd name="connsiteX18" fmla="*/ 8909108 w 12192000"/>
              <a:gd name="connsiteY18" fmla="*/ 615575 h 1445191"/>
              <a:gd name="connsiteX19" fmla="*/ 8910704 w 12192000"/>
              <a:gd name="connsiteY19" fmla="*/ 612634 h 1445191"/>
              <a:gd name="connsiteX20" fmla="*/ 9541702 w 12192000"/>
              <a:gd name="connsiteY20" fmla="*/ 277136 h 1445191"/>
              <a:gd name="connsiteX21" fmla="*/ 9967160 w 12192000"/>
              <a:gd name="connsiteY21" fmla="*/ 407095 h 1445191"/>
              <a:gd name="connsiteX22" fmla="*/ 9976306 w 12192000"/>
              <a:gd name="connsiteY22" fmla="*/ 414641 h 1445191"/>
              <a:gd name="connsiteX23" fmla="*/ 10019263 w 12192000"/>
              <a:gd name="connsiteY23" fmla="*/ 335498 h 1445191"/>
              <a:gd name="connsiteX24" fmla="*/ 10650261 w 12192000"/>
              <a:gd name="connsiteY24" fmla="*/ 0 h 1445191"/>
              <a:gd name="connsiteX25" fmla="*/ 11281259 w 12192000"/>
              <a:gd name="connsiteY25" fmla="*/ 335498 h 1445191"/>
              <a:gd name="connsiteX26" fmla="*/ 11306422 w 12192000"/>
              <a:gd name="connsiteY26" fmla="*/ 381858 h 1445191"/>
              <a:gd name="connsiteX27" fmla="*/ 11321378 w 12192000"/>
              <a:gd name="connsiteY27" fmla="*/ 369518 h 1445191"/>
              <a:gd name="connsiteX28" fmla="*/ 11746836 w 12192000"/>
              <a:gd name="connsiteY28" fmla="*/ 239559 h 1445191"/>
              <a:gd name="connsiteX29" fmla="*/ 12172294 w 12192000"/>
              <a:gd name="connsiteY29" fmla="*/ 369518 h 1445191"/>
              <a:gd name="connsiteX30" fmla="*/ 12192000 w 12192000"/>
              <a:gd name="connsiteY30" fmla="*/ 385777 h 1445191"/>
              <a:gd name="connsiteX31" fmla="*/ 12192000 w 12192000"/>
              <a:gd name="connsiteY31" fmla="*/ 1445191 h 1445191"/>
              <a:gd name="connsiteX32" fmla="*/ 0 w 12192000"/>
              <a:gd name="connsiteY32" fmla="*/ 1445191 h 1445191"/>
              <a:gd name="connsiteX33" fmla="*/ 0 w 12192000"/>
              <a:gd name="connsiteY33" fmla="*/ 52120 h 1445191"/>
              <a:gd name="connsiteX34" fmla="*/ 68550 w 12192000"/>
              <a:gd name="connsiteY34" fmla="*/ 79738 h 1445191"/>
              <a:gd name="connsiteX35" fmla="*/ 247175 w 12192000"/>
              <a:gd name="connsiteY35" fmla="*/ 184935 h 1445191"/>
              <a:gd name="connsiteX36" fmla="*/ 338186 w 12192000"/>
              <a:gd name="connsiteY36" fmla="*/ 253847 h 1445191"/>
              <a:gd name="connsiteX37" fmla="*/ 338943 w 12192000"/>
              <a:gd name="connsiteY37" fmla="*/ 253387 h 1445191"/>
              <a:gd name="connsiteX38" fmla="*/ 801669 w 12192000"/>
              <a:gd name="connsiteY38" fmla="*/ 136221 h 1445191"/>
              <a:gd name="connsiteX39" fmla="*/ 1631894 w 12192000"/>
              <a:gd name="connsiteY39" fmla="*/ 603610 h 1445191"/>
              <a:gd name="connsiteX40" fmla="*/ 1638578 w 12192000"/>
              <a:gd name="connsiteY40" fmla="*/ 617070 h 1445191"/>
              <a:gd name="connsiteX41" fmla="*/ 1711200 w 12192000"/>
              <a:gd name="connsiteY41" fmla="*/ 529051 h 1445191"/>
              <a:gd name="connsiteX42" fmla="*/ 2289136 w 12192000"/>
              <a:gd name="connsiteY42" fmla="*/ 289663 h 1445191"/>
              <a:gd name="connsiteX43" fmla="*/ 2695964 w 12192000"/>
              <a:gd name="connsiteY43" fmla="*/ 397949 h 1445191"/>
              <a:gd name="connsiteX44" fmla="*/ 2722727 w 12192000"/>
              <a:gd name="connsiteY44" fmla="*/ 416495 h 1445191"/>
              <a:gd name="connsiteX45" fmla="*/ 2766691 w 12192000"/>
              <a:gd name="connsiteY45" fmla="*/ 335498 h 1445191"/>
              <a:gd name="connsiteX46" fmla="*/ 3397688 w 12192000"/>
              <a:gd name="connsiteY46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2192000" h="1445191">
                <a:moveTo>
                  <a:pt x="3397688" y="0"/>
                </a:moveTo>
                <a:cubicBezTo>
                  <a:pt x="3660354" y="0"/>
                  <a:pt x="3891936" y="133083"/>
                  <a:pt x="4028686" y="335498"/>
                </a:cubicBezTo>
                <a:lnTo>
                  <a:pt x="4064859" y="402142"/>
                </a:lnTo>
                <a:lnTo>
                  <a:pt x="4184991" y="336937"/>
                </a:lnTo>
                <a:cubicBezTo>
                  <a:pt x="4276031" y="298430"/>
                  <a:pt x="4376124" y="277137"/>
                  <a:pt x="4481190" y="277137"/>
                </a:cubicBezTo>
                <a:cubicBezTo>
                  <a:pt x="4743855" y="277137"/>
                  <a:pt x="4975438" y="410220"/>
                  <a:pt x="5112188" y="612635"/>
                </a:cubicBezTo>
                <a:lnTo>
                  <a:pt x="5112268" y="612785"/>
                </a:lnTo>
                <a:lnTo>
                  <a:pt x="5138627" y="564223"/>
                </a:lnTo>
                <a:cubicBezTo>
                  <a:pt x="5313082" y="305997"/>
                  <a:pt x="5608515" y="136221"/>
                  <a:pt x="5943603" y="136221"/>
                </a:cubicBezTo>
                <a:cubicBezTo>
                  <a:pt x="6111145" y="136221"/>
                  <a:pt x="6268776" y="178665"/>
                  <a:pt x="6406326" y="253387"/>
                </a:cubicBezTo>
                <a:lnTo>
                  <a:pt x="6446733" y="277935"/>
                </a:lnTo>
                <a:lnTo>
                  <a:pt x="6492158" y="222879"/>
                </a:lnTo>
                <a:cubicBezTo>
                  <a:pt x="6629864" y="85173"/>
                  <a:pt x="6820104" y="0"/>
                  <a:pt x="7030236" y="0"/>
                </a:cubicBezTo>
                <a:cubicBezTo>
                  <a:pt x="7240368" y="0"/>
                  <a:pt x="7430608" y="85173"/>
                  <a:pt x="7568314" y="222879"/>
                </a:cubicBezTo>
                <a:lnTo>
                  <a:pt x="7608074" y="271069"/>
                </a:lnTo>
                <a:lnTo>
                  <a:pt x="7616564" y="265911"/>
                </a:lnTo>
                <a:cubicBezTo>
                  <a:pt x="7754115" y="191189"/>
                  <a:pt x="7911746" y="148745"/>
                  <a:pt x="8079289" y="148745"/>
                </a:cubicBezTo>
                <a:cubicBezTo>
                  <a:pt x="8372490" y="148745"/>
                  <a:pt x="8635332" y="278730"/>
                  <a:pt x="8813332" y="484217"/>
                </a:cubicBezTo>
                <a:lnTo>
                  <a:pt x="8909108" y="615575"/>
                </a:lnTo>
                <a:lnTo>
                  <a:pt x="8910704" y="612634"/>
                </a:lnTo>
                <a:cubicBezTo>
                  <a:pt x="9047454" y="410219"/>
                  <a:pt x="9279036" y="277136"/>
                  <a:pt x="9541702" y="277136"/>
                </a:cubicBezTo>
                <a:cubicBezTo>
                  <a:pt x="9699301" y="277136"/>
                  <a:pt x="9845711" y="325046"/>
                  <a:pt x="9967160" y="407095"/>
                </a:cubicBezTo>
                <a:lnTo>
                  <a:pt x="9976306" y="414641"/>
                </a:lnTo>
                <a:lnTo>
                  <a:pt x="10019263" y="335498"/>
                </a:lnTo>
                <a:cubicBezTo>
                  <a:pt x="10156013" y="133083"/>
                  <a:pt x="10387595" y="0"/>
                  <a:pt x="10650261" y="0"/>
                </a:cubicBezTo>
                <a:cubicBezTo>
                  <a:pt x="10912927" y="0"/>
                  <a:pt x="11144509" y="133083"/>
                  <a:pt x="11281259" y="335498"/>
                </a:cubicBezTo>
                <a:lnTo>
                  <a:pt x="11306422" y="381858"/>
                </a:lnTo>
                <a:lnTo>
                  <a:pt x="11321378" y="369518"/>
                </a:lnTo>
                <a:cubicBezTo>
                  <a:pt x="11442827" y="287469"/>
                  <a:pt x="11589237" y="239559"/>
                  <a:pt x="11746836" y="239559"/>
                </a:cubicBezTo>
                <a:cubicBezTo>
                  <a:pt x="11904435" y="239559"/>
                  <a:pt x="12050845" y="287469"/>
                  <a:pt x="12172294" y="369518"/>
                </a:cubicBezTo>
                <a:lnTo>
                  <a:pt x="12192000" y="385777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52120"/>
                </a:lnTo>
                <a:lnTo>
                  <a:pt x="68550" y="79738"/>
                </a:lnTo>
                <a:cubicBezTo>
                  <a:pt x="130842" y="110458"/>
                  <a:pt x="190524" y="145664"/>
                  <a:pt x="247175" y="184935"/>
                </a:cubicBezTo>
                <a:lnTo>
                  <a:pt x="338186" y="253847"/>
                </a:lnTo>
                <a:lnTo>
                  <a:pt x="338943" y="253387"/>
                </a:lnTo>
                <a:cubicBezTo>
                  <a:pt x="476494" y="178665"/>
                  <a:pt x="634125" y="136221"/>
                  <a:pt x="801669" y="136221"/>
                </a:cubicBezTo>
                <a:cubicBezTo>
                  <a:pt x="1153510" y="136221"/>
                  <a:pt x="1461634" y="323399"/>
                  <a:pt x="1631894" y="603610"/>
                </a:cubicBezTo>
                <a:lnTo>
                  <a:pt x="1638578" y="617070"/>
                </a:lnTo>
                <a:lnTo>
                  <a:pt x="1711200" y="529051"/>
                </a:lnTo>
                <a:cubicBezTo>
                  <a:pt x="1859106" y="381145"/>
                  <a:pt x="2063437" y="289663"/>
                  <a:pt x="2289136" y="289663"/>
                </a:cubicBezTo>
                <a:cubicBezTo>
                  <a:pt x="2437250" y="289663"/>
                  <a:pt x="2576162" y="329061"/>
                  <a:pt x="2695964" y="397949"/>
                </a:cubicBezTo>
                <a:lnTo>
                  <a:pt x="2722727" y="416495"/>
                </a:lnTo>
                <a:lnTo>
                  <a:pt x="2766691" y="335498"/>
                </a:lnTo>
                <a:cubicBezTo>
                  <a:pt x="2903440" y="133083"/>
                  <a:pt x="3135023" y="0"/>
                  <a:pt x="3397688" y="0"/>
                </a:cubicBezTo>
                <a:close/>
              </a:path>
            </a:pathLst>
          </a:custGeom>
          <a:gradFill>
            <a:gsLst>
              <a:gs pos="0">
                <a:srgbClr val="E9F4FA"/>
              </a:gs>
              <a:gs pos="100000">
                <a:srgbClr val="D7E3E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任意多边形 35"/>
          <p:cNvSpPr/>
          <p:nvPr/>
        </p:nvSpPr>
        <p:spPr>
          <a:xfrm>
            <a:off x="-1523999" y="5724662"/>
            <a:ext cx="12191999" cy="1133339"/>
          </a:xfrm>
          <a:custGeom>
            <a:avLst/>
            <a:gdLst>
              <a:gd name="connsiteX0" fmla="*/ 4324187 w 12191999"/>
              <a:gd name="connsiteY0" fmla="*/ 0 h 1133339"/>
              <a:gd name="connsiteX1" fmla="*/ 4828786 w 12191999"/>
              <a:gd name="connsiteY1" fmla="*/ 268294 h 1133339"/>
              <a:gd name="connsiteX2" fmla="*/ 4852161 w 12191999"/>
              <a:gd name="connsiteY2" fmla="*/ 311359 h 1133339"/>
              <a:gd name="connsiteX3" fmla="*/ 4874652 w 12191999"/>
              <a:gd name="connsiteY3" fmla="*/ 309092 h 1133339"/>
              <a:gd name="connsiteX4" fmla="*/ 5307165 w 12191999"/>
              <a:gd name="connsiteY4" fmla="*/ 539058 h 1133339"/>
              <a:gd name="connsiteX5" fmla="*/ 5334082 w 12191999"/>
              <a:gd name="connsiteY5" fmla="*/ 588645 h 1133339"/>
              <a:gd name="connsiteX6" fmla="*/ 5405825 w 12191999"/>
              <a:gd name="connsiteY6" fmla="*/ 549703 h 1133339"/>
              <a:gd name="connsiteX7" fmla="*/ 5608854 w 12191999"/>
              <a:gd name="connsiteY7" fmla="*/ 508714 h 1133339"/>
              <a:gd name="connsiteX8" fmla="*/ 5653102 w 12191999"/>
              <a:gd name="connsiteY8" fmla="*/ 512618 h 1133339"/>
              <a:gd name="connsiteX9" fmla="*/ 5684350 w 12191999"/>
              <a:gd name="connsiteY9" fmla="*/ 474742 h 1133339"/>
              <a:gd name="connsiteX10" fmla="*/ 6053173 w 12191999"/>
              <a:gd name="connsiteY10" fmla="*/ 321971 h 1133339"/>
              <a:gd name="connsiteX11" fmla="*/ 6256201 w 12191999"/>
              <a:gd name="connsiteY11" fmla="*/ 362960 h 1133339"/>
              <a:gd name="connsiteX12" fmla="*/ 6335091 w 12191999"/>
              <a:gd name="connsiteY12" fmla="*/ 405780 h 1133339"/>
              <a:gd name="connsiteX13" fmla="*/ 6344312 w 12191999"/>
              <a:gd name="connsiteY13" fmla="*/ 398172 h 1133339"/>
              <a:gd name="connsiteX14" fmla="*/ 6635938 w 12191999"/>
              <a:gd name="connsiteY14" fmla="*/ 309092 h 1133339"/>
              <a:gd name="connsiteX15" fmla="*/ 7004761 w 12191999"/>
              <a:gd name="connsiteY15" fmla="*/ 461863 h 1133339"/>
              <a:gd name="connsiteX16" fmla="*/ 7041595 w 12191999"/>
              <a:gd name="connsiteY16" fmla="*/ 506507 h 1133339"/>
              <a:gd name="connsiteX17" fmla="*/ 7048024 w 12191999"/>
              <a:gd name="connsiteY17" fmla="*/ 501203 h 1133339"/>
              <a:gd name="connsiteX18" fmla="*/ 7339652 w 12191999"/>
              <a:gd name="connsiteY18" fmla="*/ 412123 h 1133339"/>
              <a:gd name="connsiteX19" fmla="*/ 7820257 w 12191999"/>
              <a:gd name="connsiteY19" fmla="*/ 730689 h 1133339"/>
              <a:gd name="connsiteX20" fmla="*/ 7823882 w 12191999"/>
              <a:gd name="connsiteY20" fmla="*/ 742369 h 1133339"/>
              <a:gd name="connsiteX21" fmla="*/ 7829379 w 12191999"/>
              <a:gd name="connsiteY21" fmla="*/ 732242 h 1133339"/>
              <a:gd name="connsiteX22" fmla="*/ 8261893 w 12191999"/>
              <a:gd name="connsiteY22" fmla="*/ 502276 h 1133339"/>
              <a:gd name="connsiteX23" fmla="*/ 8441234 w 12191999"/>
              <a:gd name="connsiteY23" fmla="*/ 533926 h 1133339"/>
              <a:gd name="connsiteX24" fmla="*/ 8512634 w 12191999"/>
              <a:gd name="connsiteY24" fmla="*/ 567236 h 1133339"/>
              <a:gd name="connsiteX25" fmla="*/ 8534598 w 12191999"/>
              <a:gd name="connsiteY25" fmla="*/ 526771 h 1133339"/>
              <a:gd name="connsiteX26" fmla="*/ 8840079 w 12191999"/>
              <a:gd name="connsiteY26" fmla="*/ 364348 h 1133339"/>
              <a:gd name="connsiteX27" fmla="*/ 9145560 w 12191999"/>
              <a:gd name="connsiteY27" fmla="*/ 526771 h 1133339"/>
              <a:gd name="connsiteX28" fmla="*/ 9164773 w 12191999"/>
              <a:gd name="connsiteY28" fmla="*/ 562169 h 1133339"/>
              <a:gd name="connsiteX29" fmla="*/ 9187740 w 12191999"/>
              <a:gd name="connsiteY29" fmla="*/ 549703 h 1133339"/>
              <a:gd name="connsiteX30" fmla="*/ 9390768 w 12191999"/>
              <a:gd name="connsiteY30" fmla="*/ 508714 h 1133339"/>
              <a:gd name="connsiteX31" fmla="*/ 9836849 w 12191999"/>
              <a:gd name="connsiteY31" fmla="*/ 759843 h 1133339"/>
              <a:gd name="connsiteX32" fmla="*/ 9846695 w 12191999"/>
              <a:gd name="connsiteY32" fmla="*/ 779672 h 1133339"/>
              <a:gd name="connsiteX33" fmla="*/ 9859902 w 12191999"/>
              <a:gd name="connsiteY33" fmla="*/ 737128 h 1133339"/>
              <a:gd name="connsiteX34" fmla="*/ 10340506 w 12191999"/>
              <a:gd name="connsiteY34" fmla="*/ 418562 h 1133339"/>
              <a:gd name="connsiteX35" fmla="*/ 10543534 w 12191999"/>
              <a:gd name="connsiteY35" fmla="*/ 459551 h 1133339"/>
              <a:gd name="connsiteX36" fmla="*/ 10626367 w 12191999"/>
              <a:gd name="connsiteY36" fmla="*/ 504512 h 1133339"/>
              <a:gd name="connsiteX37" fmla="*/ 10672181 w 12191999"/>
              <a:gd name="connsiteY37" fmla="*/ 448985 h 1133339"/>
              <a:gd name="connsiteX38" fmla="*/ 11041003 w 12191999"/>
              <a:gd name="connsiteY38" fmla="*/ 296214 h 1133339"/>
              <a:gd name="connsiteX39" fmla="*/ 11332631 w 12191999"/>
              <a:gd name="connsiteY39" fmla="*/ 385294 h 1133339"/>
              <a:gd name="connsiteX40" fmla="*/ 11371408 w 12191999"/>
              <a:gd name="connsiteY40" fmla="*/ 417288 h 1133339"/>
              <a:gd name="connsiteX41" fmla="*/ 11406247 w 12191999"/>
              <a:gd name="connsiteY41" fmla="*/ 398377 h 1133339"/>
              <a:gd name="connsiteX42" fmla="*/ 11609275 w 12191999"/>
              <a:gd name="connsiteY42" fmla="*/ 357388 h 1133339"/>
              <a:gd name="connsiteX43" fmla="*/ 12089879 w 12191999"/>
              <a:gd name="connsiteY43" fmla="*/ 675954 h 1133339"/>
              <a:gd name="connsiteX44" fmla="*/ 12109865 w 12191999"/>
              <a:gd name="connsiteY44" fmla="*/ 740336 h 1133339"/>
              <a:gd name="connsiteX45" fmla="*/ 12187741 w 12191999"/>
              <a:gd name="connsiteY45" fmla="*/ 732486 h 1133339"/>
              <a:gd name="connsiteX46" fmla="*/ 12191999 w 12191999"/>
              <a:gd name="connsiteY46" fmla="*/ 732755 h 1133339"/>
              <a:gd name="connsiteX47" fmla="*/ 12191999 w 12191999"/>
              <a:gd name="connsiteY47" fmla="*/ 1133339 h 1133339"/>
              <a:gd name="connsiteX48" fmla="*/ 0 w 12191999"/>
              <a:gd name="connsiteY48" fmla="*/ 1133339 h 1133339"/>
              <a:gd name="connsiteX49" fmla="*/ 0 w 12191999"/>
              <a:gd name="connsiteY49" fmla="*/ 662259 h 1133339"/>
              <a:gd name="connsiteX50" fmla="*/ 35270 w 12191999"/>
              <a:gd name="connsiteY50" fmla="*/ 627821 h 1133339"/>
              <a:gd name="connsiteX51" fmla="*/ 367052 w 12191999"/>
              <a:gd name="connsiteY51" fmla="*/ 508714 h 1133339"/>
              <a:gd name="connsiteX52" fmla="*/ 761454 w 12191999"/>
              <a:gd name="connsiteY52" fmla="*/ 688964 h 1133339"/>
              <a:gd name="connsiteX53" fmla="*/ 765322 w 12191999"/>
              <a:gd name="connsiteY53" fmla="*/ 694269 h 1133339"/>
              <a:gd name="connsiteX54" fmla="*/ 779363 w 12191999"/>
              <a:gd name="connsiteY54" fmla="*/ 668401 h 1133339"/>
              <a:gd name="connsiteX55" fmla="*/ 1249255 w 12191999"/>
              <a:gd name="connsiteY55" fmla="*/ 418562 h 1133339"/>
              <a:gd name="connsiteX56" fmla="*/ 1469828 w 12191999"/>
              <a:gd name="connsiteY56" fmla="*/ 463094 h 1133339"/>
              <a:gd name="connsiteX57" fmla="*/ 1529039 w 12191999"/>
              <a:gd name="connsiteY57" fmla="*/ 495232 h 1133339"/>
              <a:gd name="connsiteX58" fmla="*/ 1556571 w 12191999"/>
              <a:gd name="connsiteY58" fmla="*/ 461863 h 1133339"/>
              <a:gd name="connsiteX59" fmla="*/ 1925393 w 12191999"/>
              <a:gd name="connsiteY59" fmla="*/ 309092 h 1133339"/>
              <a:gd name="connsiteX60" fmla="*/ 2128421 w 12191999"/>
              <a:gd name="connsiteY60" fmla="*/ 350081 h 1133339"/>
              <a:gd name="connsiteX61" fmla="*/ 2211864 w 12191999"/>
              <a:gd name="connsiteY61" fmla="*/ 395372 h 1133339"/>
              <a:gd name="connsiteX62" fmla="*/ 2265051 w 12191999"/>
              <a:gd name="connsiteY62" fmla="*/ 366503 h 1133339"/>
              <a:gd name="connsiteX63" fmla="*/ 2485624 w 12191999"/>
              <a:gd name="connsiteY63" fmla="*/ 321971 h 1133339"/>
              <a:gd name="connsiteX64" fmla="*/ 3007763 w 12191999"/>
              <a:gd name="connsiteY64" fmla="*/ 668067 h 1133339"/>
              <a:gd name="connsiteX65" fmla="*/ 3028976 w 12191999"/>
              <a:gd name="connsiteY65" fmla="*/ 736404 h 1133339"/>
              <a:gd name="connsiteX66" fmla="*/ 3043766 w 12191999"/>
              <a:gd name="connsiteY66" fmla="*/ 731813 h 1133339"/>
              <a:gd name="connsiteX67" fmla="*/ 3148886 w 12191999"/>
              <a:gd name="connsiteY67" fmla="*/ 721216 h 1133339"/>
              <a:gd name="connsiteX68" fmla="*/ 3166919 w 12191999"/>
              <a:gd name="connsiteY68" fmla="*/ 722353 h 1133339"/>
              <a:gd name="connsiteX69" fmla="*/ 3196314 w 12191999"/>
              <a:gd name="connsiteY69" fmla="*/ 627658 h 1133339"/>
              <a:gd name="connsiteX70" fmla="*/ 3676918 w 12191999"/>
              <a:gd name="connsiteY70" fmla="*/ 309092 h 1133339"/>
              <a:gd name="connsiteX71" fmla="*/ 3782038 w 12191999"/>
              <a:gd name="connsiteY71" fmla="*/ 319689 h 1133339"/>
              <a:gd name="connsiteX72" fmla="*/ 3790298 w 12191999"/>
              <a:gd name="connsiteY72" fmla="*/ 322253 h 1133339"/>
              <a:gd name="connsiteX73" fmla="*/ 3819586 w 12191999"/>
              <a:gd name="connsiteY73" fmla="*/ 268294 h 1133339"/>
              <a:gd name="connsiteX74" fmla="*/ 4324187 w 12191999"/>
              <a:gd name="connsiteY74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191999" h="1133339">
                <a:moveTo>
                  <a:pt x="4324187" y="0"/>
                </a:moveTo>
                <a:cubicBezTo>
                  <a:pt x="4534237" y="0"/>
                  <a:pt x="4719430" y="106424"/>
                  <a:pt x="4828786" y="268294"/>
                </a:cubicBezTo>
                <a:lnTo>
                  <a:pt x="4852161" y="311359"/>
                </a:lnTo>
                <a:lnTo>
                  <a:pt x="4874652" y="309092"/>
                </a:lnTo>
                <a:cubicBezTo>
                  <a:pt x="5054694" y="309092"/>
                  <a:pt x="5213432" y="400313"/>
                  <a:pt x="5307165" y="539058"/>
                </a:cubicBezTo>
                <a:lnTo>
                  <a:pt x="5334082" y="588645"/>
                </a:lnTo>
                <a:lnTo>
                  <a:pt x="5405825" y="549703"/>
                </a:lnTo>
                <a:cubicBezTo>
                  <a:pt x="5468228" y="523309"/>
                  <a:pt x="5536836" y="508714"/>
                  <a:pt x="5608854" y="508714"/>
                </a:cubicBezTo>
                <a:lnTo>
                  <a:pt x="5653102" y="512618"/>
                </a:lnTo>
                <a:lnTo>
                  <a:pt x="5684350" y="474742"/>
                </a:lnTo>
                <a:cubicBezTo>
                  <a:pt x="5778740" y="380352"/>
                  <a:pt x="5909139" y="321971"/>
                  <a:pt x="6053173" y="321971"/>
                </a:cubicBezTo>
                <a:cubicBezTo>
                  <a:pt x="6125190" y="321971"/>
                  <a:pt x="6193799" y="336566"/>
                  <a:pt x="6256201" y="362960"/>
                </a:cubicBezTo>
                <a:lnTo>
                  <a:pt x="6335091" y="405780"/>
                </a:lnTo>
                <a:lnTo>
                  <a:pt x="6344312" y="398172"/>
                </a:lnTo>
                <a:cubicBezTo>
                  <a:pt x="6427558" y="341931"/>
                  <a:pt x="6527914" y="309092"/>
                  <a:pt x="6635938" y="309092"/>
                </a:cubicBezTo>
                <a:cubicBezTo>
                  <a:pt x="6779972" y="309092"/>
                  <a:pt x="6910371" y="367473"/>
                  <a:pt x="7004761" y="461863"/>
                </a:cubicBezTo>
                <a:lnTo>
                  <a:pt x="7041595" y="506507"/>
                </a:lnTo>
                <a:lnTo>
                  <a:pt x="7048024" y="501203"/>
                </a:lnTo>
                <a:cubicBezTo>
                  <a:pt x="7131271" y="444962"/>
                  <a:pt x="7231627" y="412123"/>
                  <a:pt x="7339652" y="412123"/>
                </a:cubicBezTo>
                <a:cubicBezTo>
                  <a:pt x="7555703" y="412123"/>
                  <a:pt x="7741074" y="543481"/>
                  <a:pt x="7820257" y="730689"/>
                </a:cubicBezTo>
                <a:lnTo>
                  <a:pt x="7823882" y="742369"/>
                </a:lnTo>
                <a:lnTo>
                  <a:pt x="7829379" y="732242"/>
                </a:lnTo>
                <a:cubicBezTo>
                  <a:pt x="7923114" y="593497"/>
                  <a:pt x="8081851" y="502276"/>
                  <a:pt x="8261893" y="502276"/>
                </a:cubicBezTo>
                <a:cubicBezTo>
                  <a:pt x="8324908" y="502276"/>
                  <a:pt x="8385313" y="513450"/>
                  <a:pt x="8441234" y="533926"/>
                </a:cubicBezTo>
                <a:lnTo>
                  <a:pt x="8512634" y="567236"/>
                </a:lnTo>
                <a:lnTo>
                  <a:pt x="8534598" y="526771"/>
                </a:lnTo>
                <a:cubicBezTo>
                  <a:pt x="8600802" y="428776"/>
                  <a:pt x="8712916" y="364348"/>
                  <a:pt x="8840079" y="364348"/>
                </a:cubicBezTo>
                <a:cubicBezTo>
                  <a:pt x="8967241" y="364348"/>
                  <a:pt x="9079356" y="428776"/>
                  <a:pt x="9145560" y="526771"/>
                </a:cubicBezTo>
                <a:lnTo>
                  <a:pt x="9164773" y="562169"/>
                </a:lnTo>
                <a:lnTo>
                  <a:pt x="9187740" y="549703"/>
                </a:lnTo>
                <a:cubicBezTo>
                  <a:pt x="9250143" y="523309"/>
                  <a:pt x="9318751" y="508714"/>
                  <a:pt x="9390768" y="508714"/>
                </a:cubicBezTo>
                <a:cubicBezTo>
                  <a:pt x="9579813" y="508714"/>
                  <a:pt x="9745368" y="609285"/>
                  <a:pt x="9836849" y="759843"/>
                </a:cubicBezTo>
                <a:lnTo>
                  <a:pt x="9846695" y="779672"/>
                </a:lnTo>
                <a:lnTo>
                  <a:pt x="9859902" y="737128"/>
                </a:lnTo>
                <a:cubicBezTo>
                  <a:pt x="9939084" y="549920"/>
                  <a:pt x="10124455" y="418562"/>
                  <a:pt x="10340506" y="418562"/>
                </a:cubicBezTo>
                <a:cubicBezTo>
                  <a:pt x="10412523" y="418562"/>
                  <a:pt x="10481131" y="433157"/>
                  <a:pt x="10543534" y="459551"/>
                </a:cubicBezTo>
                <a:lnTo>
                  <a:pt x="10626367" y="504512"/>
                </a:lnTo>
                <a:lnTo>
                  <a:pt x="10672181" y="448985"/>
                </a:lnTo>
                <a:cubicBezTo>
                  <a:pt x="10766571" y="354595"/>
                  <a:pt x="10896969" y="296214"/>
                  <a:pt x="11041003" y="296214"/>
                </a:cubicBezTo>
                <a:cubicBezTo>
                  <a:pt x="11149029" y="296214"/>
                  <a:pt x="11249384" y="329053"/>
                  <a:pt x="11332631" y="385294"/>
                </a:cubicBezTo>
                <a:lnTo>
                  <a:pt x="11371408" y="417288"/>
                </a:lnTo>
                <a:lnTo>
                  <a:pt x="11406247" y="398377"/>
                </a:lnTo>
                <a:cubicBezTo>
                  <a:pt x="11468650" y="371983"/>
                  <a:pt x="11537258" y="357388"/>
                  <a:pt x="11609275" y="357388"/>
                </a:cubicBezTo>
                <a:cubicBezTo>
                  <a:pt x="11825326" y="357388"/>
                  <a:pt x="12010697" y="488746"/>
                  <a:pt x="12089879" y="675954"/>
                </a:cubicBezTo>
                <a:lnTo>
                  <a:pt x="12109865" y="740336"/>
                </a:lnTo>
                <a:lnTo>
                  <a:pt x="12187741" y="732486"/>
                </a:lnTo>
                <a:lnTo>
                  <a:pt x="12191999" y="732755"/>
                </a:lnTo>
                <a:lnTo>
                  <a:pt x="12191999" y="1133339"/>
                </a:lnTo>
                <a:lnTo>
                  <a:pt x="0" y="1133339"/>
                </a:lnTo>
                <a:lnTo>
                  <a:pt x="0" y="662259"/>
                </a:lnTo>
                <a:lnTo>
                  <a:pt x="35270" y="627821"/>
                </a:lnTo>
                <a:cubicBezTo>
                  <a:pt x="125433" y="553412"/>
                  <a:pt x="241023" y="508714"/>
                  <a:pt x="367052" y="508714"/>
                </a:cubicBezTo>
                <a:cubicBezTo>
                  <a:pt x="524589" y="508714"/>
                  <a:pt x="665814" y="578555"/>
                  <a:pt x="761454" y="688964"/>
                </a:cubicBezTo>
                <a:lnTo>
                  <a:pt x="765322" y="694269"/>
                </a:lnTo>
                <a:lnTo>
                  <a:pt x="779363" y="668401"/>
                </a:lnTo>
                <a:cubicBezTo>
                  <a:pt x="881198" y="517666"/>
                  <a:pt x="1053653" y="418562"/>
                  <a:pt x="1249255" y="418562"/>
                </a:cubicBezTo>
                <a:cubicBezTo>
                  <a:pt x="1327495" y="418562"/>
                  <a:pt x="1402032" y="434418"/>
                  <a:pt x="1469828" y="463094"/>
                </a:cubicBezTo>
                <a:lnTo>
                  <a:pt x="1529039" y="495232"/>
                </a:lnTo>
                <a:lnTo>
                  <a:pt x="1556571" y="461863"/>
                </a:lnTo>
                <a:cubicBezTo>
                  <a:pt x="1650961" y="367473"/>
                  <a:pt x="1781359" y="309092"/>
                  <a:pt x="1925393" y="309092"/>
                </a:cubicBezTo>
                <a:cubicBezTo>
                  <a:pt x="1997410" y="309092"/>
                  <a:pt x="2066018" y="323687"/>
                  <a:pt x="2128421" y="350081"/>
                </a:cubicBezTo>
                <a:lnTo>
                  <a:pt x="2211864" y="395372"/>
                </a:lnTo>
                <a:lnTo>
                  <a:pt x="2265051" y="366503"/>
                </a:lnTo>
                <a:cubicBezTo>
                  <a:pt x="2332847" y="337827"/>
                  <a:pt x="2407384" y="321971"/>
                  <a:pt x="2485624" y="321971"/>
                </a:cubicBezTo>
                <a:cubicBezTo>
                  <a:pt x="2720347" y="321971"/>
                  <a:pt x="2921738" y="464681"/>
                  <a:pt x="3007763" y="668067"/>
                </a:cubicBezTo>
                <a:lnTo>
                  <a:pt x="3028976" y="736404"/>
                </a:lnTo>
                <a:lnTo>
                  <a:pt x="3043766" y="731813"/>
                </a:lnTo>
                <a:cubicBezTo>
                  <a:pt x="3077721" y="724865"/>
                  <a:pt x="3112877" y="721216"/>
                  <a:pt x="3148886" y="721216"/>
                </a:cubicBezTo>
                <a:lnTo>
                  <a:pt x="3166919" y="722353"/>
                </a:lnTo>
                <a:lnTo>
                  <a:pt x="3196314" y="627658"/>
                </a:lnTo>
                <a:cubicBezTo>
                  <a:pt x="3275496" y="440450"/>
                  <a:pt x="3460867" y="309092"/>
                  <a:pt x="3676918" y="309092"/>
                </a:cubicBezTo>
                <a:cubicBezTo>
                  <a:pt x="3712927" y="309092"/>
                  <a:pt x="3748083" y="312741"/>
                  <a:pt x="3782038" y="319689"/>
                </a:cubicBezTo>
                <a:lnTo>
                  <a:pt x="3790298" y="322253"/>
                </a:lnTo>
                <a:lnTo>
                  <a:pt x="3819586" y="268294"/>
                </a:lnTo>
                <a:cubicBezTo>
                  <a:pt x="3928943" y="106424"/>
                  <a:pt x="4114136" y="0"/>
                  <a:pt x="432418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027641" y="1848244"/>
            <a:ext cx="733074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基于核心素养的情境设计</a:t>
            </a:r>
            <a:endParaRPr lang="zh-CN" altLang="en-US" sz="4800" b="1" dirty="0"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1" name="任意多边形 30"/>
          <p:cNvSpPr/>
          <p:nvPr/>
        </p:nvSpPr>
        <p:spPr>
          <a:xfrm rot="900000">
            <a:off x="6754372" y="1078988"/>
            <a:ext cx="636415" cy="440024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50000"/>
                </a:schemeClr>
              </a:gs>
              <a:gs pos="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2" name="组合 31"/>
          <p:cNvGrpSpPr/>
          <p:nvPr/>
        </p:nvGrpSpPr>
        <p:grpSpPr>
          <a:xfrm>
            <a:off x="-686299" y="3218905"/>
            <a:ext cx="10516598" cy="523220"/>
            <a:chOff x="837701" y="3167388"/>
            <a:chExt cx="10516598" cy="523220"/>
          </a:xfrm>
        </p:grpSpPr>
        <p:grpSp>
          <p:nvGrpSpPr>
            <p:cNvPr id="9" name="组合 8"/>
            <p:cNvGrpSpPr/>
            <p:nvPr/>
          </p:nvGrpSpPr>
          <p:grpSpPr>
            <a:xfrm>
              <a:off x="837701" y="3295380"/>
              <a:ext cx="10516598" cy="267238"/>
              <a:chOff x="837701" y="3295381"/>
              <a:chExt cx="10516598" cy="267238"/>
            </a:xfrm>
          </p:grpSpPr>
          <p:sp>
            <p:nvSpPr>
              <p:cNvPr id="10" name="椭圆 9"/>
              <p:cNvSpPr/>
              <p:nvPr/>
            </p:nvSpPr>
            <p:spPr>
              <a:xfrm rot="10800000">
                <a:off x="2551641" y="3295381"/>
                <a:ext cx="267237" cy="2672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 rot="10800000">
                <a:off x="1913518" y="3328786"/>
                <a:ext cx="200428" cy="200428"/>
              </a:xfrm>
              <a:prstGeom prst="ellipse">
                <a:avLst/>
              </a:prstGeom>
              <a:solidFill>
                <a:schemeClr val="bg1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椭圆 11"/>
              <p:cNvSpPr/>
              <p:nvPr/>
            </p:nvSpPr>
            <p:spPr>
              <a:xfrm rot="10800000">
                <a:off x="1342205" y="3362190"/>
                <a:ext cx="133619" cy="133619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椭圆 12"/>
              <p:cNvSpPr/>
              <p:nvPr/>
            </p:nvSpPr>
            <p:spPr>
              <a:xfrm rot="10800000">
                <a:off x="837701" y="3395595"/>
                <a:ext cx="66809" cy="66809"/>
              </a:xfrm>
              <a:prstGeom prst="ellipse">
                <a:avLst/>
              </a:prstGeom>
              <a:solidFill>
                <a:schemeClr val="bg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9373122" y="3295382"/>
                <a:ext cx="267237" cy="2672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10078054" y="3328787"/>
                <a:ext cx="200428" cy="200428"/>
              </a:xfrm>
              <a:prstGeom prst="ellipse">
                <a:avLst/>
              </a:prstGeom>
              <a:solidFill>
                <a:schemeClr val="bg1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10716176" y="3362191"/>
                <a:ext cx="133619" cy="133619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11287490" y="3395595"/>
                <a:ext cx="66809" cy="66809"/>
              </a:xfrm>
              <a:prstGeom prst="ellipse">
                <a:avLst/>
              </a:prstGeom>
              <a:solidFill>
                <a:schemeClr val="bg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8" name="文本框 37"/>
            <p:cNvSpPr txBox="1"/>
            <p:nvPr/>
          </p:nvSpPr>
          <p:spPr>
            <a:xfrm>
              <a:off x="3759462" y="3167388"/>
              <a:ext cx="4673074" cy="52322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CN" altLang="en-US" sz="2800" dirty="0" smtClean="0">
                  <a:latin typeface="华文行楷" panose="02010800040101010101" pitchFamily="2" charset="-122"/>
                  <a:ea typeface="华文行楷" panose="02010800040101010101" pitchFamily="2" charset="-122"/>
                  <a:cs typeface="Segoe UI Light" panose="020B0502040204020203" pitchFamily="34" charset="0"/>
                </a:rPr>
                <a:t>常州市北郊高级中学  周晗蕾</a:t>
              </a:r>
              <a:endParaRPr lang="en-US" altLang="zh-CN" sz="2800" dirty="0">
                <a:latin typeface="华文行楷" panose="02010800040101010101" pitchFamily="2" charset="-122"/>
                <a:ea typeface="华文行楷" panose="02010800040101010101" pitchFamily="2" charset="-122"/>
                <a:cs typeface="Segoe UI Light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08495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60677" y="409857"/>
            <a:ext cx="9022649" cy="267238"/>
            <a:chOff x="2331650" y="3295381"/>
            <a:chExt cx="9022649" cy="267238"/>
          </a:xfrm>
          <a:solidFill>
            <a:srgbClr val="53BAE9"/>
          </a:solidFill>
        </p:grpSpPr>
        <p:sp>
          <p:nvSpPr>
            <p:cNvPr id="35" name="椭圆 34"/>
            <p:cNvSpPr/>
            <p:nvPr/>
          </p:nvSpPr>
          <p:spPr>
            <a:xfrm rot="10800000">
              <a:off x="4045590" y="3295381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 rot="10800000">
              <a:off x="3407467" y="3328786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 rot="10800000">
              <a:off x="2836154" y="3362190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 rot="10800000">
              <a:off x="2331650" y="3395595"/>
              <a:ext cx="66809" cy="6680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9373122" y="3295382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10078054" y="3328787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10716176" y="3362191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1287490" y="3395595"/>
              <a:ext cx="66809" cy="6680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2594536" y="281866"/>
            <a:ext cx="395493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rgbClr val="53BAE9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时代的要求  世界的潮流</a:t>
            </a:r>
            <a:endParaRPr lang="zh-CN" altLang="en-US" sz="2800" dirty="0">
              <a:solidFill>
                <a:srgbClr val="53BAE9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7486" y="2145193"/>
            <a:ext cx="1796819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/>
              <a:t>信息时代</a:t>
            </a:r>
            <a:endParaRPr lang="zh-CN" altLang="en-US" sz="28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2354547" y="1115341"/>
            <a:ext cx="5995733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人类重复性的常规工作正在被机器所代替，人类主要从事以创造、发明、交往为核心的复杂工作</a:t>
            </a:r>
            <a:endParaRPr lang="zh-CN" altLang="en-US" sz="2400" b="1" dirty="0"/>
          </a:p>
        </p:txBody>
      </p:sp>
      <p:sp>
        <p:nvSpPr>
          <p:cNvPr id="44" name="文本框 43"/>
          <p:cNvSpPr txBox="1"/>
          <p:nvPr/>
        </p:nvSpPr>
        <p:spPr>
          <a:xfrm>
            <a:off x="2354547" y="2688156"/>
            <a:ext cx="5805888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社会和文化空前复杂和多元，给教育提出了很多新挑战</a:t>
            </a:r>
            <a:endParaRPr lang="zh-CN" altLang="en-US" sz="24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127486" y="4695764"/>
            <a:ext cx="1758618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世界潮流</a:t>
            </a:r>
            <a:endParaRPr lang="zh-CN" altLang="en-US" sz="28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2474541" y="4541876"/>
            <a:ext cx="556589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经济合作与发展组织（</a:t>
            </a:r>
            <a:r>
              <a:rPr lang="en-US" altLang="zh-CN" sz="2400" b="1" dirty="0" smtClean="0"/>
              <a:t>OECD</a:t>
            </a:r>
            <a:r>
              <a:rPr lang="zh-CN" altLang="en-US" sz="2400" b="1" dirty="0" smtClean="0"/>
              <a:t>）、欧盟、美国</a:t>
            </a:r>
            <a:r>
              <a:rPr lang="en-US" altLang="zh-CN" sz="2400" b="1" dirty="0" smtClean="0"/>
              <a:t>……</a:t>
            </a:r>
            <a:endParaRPr lang="zh-CN" altLang="en-US" sz="2400" b="1" dirty="0"/>
          </a:p>
        </p:txBody>
      </p:sp>
      <p:cxnSp>
        <p:nvCxnSpPr>
          <p:cNvPr id="11" name="直接箭头连接符 10"/>
          <p:cNvCxnSpPr>
            <a:stCxn id="2" idx="3"/>
          </p:cNvCxnSpPr>
          <p:nvPr/>
        </p:nvCxnSpPr>
        <p:spPr>
          <a:xfrm flipV="1">
            <a:off x="1924305" y="2021983"/>
            <a:ext cx="430242" cy="384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1924305" y="2385947"/>
            <a:ext cx="430242" cy="610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4" idx="3"/>
            <a:endCxn id="5" idx="1"/>
          </p:cNvCxnSpPr>
          <p:nvPr/>
        </p:nvCxnSpPr>
        <p:spPr>
          <a:xfrm>
            <a:off x="1886104" y="4957374"/>
            <a:ext cx="58843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014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4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339241" y="402566"/>
            <a:ext cx="8783390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zh-CN" altLang="en-US" sz="2400" b="1" dirty="0" smtClean="0">
                <a:latin typeface="+mn-ea"/>
                <a:cs typeface="Segoe UI Light" panose="020B0502040204020203" pitchFamily="34" charset="0"/>
              </a:rPr>
              <a:t>    思想</a:t>
            </a:r>
            <a:r>
              <a:rPr lang="zh-CN" altLang="en-US" sz="2400" b="1" dirty="0">
                <a:latin typeface="+mn-ea"/>
                <a:cs typeface="Segoe UI Light" panose="020B0502040204020203" pitchFamily="34" charset="0"/>
              </a:rPr>
              <a:t>政治学科核心素养，是指个体在面对复杂的、不确定的现实生活情境时，综合运用本课程的学习所孕育出来的学科知识与技能、学科思维与观念，在分析情境、发现问题、确认问题、解决问题的过程中，表现出来的坚持正确的世界观、人生观、价值观参与社会生活的关键能力和必备品格</a:t>
            </a:r>
            <a:r>
              <a:rPr lang="zh-CN" altLang="en-US" sz="2400" b="1" dirty="0" smtClean="0">
                <a:latin typeface="+mn-ea"/>
                <a:cs typeface="Segoe UI Light" panose="020B0502040204020203" pitchFamily="34" charset="0"/>
              </a:rPr>
              <a:t>。</a:t>
            </a:r>
            <a:endParaRPr lang="en-US" altLang="zh-CN" sz="2400" b="1" dirty="0">
              <a:latin typeface="+mn-ea"/>
              <a:cs typeface="Segoe UI Light" panose="020B0502040204020203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374940" y="2835933"/>
            <a:ext cx="2001236" cy="2108288"/>
          </a:xfrm>
          <a:prstGeom prst="rect">
            <a:avLst/>
          </a:prstGeom>
          <a:solidFill>
            <a:srgbClr val="53B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344850" y="3485300"/>
            <a:ext cx="203132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理性精神</a:t>
            </a:r>
            <a:endParaRPr lang="zh-CN" altLang="en-US" sz="3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4730936" y="3689959"/>
            <a:ext cx="2599730" cy="1254262"/>
            <a:chOff x="1111832" y="3836585"/>
            <a:chExt cx="2077878" cy="1002490"/>
          </a:xfrm>
        </p:grpSpPr>
        <p:sp>
          <p:nvSpPr>
            <p:cNvPr id="56" name="文本框 55"/>
            <p:cNvSpPr txBox="1"/>
            <p:nvPr/>
          </p:nvSpPr>
          <p:spPr>
            <a:xfrm>
              <a:off x="1235668" y="3836585"/>
              <a:ext cx="1830207" cy="31979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HEADLINE HERE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1111832" y="4248685"/>
              <a:ext cx="2077878" cy="5903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Arial" panose="020B0604020202020204" pitchFamily="34" charset="0"/>
                </a:rPr>
                <a:t>Thought for customer service "is the sacred mission of hi design.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7703972" y="2161861"/>
            <a:ext cx="2599730" cy="2782360"/>
            <a:chOff x="1111832" y="2615227"/>
            <a:chExt cx="2077878" cy="2223848"/>
          </a:xfrm>
        </p:grpSpPr>
        <p:sp>
          <p:nvSpPr>
            <p:cNvPr id="63" name="文本框 62"/>
            <p:cNvSpPr txBox="1"/>
            <p:nvPr/>
          </p:nvSpPr>
          <p:spPr>
            <a:xfrm>
              <a:off x="1622136" y="2615227"/>
              <a:ext cx="1057268" cy="105778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8000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04</a:t>
              </a:r>
              <a:endParaRPr lang="zh-CN" altLang="en-US" sz="80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1235668" y="3836585"/>
              <a:ext cx="1830207" cy="31979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HEADLINE HERE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1111832" y="4248685"/>
              <a:ext cx="2077878" cy="5903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Arial" panose="020B0604020202020204" pitchFamily="34" charset="0"/>
                </a:rPr>
                <a:t>Thought for customer service "is the sacred mission of hi design.</a:t>
              </a:r>
            </a:p>
          </p:txBody>
        </p:sp>
      </p:grpSp>
      <p:sp>
        <p:nvSpPr>
          <p:cNvPr id="24" name="任意多边形 23"/>
          <p:cNvSpPr/>
          <p:nvPr/>
        </p:nvSpPr>
        <p:spPr>
          <a:xfrm rot="900000">
            <a:off x="4025533" y="5804600"/>
            <a:ext cx="1092937" cy="755668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50000"/>
                </a:schemeClr>
              </a:gs>
              <a:gs pos="0">
                <a:schemeClr val="bg1"/>
              </a:gs>
            </a:gsLst>
            <a:lin ang="13500000" scaled="1"/>
            <a:tileRect/>
          </a:gradFill>
          <a:ln>
            <a:solidFill>
              <a:srgbClr val="53B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196493" y="2823580"/>
            <a:ext cx="2001236" cy="2108288"/>
          </a:xfrm>
          <a:prstGeom prst="rect">
            <a:avLst/>
          </a:prstGeom>
          <a:solidFill>
            <a:srgbClr val="53B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89553" y="3443738"/>
            <a:ext cx="2031325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政治认同</a:t>
            </a:r>
            <a:endParaRPr lang="zh-CN" altLang="en-US" sz="3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634070" y="2835933"/>
            <a:ext cx="2001236" cy="2108288"/>
          </a:xfrm>
          <a:prstGeom prst="rect">
            <a:avLst/>
          </a:prstGeom>
          <a:solidFill>
            <a:srgbClr val="53B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646285" y="3485299"/>
            <a:ext cx="203132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法治意识</a:t>
            </a:r>
            <a:endParaRPr lang="zh-CN" altLang="en-US" sz="3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824733" y="2839040"/>
            <a:ext cx="2001236" cy="2108288"/>
          </a:xfrm>
          <a:prstGeom prst="rect">
            <a:avLst/>
          </a:prstGeom>
          <a:solidFill>
            <a:srgbClr val="53B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824732" y="3470097"/>
            <a:ext cx="203132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公共参与</a:t>
            </a:r>
            <a:endParaRPr lang="zh-CN" altLang="en-US" sz="3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0818" y="5228860"/>
            <a:ext cx="1532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决定方向</a:t>
            </a:r>
            <a:endParaRPr lang="en-US" altLang="zh-CN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共同标识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49138" y="5367359"/>
            <a:ext cx="1300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基本条件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22887" y="5357951"/>
            <a:ext cx="11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必要前提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88945" y="5393719"/>
            <a:ext cx="1272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必然行为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84258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/>
      <p:bldP spid="25" grpId="0" animBg="1"/>
      <p:bldP spid="26" grpId="0"/>
      <p:bldP spid="27" grpId="0" animBg="1"/>
      <p:bldP spid="28" grpId="0"/>
      <p:bldP spid="30" grpId="0" animBg="1"/>
      <p:bldP spid="36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60677" y="409857"/>
            <a:ext cx="9022649" cy="267238"/>
            <a:chOff x="2331650" y="3295381"/>
            <a:chExt cx="9022649" cy="267238"/>
          </a:xfrm>
          <a:solidFill>
            <a:srgbClr val="53BAE9"/>
          </a:solidFill>
        </p:grpSpPr>
        <p:sp>
          <p:nvSpPr>
            <p:cNvPr id="35" name="椭圆 34"/>
            <p:cNvSpPr/>
            <p:nvPr/>
          </p:nvSpPr>
          <p:spPr>
            <a:xfrm rot="10800000">
              <a:off x="4045590" y="3295381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 rot="10800000">
              <a:off x="3407467" y="3328786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 rot="10800000">
              <a:off x="2836154" y="3362190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 rot="10800000">
              <a:off x="2331650" y="3395595"/>
              <a:ext cx="66809" cy="6680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9373122" y="3295382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10078054" y="3328787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10716176" y="3362191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1287490" y="3395595"/>
              <a:ext cx="66809" cy="6680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2504767" y="281866"/>
            <a:ext cx="413446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rgbClr val="53BAE9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基于核心素养的情境设计</a:t>
            </a:r>
            <a:endParaRPr lang="zh-CN" altLang="en-US" sz="2800" dirty="0">
              <a:solidFill>
                <a:srgbClr val="53BAE9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4" name="椭圆 83"/>
          <p:cNvSpPr/>
          <p:nvPr/>
        </p:nvSpPr>
        <p:spPr>
          <a:xfrm>
            <a:off x="240197" y="2005048"/>
            <a:ext cx="2346503" cy="2270153"/>
          </a:xfrm>
          <a:prstGeom prst="ellipse">
            <a:avLst/>
          </a:prstGeom>
          <a:solidFill>
            <a:srgbClr val="53BAE9"/>
          </a:solidFill>
          <a:ln w="38100">
            <a:solidFill>
              <a:srgbClr val="53B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文本框 84"/>
          <p:cNvSpPr txBox="1"/>
          <p:nvPr/>
        </p:nvSpPr>
        <p:spPr>
          <a:xfrm>
            <a:off x="555846" y="2868533"/>
            <a:ext cx="1930890" cy="646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algn="ctr">
              <a:defRPr sz="3600">
                <a:solidFill>
                  <a:schemeClr val="bg1"/>
                </a:solidFill>
                <a:latin typeface="HelveticaNeueLT Pro 67 MdCn" panose="020B0606030502030204" pitchFamily="34" charset="0"/>
              </a:defRPr>
            </a:lvl1pPr>
          </a:lstStyle>
          <a:p>
            <a:r>
              <a:rPr lang="zh-CN" altLang="en-US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接地气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7" name="椭圆 86"/>
          <p:cNvSpPr/>
          <p:nvPr/>
        </p:nvSpPr>
        <p:spPr>
          <a:xfrm>
            <a:off x="2395608" y="1990633"/>
            <a:ext cx="2240823" cy="2240824"/>
          </a:xfrm>
          <a:prstGeom prst="ellipse">
            <a:avLst/>
          </a:prstGeom>
          <a:solidFill>
            <a:srgbClr val="53BAE9"/>
          </a:solidFill>
          <a:ln w="38100">
            <a:solidFill>
              <a:srgbClr val="53B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文本框 87"/>
          <p:cNvSpPr txBox="1"/>
          <p:nvPr/>
        </p:nvSpPr>
        <p:spPr>
          <a:xfrm>
            <a:off x="2533149" y="2908311"/>
            <a:ext cx="193089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扬正气</a:t>
            </a:r>
            <a:endParaRPr lang="zh-CN" altLang="en-US" sz="3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90" name="椭圆 89"/>
          <p:cNvSpPr/>
          <p:nvPr/>
        </p:nvSpPr>
        <p:spPr>
          <a:xfrm>
            <a:off x="4550235" y="2042636"/>
            <a:ext cx="2240823" cy="2240824"/>
          </a:xfrm>
          <a:prstGeom prst="ellipse">
            <a:avLst/>
          </a:prstGeom>
          <a:solidFill>
            <a:srgbClr val="53BAE9"/>
          </a:solidFill>
          <a:ln w="38100">
            <a:solidFill>
              <a:srgbClr val="53B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文本框 90"/>
          <p:cNvSpPr txBox="1"/>
          <p:nvPr/>
        </p:nvSpPr>
        <p:spPr>
          <a:xfrm>
            <a:off x="4742111" y="2816959"/>
            <a:ext cx="193089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algn="ctr">
              <a:defRPr sz="3600">
                <a:solidFill>
                  <a:schemeClr val="bg1"/>
                </a:solidFill>
                <a:latin typeface="HelveticaNeueLT Pro 67 MdCn" panose="020B0606030502030204" pitchFamily="34" charset="0"/>
              </a:defRPr>
            </a:lvl1pPr>
          </a:lstStyle>
          <a:p>
            <a:r>
              <a:rPr lang="zh-CN" altLang="en-US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强底气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6686669" y="2042636"/>
            <a:ext cx="2240823" cy="2240824"/>
          </a:xfrm>
          <a:prstGeom prst="ellipse">
            <a:avLst/>
          </a:prstGeom>
          <a:solidFill>
            <a:srgbClr val="53BAE9"/>
          </a:solidFill>
          <a:ln w="38100">
            <a:solidFill>
              <a:srgbClr val="53B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6955945" y="2864960"/>
            <a:ext cx="1930890" cy="646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algn="ctr">
              <a:defRPr sz="3600">
                <a:solidFill>
                  <a:schemeClr val="bg1"/>
                </a:solidFill>
                <a:latin typeface="HelveticaNeueLT Pro 67 MdCn" panose="020B0606030502030204" pitchFamily="34" charset="0"/>
              </a:defRPr>
            </a:lvl1pPr>
          </a:lstStyle>
          <a:p>
            <a:r>
              <a:rPr lang="zh-CN" altLang="en-US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有生气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24933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B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 rot="10800000">
            <a:off x="1066279" y="562718"/>
            <a:ext cx="267237" cy="2672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 rot="10800000">
            <a:off x="428155" y="596122"/>
            <a:ext cx="200428" cy="200428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 rot="10800000">
            <a:off x="-143158" y="629527"/>
            <a:ext cx="133619" cy="13361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 rot="10800000">
            <a:off x="-686299" y="3395596"/>
            <a:ext cx="66809" cy="66809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7887760" y="562719"/>
            <a:ext cx="267237" cy="2672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8592691" y="596123"/>
            <a:ext cx="200428" cy="200428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9230814" y="629528"/>
            <a:ext cx="133619" cy="13361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9802128" y="662932"/>
            <a:ext cx="66809" cy="66809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705409" y="96173"/>
            <a:ext cx="1207382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7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01</a:t>
            </a:r>
            <a:endParaRPr lang="zh-CN" altLang="en-US" sz="72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228213" y="347931"/>
            <a:ext cx="4440700" cy="609447"/>
            <a:chOff x="4494727" y="2895096"/>
            <a:chExt cx="4440700" cy="609447"/>
          </a:xfrm>
        </p:grpSpPr>
        <p:sp>
          <p:nvSpPr>
            <p:cNvPr id="14" name="文本框 13"/>
            <p:cNvSpPr txBox="1"/>
            <p:nvPr/>
          </p:nvSpPr>
          <p:spPr>
            <a:xfrm>
              <a:off x="4494727" y="2895096"/>
              <a:ext cx="4440700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好的情境必须</a:t>
              </a:r>
              <a:r>
                <a:rPr lang="zh-CN" altLang="en-US" sz="320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接地气</a:t>
              </a:r>
              <a:endParaRPr lang="zh-CN" altLang="en-US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4494727" y="3504543"/>
              <a:ext cx="440457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任意多边形 16"/>
          <p:cNvSpPr/>
          <p:nvPr/>
        </p:nvSpPr>
        <p:spPr>
          <a:xfrm>
            <a:off x="-1524001" y="4882637"/>
            <a:ext cx="12192001" cy="1975365"/>
          </a:xfrm>
          <a:custGeom>
            <a:avLst/>
            <a:gdLst>
              <a:gd name="connsiteX0" fmla="*/ 4353340 w 12192001"/>
              <a:gd name="connsiteY0" fmla="*/ 0 h 1975365"/>
              <a:gd name="connsiteX1" fmla="*/ 5522941 w 12192001"/>
              <a:gd name="connsiteY1" fmla="*/ 551581 h 1975365"/>
              <a:gd name="connsiteX2" fmla="*/ 5532197 w 12192001"/>
              <a:gd name="connsiteY2" fmla="*/ 563959 h 1975365"/>
              <a:gd name="connsiteX3" fmla="*/ 5553053 w 12192001"/>
              <a:gd name="connsiteY3" fmla="*/ 553912 h 1975365"/>
              <a:gd name="connsiteX4" fmla="*/ 6143039 w 12192001"/>
              <a:gd name="connsiteY4" fmla="*/ 434799 h 1975365"/>
              <a:gd name="connsiteX5" fmla="*/ 7214812 w 12192001"/>
              <a:gd name="connsiteY5" fmla="*/ 878743 h 1975365"/>
              <a:gd name="connsiteX6" fmla="*/ 7274619 w 12192001"/>
              <a:gd name="connsiteY6" fmla="*/ 944547 h 1975365"/>
              <a:gd name="connsiteX7" fmla="*/ 7300992 w 12192001"/>
              <a:gd name="connsiteY7" fmla="*/ 901137 h 1975365"/>
              <a:gd name="connsiteX8" fmla="*/ 8776254 w 12192001"/>
              <a:gd name="connsiteY8" fmla="*/ 116746 h 1975365"/>
              <a:gd name="connsiteX9" fmla="*/ 10251516 w 12192001"/>
              <a:gd name="connsiteY9" fmla="*/ 901137 h 1975365"/>
              <a:gd name="connsiteX10" fmla="*/ 10255993 w 12192001"/>
              <a:gd name="connsiteY10" fmla="*/ 908506 h 1975365"/>
              <a:gd name="connsiteX11" fmla="*/ 10332727 w 12192001"/>
              <a:gd name="connsiteY11" fmla="*/ 824077 h 1975365"/>
              <a:gd name="connsiteX12" fmla="*/ 11404501 w 12192001"/>
              <a:gd name="connsiteY12" fmla="*/ 380133 h 1975365"/>
              <a:gd name="connsiteX13" fmla="*/ 12126982 w 12192001"/>
              <a:gd name="connsiteY13" fmla="*/ 563072 h 1975365"/>
              <a:gd name="connsiteX14" fmla="*/ 12192001 w 12192001"/>
              <a:gd name="connsiteY14" fmla="*/ 602572 h 1975365"/>
              <a:gd name="connsiteX15" fmla="*/ 12192001 w 12192001"/>
              <a:gd name="connsiteY15" fmla="*/ 1975365 h 1975365"/>
              <a:gd name="connsiteX16" fmla="*/ 0 w 12192001"/>
              <a:gd name="connsiteY16" fmla="*/ 1975365 h 1975365"/>
              <a:gd name="connsiteX17" fmla="*/ 0 w 12192001"/>
              <a:gd name="connsiteY17" fmla="*/ 204727 h 1975365"/>
              <a:gd name="connsiteX18" fmla="*/ 55205 w 12192001"/>
              <a:gd name="connsiteY18" fmla="*/ 207862 h 1975365"/>
              <a:gd name="connsiteX19" fmla="*/ 1223759 w 12192001"/>
              <a:gd name="connsiteY19" fmla="*/ 843689 h 1975365"/>
              <a:gd name="connsiteX20" fmla="*/ 1311523 w 12192001"/>
              <a:gd name="connsiteY20" fmla="*/ 961054 h 1975365"/>
              <a:gd name="connsiteX21" fmla="*/ 1316220 w 12192001"/>
              <a:gd name="connsiteY21" fmla="*/ 955887 h 1975365"/>
              <a:gd name="connsiteX22" fmla="*/ 2574237 w 12192001"/>
              <a:gd name="connsiteY22" fmla="*/ 434799 h 1975365"/>
              <a:gd name="connsiteX23" fmla="*/ 3103288 w 12192001"/>
              <a:gd name="connsiteY23" fmla="*/ 514784 h 1975365"/>
              <a:gd name="connsiteX24" fmla="*/ 3188753 w 12192001"/>
              <a:gd name="connsiteY24" fmla="*/ 546065 h 1975365"/>
              <a:gd name="connsiteX25" fmla="*/ 3281567 w 12192001"/>
              <a:gd name="connsiteY25" fmla="*/ 443944 h 1975365"/>
              <a:gd name="connsiteX26" fmla="*/ 4353340 w 12192001"/>
              <a:gd name="connsiteY26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192001" h="1975365">
                <a:moveTo>
                  <a:pt x="4353340" y="0"/>
                </a:moveTo>
                <a:cubicBezTo>
                  <a:pt x="4824213" y="0"/>
                  <a:pt x="5244936" y="214716"/>
                  <a:pt x="5522941" y="551581"/>
                </a:cubicBezTo>
                <a:lnTo>
                  <a:pt x="5532197" y="563959"/>
                </a:lnTo>
                <a:lnTo>
                  <a:pt x="5553053" y="553912"/>
                </a:lnTo>
                <a:cubicBezTo>
                  <a:pt x="5734391" y="477212"/>
                  <a:pt x="5933762" y="434799"/>
                  <a:pt x="6143039" y="434799"/>
                </a:cubicBezTo>
                <a:cubicBezTo>
                  <a:pt x="6561592" y="434799"/>
                  <a:pt x="6940521" y="604452"/>
                  <a:pt x="7214812" y="878743"/>
                </a:cubicBezTo>
                <a:lnTo>
                  <a:pt x="7274619" y="944547"/>
                </a:lnTo>
                <a:lnTo>
                  <a:pt x="7300992" y="901137"/>
                </a:lnTo>
                <a:cubicBezTo>
                  <a:pt x="7620710" y="427892"/>
                  <a:pt x="8162146" y="116746"/>
                  <a:pt x="8776254" y="116746"/>
                </a:cubicBezTo>
                <a:cubicBezTo>
                  <a:pt x="9390362" y="116746"/>
                  <a:pt x="9931798" y="427892"/>
                  <a:pt x="10251516" y="901137"/>
                </a:cubicBezTo>
                <a:lnTo>
                  <a:pt x="10255993" y="908506"/>
                </a:lnTo>
                <a:lnTo>
                  <a:pt x="10332727" y="824077"/>
                </a:lnTo>
                <a:cubicBezTo>
                  <a:pt x="10607018" y="549786"/>
                  <a:pt x="10985947" y="380133"/>
                  <a:pt x="11404501" y="380133"/>
                </a:cubicBezTo>
                <a:cubicBezTo>
                  <a:pt x="11666097" y="380133"/>
                  <a:pt x="11912215" y="446404"/>
                  <a:pt x="12126982" y="563072"/>
                </a:cubicBezTo>
                <a:lnTo>
                  <a:pt x="12192001" y="60257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55205" y="207862"/>
                </a:lnTo>
                <a:cubicBezTo>
                  <a:pt x="524453" y="261507"/>
                  <a:pt x="938234" y="497713"/>
                  <a:pt x="1223759" y="843689"/>
                </a:cubicBezTo>
                <a:lnTo>
                  <a:pt x="1311523" y="961054"/>
                </a:lnTo>
                <a:lnTo>
                  <a:pt x="1316220" y="955887"/>
                </a:lnTo>
                <a:cubicBezTo>
                  <a:pt x="1638174" y="633932"/>
                  <a:pt x="2082950" y="434799"/>
                  <a:pt x="2574237" y="434799"/>
                </a:cubicBezTo>
                <a:cubicBezTo>
                  <a:pt x="2758469" y="434799"/>
                  <a:pt x="2936161" y="462802"/>
                  <a:pt x="3103288" y="514784"/>
                </a:cubicBezTo>
                <a:lnTo>
                  <a:pt x="3188753" y="546065"/>
                </a:lnTo>
                <a:lnTo>
                  <a:pt x="3281567" y="443944"/>
                </a:lnTo>
                <a:cubicBezTo>
                  <a:pt x="3555858" y="169652"/>
                  <a:pt x="3934787" y="0"/>
                  <a:pt x="4353340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>
            <a:off x="-1524001" y="5412810"/>
            <a:ext cx="12192000" cy="1445191"/>
          </a:xfrm>
          <a:custGeom>
            <a:avLst/>
            <a:gdLst>
              <a:gd name="connsiteX0" fmla="*/ 3397688 w 12192000"/>
              <a:gd name="connsiteY0" fmla="*/ 0 h 1445191"/>
              <a:gd name="connsiteX1" fmla="*/ 4028686 w 12192000"/>
              <a:gd name="connsiteY1" fmla="*/ 335498 h 1445191"/>
              <a:gd name="connsiteX2" fmla="*/ 4064859 w 12192000"/>
              <a:gd name="connsiteY2" fmla="*/ 402142 h 1445191"/>
              <a:gd name="connsiteX3" fmla="*/ 4184991 w 12192000"/>
              <a:gd name="connsiteY3" fmla="*/ 336937 h 1445191"/>
              <a:gd name="connsiteX4" fmla="*/ 4481190 w 12192000"/>
              <a:gd name="connsiteY4" fmla="*/ 277137 h 1445191"/>
              <a:gd name="connsiteX5" fmla="*/ 5112188 w 12192000"/>
              <a:gd name="connsiteY5" fmla="*/ 612635 h 1445191"/>
              <a:gd name="connsiteX6" fmla="*/ 5112268 w 12192000"/>
              <a:gd name="connsiteY6" fmla="*/ 612785 h 1445191"/>
              <a:gd name="connsiteX7" fmla="*/ 5138627 w 12192000"/>
              <a:gd name="connsiteY7" fmla="*/ 564223 h 1445191"/>
              <a:gd name="connsiteX8" fmla="*/ 5943603 w 12192000"/>
              <a:gd name="connsiteY8" fmla="*/ 136221 h 1445191"/>
              <a:gd name="connsiteX9" fmla="*/ 6406326 w 12192000"/>
              <a:gd name="connsiteY9" fmla="*/ 253387 h 1445191"/>
              <a:gd name="connsiteX10" fmla="*/ 6446733 w 12192000"/>
              <a:gd name="connsiteY10" fmla="*/ 277935 h 1445191"/>
              <a:gd name="connsiteX11" fmla="*/ 6492158 w 12192000"/>
              <a:gd name="connsiteY11" fmla="*/ 222879 h 1445191"/>
              <a:gd name="connsiteX12" fmla="*/ 7030236 w 12192000"/>
              <a:gd name="connsiteY12" fmla="*/ 0 h 1445191"/>
              <a:gd name="connsiteX13" fmla="*/ 7568314 w 12192000"/>
              <a:gd name="connsiteY13" fmla="*/ 222879 h 1445191"/>
              <a:gd name="connsiteX14" fmla="*/ 7608074 w 12192000"/>
              <a:gd name="connsiteY14" fmla="*/ 271069 h 1445191"/>
              <a:gd name="connsiteX15" fmla="*/ 7616564 w 12192000"/>
              <a:gd name="connsiteY15" fmla="*/ 265911 h 1445191"/>
              <a:gd name="connsiteX16" fmla="*/ 8079289 w 12192000"/>
              <a:gd name="connsiteY16" fmla="*/ 148745 h 1445191"/>
              <a:gd name="connsiteX17" fmla="*/ 8813332 w 12192000"/>
              <a:gd name="connsiteY17" fmla="*/ 484217 h 1445191"/>
              <a:gd name="connsiteX18" fmla="*/ 8909108 w 12192000"/>
              <a:gd name="connsiteY18" fmla="*/ 615575 h 1445191"/>
              <a:gd name="connsiteX19" fmla="*/ 8910704 w 12192000"/>
              <a:gd name="connsiteY19" fmla="*/ 612634 h 1445191"/>
              <a:gd name="connsiteX20" fmla="*/ 9541702 w 12192000"/>
              <a:gd name="connsiteY20" fmla="*/ 277136 h 1445191"/>
              <a:gd name="connsiteX21" fmla="*/ 9967160 w 12192000"/>
              <a:gd name="connsiteY21" fmla="*/ 407095 h 1445191"/>
              <a:gd name="connsiteX22" fmla="*/ 9976306 w 12192000"/>
              <a:gd name="connsiteY22" fmla="*/ 414641 h 1445191"/>
              <a:gd name="connsiteX23" fmla="*/ 10019263 w 12192000"/>
              <a:gd name="connsiteY23" fmla="*/ 335498 h 1445191"/>
              <a:gd name="connsiteX24" fmla="*/ 10650261 w 12192000"/>
              <a:gd name="connsiteY24" fmla="*/ 0 h 1445191"/>
              <a:gd name="connsiteX25" fmla="*/ 11281259 w 12192000"/>
              <a:gd name="connsiteY25" fmla="*/ 335498 h 1445191"/>
              <a:gd name="connsiteX26" fmla="*/ 11306422 w 12192000"/>
              <a:gd name="connsiteY26" fmla="*/ 381858 h 1445191"/>
              <a:gd name="connsiteX27" fmla="*/ 11321378 w 12192000"/>
              <a:gd name="connsiteY27" fmla="*/ 369518 h 1445191"/>
              <a:gd name="connsiteX28" fmla="*/ 11746836 w 12192000"/>
              <a:gd name="connsiteY28" fmla="*/ 239559 h 1445191"/>
              <a:gd name="connsiteX29" fmla="*/ 12172294 w 12192000"/>
              <a:gd name="connsiteY29" fmla="*/ 369518 h 1445191"/>
              <a:gd name="connsiteX30" fmla="*/ 12192000 w 12192000"/>
              <a:gd name="connsiteY30" fmla="*/ 385777 h 1445191"/>
              <a:gd name="connsiteX31" fmla="*/ 12192000 w 12192000"/>
              <a:gd name="connsiteY31" fmla="*/ 1445191 h 1445191"/>
              <a:gd name="connsiteX32" fmla="*/ 0 w 12192000"/>
              <a:gd name="connsiteY32" fmla="*/ 1445191 h 1445191"/>
              <a:gd name="connsiteX33" fmla="*/ 0 w 12192000"/>
              <a:gd name="connsiteY33" fmla="*/ 52120 h 1445191"/>
              <a:gd name="connsiteX34" fmla="*/ 68550 w 12192000"/>
              <a:gd name="connsiteY34" fmla="*/ 79738 h 1445191"/>
              <a:gd name="connsiteX35" fmla="*/ 247175 w 12192000"/>
              <a:gd name="connsiteY35" fmla="*/ 184935 h 1445191"/>
              <a:gd name="connsiteX36" fmla="*/ 338186 w 12192000"/>
              <a:gd name="connsiteY36" fmla="*/ 253847 h 1445191"/>
              <a:gd name="connsiteX37" fmla="*/ 338943 w 12192000"/>
              <a:gd name="connsiteY37" fmla="*/ 253387 h 1445191"/>
              <a:gd name="connsiteX38" fmla="*/ 801669 w 12192000"/>
              <a:gd name="connsiteY38" fmla="*/ 136221 h 1445191"/>
              <a:gd name="connsiteX39" fmla="*/ 1631894 w 12192000"/>
              <a:gd name="connsiteY39" fmla="*/ 603610 h 1445191"/>
              <a:gd name="connsiteX40" fmla="*/ 1638578 w 12192000"/>
              <a:gd name="connsiteY40" fmla="*/ 617070 h 1445191"/>
              <a:gd name="connsiteX41" fmla="*/ 1711200 w 12192000"/>
              <a:gd name="connsiteY41" fmla="*/ 529051 h 1445191"/>
              <a:gd name="connsiteX42" fmla="*/ 2289136 w 12192000"/>
              <a:gd name="connsiteY42" fmla="*/ 289663 h 1445191"/>
              <a:gd name="connsiteX43" fmla="*/ 2695964 w 12192000"/>
              <a:gd name="connsiteY43" fmla="*/ 397949 h 1445191"/>
              <a:gd name="connsiteX44" fmla="*/ 2722727 w 12192000"/>
              <a:gd name="connsiteY44" fmla="*/ 416495 h 1445191"/>
              <a:gd name="connsiteX45" fmla="*/ 2766691 w 12192000"/>
              <a:gd name="connsiteY45" fmla="*/ 335498 h 1445191"/>
              <a:gd name="connsiteX46" fmla="*/ 3397688 w 12192000"/>
              <a:gd name="connsiteY46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2192000" h="1445191">
                <a:moveTo>
                  <a:pt x="3397688" y="0"/>
                </a:moveTo>
                <a:cubicBezTo>
                  <a:pt x="3660354" y="0"/>
                  <a:pt x="3891936" y="133083"/>
                  <a:pt x="4028686" y="335498"/>
                </a:cubicBezTo>
                <a:lnTo>
                  <a:pt x="4064859" y="402142"/>
                </a:lnTo>
                <a:lnTo>
                  <a:pt x="4184991" y="336937"/>
                </a:lnTo>
                <a:cubicBezTo>
                  <a:pt x="4276031" y="298430"/>
                  <a:pt x="4376124" y="277137"/>
                  <a:pt x="4481190" y="277137"/>
                </a:cubicBezTo>
                <a:cubicBezTo>
                  <a:pt x="4743855" y="277137"/>
                  <a:pt x="4975438" y="410220"/>
                  <a:pt x="5112188" y="612635"/>
                </a:cubicBezTo>
                <a:lnTo>
                  <a:pt x="5112268" y="612785"/>
                </a:lnTo>
                <a:lnTo>
                  <a:pt x="5138627" y="564223"/>
                </a:lnTo>
                <a:cubicBezTo>
                  <a:pt x="5313082" y="305997"/>
                  <a:pt x="5608515" y="136221"/>
                  <a:pt x="5943603" y="136221"/>
                </a:cubicBezTo>
                <a:cubicBezTo>
                  <a:pt x="6111145" y="136221"/>
                  <a:pt x="6268776" y="178665"/>
                  <a:pt x="6406326" y="253387"/>
                </a:cubicBezTo>
                <a:lnTo>
                  <a:pt x="6446733" y="277935"/>
                </a:lnTo>
                <a:lnTo>
                  <a:pt x="6492158" y="222879"/>
                </a:lnTo>
                <a:cubicBezTo>
                  <a:pt x="6629864" y="85173"/>
                  <a:pt x="6820104" y="0"/>
                  <a:pt x="7030236" y="0"/>
                </a:cubicBezTo>
                <a:cubicBezTo>
                  <a:pt x="7240368" y="0"/>
                  <a:pt x="7430608" y="85173"/>
                  <a:pt x="7568314" y="222879"/>
                </a:cubicBezTo>
                <a:lnTo>
                  <a:pt x="7608074" y="271069"/>
                </a:lnTo>
                <a:lnTo>
                  <a:pt x="7616564" y="265911"/>
                </a:lnTo>
                <a:cubicBezTo>
                  <a:pt x="7754115" y="191189"/>
                  <a:pt x="7911746" y="148745"/>
                  <a:pt x="8079289" y="148745"/>
                </a:cubicBezTo>
                <a:cubicBezTo>
                  <a:pt x="8372490" y="148745"/>
                  <a:pt x="8635332" y="278730"/>
                  <a:pt x="8813332" y="484217"/>
                </a:cubicBezTo>
                <a:lnTo>
                  <a:pt x="8909108" y="615575"/>
                </a:lnTo>
                <a:lnTo>
                  <a:pt x="8910704" y="612634"/>
                </a:lnTo>
                <a:cubicBezTo>
                  <a:pt x="9047454" y="410219"/>
                  <a:pt x="9279036" y="277136"/>
                  <a:pt x="9541702" y="277136"/>
                </a:cubicBezTo>
                <a:cubicBezTo>
                  <a:pt x="9699301" y="277136"/>
                  <a:pt x="9845711" y="325046"/>
                  <a:pt x="9967160" y="407095"/>
                </a:cubicBezTo>
                <a:lnTo>
                  <a:pt x="9976306" y="414641"/>
                </a:lnTo>
                <a:lnTo>
                  <a:pt x="10019263" y="335498"/>
                </a:lnTo>
                <a:cubicBezTo>
                  <a:pt x="10156013" y="133083"/>
                  <a:pt x="10387595" y="0"/>
                  <a:pt x="10650261" y="0"/>
                </a:cubicBezTo>
                <a:cubicBezTo>
                  <a:pt x="10912927" y="0"/>
                  <a:pt x="11144509" y="133083"/>
                  <a:pt x="11281259" y="335498"/>
                </a:cubicBezTo>
                <a:lnTo>
                  <a:pt x="11306422" y="381858"/>
                </a:lnTo>
                <a:lnTo>
                  <a:pt x="11321378" y="369518"/>
                </a:lnTo>
                <a:cubicBezTo>
                  <a:pt x="11442827" y="287469"/>
                  <a:pt x="11589237" y="239559"/>
                  <a:pt x="11746836" y="239559"/>
                </a:cubicBezTo>
                <a:cubicBezTo>
                  <a:pt x="11904435" y="239559"/>
                  <a:pt x="12050845" y="287469"/>
                  <a:pt x="12172294" y="369518"/>
                </a:cubicBezTo>
                <a:lnTo>
                  <a:pt x="12192000" y="385777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52120"/>
                </a:lnTo>
                <a:lnTo>
                  <a:pt x="68550" y="79738"/>
                </a:lnTo>
                <a:cubicBezTo>
                  <a:pt x="130842" y="110458"/>
                  <a:pt x="190524" y="145664"/>
                  <a:pt x="247175" y="184935"/>
                </a:cubicBezTo>
                <a:lnTo>
                  <a:pt x="338186" y="253847"/>
                </a:lnTo>
                <a:lnTo>
                  <a:pt x="338943" y="253387"/>
                </a:lnTo>
                <a:cubicBezTo>
                  <a:pt x="476494" y="178665"/>
                  <a:pt x="634125" y="136221"/>
                  <a:pt x="801669" y="136221"/>
                </a:cubicBezTo>
                <a:cubicBezTo>
                  <a:pt x="1153510" y="136221"/>
                  <a:pt x="1461634" y="323399"/>
                  <a:pt x="1631894" y="603610"/>
                </a:cubicBezTo>
                <a:lnTo>
                  <a:pt x="1638578" y="617070"/>
                </a:lnTo>
                <a:lnTo>
                  <a:pt x="1711200" y="529051"/>
                </a:lnTo>
                <a:cubicBezTo>
                  <a:pt x="1859106" y="381145"/>
                  <a:pt x="2063437" y="289663"/>
                  <a:pt x="2289136" y="289663"/>
                </a:cubicBezTo>
                <a:cubicBezTo>
                  <a:pt x="2437250" y="289663"/>
                  <a:pt x="2576162" y="329061"/>
                  <a:pt x="2695964" y="397949"/>
                </a:cubicBezTo>
                <a:lnTo>
                  <a:pt x="2722727" y="416495"/>
                </a:lnTo>
                <a:lnTo>
                  <a:pt x="2766691" y="335498"/>
                </a:lnTo>
                <a:cubicBezTo>
                  <a:pt x="2903440" y="133083"/>
                  <a:pt x="3135023" y="0"/>
                  <a:pt x="3397688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/>
        </p:nvSpPr>
        <p:spPr>
          <a:xfrm>
            <a:off x="-1523999" y="5724662"/>
            <a:ext cx="12191999" cy="1133339"/>
          </a:xfrm>
          <a:custGeom>
            <a:avLst/>
            <a:gdLst>
              <a:gd name="connsiteX0" fmla="*/ 4324187 w 12191999"/>
              <a:gd name="connsiteY0" fmla="*/ 0 h 1133339"/>
              <a:gd name="connsiteX1" fmla="*/ 4828786 w 12191999"/>
              <a:gd name="connsiteY1" fmla="*/ 268294 h 1133339"/>
              <a:gd name="connsiteX2" fmla="*/ 4852161 w 12191999"/>
              <a:gd name="connsiteY2" fmla="*/ 311359 h 1133339"/>
              <a:gd name="connsiteX3" fmla="*/ 4874652 w 12191999"/>
              <a:gd name="connsiteY3" fmla="*/ 309092 h 1133339"/>
              <a:gd name="connsiteX4" fmla="*/ 5307165 w 12191999"/>
              <a:gd name="connsiteY4" fmla="*/ 539058 h 1133339"/>
              <a:gd name="connsiteX5" fmla="*/ 5334082 w 12191999"/>
              <a:gd name="connsiteY5" fmla="*/ 588645 h 1133339"/>
              <a:gd name="connsiteX6" fmla="*/ 5405825 w 12191999"/>
              <a:gd name="connsiteY6" fmla="*/ 549703 h 1133339"/>
              <a:gd name="connsiteX7" fmla="*/ 5608854 w 12191999"/>
              <a:gd name="connsiteY7" fmla="*/ 508714 h 1133339"/>
              <a:gd name="connsiteX8" fmla="*/ 5653102 w 12191999"/>
              <a:gd name="connsiteY8" fmla="*/ 512618 h 1133339"/>
              <a:gd name="connsiteX9" fmla="*/ 5684350 w 12191999"/>
              <a:gd name="connsiteY9" fmla="*/ 474742 h 1133339"/>
              <a:gd name="connsiteX10" fmla="*/ 6053173 w 12191999"/>
              <a:gd name="connsiteY10" fmla="*/ 321971 h 1133339"/>
              <a:gd name="connsiteX11" fmla="*/ 6256201 w 12191999"/>
              <a:gd name="connsiteY11" fmla="*/ 362960 h 1133339"/>
              <a:gd name="connsiteX12" fmla="*/ 6335091 w 12191999"/>
              <a:gd name="connsiteY12" fmla="*/ 405780 h 1133339"/>
              <a:gd name="connsiteX13" fmla="*/ 6344312 w 12191999"/>
              <a:gd name="connsiteY13" fmla="*/ 398172 h 1133339"/>
              <a:gd name="connsiteX14" fmla="*/ 6635938 w 12191999"/>
              <a:gd name="connsiteY14" fmla="*/ 309092 h 1133339"/>
              <a:gd name="connsiteX15" fmla="*/ 7004761 w 12191999"/>
              <a:gd name="connsiteY15" fmla="*/ 461863 h 1133339"/>
              <a:gd name="connsiteX16" fmla="*/ 7041595 w 12191999"/>
              <a:gd name="connsiteY16" fmla="*/ 506507 h 1133339"/>
              <a:gd name="connsiteX17" fmla="*/ 7048024 w 12191999"/>
              <a:gd name="connsiteY17" fmla="*/ 501203 h 1133339"/>
              <a:gd name="connsiteX18" fmla="*/ 7339652 w 12191999"/>
              <a:gd name="connsiteY18" fmla="*/ 412123 h 1133339"/>
              <a:gd name="connsiteX19" fmla="*/ 7820257 w 12191999"/>
              <a:gd name="connsiteY19" fmla="*/ 730689 h 1133339"/>
              <a:gd name="connsiteX20" fmla="*/ 7823882 w 12191999"/>
              <a:gd name="connsiteY20" fmla="*/ 742369 h 1133339"/>
              <a:gd name="connsiteX21" fmla="*/ 7829379 w 12191999"/>
              <a:gd name="connsiteY21" fmla="*/ 732242 h 1133339"/>
              <a:gd name="connsiteX22" fmla="*/ 8261893 w 12191999"/>
              <a:gd name="connsiteY22" fmla="*/ 502276 h 1133339"/>
              <a:gd name="connsiteX23" fmla="*/ 8441234 w 12191999"/>
              <a:gd name="connsiteY23" fmla="*/ 533926 h 1133339"/>
              <a:gd name="connsiteX24" fmla="*/ 8512634 w 12191999"/>
              <a:gd name="connsiteY24" fmla="*/ 567236 h 1133339"/>
              <a:gd name="connsiteX25" fmla="*/ 8534598 w 12191999"/>
              <a:gd name="connsiteY25" fmla="*/ 526771 h 1133339"/>
              <a:gd name="connsiteX26" fmla="*/ 8840079 w 12191999"/>
              <a:gd name="connsiteY26" fmla="*/ 364348 h 1133339"/>
              <a:gd name="connsiteX27" fmla="*/ 9145560 w 12191999"/>
              <a:gd name="connsiteY27" fmla="*/ 526771 h 1133339"/>
              <a:gd name="connsiteX28" fmla="*/ 9164773 w 12191999"/>
              <a:gd name="connsiteY28" fmla="*/ 562169 h 1133339"/>
              <a:gd name="connsiteX29" fmla="*/ 9187740 w 12191999"/>
              <a:gd name="connsiteY29" fmla="*/ 549703 h 1133339"/>
              <a:gd name="connsiteX30" fmla="*/ 9390768 w 12191999"/>
              <a:gd name="connsiteY30" fmla="*/ 508714 h 1133339"/>
              <a:gd name="connsiteX31" fmla="*/ 9836849 w 12191999"/>
              <a:gd name="connsiteY31" fmla="*/ 759843 h 1133339"/>
              <a:gd name="connsiteX32" fmla="*/ 9846695 w 12191999"/>
              <a:gd name="connsiteY32" fmla="*/ 779672 h 1133339"/>
              <a:gd name="connsiteX33" fmla="*/ 9859902 w 12191999"/>
              <a:gd name="connsiteY33" fmla="*/ 737128 h 1133339"/>
              <a:gd name="connsiteX34" fmla="*/ 10340506 w 12191999"/>
              <a:gd name="connsiteY34" fmla="*/ 418562 h 1133339"/>
              <a:gd name="connsiteX35" fmla="*/ 10543534 w 12191999"/>
              <a:gd name="connsiteY35" fmla="*/ 459551 h 1133339"/>
              <a:gd name="connsiteX36" fmla="*/ 10626367 w 12191999"/>
              <a:gd name="connsiteY36" fmla="*/ 504512 h 1133339"/>
              <a:gd name="connsiteX37" fmla="*/ 10672181 w 12191999"/>
              <a:gd name="connsiteY37" fmla="*/ 448985 h 1133339"/>
              <a:gd name="connsiteX38" fmla="*/ 11041003 w 12191999"/>
              <a:gd name="connsiteY38" fmla="*/ 296214 h 1133339"/>
              <a:gd name="connsiteX39" fmla="*/ 11332631 w 12191999"/>
              <a:gd name="connsiteY39" fmla="*/ 385294 h 1133339"/>
              <a:gd name="connsiteX40" fmla="*/ 11371408 w 12191999"/>
              <a:gd name="connsiteY40" fmla="*/ 417288 h 1133339"/>
              <a:gd name="connsiteX41" fmla="*/ 11406247 w 12191999"/>
              <a:gd name="connsiteY41" fmla="*/ 398377 h 1133339"/>
              <a:gd name="connsiteX42" fmla="*/ 11609275 w 12191999"/>
              <a:gd name="connsiteY42" fmla="*/ 357388 h 1133339"/>
              <a:gd name="connsiteX43" fmla="*/ 12089879 w 12191999"/>
              <a:gd name="connsiteY43" fmla="*/ 675954 h 1133339"/>
              <a:gd name="connsiteX44" fmla="*/ 12109865 w 12191999"/>
              <a:gd name="connsiteY44" fmla="*/ 740336 h 1133339"/>
              <a:gd name="connsiteX45" fmla="*/ 12187741 w 12191999"/>
              <a:gd name="connsiteY45" fmla="*/ 732486 h 1133339"/>
              <a:gd name="connsiteX46" fmla="*/ 12191999 w 12191999"/>
              <a:gd name="connsiteY46" fmla="*/ 732755 h 1133339"/>
              <a:gd name="connsiteX47" fmla="*/ 12191999 w 12191999"/>
              <a:gd name="connsiteY47" fmla="*/ 1133339 h 1133339"/>
              <a:gd name="connsiteX48" fmla="*/ 0 w 12191999"/>
              <a:gd name="connsiteY48" fmla="*/ 1133339 h 1133339"/>
              <a:gd name="connsiteX49" fmla="*/ 0 w 12191999"/>
              <a:gd name="connsiteY49" fmla="*/ 662259 h 1133339"/>
              <a:gd name="connsiteX50" fmla="*/ 35270 w 12191999"/>
              <a:gd name="connsiteY50" fmla="*/ 627821 h 1133339"/>
              <a:gd name="connsiteX51" fmla="*/ 367052 w 12191999"/>
              <a:gd name="connsiteY51" fmla="*/ 508714 h 1133339"/>
              <a:gd name="connsiteX52" fmla="*/ 761454 w 12191999"/>
              <a:gd name="connsiteY52" fmla="*/ 688964 h 1133339"/>
              <a:gd name="connsiteX53" fmla="*/ 765322 w 12191999"/>
              <a:gd name="connsiteY53" fmla="*/ 694269 h 1133339"/>
              <a:gd name="connsiteX54" fmla="*/ 779363 w 12191999"/>
              <a:gd name="connsiteY54" fmla="*/ 668401 h 1133339"/>
              <a:gd name="connsiteX55" fmla="*/ 1249255 w 12191999"/>
              <a:gd name="connsiteY55" fmla="*/ 418562 h 1133339"/>
              <a:gd name="connsiteX56" fmla="*/ 1469828 w 12191999"/>
              <a:gd name="connsiteY56" fmla="*/ 463094 h 1133339"/>
              <a:gd name="connsiteX57" fmla="*/ 1529039 w 12191999"/>
              <a:gd name="connsiteY57" fmla="*/ 495232 h 1133339"/>
              <a:gd name="connsiteX58" fmla="*/ 1556571 w 12191999"/>
              <a:gd name="connsiteY58" fmla="*/ 461863 h 1133339"/>
              <a:gd name="connsiteX59" fmla="*/ 1925393 w 12191999"/>
              <a:gd name="connsiteY59" fmla="*/ 309092 h 1133339"/>
              <a:gd name="connsiteX60" fmla="*/ 2128421 w 12191999"/>
              <a:gd name="connsiteY60" fmla="*/ 350081 h 1133339"/>
              <a:gd name="connsiteX61" fmla="*/ 2211864 w 12191999"/>
              <a:gd name="connsiteY61" fmla="*/ 395372 h 1133339"/>
              <a:gd name="connsiteX62" fmla="*/ 2265051 w 12191999"/>
              <a:gd name="connsiteY62" fmla="*/ 366503 h 1133339"/>
              <a:gd name="connsiteX63" fmla="*/ 2485624 w 12191999"/>
              <a:gd name="connsiteY63" fmla="*/ 321971 h 1133339"/>
              <a:gd name="connsiteX64" fmla="*/ 3007763 w 12191999"/>
              <a:gd name="connsiteY64" fmla="*/ 668067 h 1133339"/>
              <a:gd name="connsiteX65" fmla="*/ 3028976 w 12191999"/>
              <a:gd name="connsiteY65" fmla="*/ 736404 h 1133339"/>
              <a:gd name="connsiteX66" fmla="*/ 3043766 w 12191999"/>
              <a:gd name="connsiteY66" fmla="*/ 731813 h 1133339"/>
              <a:gd name="connsiteX67" fmla="*/ 3148886 w 12191999"/>
              <a:gd name="connsiteY67" fmla="*/ 721216 h 1133339"/>
              <a:gd name="connsiteX68" fmla="*/ 3166919 w 12191999"/>
              <a:gd name="connsiteY68" fmla="*/ 722353 h 1133339"/>
              <a:gd name="connsiteX69" fmla="*/ 3196314 w 12191999"/>
              <a:gd name="connsiteY69" fmla="*/ 627658 h 1133339"/>
              <a:gd name="connsiteX70" fmla="*/ 3676918 w 12191999"/>
              <a:gd name="connsiteY70" fmla="*/ 309092 h 1133339"/>
              <a:gd name="connsiteX71" fmla="*/ 3782038 w 12191999"/>
              <a:gd name="connsiteY71" fmla="*/ 319689 h 1133339"/>
              <a:gd name="connsiteX72" fmla="*/ 3790298 w 12191999"/>
              <a:gd name="connsiteY72" fmla="*/ 322253 h 1133339"/>
              <a:gd name="connsiteX73" fmla="*/ 3819586 w 12191999"/>
              <a:gd name="connsiteY73" fmla="*/ 268294 h 1133339"/>
              <a:gd name="connsiteX74" fmla="*/ 4324187 w 12191999"/>
              <a:gd name="connsiteY74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191999" h="1133339">
                <a:moveTo>
                  <a:pt x="4324187" y="0"/>
                </a:moveTo>
                <a:cubicBezTo>
                  <a:pt x="4534237" y="0"/>
                  <a:pt x="4719430" y="106424"/>
                  <a:pt x="4828786" y="268294"/>
                </a:cubicBezTo>
                <a:lnTo>
                  <a:pt x="4852161" y="311359"/>
                </a:lnTo>
                <a:lnTo>
                  <a:pt x="4874652" y="309092"/>
                </a:lnTo>
                <a:cubicBezTo>
                  <a:pt x="5054694" y="309092"/>
                  <a:pt x="5213432" y="400313"/>
                  <a:pt x="5307165" y="539058"/>
                </a:cubicBezTo>
                <a:lnTo>
                  <a:pt x="5334082" y="588645"/>
                </a:lnTo>
                <a:lnTo>
                  <a:pt x="5405825" y="549703"/>
                </a:lnTo>
                <a:cubicBezTo>
                  <a:pt x="5468228" y="523309"/>
                  <a:pt x="5536836" y="508714"/>
                  <a:pt x="5608854" y="508714"/>
                </a:cubicBezTo>
                <a:lnTo>
                  <a:pt x="5653102" y="512618"/>
                </a:lnTo>
                <a:lnTo>
                  <a:pt x="5684350" y="474742"/>
                </a:lnTo>
                <a:cubicBezTo>
                  <a:pt x="5778740" y="380352"/>
                  <a:pt x="5909139" y="321971"/>
                  <a:pt x="6053173" y="321971"/>
                </a:cubicBezTo>
                <a:cubicBezTo>
                  <a:pt x="6125190" y="321971"/>
                  <a:pt x="6193799" y="336566"/>
                  <a:pt x="6256201" y="362960"/>
                </a:cubicBezTo>
                <a:lnTo>
                  <a:pt x="6335091" y="405780"/>
                </a:lnTo>
                <a:lnTo>
                  <a:pt x="6344312" y="398172"/>
                </a:lnTo>
                <a:cubicBezTo>
                  <a:pt x="6427558" y="341931"/>
                  <a:pt x="6527914" y="309092"/>
                  <a:pt x="6635938" y="309092"/>
                </a:cubicBezTo>
                <a:cubicBezTo>
                  <a:pt x="6779972" y="309092"/>
                  <a:pt x="6910371" y="367473"/>
                  <a:pt x="7004761" y="461863"/>
                </a:cubicBezTo>
                <a:lnTo>
                  <a:pt x="7041595" y="506507"/>
                </a:lnTo>
                <a:lnTo>
                  <a:pt x="7048024" y="501203"/>
                </a:lnTo>
                <a:cubicBezTo>
                  <a:pt x="7131271" y="444962"/>
                  <a:pt x="7231627" y="412123"/>
                  <a:pt x="7339652" y="412123"/>
                </a:cubicBezTo>
                <a:cubicBezTo>
                  <a:pt x="7555703" y="412123"/>
                  <a:pt x="7741074" y="543481"/>
                  <a:pt x="7820257" y="730689"/>
                </a:cubicBezTo>
                <a:lnTo>
                  <a:pt x="7823882" y="742369"/>
                </a:lnTo>
                <a:lnTo>
                  <a:pt x="7829379" y="732242"/>
                </a:lnTo>
                <a:cubicBezTo>
                  <a:pt x="7923114" y="593497"/>
                  <a:pt x="8081851" y="502276"/>
                  <a:pt x="8261893" y="502276"/>
                </a:cubicBezTo>
                <a:cubicBezTo>
                  <a:pt x="8324908" y="502276"/>
                  <a:pt x="8385313" y="513450"/>
                  <a:pt x="8441234" y="533926"/>
                </a:cubicBezTo>
                <a:lnTo>
                  <a:pt x="8512634" y="567236"/>
                </a:lnTo>
                <a:lnTo>
                  <a:pt x="8534598" y="526771"/>
                </a:lnTo>
                <a:cubicBezTo>
                  <a:pt x="8600802" y="428776"/>
                  <a:pt x="8712916" y="364348"/>
                  <a:pt x="8840079" y="364348"/>
                </a:cubicBezTo>
                <a:cubicBezTo>
                  <a:pt x="8967241" y="364348"/>
                  <a:pt x="9079356" y="428776"/>
                  <a:pt x="9145560" y="526771"/>
                </a:cubicBezTo>
                <a:lnTo>
                  <a:pt x="9164773" y="562169"/>
                </a:lnTo>
                <a:lnTo>
                  <a:pt x="9187740" y="549703"/>
                </a:lnTo>
                <a:cubicBezTo>
                  <a:pt x="9250143" y="523309"/>
                  <a:pt x="9318751" y="508714"/>
                  <a:pt x="9390768" y="508714"/>
                </a:cubicBezTo>
                <a:cubicBezTo>
                  <a:pt x="9579813" y="508714"/>
                  <a:pt x="9745368" y="609285"/>
                  <a:pt x="9836849" y="759843"/>
                </a:cubicBezTo>
                <a:lnTo>
                  <a:pt x="9846695" y="779672"/>
                </a:lnTo>
                <a:lnTo>
                  <a:pt x="9859902" y="737128"/>
                </a:lnTo>
                <a:cubicBezTo>
                  <a:pt x="9939084" y="549920"/>
                  <a:pt x="10124455" y="418562"/>
                  <a:pt x="10340506" y="418562"/>
                </a:cubicBezTo>
                <a:cubicBezTo>
                  <a:pt x="10412523" y="418562"/>
                  <a:pt x="10481131" y="433157"/>
                  <a:pt x="10543534" y="459551"/>
                </a:cubicBezTo>
                <a:lnTo>
                  <a:pt x="10626367" y="504512"/>
                </a:lnTo>
                <a:lnTo>
                  <a:pt x="10672181" y="448985"/>
                </a:lnTo>
                <a:cubicBezTo>
                  <a:pt x="10766571" y="354595"/>
                  <a:pt x="10896969" y="296214"/>
                  <a:pt x="11041003" y="296214"/>
                </a:cubicBezTo>
                <a:cubicBezTo>
                  <a:pt x="11149029" y="296214"/>
                  <a:pt x="11249384" y="329053"/>
                  <a:pt x="11332631" y="385294"/>
                </a:cubicBezTo>
                <a:lnTo>
                  <a:pt x="11371408" y="417288"/>
                </a:lnTo>
                <a:lnTo>
                  <a:pt x="11406247" y="398377"/>
                </a:lnTo>
                <a:cubicBezTo>
                  <a:pt x="11468650" y="371983"/>
                  <a:pt x="11537258" y="357388"/>
                  <a:pt x="11609275" y="357388"/>
                </a:cubicBezTo>
                <a:cubicBezTo>
                  <a:pt x="11825326" y="357388"/>
                  <a:pt x="12010697" y="488746"/>
                  <a:pt x="12089879" y="675954"/>
                </a:cubicBezTo>
                <a:lnTo>
                  <a:pt x="12109865" y="740336"/>
                </a:lnTo>
                <a:lnTo>
                  <a:pt x="12187741" y="732486"/>
                </a:lnTo>
                <a:lnTo>
                  <a:pt x="12191999" y="732755"/>
                </a:lnTo>
                <a:lnTo>
                  <a:pt x="12191999" y="1133339"/>
                </a:lnTo>
                <a:lnTo>
                  <a:pt x="0" y="1133339"/>
                </a:lnTo>
                <a:lnTo>
                  <a:pt x="0" y="662259"/>
                </a:lnTo>
                <a:lnTo>
                  <a:pt x="35270" y="627821"/>
                </a:lnTo>
                <a:cubicBezTo>
                  <a:pt x="125433" y="553412"/>
                  <a:pt x="241023" y="508714"/>
                  <a:pt x="367052" y="508714"/>
                </a:cubicBezTo>
                <a:cubicBezTo>
                  <a:pt x="524589" y="508714"/>
                  <a:pt x="665814" y="578555"/>
                  <a:pt x="761454" y="688964"/>
                </a:cubicBezTo>
                <a:lnTo>
                  <a:pt x="765322" y="694269"/>
                </a:lnTo>
                <a:lnTo>
                  <a:pt x="779363" y="668401"/>
                </a:lnTo>
                <a:cubicBezTo>
                  <a:pt x="881198" y="517666"/>
                  <a:pt x="1053653" y="418562"/>
                  <a:pt x="1249255" y="418562"/>
                </a:cubicBezTo>
                <a:cubicBezTo>
                  <a:pt x="1327495" y="418562"/>
                  <a:pt x="1402032" y="434418"/>
                  <a:pt x="1469828" y="463094"/>
                </a:cubicBezTo>
                <a:lnTo>
                  <a:pt x="1529039" y="495232"/>
                </a:lnTo>
                <a:lnTo>
                  <a:pt x="1556571" y="461863"/>
                </a:lnTo>
                <a:cubicBezTo>
                  <a:pt x="1650961" y="367473"/>
                  <a:pt x="1781359" y="309092"/>
                  <a:pt x="1925393" y="309092"/>
                </a:cubicBezTo>
                <a:cubicBezTo>
                  <a:pt x="1997410" y="309092"/>
                  <a:pt x="2066018" y="323687"/>
                  <a:pt x="2128421" y="350081"/>
                </a:cubicBezTo>
                <a:lnTo>
                  <a:pt x="2211864" y="395372"/>
                </a:lnTo>
                <a:lnTo>
                  <a:pt x="2265051" y="366503"/>
                </a:lnTo>
                <a:cubicBezTo>
                  <a:pt x="2332847" y="337827"/>
                  <a:pt x="2407384" y="321971"/>
                  <a:pt x="2485624" y="321971"/>
                </a:cubicBezTo>
                <a:cubicBezTo>
                  <a:pt x="2720347" y="321971"/>
                  <a:pt x="2921738" y="464681"/>
                  <a:pt x="3007763" y="668067"/>
                </a:cubicBezTo>
                <a:lnTo>
                  <a:pt x="3028976" y="736404"/>
                </a:lnTo>
                <a:lnTo>
                  <a:pt x="3043766" y="731813"/>
                </a:lnTo>
                <a:cubicBezTo>
                  <a:pt x="3077721" y="724865"/>
                  <a:pt x="3112877" y="721216"/>
                  <a:pt x="3148886" y="721216"/>
                </a:cubicBezTo>
                <a:lnTo>
                  <a:pt x="3166919" y="722353"/>
                </a:lnTo>
                <a:lnTo>
                  <a:pt x="3196314" y="627658"/>
                </a:lnTo>
                <a:cubicBezTo>
                  <a:pt x="3275496" y="440450"/>
                  <a:pt x="3460867" y="309092"/>
                  <a:pt x="3676918" y="309092"/>
                </a:cubicBezTo>
                <a:cubicBezTo>
                  <a:pt x="3712927" y="309092"/>
                  <a:pt x="3748083" y="312741"/>
                  <a:pt x="3782038" y="319689"/>
                </a:cubicBezTo>
                <a:lnTo>
                  <a:pt x="3790298" y="322253"/>
                </a:lnTo>
                <a:lnTo>
                  <a:pt x="3819586" y="268294"/>
                </a:lnTo>
                <a:cubicBezTo>
                  <a:pt x="3928943" y="106424"/>
                  <a:pt x="4114136" y="0"/>
                  <a:pt x="4324187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 rot="900000">
            <a:off x="6715737" y="1178883"/>
            <a:ext cx="636415" cy="440024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81457" y="1774731"/>
            <a:ext cx="8581084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学生生活：</a:t>
            </a:r>
            <a:r>
              <a:rPr lang="zh-CN" altLang="en-US" sz="2800" b="1" dirty="0" smtClean="0"/>
              <a:t>社会实践活动、科技节、艺术节</a:t>
            </a:r>
            <a:r>
              <a:rPr lang="en-US" altLang="zh-CN" sz="2800" b="1" dirty="0" smtClean="0"/>
              <a:t>……</a:t>
            </a:r>
          </a:p>
          <a:p>
            <a:endParaRPr lang="en-US" altLang="zh-CN" sz="900" b="1" dirty="0" smtClean="0"/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生活热点：</a:t>
            </a:r>
            <a:r>
              <a:rPr lang="zh-CN" altLang="en-US" sz="2800" b="1" dirty="0" smtClean="0"/>
              <a:t>养老金并轨、延迟退休、海绵城市、“十面霾伏”、房价、网约车</a:t>
            </a:r>
            <a:r>
              <a:rPr lang="en-US" altLang="zh-CN" sz="2800" b="1" dirty="0" smtClean="0"/>
              <a:t>……</a:t>
            </a:r>
          </a:p>
          <a:p>
            <a:endParaRPr lang="en-US" altLang="zh-CN" sz="900" b="1" dirty="0" smtClean="0"/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时政热点：</a:t>
            </a:r>
            <a:r>
              <a:rPr lang="zh-CN" altLang="en-US" sz="2800" b="1" dirty="0" smtClean="0"/>
              <a:t>五大发展理念、供给侧改革、一带一路、精准扶贫、全面二孩、反腐败斗争</a:t>
            </a:r>
            <a:r>
              <a:rPr lang="en-US" altLang="zh-CN" sz="2800" b="1" dirty="0" smtClean="0"/>
              <a:t>……</a:t>
            </a:r>
          </a:p>
          <a:p>
            <a:endParaRPr lang="en-US" altLang="zh-CN" sz="900" b="1" dirty="0" smtClean="0"/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虚拟情境：</a:t>
            </a:r>
            <a:r>
              <a:rPr lang="zh-CN" altLang="en-US" sz="2800" b="1" dirty="0" smtClean="0"/>
              <a:t>模拟听证会、模拟联合国、模拟政协、模拟政府发言人</a:t>
            </a:r>
            <a:r>
              <a:rPr lang="en-US" altLang="zh-CN" sz="2800" b="1" dirty="0" smtClean="0"/>
              <a:t>……</a:t>
            </a:r>
          </a:p>
          <a:p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32272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60677" y="409857"/>
            <a:ext cx="9022649" cy="267238"/>
            <a:chOff x="2331650" y="3295381"/>
            <a:chExt cx="9022649" cy="267238"/>
          </a:xfrm>
          <a:solidFill>
            <a:srgbClr val="53BAE9"/>
          </a:solidFill>
        </p:grpSpPr>
        <p:sp>
          <p:nvSpPr>
            <p:cNvPr id="35" name="椭圆 34"/>
            <p:cNvSpPr/>
            <p:nvPr/>
          </p:nvSpPr>
          <p:spPr>
            <a:xfrm rot="10800000">
              <a:off x="4045590" y="3295381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 rot="10800000">
              <a:off x="3407467" y="3328786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 rot="10800000">
              <a:off x="2836154" y="3362190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 rot="10800000">
              <a:off x="2331650" y="3395595"/>
              <a:ext cx="66809" cy="6680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9373122" y="3295382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10078054" y="3328787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10716176" y="3362191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1287490" y="3395595"/>
              <a:ext cx="66809" cy="6680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9" name="Group 81"/>
          <p:cNvGrpSpPr/>
          <p:nvPr/>
        </p:nvGrpSpPr>
        <p:grpSpPr>
          <a:xfrm>
            <a:off x="6503991" y="4210011"/>
            <a:ext cx="980017" cy="1134534"/>
            <a:chOff x="5028984" y="2913471"/>
            <a:chExt cx="735013" cy="850900"/>
          </a:xfrm>
        </p:grpSpPr>
        <p:sp>
          <p:nvSpPr>
            <p:cNvPr id="60" name="Rectangle 6"/>
            <p:cNvSpPr>
              <a:spLocks noChangeArrowheads="1"/>
            </p:cNvSpPr>
            <p:nvPr/>
          </p:nvSpPr>
          <p:spPr bwMode="auto">
            <a:xfrm>
              <a:off x="5451259" y="3251609"/>
              <a:ext cx="50800" cy="512762"/>
            </a:xfrm>
            <a:prstGeom prst="rect">
              <a:avLst/>
            </a:prstGeom>
            <a:solidFill>
              <a:srgbClr val="6F583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7"/>
            <p:cNvSpPr>
              <a:spLocks noChangeArrowheads="1"/>
            </p:cNvSpPr>
            <p:nvPr/>
          </p:nvSpPr>
          <p:spPr bwMode="auto">
            <a:xfrm>
              <a:off x="5198847" y="3107146"/>
              <a:ext cx="565150" cy="566737"/>
            </a:xfrm>
            <a:prstGeom prst="ellipse">
              <a:avLst/>
            </a:prstGeom>
            <a:solidFill>
              <a:srgbClr val="ABDE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3"/>
            <p:cNvSpPr>
              <a:spLocks noChangeArrowheads="1"/>
            </p:cNvSpPr>
            <p:nvPr/>
          </p:nvSpPr>
          <p:spPr bwMode="auto">
            <a:xfrm>
              <a:off x="5208372" y="3251609"/>
              <a:ext cx="38100" cy="512762"/>
            </a:xfrm>
            <a:prstGeom prst="rect">
              <a:avLst/>
            </a:prstGeom>
            <a:solidFill>
              <a:srgbClr val="6F583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Oval 14"/>
            <p:cNvSpPr>
              <a:spLocks noChangeArrowheads="1"/>
            </p:cNvSpPr>
            <p:nvPr/>
          </p:nvSpPr>
          <p:spPr bwMode="auto">
            <a:xfrm>
              <a:off x="5028984" y="2913471"/>
              <a:ext cx="406400" cy="636587"/>
            </a:xfrm>
            <a:prstGeom prst="ellipse">
              <a:avLst/>
            </a:prstGeom>
            <a:solidFill>
              <a:srgbClr val="53BAE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" name="Group 78"/>
          <p:cNvGrpSpPr/>
          <p:nvPr/>
        </p:nvGrpSpPr>
        <p:grpSpPr>
          <a:xfrm>
            <a:off x="1850538" y="4127452"/>
            <a:ext cx="800100" cy="1270000"/>
            <a:chOff x="2122272" y="2869478"/>
            <a:chExt cx="600075" cy="952500"/>
          </a:xfrm>
        </p:grpSpPr>
        <p:sp>
          <p:nvSpPr>
            <p:cNvPr id="65" name="Rectangle 10"/>
            <p:cNvSpPr>
              <a:spLocks noChangeArrowheads="1"/>
            </p:cNvSpPr>
            <p:nvPr/>
          </p:nvSpPr>
          <p:spPr bwMode="auto">
            <a:xfrm>
              <a:off x="2242922" y="3667991"/>
              <a:ext cx="50800" cy="153987"/>
            </a:xfrm>
            <a:prstGeom prst="rect">
              <a:avLst/>
            </a:prstGeom>
            <a:solidFill>
              <a:srgbClr val="6F583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1"/>
            <p:cNvSpPr>
              <a:spLocks noChangeArrowheads="1"/>
            </p:cNvSpPr>
            <p:nvPr/>
          </p:nvSpPr>
          <p:spPr bwMode="auto">
            <a:xfrm>
              <a:off x="2498509" y="3251609"/>
              <a:ext cx="50800" cy="512762"/>
            </a:xfrm>
            <a:prstGeom prst="rect">
              <a:avLst/>
            </a:prstGeom>
            <a:solidFill>
              <a:srgbClr val="6F583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12"/>
            <p:cNvSpPr>
              <a:spLocks noChangeArrowheads="1"/>
            </p:cNvSpPr>
            <p:nvPr/>
          </p:nvSpPr>
          <p:spPr bwMode="auto">
            <a:xfrm>
              <a:off x="2312772" y="2949984"/>
              <a:ext cx="409575" cy="635000"/>
            </a:xfrm>
            <a:prstGeom prst="ellipse">
              <a:avLst/>
            </a:prstGeom>
            <a:solidFill>
              <a:srgbClr val="ABDE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20"/>
            <p:cNvSpPr>
              <a:spLocks noChangeArrowheads="1"/>
            </p:cNvSpPr>
            <p:nvPr/>
          </p:nvSpPr>
          <p:spPr bwMode="auto">
            <a:xfrm>
              <a:off x="2122272" y="2869478"/>
              <a:ext cx="293688" cy="830262"/>
            </a:xfrm>
            <a:prstGeom prst="ellipse">
              <a:avLst/>
            </a:prstGeom>
            <a:solidFill>
              <a:srgbClr val="53BAE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9" name="Group 77"/>
          <p:cNvGrpSpPr/>
          <p:nvPr/>
        </p:nvGrpSpPr>
        <p:grpSpPr>
          <a:xfrm>
            <a:off x="195202" y="4490168"/>
            <a:ext cx="984250" cy="1193800"/>
            <a:chOff x="942759" y="2869021"/>
            <a:chExt cx="738188" cy="895350"/>
          </a:xfrm>
        </p:grpSpPr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1182472" y="3251609"/>
              <a:ext cx="50800" cy="512762"/>
            </a:xfrm>
            <a:prstGeom prst="rect">
              <a:avLst/>
            </a:prstGeom>
            <a:solidFill>
              <a:srgbClr val="6F583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9"/>
            <p:cNvSpPr>
              <a:spLocks noChangeArrowheads="1"/>
            </p:cNvSpPr>
            <p:nvPr/>
          </p:nvSpPr>
          <p:spPr bwMode="auto">
            <a:xfrm>
              <a:off x="1450759" y="3384237"/>
              <a:ext cx="38100" cy="346075"/>
            </a:xfrm>
            <a:prstGeom prst="rect">
              <a:avLst/>
            </a:prstGeom>
            <a:solidFill>
              <a:srgbClr val="6F583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17"/>
            <p:cNvSpPr>
              <a:spLocks noChangeArrowheads="1"/>
            </p:cNvSpPr>
            <p:nvPr/>
          </p:nvSpPr>
          <p:spPr bwMode="auto">
            <a:xfrm>
              <a:off x="942759" y="2869021"/>
              <a:ext cx="520700" cy="523875"/>
            </a:xfrm>
            <a:prstGeom prst="ellipse">
              <a:avLst/>
            </a:prstGeom>
            <a:solidFill>
              <a:srgbClr val="53BAE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29"/>
            <p:cNvSpPr>
              <a:spLocks noChangeArrowheads="1"/>
            </p:cNvSpPr>
            <p:nvPr/>
          </p:nvSpPr>
          <p:spPr bwMode="auto">
            <a:xfrm>
              <a:off x="1271372" y="3073087"/>
              <a:ext cx="409575" cy="409575"/>
            </a:xfrm>
            <a:prstGeom prst="ellipse">
              <a:avLst/>
            </a:prstGeom>
            <a:solidFill>
              <a:srgbClr val="ABDE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" name="Group 82"/>
          <p:cNvGrpSpPr/>
          <p:nvPr/>
        </p:nvGrpSpPr>
        <p:grpSpPr>
          <a:xfrm>
            <a:off x="7821286" y="4747636"/>
            <a:ext cx="898334" cy="880533"/>
            <a:chOff x="6224853" y="3161578"/>
            <a:chExt cx="673750" cy="660400"/>
          </a:xfrm>
        </p:grpSpPr>
        <p:sp>
          <p:nvSpPr>
            <p:cNvPr id="122" name="Rectangle 24"/>
            <p:cNvSpPr>
              <a:spLocks noChangeArrowheads="1"/>
            </p:cNvSpPr>
            <p:nvPr/>
          </p:nvSpPr>
          <p:spPr bwMode="auto">
            <a:xfrm>
              <a:off x="6397891" y="3327809"/>
              <a:ext cx="50800" cy="436562"/>
            </a:xfrm>
            <a:prstGeom prst="rect">
              <a:avLst/>
            </a:prstGeom>
            <a:solidFill>
              <a:srgbClr val="6F583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Oval 25"/>
            <p:cNvSpPr>
              <a:spLocks noChangeArrowheads="1"/>
            </p:cNvSpPr>
            <p:nvPr/>
          </p:nvSpPr>
          <p:spPr bwMode="auto">
            <a:xfrm>
              <a:off x="6224853" y="3254784"/>
              <a:ext cx="406400" cy="409575"/>
            </a:xfrm>
            <a:prstGeom prst="ellipse">
              <a:avLst/>
            </a:prstGeom>
            <a:solidFill>
              <a:srgbClr val="ABDE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30"/>
            <p:cNvSpPr>
              <a:spLocks noChangeArrowheads="1"/>
            </p:cNvSpPr>
            <p:nvPr/>
          </p:nvSpPr>
          <p:spPr bwMode="auto">
            <a:xfrm>
              <a:off x="6633490" y="3475903"/>
              <a:ext cx="38100" cy="346075"/>
            </a:xfrm>
            <a:prstGeom prst="rect">
              <a:avLst/>
            </a:prstGeom>
            <a:solidFill>
              <a:srgbClr val="6F583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Oval 31"/>
            <p:cNvSpPr>
              <a:spLocks noChangeArrowheads="1"/>
            </p:cNvSpPr>
            <p:nvPr/>
          </p:nvSpPr>
          <p:spPr bwMode="auto">
            <a:xfrm>
              <a:off x="6412828" y="3161578"/>
              <a:ext cx="485775" cy="484187"/>
            </a:xfrm>
            <a:prstGeom prst="ellipse">
              <a:avLst/>
            </a:prstGeom>
            <a:solidFill>
              <a:srgbClr val="53BAE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6" name="Oval 13"/>
          <p:cNvSpPr/>
          <p:nvPr/>
        </p:nvSpPr>
        <p:spPr>
          <a:xfrm>
            <a:off x="5186476" y="1613861"/>
            <a:ext cx="1113973" cy="1113971"/>
          </a:xfrm>
          <a:prstGeom prst="ellipse">
            <a:avLst/>
          </a:prstGeom>
          <a:solidFill>
            <a:srgbClr val="ABDEF4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FontAwesome" pitchFamily="2" charset="0"/>
            </a:endParaRPr>
          </a:p>
        </p:txBody>
      </p:sp>
      <p:sp>
        <p:nvSpPr>
          <p:cNvPr id="127" name="Oval 14"/>
          <p:cNvSpPr/>
          <p:nvPr/>
        </p:nvSpPr>
        <p:spPr>
          <a:xfrm>
            <a:off x="2843553" y="1613861"/>
            <a:ext cx="1113973" cy="1113971"/>
          </a:xfrm>
          <a:prstGeom prst="ellipse">
            <a:avLst/>
          </a:prstGeom>
          <a:solidFill>
            <a:srgbClr val="ABDEF4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FontAwesome" pitchFamily="2" charset="0"/>
            </a:endParaRPr>
          </a:p>
        </p:txBody>
      </p:sp>
      <p:sp>
        <p:nvSpPr>
          <p:cNvPr id="128" name="Freeform 5"/>
          <p:cNvSpPr>
            <a:spLocks/>
          </p:cNvSpPr>
          <p:nvPr/>
        </p:nvSpPr>
        <p:spPr bwMode="auto">
          <a:xfrm>
            <a:off x="3649138" y="2190166"/>
            <a:ext cx="1845725" cy="3371817"/>
          </a:xfrm>
          <a:custGeom>
            <a:avLst/>
            <a:gdLst/>
            <a:ahLst/>
            <a:cxnLst>
              <a:cxn ang="0">
                <a:pos x="173" y="908"/>
              </a:cxn>
              <a:cxn ang="0">
                <a:pos x="187" y="613"/>
              </a:cxn>
              <a:cxn ang="0">
                <a:pos x="0" y="357"/>
              </a:cxn>
              <a:cxn ang="0">
                <a:pos x="0" y="357"/>
              </a:cxn>
              <a:cxn ang="0">
                <a:pos x="203" y="547"/>
              </a:cxn>
              <a:cxn ang="0">
                <a:pos x="230" y="0"/>
              </a:cxn>
              <a:cxn ang="0">
                <a:pos x="255" y="237"/>
              </a:cxn>
              <a:cxn ang="0">
                <a:pos x="271" y="439"/>
              </a:cxn>
              <a:cxn ang="0">
                <a:pos x="496" y="295"/>
              </a:cxn>
              <a:cxn ang="0">
                <a:pos x="496" y="295"/>
              </a:cxn>
              <a:cxn ang="0">
                <a:pos x="291" y="500"/>
              </a:cxn>
              <a:cxn ang="0">
                <a:pos x="282" y="660"/>
              </a:cxn>
              <a:cxn ang="0">
                <a:pos x="307" y="905"/>
              </a:cxn>
              <a:cxn ang="0">
                <a:pos x="173" y="908"/>
              </a:cxn>
            </a:cxnLst>
            <a:rect l="0" t="0" r="r" b="b"/>
            <a:pathLst>
              <a:path w="496" h="908">
                <a:moveTo>
                  <a:pt x="173" y="908"/>
                </a:moveTo>
                <a:cubicBezTo>
                  <a:pt x="173" y="908"/>
                  <a:pt x="208" y="680"/>
                  <a:pt x="187" y="613"/>
                </a:cubicBezTo>
                <a:cubicBezTo>
                  <a:pt x="0" y="357"/>
                  <a:pt x="0" y="357"/>
                  <a:pt x="0" y="357"/>
                </a:cubicBezTo>
                <a:cubicBezTo>
                  <a:pt x="0" y="357"/>
                  <a:pt x="0" y="357"/>
                  <a:pt x="0" y="357"/>
                </a:cubicBezTo>
                <a:cubicBezTo>
                  <a:pt x="203" y="547"/>
                  <a:pt x="203" y="547"/>
                  <a:pt x="203" y="547"/>
                </a:cubicBezTo>
                <a:cubicBezTo>
                  <a:pt x="230" y="0"/>
                  <a:pt x="230" y="0"/>
                  <a:pt x="230" y="0"/>
                </a:cubicBezTo>
                <a:cubicBezTo>
                  <a:pt x="255" y="237"/>
                  <a:pt x="255" y="237"/>
                  <a:pt x="255" y="237"/>
                </a:cubicBezTo>
                <a:cubicBezTo>
                  <a:pt x="271" y="439"/>
                  <a:pt x="271" y="439"/>
                  <a:pt x="271" y="439"/>
                </a:cubicBezTo>
                <a:cubicBezTo>
                  <a:pt x="496" y="295"/>
                  <a:pt x="496" y="295"/>
                  <a:pt x="496" y="295"/>
                </a:cubicBezTo>
                <a:cubicBezTo>
                  <a:pt x="496" y="295"/>
                  <a:pt x="496" y="295"/>
                  <a:pt x="496" y="295"/>
                </a:cubicBezTo>
                <a:cubicBezTo>
                  <a:pt x="291" y="500"/>
                  <a:pt x="291" y="500"/>
                  <a:pt x="291" y="500"/>
                </a:cubicBezTo>
                <a:cubicBezTo>
                  <a:pt x="291" y="500"/>
                  <a:pt x="268" y="500"/>
                  <a:pt x="282" y="660"/>
                </a:cubicBezTo>
                <a:cubicBezTo>
                  <a:pt x="295" y="819"/>
                  <a:pt x="307" y="905"/>
                  <a:pt x="307" y="905"/>
                </a:cubicBezTo>
                <a:lnTo>
                  <a:pt x="173" y="908"/>
                </a:lnTo>
                <a:close/>
              </a:path>
            </a:pathLst>
          </a:custGeom>
          <a:solidFill>
            <a:srgbClr val="ABDEF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5"/>
          <p:cNvSpPr>
            <a:spLocks/>
          </p:cNvSpPr>
          <p:nvPr/>
        </p:nvSpPr>
        <p:spPr bwMode="auto">
          <a:xfrm>
            <a:off x="0" y="5151966"/>
            <a:ext cx="9144000" cy="1706034"/>
          </a:xfrm>
          <a:custGeom>
            <a:avLst/>
            <a:gdLst/>
            <a:ahLst/>
            <a:cxnLst>
              <a:cxn ang="0">
                <a:pos x="0" y="1489"/>
              </a:cxn>
              <a:cxn ang="0">
                <a:pos x="0" y="700"/>
              </a:cxn>
              <a:cxn ang="0">
                <a:pos x="940" y="320"/>
              </a:cxn>
              <a:cxn ang="0">
                <a:pos x="3842" y="0"/>
              </a:cxn>
              <a:cxn ang="0">
                <a:pos x="6745" y="320"/>
              </a:cxn>
              <a:cxn ang="0">
                <a:pos x="7680" y="696"/>
              </a:cxn>
              <a:cxn ang="0">
                <a:pos x="7680" y="1492"/>
              </a:cxn>
              <a:cxn ang="0">
                <a:pos x="7659" y="1506"/>
              </a:cxn>
              <a:cxn ang="0">
                <a:pos x="25" y="1506"/>
              </a:cxn>
              <a:cxn ang="0">
                <a:pos x="0" y="1489"/>
              </a:cxn>
            </a:cxnLst>
            <a:rect l="0" t="0" r="r" b="b"/>
            <a:pathLst>
              <a:path w="7680" h="1506">
                <a:moveTo>
                  <a:pt x="0" y="1489"/>
                </a:moveTo>
                <a:cubicBezTo>
                  <a:pt x="0" y="700"/>
                  <a:pt x="0" y="700"/>
                  <a:pt x="0" y="700"/>
                </a:cubicBezTo>
                <a:cubicBezTo>
                  <a:pt x="199" y="561"/>
                  <a:pt x="512" y="434"/>
                  <a:pt x="940" y="320"/>
                </a:cubicBezTo>
                <a:cubicBezTo>
                  <a:pt x="1741" y="107"/>
                  <a:pt x="2709" y="0"/>
                  <a:pt x="3842" y="0"/>
                </a:cubicBezTo>
                <a:cubicBezTo>
                  <a:pt x="4976" y="0"/>
                  <a:pt x="5943" y="107"/>
                  <a:pt x="6745" y="320"/>
                </a:cubicBezTo>
                <a:cubicBezTo>
                  <a:pt x="7168" y="433"/>
                  <a:pt x="7480" y="559"/>
                  <a:pt x="7680" y="696"/>
                </a:cubicBezTo>
                <a:cubicBezTo>
                  <a:pt x="7680" y="1492"/>
                  <a:pt x="7680" y="1492"/>
                  <a:pt x="7680" y="1492"/>
                </a:cubicBezTo>
                <a:cubicBezTo>
                  <a:pt x="7673" y="1497"/>
                  <a:pt x="7666" y="1501"/>
                  <a:pt x="7659" y="1506"/>
                </a:cubicBezTo>
                <a:cubicBezTo>
                  <a:pt x="25" y="1506"/>
                  <a:pt x="25" y="1506"/>
                  <a:pt x="25" y="1506"/>
                </a:cubicBezTo>
                <a:cubicBezTo>
                  <a:pt x="16" y="1500"/>
                  <a:pt x="8" y="1494"/>
                  <a:pt x="0" y="1489"/>
                </a:cubicBezTo>
                <a:close/>
              </a:path>
            </a:pathLst>
          </a:custGeom>
          <a:solidFill>
            <a:srgbClr val="53BAE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TextBox 9"/>
          <p:cNvSpPr txBox="1"/>
          <p:nvPr/>
        </p:nvSpPr>
        <p:spPr>
          <a:xfrm>
            <a:off x="252495" y="5619540"/>
            <a:ext cx="8729239" cy="16840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lnSpc>
                <a:spcPct val="114000"/>
              </a:lnSpc>
            </a:pPr>
            <a:r>
              <a:rPr lang="en-US" altLang="zh-CN" sz="2400" b="1" dirty="0" smtClean="0">
                <a:solidFill>
                  <a:schemeClr val="bg1"/>
                </a:solidFill>
              </a:rPr>
              <a:t>        </a:t>
            </a:r>
            <a:r>
              <a:rPr lang="zh-CN" altLang="zh-CN" sz="2400" b="1" dirty="0" smtClean="0">
                <a:solidFill>
                  <a:schemeClr val="bg1"/>
                </a:solidFill>
              </a:rPr>
              <a:t>教师</a:t>
            </a:r>
            <a:r>
              <a:rPr lang="zh-CN" altLang="zh-CN" sz="2400" b="1" dirty="0">
                <a:solidFill>
                  <a:schemeClr val="bg1"/>
                </a:solidFill>
              </a:rPr>
              <a:t>在教学中应该坚持正面教育，以理服人，以情动人，使学生在感悟情境时不自觉地接受情境材料所传递的正能量，逐渐形成政治认同，进而内化为自身的政治意识，作出正确的政治选择。</a:t>
            </a:r>
            <a:endParaRPr lang="en-US" altLang="zh-CN" sz="2400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1" name="Oval 11"/>
          <p:cNvSpPr/>
          <p:nvPr/>
        </p:nvSpPr>
        <p:spPr>
          <a:xfrm>
            <a:off x="3649138" y="1048537"/>
            <a:ext cx="1788893" cy="1788891"/>
          </a:xfrm>
          <a:prstGeom prst="ellipse">
            <a:avLst/>
          </a:prstGeom>
          <a:solidFill>
            <a:srgbClr val="53BAE9"/>
          </a:solidFill>
          <a:ln w="38100" cmpd="sng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1"/>
              </a:solidFill>
              <a:latin typeface="FontAwesome" pitchFamily="2" charset="0"/>
            </a:endParaRPr>
          </a:p>
        </p:txBody>
      </p:sp>
      <p:sp>
        <p:nvSpPr>
          <p:cNvPr id="132" name="Oval 12"/>
          <p:cNvSpPr/>
          <p:nvPr/>
        </p:nvSpPr>
        <p:spPr>
          <a:xfrm>
            <a:off x="4815022" y="2482025"/>
            <a:ext cx="1459644" cy="1459644"/>
          </a:xfrm>
          <a:prstGeom prst="ellipse">
            <a:avLst/>
          </a:prstGeom>
          <a:solidFill>
            <a:srgbClr val="53BAE9"/>
          </a:solidFill>
          <a:ln w="38100" cmpd="sng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1"/>
              </a:solidFill>
              <a:latin typeface="FontAwesome" pitchFamily="2" charset="0"/>
            </a:endParaRPr>
          </a:p>
        </p:txBody>
      </p:sp>
      <p:sp>
        <p:nvSpPr>
          <p:cNvPr id="133" name="Oval 15"/>
          <p:cNvSpPr/>
          <p:nvPr/>
        </p:nvSpPr>
        <p:spPr>
          <a:xfrm>
            <a:off x="2855102" y="2482025"/>
            <a:ext cx="1459644" cy="1459644"/>
          </a:xfrm>
          <a:prstGeom prst="ellipse">
            <a:avLst/>
          </a:prstGeom>
          <a:solidFill>
            <a:srgbClr val="53BAE9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1"/>
              </a:solidFill>
              <a:latin typeface="FontAwesome" pitchFamily="2" charset="0"/>
            </a:endParaRPr>
          </a:p>
        </p:txBody>
      </p:sp>
      <p:sp>
        <p:nvSpPr>
          <p:cNvPr id="135" name="Text Placeholder 3"/>
          <p:cNvSpPr txBox="1">
            <a:spLocks/>
          </p:cNvSpPr>
          <p:nvPr/>
        </p:nvSpPr>
        <p:spPr>
          <a:xfrm>
            <a:off x="252495" y="3109749"/>
            <a:ext cx="2558702" cy="1263038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algn="l">
              <a:lnSpc>
                <a:spcPct val="114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Open Sans" panose="020B0606030504020204" pitchFamily="34" charset="0"/>
              </a:rPr>
              <a:t>教学中过多采用揭露社会阴暗面的消极材料</a:t>
            </a:r>
            <a:endParaRPr lang="en-US" altLang="zh-CN" sz="2400" b="1" dirty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Open Sans" panose="020B0606030504020204" pitchFamily="34" charset="0"/>
            </a:endParaRPr>
          </a:p>
        </p:txBody>
      </p:sp>
      <p:sp>
        <p:nvSpPr>
          <p:cNvPr id="137" name="Text Placeholder 3"/>
          <p:cNvSpPr txBox="1">
            <a:spLocks/>
          </p:cNvSpPr>
          <p:nvPr/>
        </p:nvSpPr>
        <p:spPr>
          <a:xfrm>
            <a:off x="6319590" y="3133691"/>
            <a:ext cx="2824410" cy="807978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>
              <a:lnSpc>
                <a:spcPct val="114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Open Sans" panose="020B0606030504020204" pitchFamily="34" charset="0"/>
              </a:rPr>
              <a:t>个别教师发表不负责任的错误言论</a:t>
            </a:r>
            <a:endParaRPr lang="en-US" altLang="zh-CN" sz="2400" b="1" dirty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Open Sans" panose="020B0606030504020204" pitchFamily="34" charset="0"/>
            </a:endParaRPr>
          </a:p>
        </p:txBody>
      </p:sp>
      <p:sp>
        <p:nvSpPr>
          <p:cNvPr id="139" name="Text Placeholder 3"/>
          <p:cNvSpPr txBox="1">
            <a:spLocks/>
          </p:cNvSpPr>
          <p:nvPr/>
        </p:nvSpPr>
        <p:spPr>
          <a:xfrm>
            <a:off x="-146513" y="1828479"/>
            <a:ext cx="2824410" cy="3869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>
              <a:lnSpc>
                <a:spcPct val="114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Open Sans" panose="020B0606030504020204" pitchFamily="34" charset="0"/>
              </a:rPr>
              <a:t>信息日益多元化</a:t>
            </a:r>
            <a:endParaRPr lang="en-US" altLang="zh-CN" sz="2400" b="1" dirty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Open Sans" panose="020B0606030504020204" pitchFamily="34" charset="0"/>
            </a:endParaRPr>
          </a:p>
        </p:txBody>
      </p:sp>
      <p:sp>
        <p:nvSpPr>
          <p:cNvPr id="141" name="Text Placeholder 3"/>
          <p:cNvSpPr txBox="1">
            <a:spLocks/>
          </p:cNvSpPr>
          <p:nvPr/>
        </p:nvSpPr>
        <p:spPr>
          <a:xfrm>
            <a:off x="6523653" y="1658222"/>
            <a:ext cx="2195967" cy="84202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algn="l">
              <a:lnSpc>
                <a:spcPct val="114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Open Sans" panose="020B0606030504020204" pitchFamily="34" charset="0"/>
              </a:rPr>
              <a:t>唯考试导向的教育体制</a:t>
            </a:r>
            <a:endParaRPr lang="en-US" altLang="zh-CN" sz="2400" b="1" dirty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Open Sans" panose="020B0606030504020204" pitchFamily="34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2104538" y="-2588"/>
            <a:ext cx="1207383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7200" dirty="0">
                <a:latin typeface="华文细黑" panose="02010600040101010101" pitchFamily="2" charset="-122"/>
                <a:ea typeface="华文细黑" panose="02010600040101010101" pitchFamily="2" charset="-122"/>
              </a:rPr>
              <a:t>02</a:t>
            </a:r>
            <a:endParaRPr lang="zh-CN" altLang="en-US" sz="72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274513" y="289161"/>
            <a:ext cx="44407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好的情境必须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扬正气</a:t>
            </a:r>
            <a:endParaRPr lang="zh-CN" altLang="en-US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857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  <p:bldP spid="135" grpId="0"/>
      <p:bldP spid="137" grpId="0"/>
      <p:bldP spid="139" grpId="0"/>
      <p:bldP spid="1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B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 rot="10800000">
            <a:off x="1209437" y="549389"/>
            <a:ext cx="267237" cy="2672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 rot="10800000">
            <a:off x="571313" y="582793"/>
            <a:ext cx="200428" cy="200428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 rot="10800000">
            <a:off x="0" y="616198"/>
            <a:ext cx="133619" cy="13361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 rot="10800000">
            <a:off x="-686299" y="3395596"/>
            <a:ext cx="66809" cy="66809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8030918" y="549390"/>
            <a:ext cx="267237" cy="2672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8735849" y="582794"/>
            <a:ext cx="200428" cy="200428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9373972" y="616199"/>
            <a:ext cx="133619" cy="13361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9945286" y="649603"/>
            <a:ext cx="66809" cy="66809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848567" y="82844"/>
            <a:ext cx="1207383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7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03</a:t>
            </a:r>
            <a:endParaRPr lang="zh-CN" altLang="en-US" sz="72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427843" y="368008"/>
            <a:ext cx="4440700" cy="609447"/>
            <a:chOff x="4494727" y="2895096"/>
            <a:chExt cx="4440700" cy="609447"/>
          </a:xfrm>
        </p:grpSpPr>
        <p:sp>
          <p:nvSpPr>
            <p:cNvPr id="14" name="文本框 13"/>
            <p:cNvSpPr txBox="1"/>
            <p:nvPr/>
          </p:nvSpPr>
          <p:spPr>
            <a:xfrm>
              <a:off x="4494727" y="2895096"/>
              <a:ext cx="4440700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好的情境必须</a:t>
              </a:r>
              <a:r>
                <a:rPr lang="zh-CN" altLang="en-US" sz="320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强底气</a:t>
              </a:r>
              <a:endParaRPr lang="zh-CN" altLang="en-US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4494727" y="3504543"/>
              <a:ext cx="440457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任意多边形 16"/>
          <p:cNvSpPr/>
          <p:nvPr/>
        </p:nvSpPr>
        <p:spPr>
          <a:xfrm>
            <a:off x="-1524001" y="4882637"/>
            <a:ext cx="12192001" cy="1975365"/>
          </a:xfrm>
          <a:custGeom>
            <a:avLst/>
            <a:gdLst>
              <a:gd name="connsiteX0" fmla="*/ 4353340 w 12192001"/>
              <a:gd name="connsiteY0" fmla="*/ 0 h 1975365"/>
              <a:gd name="connsiteX1" fmla="*/ 5522941 w 12192001"/>
              <a:gd name="connsiteY1" fmla="*/ 551581 h 1975365"/>
              <a:gd name="connsiteX2" fmla="*/ 5532197 w 12192001"/>
              <a:gd name="connsiteY2" fmla="*/ 563959 h 1975365"/>
              <a:gd name="connsiteX3" fmla="*/ 5553053 w 12192001"/>
              <a:gd name="connsiteY3" fmla="*/ 553912 h 1975365"/>
              <a:gd name="connsiteX4" fmla="*/ 6143039 w 12192001"/>
              <a:gd name="connsiteY4" fmla="*/ 434799 h 1975365"/>
              <a:gd name="connsiteX5" fmla="*/ 7214812 w 12192001"/>
              <a:gd name="connsiteY5" fmla="*/ 878743 h 1975365"/>
              <a:gd name="connsiteX6" fmla="*/ 7274619 w 12192001"/>
              <a:gd name="connsiteY6" fmla="*/ 944547 h 1975365"/>
              <a:gd name="connsiteX7" fmla="*/ 7300992 w 12192001"/>
              <a:gd name="connsiteY7" fmla="*/ 901137 h 1975365"/>
              <a:gd name="connsiteX8" fmla="*/ 8776254 w 12192001"/>
              <a:gd name="connsiteY8" fmla="*/ 116746 h 1975365"/>
              <a:gd name="connsiteX9" fmla="*/ 10251516 w 12192001"/>
              <a:gd name="connsiteY9" fmla="*/ 901137 h 1975365"/>
              <a:gd name="connsiteX10" fmla="*/ 10255993 w 12192001"/>
              <a:gd name="connsiteY10" fmla="*/ 908506 h 1975365"/>
              <a:gd name="connsiteX11" fmla="*/ 10332727 w 12192001"/>
              <a:gd name="connsiteY11" fmla="*/ 824077 h 1975365"/>
              <a:gd name="connsiteX12" fmla="*/ 11404501 w 12192001"/>
              <a:gd name="connsiteY12" fmla="*/ 380133 h 1975365"/>
              <a:gd name="connsiteX13" fmla="*/ 12126982 w 12192001"/>
              <a:gd name="connsiteY13" fmla="*/ 563072 h 1975365"/>
              <a:gd name="connsiteX14" fmla="*/ 12192001 w 12192001"/>
              <a:gd name="connsiteY14" fmla="*/ 602572 h 1975365"/>
              <a:gd name="connsiteX15" fmla="*/ 12192001 w 12192001"/>
              <a:gd name="connsiteY15" fmla="*/ 1975365 h 1975365"/>
              <a:gd name="connsiteX16" fmla="*/ 0 w 12192001"/>
              <a:gd name="connsiteY16" fmla="*/ 1975365 h 1975365"/>
              <a:gd name="connsiteX17" fmla="*/ 0 w 12192001"/>
              <a:gd name="connsiteY17" fmla="*/ 204727 h 1975365"/>
              <a:gd name="connsiteX18" fmla="*/ 55205 w 12192001"/>
              <a:gd name="connsiteY18" fmla="*/ 207862 h 1975365"/>
              <a:gd name="connsiteX19" fmla="*/ 1223759 w 12192001"/>
              <a:gd name="connsiteY19" fmla="*/ 843689 h 1975365"/>
              <a:gd name="connsiteX20" fmla="*/ 1311523 w 12192001"/>
              <a:gd name="connsiteY20" fmla="*/ 961054 h 1975365"/>
              <a:gd name="connsiteX21" fmla="*/ 1316220 w 12192001"/>
              <a:gd name="connsiteY21" fmla="*/ 955887 h 1975365"/>
              <a:gd name="connsiteX22" fmla="*/ 2574237 w 12192001"/>
              <a:gd name="connsiteY22" fmla="*/ 434799 h 1975365"/>
              <a:gd name="connsiteX23" fmla="*/ 3103288 w 12192001"/>
              <a:gd name="connsiteY23" fmla="*/ 514784 h 1975365"/>
              <a:gd name="connsiteX24" fmla="*/ 3188753 w 12192001"/>
              <a:gd name="connsiteY24" fmla="*/ 546065 h 1975365"/>
              <a:gd name="connsiteX25" fmla="*/ 3281567 w 12192001"/>
              <a:gd name="connsiteY25" fmla="*/ 443944 h 1975365"/>
              <a:gd name="connsiteX26" fmla="*/ 4353340 w 12192001"/>
              <a:gd name="connsiteY26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192001" h="1975365">
                <a:moveTo>
                  <a:pt x="4353340" y="0"/>
                </a:moveTo>
                <a:cubicBezTo>
                  <a:pt x="4824213" y="0"/>
                  <a:pt x="5244936" y="214716"/>
                  <a:pt x="5522941" y="551581"/>
                </a:cubicBezTo>
                <a:lnTo>
                  <a:pt x="5532197" y="563959"/>
                </a:lnTo>
                <a:lnTo>
                  <a:pt x="5553053" y="553912"/>
                </a:lnTo>
                <a:cubicBezTo>
                  <a:pt x="5734391" y="477212"/>
                  <a:pt x="5933762" y="434799"/>
                  <a:pt x="6143039" y="434799"/>
                </a:cubicBezTo>
                <a:cubicBezTo>
                  <a:pt x="6561592" y="434799"/>
                  <a:pt x="6940521" y="604452"/>
                  <a:pt x="7214812" y="878743"/>
                </a:cubicBezTo>
                <a:lnTo>
                  <a:pt x="7274619" y="944547"/>
                </a:lnTo>
                <a:lnTo>
                  <a:pt x="7300992" y="901137"/>
                </a:lnTo>
                <a:cubicBezTo>
                  <a:pt x="7620710" y="427892"/>
                  <a:pt x="8162146" y="116746"/>
                  <a:pt x="8776254" y="116746"/>
                </a:cubicBezTo>
                <a:cubicBezTo>
                  <a:pt x="9390362" y="116746"/>
                  <a:pt x="9931798" y="427892"/>
                  <a:pt x="10251516" y="901137"/>
                </a:cubicBezTo>
                <a:lnTo>
                  <a:pt x="10255993" y="908506"/>
                </a:lnTo>
                <a:lnTo>
                  <a:pt x="10332727" y="824077"/>
                </a:lnTo>
                <a:cubicBezTo>
                  <a:pt x="10607018" y="549786"/>
                  <a:pt x="10985947" y="380133"/>
                  <a:pt x="11404501" y="380133"/>
                </a:cubicBezTo>
                <a:cubicBezTo>
                  <a:pt x="11666097" y="380133"/>
                  <a:pt x="11912215" y="446404"/>
                  <a:pt x="12126982" y="563072"/>
                </a:cubicBezTo>
                <a:lnTo>
                  <a:pt x="12192001" y="60257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55205" y="207862"/>
                </a:lnTo>
                <a:cubicBezTo>
                  <a:pt x="524453" y="261507"/>
                  <a:pt x="938234" y="497713"/>
                  <a:pt x="1223759" y="843689"/>
                </a:cubicBezTo>
                <a:lnTo>
                  <a:pt x="1311523" y="961054"/>
                </a:lnTo>
                <a:lnTo>
                  <a:pt x="1316220" y="955887"/>
                </a:lnTo>
                <a:cubicBezTo>
                  <a:pt x="1638174" y="633932"/>
                  <a:pt x="2082950" y="434799"/>
                  <a:pt x="2574237" y="434799"/>
                </a:cubicBezTo>
                <a:cubicBezTo>
                  <a:pt x="2758469" y="434799"/>
                  <a:pt x="2936161" y="462802"/>
                  <a:pt x="3103288" y="514784"/>
                </a:cubicBezTo>
                <a:lnTo>
                  <a:pt x="3188753" y="546065"/>
                </a:lnTo>
                <a:lnTo>
                  <a:pt x="3281567" y="443944"/>
                </a:lnTo>
                <a:cubicBezTo>
                  <a:pt x="3555858" y="169652"/>
                  <a:pt x="3934787" y="0"/>
                  <a:pt x="4353340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>
            <a:off x="-1524001" y="5412810"/>
            <a:ext cx="12192000" cy="1445191"/>
          </a:xfrm>
          <a:custGeom>
            <a:avLst/>
            <a:gdLst>
              <a:gd name="connsiteX0" fmla="*/ 3397688 w 12192000"/>
              <a:gd name="connsiteY0" fmla="*/ 0 h 1445191"/>
              <a:gd name="connsiteX1" fmla="*/ 4028686 w 12192000"/>
              <a:gd name="connsiteY1" fmla="*/ 335498 h 1445191"/>
              <a:gd name="connsiteX2" fmla="*/ 4064859 w 12192000"/>
              <a:gd name="connsiteY2" fmla="*/ 402142 h 1445191"/>
              <a:gd name="connsiteX3" fmla="*/ 4184991 w 12192000"/>
              <a:gd name="connsiteY3" fmla="*/ 336937 h 1445191"/>
              <a:gd name="connsiteX4" fmla="*/ 4481190 w 12192000"/>
              <a:gd name="connsiteY4" fmla="*/ 277137 h 1445191"/>
              <a:gd name="connsiteX5" fmla="*/ 5112188 w 12192000"/>
              <a:gd name="connsiteY5" fmla="*/ 612635 h 1445191"/>
              <a:gd name="connsiteX6" fmla="*/ 5112268 w 12192000"/>
              <a:gd name="connsiteY6" fmla="*/ 612785 h 1445191"/>
              <a:gd name="connsiteX7" fmla="*/ 5138627 w 12192000"/>
              <a:gd name="connsiteY7" fmla="*/ 564223 h 1445191"/>
              <a:gd name="connsiteX8" fmla="*/ 5943603 w 12192000"/>
              <a:gd name="connsiteY8" fmla="*/ 136221 h 1445191"/>
              <a:gd name="connsiteX9" fmla="*/ 6406326 w 12192000"/>
              <a:gd name="connsiteY9" fmla="*/ 253387 h 1445191"/>
              <a:gd name="connsiteX10" fmla="*/ 6446733 w 12192000"/>
              <a:gd name="connsiteY10" fmla="*/ 277935 h 1445191"/>
              <a:gd name="connsiteX11" fmla="*/ 6492158 w 12192000"/>
              <a:gd name="connsiteY11" fmla="*/ 222879 h 1445191"/>
              <a:gd name="connsiteX12" fmla="*/ 7030236 w 12192000"/>
              <a:gd name="connsiteY12" fmla="*/ 0 h 1445191"/>
              <a:gd name="connsiteX13" fmla="*/ 7568314 w 12192000"/>
              <a:gd name="connsiteY13" fmla="*/ 222879 h 1445191"/>
              <a:gd name="connsiteX14" fmla="*/ 7608074 w 12192000"/>
              <a:gd name="connsiteY14" fmla="*/ 271069 h 1445191"/>
              <a:gd name="connsiteX15" fmla="*/ 7616564 w 12192000"/>
              <a:gd name="connsiteY15" fmla="*/ 265911 h 1445191"/>
              <a:gd name="connsiteX16" fmla="*/ 8079289 w 12192000"/>
              <a:gd name="connsiteY16" fmla="*/ 148745 h 1445191"/>
              <a:gd name="connsiteX17" fmla="*/ 8813332 w 12192000"/>
              <a:gd name="connsiteY17" fmla="*/ 484217 h 1445191"/>
              <a:gd name="connsiteX18" fmla="*/ 8909108 w 12192000"/>
              <a:gd name="connsiteY18" fmla="*/ 615575 h 1445191"/>
              <a:gd name="connsiteX19" fmla="*/ 8910704 w 12192000"/>
              <a:gd name="connsiteY19" fmla="*/ 612634 h 1445191"/>
              <a:gd name="connsiteX20" fmla="*/ 9541702 w 12192000"/>
              <a:gd name="connsiteY20" fmla="*/ 277136 h 1445191"/>
              <a:gd name="connsiteX21" fmla="*/ 9967160 w 12192000"/>
              <a:gd name="connsiteY21" fmla="*/ 407095 h 1445191"/>
              <a:gd name="connsiteX22" fmla="*/ 9976306 w 12192000"/>
              <a:gd name="connsiteY22" fmla="*/ 414641 h 1445191"/>
              <a:gd name="connsiteX23" fmla="*/ 10019263 w 12192000"/>
              <a:gd name="connsiteY23" fmla="*/ 335498 h 1445191"/>
              <a:gd name="connsiteX24" fmla="*/ 10650261 w 12192000"/>
              <a:gd name="connsiteY24" fmla="*/ 0 h 1445191"/>
              <a:gd name="connsiteX25" fmla="*/ 11281259 w 12192000"/>
              <a:gd name="connsiteY25" fmla="*/ 335498 h 1445191"/>
              <a:gd name="connsiteX26" fmla="*/ 11306422 w 12192000"/>
              <a:gd name="connsiteY26" fmla="*/ 381858 h 1445191"/>
              <a:gd name="connsiteX27" fmla="*/ 11321378 w 12192000"/>
              <a:gd name="connsiteY27" fmla="*/ 369518 h 1445191"/>
              <a:gd name="connsiteX28" fmla="*/ 11746836 w 12192000"/>
              <a:gd name="connsiteY28" fmla="*/ 239559 h 1445191"/>
              <a:gd name="connsiteX29" fmla="*/ 12172294 w 12192000"/>
              <a:gd name="connsiteY29" fmla="*/ 369518 h 1445191"/>
              <a:gd name="connsiteX30" fmla="*/ 12192000 w 12192000"/>
              <a:gd name="connsiteY30" fmla="*/ 385777 h 1445191"/>
              <a:gd name="connsiteX31" fmla="*/ 12192000 w 12192000"/>
              <a:gd name="connsiteY31" fmla="*/ 1445191 h 1445191"/>
              <a:gd name="connsiteX32" fmla="*/ 0 w 12192000"/>
              <a:gd name="connsiteY32" fmla="*/ 1445191 h 1445191"/>
              <a:gd name="connsiteX33" fmla="*/ 0 w 12192000"/>
              <a:gd name="connsiteY33" fmla="*/ 52120 h 1445191"/>
              <a:gd name="connsiteX34" fmla="*/ 68550 w 12192000"/>
              <a:gd name="connsiteY34" fmla="*/ 79738 h 1445191"/>
              <a:gd name="connsiteX35" fmla="*/ 247175 w 12192000"/>
              <a:gd name="connsiteY35" fmla="*/ 184935 h 1445191"/>
              <a:gd name="connsiteX36" fmla="*/ 338186 w 12192000"/>
              <a:gd name="connsiteY36" fmla="*/ 253847 h 1445191"/>
              <a:gd name="connsiteX37" fmla="*/ 338943 w 12192000"/>
              <a:gd name="connsiteY37" fmla="*/ 253387 h 1445191"/>
              <a:gd name="connsiteX38" fmla="*/ 801669 w 12192000"/>
              <a:gd name="connsiteY38" fmla="*/ 136221 h 1445191"/>
              <a:gd name="connsiteX39" fmla="*/ 1631894 w 12192000"/>
              <a:gd name="connsiteY39" fmla="*/ 603610 h 1445191"/>
              <a:gd name="connsiteX40" fmla="*/ 1638578 w 12192000"/>
              <a:gd name="connsiteY40" fmla="*/ 617070 h 1445191"/>
              <a:gd name="connsiteX41" fmla="*/ 1711200 w 12192000"/>
              <a:gd name="connsiteY41" fmla="*/ 529051 h 1445191"/>
              <a:gd name="connsiteX42" fmla="*/ 2289136 w 12192000"/>
              <a:gd name="connsiteY42" fmla="*/ 289663 h 1445191"/>
              <a:gd name="connsiteX43" fmla="*/ 2695964 w 12192000"/>
              <a:gd name="connsiteY43" fmla="*/ 397949 h 1445191"/>
              <a:gd name="connsiteX44" fmla="*/ 2722727 w 12192000"/>
              <a:gd name="connsiteY44" fmla="*/ 416495 h 1445191"/>
              <a:gd name="connsiteX45" fmla="*/ 2766691 w 12192000"/>
              <a:gd name="connsiteY45" fmla="*/ 335498 h 1445191"/>
              <a:gd name="connsiteX46" fmla="*/ 3397688 w 12192000"/>
              <a:gd name="connsiteY46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2192000" h="1445191">
                <a:moveTo>
                  <a:pt x="3397688" y="0"/>
                </a:moveTo>
                <a:cubicBezTo>
                  <a:pt x="3660354" y="0"/>
                  <a:pt x="3891936" y="133083"/>
                  <a:pt x="4028686" y="335498"/>
                </a:cubicBezTo>
                <a:lnTo>
                  <a:pt x="4064859" y="402142"/>
                </a:lnTo>
                <a:lnTo>
                  <a:pt x="4184991" y="336937"/>
                </a:lnTo>
                <a:cubicBezTo>
                  <a:pt x="4276031" y="298430"/>
                  <a:pt x="4376124" y="277137"/>
                  <a:pt x="4481190" y="277137"/>
                </a:cubicBezTo>
                <a:cubicBezTo>
                  <a:pt x="4743855" y="277137"/>
                  <a:pt x="4975438" y="410220"/>
                  <a:pt x="5112188" y="612635"/>
                </a:cubicBezTo>
                <a:lnTo>
                  <a:pt x="5112268" y="612785"/>
                </a:lnTo>
                <a:lnTo>
                  <a:pt x="5138627" y="564223"/>
                </a:lnTo>
                <a:cubicBezTo>
                  <a:pt x="5313082" y="305997"/>
                  <a:pt x="5608515" y="136221"/>
                  <a:pt x="5943603" y="136221"/>
                </a:cubicBezTo>
                <a:cubicBezTo>
                  <a:pt x="6111145" y="136221"/>
                  <a:pt x="6268776" y="178665"/>
                  <a:pt x="6406326" y="253387"/>
                </a:cubicBezTo>
                <a:lnTo>
                  <a:pt x="6446733" y="277935"/>
                </a:lnTo>
                <a:lnTo>
                  <a:pt x="6492158" y="222879"/>
                </a:lnTo>
                <a:cubicBezTo>
                  <a:pt x="6629864" y="85173"/>
                  <a:pt x="6820104" y="0"/>
                  <a:pt x="7030236" y="0"/>
                </a:cubicBezTo>
                <a:cubicBezTo>
                  <a:pt x="7240368" y="0"/>
                  <a:pt x="7430608" y="85173"/>
                  <a:pt x="7568314" y="222879"/>
                </a:cubicBezTo>
                <a:lnTo>
                  <a:pt x="7608074" y="271069"/>
                </a:lnTo>
                <a:lnTo>
                  <a:pt x="7616564" y="265911"/>
                </a:lnTo>
                <a:cubicBezTo>
                  <a:pt x="7754115" y="191189"/>
                  <a:pt x="7911746" y="148745"/>
                  <a:pt x="8079289" y="148745"/>
                </a:cubicBezTo>
                <a:cubicBezTo>
                  <a:pt x="8372490" y="148745"/>
                  <a:pt x="8635332" y="278730"/>
                  <a:pt x="8813332" y="484217"/>
                </a:cubicBezTo>
                <a:lnTo>
                  <a:pt x="8909108" y="615575"/>
                </a:lnTo>
                <a:lnTo>
                  <a:pt x="8910704" y="612634"/>
                </a:lnTo>
                <a:cubicBezTo>
                  <a:pt x="9047454" y="410219"/>
                  <a:pt x="9279036" y="277136"/>
                  <a:pt x="9541702" y="277136"/>
                </a:cubicBezTo>
                <a:cubicBezTo>
                  <a:pt x="9699301" y="277136"/>
                  <a:pt x="9845711" y="325046"/>
                  <a:pt x="9967160" y="407095"/>
                </a:cubicBezTo>
                <a:lnTo>
                  <a:pt x="9976306" y="414641"/>
                </a:lnTo>
                <a:lnTo>
                  <a:pt x="10019263" y="335498"/>
                </a:lnTo>
                <a:cubicBezTo>
                  <a:pt x="10156013" y="133083"/>
                  <a:pt x="10387595" y="0"/>
                  <a:pt x="10650261" y="0"/>
                </a:cubicBezTo>
                <a:cubicBezTo>
                  <a:pt x="10912927" y="0"/>
                  <a:pt x="11144509" y="133083"/>
                  <a:pt x="11281259" y="335498"/>
                </a:cubicBezTo>
                <a:lnTo>
                  <a:pt x="11306422" y="381858"/>
                </a:lnTo>
                <a:lnTo>
                  <a:pt x="11321378" y="369518"/>
                </a:lnTo>
                <a:cubicBezTo>
                  <a:pt x="11442827" y="287469"/>
                  <a:pt x="11589237" y="239559"/>
                  <a:pt x="11746836" y="239559"/>
                </a:cubicBezTo>
                <a:cubicBezTo>
                  <a:pt x="11904435" y="239559"/>
                  <a:pt x="12050845" y="287469"/>
                  <a:pt x="12172294" y="369518"/>
                </a:cubicBezTo>
                <a:lnTo>
                  <a:pt x="12192000" y="385777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52120"/>
                </a:lnTo>
                <a:lnTo>
                  <a:pt x="68550" y="79738"/>
                </a:lnTo>
                <a:cubicBezTo>
                  <a:pt x="130842" y="110458"/>
                  <a:pt x="190524" y="145664"/>
                  <a:pt x="247175" y="184935"/>
                </a:cubicBezTo>
                <a:lnTo>
                  <a:pt x="338186" y="253847"/>
                </a:lnTo>
                <a:lnTo>
                  <a:pt x="338943" y="253387"/>
                </a:lnTo>
                <a:cubicBezTo>
                  <a:pt x="476494" y="178665"/>
                  <a:pt x="634125" y="136221"/>
                  <a:pt x="801669" y="136221"/>
                </a:cubicBezTo>
                <a:cubicBezTo>
                  <a:pt x="1153510" y="136221"/>
                  <a:pt x="1461634" y="323399"/>
                  <a:pt x="1631894" y="603610"/>
                </a:cubicBezTo>
                <a:lnTo>
                  <a:pt x="1638578" y="617070"/>
                </a:lnTo>
                <a:lnTo>
                  <a:pt x="1711200" y="529051"/>
                </a:lnTo>
                <a:cubicBezTo>
                  <a:pt x="1859106" y="381145"/>
                  <a:pt x="2063437" y="289663"/>
                  <a:pt x="2289136" y="289663"/>
                </a:cubicBezTo>
                <a:cubicBezTo>
                  <a:pt x="2437250" y="289663"/>
                  <a:pt x="2576162" y="329061"/>
                  <a:pt x="2695964" y="397949"/>
                </a:cubicBezTo>
                <a:lnTo>
                  <a:pt x="2722727" y="416495"/>
                </a:lnTo>
                <a:lnTo>
                  <a:pt x="2766691" y="335498"/>
                </a:lnTo>
                <a:cubicBezTo>
                  <a:pt x="2903440" y="133083"/>
                  <a:pt x="3135023" y="0"/>
                  <a:pt x="3397688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/>
        </p:nvSpPr>
        <p:spPr>
          <a:xfrm>
            <a:off x="-1523999" y="5724662"/>
            <a:ext cx="12191999" cy="1133339"/>
          </a:xfrm>
          <a:custGeom>
            <a:avLst/>
            <a:gdLst>
              <a:gd name="connsiteX0" fmla="*/ 4324187 w 12191999"/>
              <a:gd name="connsiteY0" fmla="*/ 0 h 1133339"/>
              <a:gd name="connsiteX1" fmla="*/ 4828786 w 12191999"/>
              <a:gd name="connsiteY1" fmla="*/ 268294 h 1133339"/>
              <a:gd name="connsiteX2" fmla="*/ 4852161 w 12191999"/>
              <a:gd name="connsiteY2" fmla="*/ 311359 h 1133339"/>
              <a:gd name="connsiteX3" fmla="*/ 4874652 w 12191999"/>
              <a:gd name="connsiteY3" fmla="*/ 309092 h 1133339"/>
              <a:gd name="connsiteX4" fmla="*/ 5307165 w 12191999"/>
              <a:gd name="connsiteY4" fmla="*/ 539058 h 1133339"/>
              <a:gd name="connsiteX5" fmla="*/ 5334082 w 12191999"/>
              <a:gd name="connsiteY5" fmla="*/ 588645 h 1133339"/>
              <a:gd name="connsiteX6" fmla="*/ 5405825 w 12191999"/>
              <a:gd name="connsiteY6" fmla="*/ 549703 h 1133339"/>
              <a:gd name="connsiteX7" fmla="*/ 5608854 w 12191999"/>
              <a:gd name="connsiteY7" fmla="*/ 508714 h 1133339"/>
              <a:gd name="connsiteX8" fmla="*/ 5653102 w 12191999"/>
              <a:gd name="connsiteY8" fmla="*/ 512618 h 1133339"/>
              <a:gd name="connsiteX9" fmla="*/ 5684350 w 12191999"/>
              <a:gd name="connsiteY9" fmla="*/ 474742 h 1133339"/>
              <a:gd name="connsiteX10" fmla="*/ 6053173 w 12191999"/>
              <a:gd name="connsiteY10" fmla="*/ 321971 h 1133339"/>
              <a:gd name="connsiteX11" fmla="*/ 6256201 w 12191999"/>
              <a:gd name="connsiteY11" fmla="*/ 362960 h 1133339"/>
              <a:gd name="connsiteX12" fmla="*/ 6335091 w 12191999"/>
              <a:gd name="connsiteY12" fmla="*/ 405780 h 1133339"/>
              <a:gd name="connsiteX13" fmla="*/ 6344312 w 12191999"/>
              <a:gd name="connsiteY13" fmla="*/ 398172 h 1133339"/>
              <a:gd name="connsiteX14" fmla="*/ 6635938 w 12191999"/>
              <a:gd name="connsiteY14" fmla="*/ 309092 h 1133339"/>
              <a:gd name="connsiteX15" fmla="*/ 7004761 w 12191999"/>
              <a:gd name="connsiteY15" fmla="*/ 461863 h 1133339"/>
              <a:gd name="connsiteX16" fmla="*/ 7041595 w 12191999"/>
              <a:gd name="connsiteY16" fmla="*/ 506507 h 1133339"/>
              <a:gd name="connsiteX17" fmla="*/ 7048024 w 12191999"/>
              <a:gd name="connsiteY17" fmla="*/ 501203 h 1133339"/>
              <a:gd name="connsiteX18" fmla="*/ 7339652 w 12191999"/>
              <a:gd name="connsiteY18" fmla="*/ 412123 h 1133339"/>
              <a:gd name="connsiteX19" fmla="*/ 7820257 w 12191999"/>
              <a:gd name="connsiteY19" fmla="*/ 730689 h 1133339"/>
              <a:gd name="connsiteX20" fmla="*/ 7823882 w 12191999"/>
              <a:gd name="connsiteY20" fmla="*/ 742369 h 1133339"/>
              <a:gd name="connsiteX21" fmla="*/ 7829379 w 12191999"/>
              <a:gd name="connsiteY21" fmla="*/ 732242 h 1133339"/>
              <a:gd name="connsiteX22" fmla="*/ 8261893 w 12191999"/>
              <a:gd name="connsiteY22" fmla="*/ 502276 h 1133339"/>
              <a:gd name="connsiteX23" fmla="*/ 8441234 w 12191999"/>
              <a:gd name="connsiteY23" fmla="*/ 533926 h 1133339"/>
              <a:gd name="connsiteX24" fmla="*/ 8512634 w 12191999"/>
              <a:gd name="connsiteY24" fmla="*/ 567236 h 1133339"/>
              <a:gd name="connsiteX25" fmla="*/ 8534598 w 12191999"/>
              <a:gd name="connsiteY25" fmla="*/ 526771 h 1133339"/>
              <a:gd name="connsiteX26" fmla="*/ 8840079 w 12191999"/>
              <a:gd name="connsiteY26" fmla="*/ 364348 h 1133339"/>
              <a:gd name="connsiteX27" fmla="*/ 9145560 w 12191999"/>
              <a:gd name="connsiteY27" fmla="*/ 526771 h 1133339"/>
              <a:gd name="connsiteX28" fmla="*/ 9164773 w 12191999"/>
              <a:gd name="connsiteY28" fmla="*/ 562169 h 1133339"/>
              <a:gd name="connsiteX29" fmla="*/ 9187740 w 12191999"/>
              <a:gd name="connsiteY29" fmla="*/ 549703 h 1133339"/>
              <a:gd name="connsiteX30" fmla="*/ 9390768 w 12191999"/>
              <a:gd name="connsiteY30" fmla="*/ 508714 h 1133339"/>
              <a:gd name="connsiteX31" fmla="*/ 9836849 w 12191999"/>
              <a:gd name="connsiteY31" fmla="*/ 759843 h 1133339"/>
              <a:gd name="connsiteX32" fmla="*/ 9846695 w 12191999"/>
              <a:gd name="connsiteY32" fmla="*/ 779672 h 1133339"/>
              <a:gd name="connsiteX33" fmla="*/ 9859902 w 12191999"/>
              <a:gd name="connsiteY33" fmla="*/ 737128 h 1133339"/>
              <a:gd name="connsiteX34" fmla="*/ 10340506 w 12191999"/>
              <a:gd name="connsiteY34" fmla="*/ 418562 h 1133339"/>
              <a:gd name="connsiteX35" fmla="*/ 10543534 w 12191999"/>
              <a:gd name="connsiteY35" fmla="*/ 459551 h 1133339"/>
              <a:gd name="connsiteX36" fmla="*/ 10626367 w 12191999"/>
              <a:gd name="connsiteY36" fmla="*/ 504512 h 1133339"/>
              <a:gd name="connsiteX37" fmla="*/ 10672181 w 12191999"/>
              <a:gd name="connsiteY37" fmla="*/ 448985 h 1133339"/>
              <a:gd name="connsiteX38" fmla="*/ 11041003 w 12191999"/>
              <a:gd name="connsiteY38" fmla="*/ 296214 h 1133339"/>
              <a:gd name="connsiteX39" fmla="*/ 11332631 w 12191999"/>
              <a:gd name="connsiteY39" fmla="*/ 385294 h 1133339"/>
              <a:gd name="connsiteX40" fmla="*/ 11371408 w 12191999"/>
              <a:gd name="connsiteY40" fmla="*/ 417288 h 1133339"/>
              <a:gd name="connsiteX41" fmla="*/ 11406247 w 12191999"/>
              <a:gd name="connsiteY41" fmla="*/ 398377 h 1133339"/>
              <a:gd name="connsiteX42" fmla="*/ 11609275 w 12191999"/>
              <a:gd name="connsiteY42" fmla="*/ 357388 h 1133339"/>
              <a:gd name="connsiteX43" fmla="*/ 12089879 w 12191999"/>
              <a:gd name="connsiteY43" fmla="*/ 675954 h 1133339"/>
              <a:gd name="connsiteX44" fmla="*/ 12109865 w 12191999"/>
              <a:gd name="connsiteY44" fmla="*/ 740336 h 1133339"/>
              <a:gd name="connsiteX45" fmla="*/ 12187741 w 12191999"/>
              <a:gd name="connsiteY45" fmla="*/ 732486 h 1133339"/>
              <a:gd name="connsiteX46" fmla="*/ 12191999 w 12191999"/>
              <a:gd name="connsiteY46" fmla="*/ 732755 h 1133339"/>
              <a:gd name="connsiteX47" fmla="*/ 12191999 w 12191999"/>
              <a:gd name="connsiteY47" fmla="*/ 1133339 h 1133339"/>
              <a:gd name="connsiteX48" fmla="*/ 0 w 12191999"/>
              <a:gd name="connsiteY48" fmla="*/ 1133339 h 1133339"/>
              <a:gd name="connsiteX49" fmla="*/ 0 w 12191999"/>
              <a:gd name="connsiteY49" fmla="*/ 662259 h 1133339"/>
              <a:gd name="connsiteX50" fmla="*/ 35270 w 12191999"/>
              <a:gd name="connsiteY50" fmla="*/ 627821 h 1133339"/>
              <a:gd name="connsiteX51" fmla="*/ 367052 w 12191999"/>
              <a:gd name="connsiteY51" fmla="*/ 508714 h 1133339"/>
              <a:gd name="connsiteX52" fmla="*/ 761454 w 12191999"/>
              <a:gd name="connsiteY52" fmla="*/ 688964 h 1133339"/>
              <a:gd name="connsiteX53" fmla="*/ 765322 w 12191999"/>
              <a:gd name="connsiteY53" fmla="*/ 694269 h 1133339"/>
              <a:gd name="connsiteX54" fmla="*/ 779363 w 12191999"/>
              <a:gd name="connsiteY54" fmla="*/ 668401 h 1133339"/>
              <a:gd name="connsiteX55" fmla="*/ 1249255 w 12191999"/>
              <a:gd name="connsiteY55" fmla="*/ 418562 h 1133339"/>
              <a:gd name="connsiteX56" fmla="*/ 1469828 w 12191999"/>
              <a:gd name="connsiteY56" fmla="*/ 463094 h 1133339"/>
              <a:gd name="connsiteX57" fmla="*/ 1529039 w 12191999"/>
              <a:gd name="connsiteY57" fmla="*/ 495232 h 1133339"/>
              <a:gd name="connsiteX58" fmla="*/ 1556571 w 12191999"/>
              <a:gd name="connsiteY58" fmla="*/ 461863 h 1133339"/>
              <a:gd name="connsiteX59" fmla="*/ 1925393 w 12191999"/>
              <a:gd name="connsiteY59" fmla="*/ 309092 h 1133339"/>
              <a:gd name="connsiteX60" fmla="*/ 2128421 w 12191999"/>
              <a:gd name="connsiteY60" fmla="*/ 350081 h 1133339"/>
              <a:gd name="connsiteX61" fmla="*/ 2211864 w 12191999"/>
              <a:gd name="connsiteY61" fmla="*/ 395372 h 1133339"/>
              <a:gd name="connsiteX62" fmla="*/ 2265051 w 12191999"/>
              <a:gd name="connsiteY62" fmla="*/ 366503 h 1133339"/>
              <a:gd name="connsiteX63" fmla="*/ 2485624 w 12191999"/>
              <a:gd name="connsiteY63" fmla="*/ 321971 h 1133339"/>
              <a:gd name="connsiteX64" fmla="*/ 3007763 w 12191999"/>
              <a:gd name="connsiteY64" fmla="*/ 668067 h 1133339"/>
              <a:gd name="connsiteX65" fmla="*/ 3028976 w 12191999"/>
              <a:gd name="connsiteY65" fmla="*/ 736404 h 1133339"/>
              <a:gd name="connsiteX66" fmla="*/ 3043766 w 12191999"/>
              <a:gd name="connsiteY66" fmla="*/ 731813 h 1133339"/>
              <a:gd name="connsiteX67" fmla="*/ 3148886 w 12191999"/>
              <a:gd name="connsiteY67" fmla="*/ 721216 h 1133339"/>
              <a:gd name="connsiteX68" fmla="*/ 3166919 w 12191999"/>
              <a:gd name="connsiteY68" fmla="*/ 722353 h 1133339"/>
              <a:gd name="connsiteX69" fmla="*/ 3196314 w 12191999"/>
              <a:gd name="connsiteY69" fmla="*/ 627658 h 1133339"/>
              <a:gd name="connsiteX70" fmla="*/ 3676918 w 12191999"/>
              <a:gd name="connsiteY70" fmla="*/ 309092 h 1133339"/>
              <a:gd name="connsiteX71" fmla="*/ 3782038 w 12191999"/>
              <a:gd name="connsiteY71" fmla="*/ 319689 h 1133339"/>
              <a:gd name="connsiteX72" fmla="*/ 3790298 w 12191999"/>
              <a:gd name="connsiteY72" fmla="*/ 322253 h 1133339"/>
              <a:gd name="connsiteX73" fmla="*/ 3819586 w 12191999"/>
              <a:gd name="connsiteY73" fmla="*/ 268294 h 1133339"/>
              <a:gd name="connsiteX74" fmla="*/ 4324187 w 12191999"/>
              <a:gd name="connsiteY74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191999" h="1133339">
                <a:moveTo>
                  <a:pt x="4324187" y="0"/>
                </a:moveTo>
                <a:cubicBezTo>
                  <a:pt x="4534237" y="0"/>
                  <a:pt x="4719430" y="106424"/>
                  <a:pt x="4828786" y="268294"/>
                </a:cubicBezTo>
                <a:lnTo>
                  <a:pt x="4852161" y="311359"/>
                </a:lnTo>
                <a:lnTo>
                  <a:pt x="4874652" y="309092"/>
                </a:lnTo>
                <a:cubicBezTo>
                  <a:pt x="5054694" y="309092"/>
                  <a:pt x="5213432" y="400313"/>
                  <a:pt x="5307165" y="539058"/>
                </a:cubicBezTo>
                <a:lnTo>
                  <a:pt x="5334082" y="588645"/>
                </a:lnTo>
                <a:lnTo>
                  <a:pt x="5405825" y="549703"/>
                </a:lnTo>
                <a:cubicBezTo>
                  <a:pt x="5468228" y="523309"/>
                  <a:pt x="5536836" y="508714"/>
                  <a:pt x="5608854" y="508714"/>
                </a:cubicBezTo>
                <a:lnTo>
                  <a:pt x="5653102" y="512618"/>
                </a:lnTo>
                <a:lnTo>
                  <a:pt x="5684350" y="474742"/>
                </a:lnTo>
                <a:cubicBezTo>
                  <a:pt x="5778740" y="380352"/>
                  <a:pt x="5909139" y="321971"/>
                  <a:pt x="6053173" y="321971"/>
                </a:cubicBezTo>
                <a:cubicBezTo>
                  <a:pt x="6125190" y="321971"/>
                  <a:pt x="6193799" y="336566"/>
                  <a:pt x="6256201" y="362960"/>
                </a:cubicBezTo>
                <a:lnTo>
                  <a:pt x="6335091" y="405780"/>
                </a:lnTo>
                <a:lnTo>
                  <a:pt x="6344312" y="398172"/>
                </a:lnTo>
                <a:cubicBezTo>
                  <a:pt x="6427558" y="341931"/>
                  <a:pt x="6527914" y="309092"/>
                  <a:pt x="6635938" y="309092"/>
                </a:cubicBezTo>
                <a:cubicBezTo>
                  <a:pt x="6779972" y="309092"/>
                  <a:pt x="6910371" y="367473"/>
                  <a:pt x="7004761" y="461863"/>
                </a:cubicBezTo>
                <a:lnTo>
                  <a:pt x="7041595" y="506507"/>
                </a:lnTo>
                <a:lnTo>
                  <a:pt x="7048024" y="501203"/>
                </a:lnTo>
                <a:cubicBezTo>
                  <a:pt x="7131271" y="444962"/>
                  <a:pt x="7231627" y="412123"/>
                  <a:pt x="7339652" y="412123"/>
                </a:cubicBezTo>
                <a:cubicBezTo>
                  <a:pt x="7555703" y="412123"/>
                  <a:pt x="7741074" y="543481"/>
                  <a:pt x="7820257" y="730689"/>
                </a:cubicBezTo>
                <a:lnTo>
                  <a:pt x="7823882" y="742369"/>
                </a:lnTo>
                <a:lnTo>
                  <a:pt x="7829379" y="732242"/>
                </a:lnTo>
                <a:cubicBezTo>
                  <a:pt x="7923114" y="593497"/>
                  <a:pt x="8081851" y="502276"/>
                  <a:pt x="8261893" y="502276"/>
                </a:cubicBezTo>
                <a:cubicBezTo>
                  <a:pt x="8324908" y="502276"/>
                  <a:pt x="8385313" y="513450"/>
                  <a:pt x="8441234" y="533926"/>
                </a:cubicBezTo>
                <a:lnTo>
                  <a:pt x="8512634" y="567236"/>
                </a:lnTo>
                <a:lnTo>
                  <a:pt x="8534598" y="526771"/>
                </a:lnTo>
                <a:cubicBezTo>
                  <a:pt x="8600802" y="428776"/>
                  <a:pt x="8712916" y="364348"/>
                  <a:pt x="8840079" y="364348"/>
                </a:cubicBezTo>
                <a:cubicBezTo>
                  <a:pt x="8967241" y="364348"/>
                  <a:pt x="9079356" y="428776"/>
                  <a:pt x="9145560" y="526771"/>
                </a:cubicBezTo>
                <a:lnTo>
                  <a:pt x="9164773" y="562169"/>
                </a:lnTo>
                <a:lnTo>
                  <a:pt x="9187740" y="549703"/>
                </a:lnTo>
                <a:cubicBezTo>
                  <a:pt x="9250143" y="523309"/>
                  <a:pt x="9318751" y="508714"/>
                  <a:pt x="9390768" y="508714"/>
                </a:cubicBezTo>
                <a:cubicBezTo>
                  <a:pt x="9579813" y="508714"/>
                  <a:pt x="9745368" y="609285"/>
                  <a:pt x="9836849" y="759843"/>
                </a:cubicBezTo>
                <a:lnTo>
                  <a:pt x="9846695" y="779672"/>
                </a:lnTo>
                <a:lnTo>
                  <a:pt x="9859902" y="737128"/>
                </a:lnTo>
                <a:cubicBezTo>
                  <a:pt x="9939084" y="549920"/>
                  <a:pt x="10124455" y="418562"/>
                  <a:pt x="10340506" y="418562"/>
                </a:cubicBezTo>
                <a:cubicBezTo>
                  <a:pt x="10412523" y="418562"/>
                  <a:pt x="10481131" y="433157"/>
                  <a:pt x="10543534" y="459551"/>
                </a:cubicBezTo>
                <a:lnTo>
                  <a:pt x="10626367" y="504512"/>
                </a:lnTo>
                <a:lnTo>
                  <a:pt x="10672181" y="448985"/>
                </a:lnTo>
                <a:cubicBezTo>
                  <a:pt x="10766571" y="354595"/>
                  <a:pt x="10896969" y="296214"/>
                  <a:pt x="11041003" y="296214"/>
                </a:cubicBezTo>
                <a:cubicBezTo>
                  <a:pt x="11149029" y="296214"/>
                  <a:pt x="11249384" y="329053"/>
                  <a:pt x="11332631" y="385294"/>
                </a:cubicBezTo>
                <a:lnTo>
                  <a:pt x="11371408" y="417288"/>
                </a:lnTo>
                <a:lnTo>
                  <a:pt x="11406247" y="398377"/>
                </a:lnTo>
                <a:cubicBezTo>
                  <a:pt x="11468650" y="371983"/>
                  <a:pt x="11537258" y="357388"/>
                  <a:pt x="11609275" y="357388"/>
                </a:cubicBezTo>
                <a:cubicBezTo>
                  <a:pt x="11825326" y="357388"/>
                  <a:pt x="12010697" y="488746"/>
                  <a:pt x="12089879" y="675954"/>
                </a:cubicBezTo>
                <a:lnTo>
                  <a:pt x="12109865" y="740336"/>
                </a:lnTo>
                <a:lnTo>
                  <a:pt x="12187741" y="732486"/>
                </a:lnTo>
                <a:lnTo>
                  <a:pt x="12191999" y="732755"/>
                </a:lnTo>
                <a:lnTo>
                  <a:pt x="12191999" y="1133339"/>
                </a:lnTo>
                <a:lnTo>
                  <a:pt x="0" y="1133339"/>
                </a:lnTo>
                <a:lnTo>
                  <a:pt x="0" y="662259"/>
                </a:lnTo>
                <a:lnTo>
                  <a:pt x="35270" y="627821"/>
                </a:lnTo>
                <a:cubicBezTo>
                  <a:pt x="125433" y="553412"/>
                  <a:pt x="241023" y="508714"/>
                  <a:pt x="367052" y="508714"/>
                </a:cubicBezTo>
                <a:cubicBezTo>
                  <a:pt x="524589" y="508714"/>
                  <a:pt x="665814" y="578555"/>
                  <a:pt x="761454" y="688964"/>
                </a:cubicBezTo>
                <a:lnTo>
                  <a:pt x="765322" y="694269"/>
                </a:lnTo>
                <a:lnTo>
                  <a:pt x="779363" y="668401"/>
                </a:lnTo>
                <a:cubicBezTo>
                  <a:pt x="881198" y="517666"/>
                  <a:pt x="1053653" y="418562"/>
                  <a:pt x="1249255" y="418562"/>
                </a:cubicBezTo>
                <a:cubicBezTo>
                  <a:pt x="1327495" y="418562"/>
                  <a:pt x="1402032" y="434418"/>
                  <a:pt x="1469828" y="463094"/>
                </a:cubicBezTo>
                <a:lnTo>
                  <a:pt x="1529039" y="495232"/>
                </a:lnTo>
                <a:lnTo>
                  <a:pt x="1556571" y="461863"/>
                </a:lnTo>
                <a:cubicBezTo>
                  <a:pt x="1650961" y="367473"/>
                  <a:pt x="1781359" y="309092"/>
                  <a:pt x="1925393" y="309092"/>
                </a:cubicBezTo>
                <a:cubicBezTo>
                  <a:pt x="1997410" y="309092"/>
                  <a:pt x="2066018" y="323687"/>
                  <a:pt x="2128421" y="350081"/>
                </a:cubicBezTo>
                <a:lnTo>
                  <a:pt x="2211864" y="395372"/>
                </a:lnTo>
                <a:lnTo>
                  <a:pt x="2265051" y="366503"/>
                </a:lnTo>
                <a:cubicBezTo>
                  <a:pt x="2332847" y="337827"/>
                  <a:pt x="2407384" y="321971"/>
                  <a:pt x="2485624" y="321971"/>
                </a:cubicBezTo>
                <a:cubicBezTo>
                  <a:pt x="2720347" y="321971"/>
                  <a:pt x="2921738" y="464681"/>
                  <a:pt x="3007763" y="668067"/>
                </a:cubicBezTo>
                <a:lnTo>
                  <a:pt x="3028976" y="736404"/>
                </a:lnTo>
                <a:lnTo>
                  <a:pt x="3043766" y="731813"/>
                </a:lnTo>
                <a:cubicBezTo>
                  <a:pt x="3077721" y="724865"/>
                  <a:pt x="3112877" y="721216"/>
                  <a:pt x="3148886" y="721216"/>
                </a:cubicBezTo>
                <a:lnTo>
                  <a:pt x="3166919" y="722353"/>
                </a:lnTo>
                <a:lnTo>
                  <a:pt x="3196314" y="627658"/>
                </a:lnTo>
                <a:cubicBezTo>
                  <a:pt x="3275496" y="440450"/>
                  <a:pt x="3460867" y="309092"/>
                  <a:pt x="3676918" y="309092"/>
                </a:cubicBezTo>
                <a:cubicBezTo>
                  <a:pt x="3712927" y="309092"/>
                  <a:pt x="3748083" y="312741"/>
                  <a:pt x="3782038" y="319689"/>
                </a:cubicBezTo>
                <a:lnTo>
                  <a:pt x="3790298" y="322253"/>
                </a:lnTo>
                <a:lnTo>
                  <a:pt x="3819586" y="268294"/>
                </a:lnTo>
                <a:cubicBezTo>
                  <a:pt x="3928943" y="106424"/>
                  <a:pt x="4114136" y="0"/>
                  <a:pt x="4324187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 rot="900000">
            <a:off x="6715737" y="1178883"/>
            <a:ext cx="636415" cy="440024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571313" y="3429000"/>
            <a:ext cx="81088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如果学习情境与所学习的材料能够得以应用的现实生活情境相类似，那么学习就能得到</a:t>
            </a:r>
            <a:r>
              <a:rPr lang="zh-CN" altLang="en-US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最大化。”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5" name="椭圆形标注 14"/>
          <p:cNvSpPr/>
          <p:nvPr/>
        </p:nvSpPr>
        <p:spPr>
          <a:xfrm rot="10800000">
            <a:off x="4857214" y="1260517"/>
            <a:ext cx="2796208" cy="1815437"/>
          </a:xfrm>
          <a:prstGeom prst="wedgeEllipse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4877091" y="1916945"/>
            <a:ext cx="2835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普遍性和典型性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11357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B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 rot="10800000">
            <a:off x="1336735" y="533485"/>
            <a:ext cx="267237" cy="2672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 rot="10800000">
            <a:off x="698611" y="566889"/>
            <a:ext cx="200428" cy="200428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 rot="10800000">
            <a:off x="-181795" y="3362191"/>
            <a:ext cx="133619" cy="13361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 rot="10800000">
            <a:off x="-686299" y="3395596"/>
            <a:ext cx="66809" cy="66809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8158216" y="533486"/>
            <a:ext cx="267237" cy="2672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8863147" y="566890"/>
            <a:ext cx="200428" cy="200428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9501270" y="600295"/>
            <a:ext cx="133619" cy="13361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10072584" y="633699"/>
            <a:ext cx="66809" cy="66809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975865" y="66940"/>
            <a:ext cx="1207383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7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04</a:t>
            </a:r>
            <a:endParaRPr lang="zh-CN" altLang="en-US" sz="72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555141" y="328975"/>
            <a:ext cx="4440700" cy="609447"/>
            <a:chOff x="4494727" y="2895096"/>
            <a:chExt cx="4440700" cy="609447"/>
          </a:xfrm>
        </p:grpSpPr>
        <p:sp>
          <p:nvSpPr>
            <p:cNvPr id="14" name="文本框 13"/>
            <p:cNvSpPr txBox="1"/>
            <p:nvPr/>
          </p:nvSpPr>
          <p:spPr>
            <a:xfrm>
              <a:off x="4494727" y="2895096"/>
              <a:ext cx="4440700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好的情境必须</a:t>
              </a:r>
              <a:r>
                <a:rPr lang="zh-CN" altLang="en-US" sz="320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有生气</a:t>
              </a:r>
              <a:endParaRPr lang="zh-CN" altLang="en-US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4494727" y="3504543"/>
              <a:ext cx="440457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任意多边形 16"/>
          <p:cNvSpPr/>
          <p:nvPr/>
        </p:nvSpPr>
        <p:spPr>
          <a:xfrm>
            <a:off x="-1524001" y="4882637"/>
            <a:ext cx="12192001" cy="1975365"/>
          </a:xfrm>
          <a:custGeom>
            <a:avLst/>
            <a:gdLst>
              <a:gd name="connsiteX0" fmla="*/ 4353340 w 12192001"/>
              <a:gd name="connsiteY0" fmla="*/ 0 h 1975365"/>
              <a:gd name="connsiteX1" fmla="*/ 5522941 w 12192001"/>
              <a:gd name="connsiteY1" fmla="*/ 551581 h 1975365"/>
              <a:gd name="connsiteX2" fmla="*/ 5532197 w 12192001"/>
              <a:gd name="connsiteY2" fmla="*/ 563959 h 1975365"/>
              <a:gd name="connsiteX3" fmla="*/ 5553053 w 12192001"/>
              <a:gd name="connsiteY3" fmla="*/ 553912 h 1975365"/>
              <a:gd name="connsiteX4" fmla="*/ 6143039 w 12192001"/>
              <a:gd name="connsiteY4" fmla="*/ 434799 h 1975365"/>
              <a:gd name="connsiteX5" fmla="*/ 7214812 w 12192001"/>
              <a:gd name="connsiteY5" fmla="*/ 878743 h 1975365"/>
              <a:gd name="connsiteX6" fmla="*/ 7274619 w 12192001"/>
              <a:gd name="connsiteY6" fmla="*/ 944547 h 1975365"/>
              <a:gd name="connsiteX7" fmla="*/ 7300992 w 12192001"/>
              <a:gd name="connsiteY7" fmla="*/ 901137 h 1975365"/>
              <a:gd name="connsiteX8" fmla="*/ 8776254 w 12192001"/>
              <a:gd name="connsiteY8" fmla="*/ 116746 h 1975365"/>
              <a:gd name="connsiteX9" fmla="*/ 10251516 w 12192001"/>
              <a:gd name="connsiteY9" fmla="*/ 901137 h 1975365"/>
              <a:gd name="connsiteX10" fmla="*/ 10255993 w 12192001"/>
              <a:gd name="connsiteY10" fmla="*/ 908506 h 1975365"/>
              <a:gd name="connsiteX11" fmla="*/ 10332727 w 12192001"/>
              <a:gd name="connsiteY11" fmla="*/ 824077 h 1975365"/>
              <a:gd name="connsiteX12" fmla="*/ 11404501 w 12192001"/>
              <a:gd name="connsiteY12" fmla="*/ 380133 h 1975365"/>
              <a:gd name="connsiteX13" fmla="*/ 12126982 w 12192001"/>
              <a:gd name="connsiteY13" fmla="*/ 563072 h 1975365"/>
              <a:gd name="connsiteX14" fmla="*/ 12192001 w 12192001"/>
              <a:gd name="connsiteY14" fmla="*/ 602572 h 1975365"/>
              <a:gd name="connsiteX15" fmla="*/ 12192001 w 12192001"/>
              <a:gd name="connsiteY15" fmla="*/ 1975365 h 1975365"/>
              <a:gd name="connsiteX16" fmla="*/ 0 w 12192001"/>
              <a:gd name="connsiteY16" fmla="*/ 1975365 h 1975365"/>
              <a:gd name="connsiteX17" fmla="*/ 0 w 12192001"/>
              <a:gd name="connsiteY17" fmla="*/ 204727 h 1975365"/>
              <a:gd name="connsiteX18" fmla="*/ 55205 w 12192001"/>
              <a:gd name="connsiteY18" fmla="*/ 207862 h 1975365"/>
              <a:gd name="connsiteX19" fmla="*/ 1223759 w 12192001"/>
              <a:gd name="connsiteY19" fmla="*/ 843689 h 1975365"/>
              <a:gd name="connsiteX20" fmla="*/ 1311523 w 12192001"/>
              <a:gd name="connsiteY20" fmla="*/ 961054 h 1975365"/>
              <a:gd name="connsiteX21" fmla="*/ 1316220 w 12192001"/>
              <a:gd name="connsiteY21" fmla="*/ 955887 h 1975365"/>
              <a:gd name="connsiteX22" fmla="*/ 2574237 w 12192001"/>
              <a:gd name="connsiteY22" fmla="*/ 434799 h 1975365"/>
              <a:gd name="connsiteX23" fmla="*/ 3103288 w 12192001"/>
              <a:gd name="connsiteY23" fmla="*/ 514784 h 1975365"/>
              <a:gd name="connsiteX24" fmla="*/ 3188753 w 12192001"/>
              <a:gd name="connsiteY24" fmla="*/ 546065 h 1975365"/>
              <a:gd name="connsiteX25" fmla="*/ 3281567 w 12192001"/>
              <a:gd name="connsiteY25" fmla="*/ 443944 h 1975365"/>
              <a:gd name="connsiteX26" fmla="*/ 4353340 w 12192001"/>
              <a:gd name="connsiteY26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192001" h="1975365">
                <a:moveTo>
                  <a:pt x="4353340" y="0"/>
                </a:moveTo>
                <a:cubicBezTo>
                  <a:pt x="4824213" y="0"/>
                  <a:pt x="5244936" y="214716"/>
                  <a:pt x="5522941" y="551581"/>
                </a:cubicBezTo>
                <a:lnTo>
                  <a:pt x="5532197" y="563959"/>
                </a:lnTo>
                <a:lnTo>
                  <a:pt x="5553053" y="553912"/>
                </a:lnTo>
                <a:cubicBezTo>
                  <a:pt x="5734391" y="477212"/>
                  <a:pt x="5933762" y="434799"/>
                  <a:pt x="6143039" y="434799"/>
                </a:cubicBezTo>
                <a:cubicBezTo>
                  <a:pt x="6561592" y="434799"/>
                  <a:pt x="6940521" y="604452"/>
                  <a:pt x="7214812" y="878743"/>
                </a:cubicBezTo>
                <a:lnTo>
                  <a:pt x="7274619" y="944547"/>
                </a:lnTo>
                <a:lnTo>
                  <a:pt x="7300992" y="901137"/>
                </a:lnTo>
                <a:cubicBezTo>
                  <a:pt x="7620710" y="427892"/>
                  <a:pt x="8162146" y="116746"/>
                  <a:pt x="8776254" y="116746"/>
                </a:cubicBezTo>
                <a:cubicBezTo>
                  <a:pt x="9390362" y="116746"/>
                  <a:pt x="9931798" y="427892"/>
                  <a:pt x="10251516" y="901137"/>
                </a:cubicBezTo>
                <a:lnTo>
                  <a:pt x="10255993" y="908506"/>
                </a:lnTo>
                <a:lnTo>
                  <a:pt x="10332727" y="824077"/>
                </a:lnTo>
                <a:cubicBezTo>
                  <a:pt x="10607018" y="549786"/>
                  <a:pt x="10985947" y="380133"/>
                  <a:pt x="11404501" y="380133"/>
                </a:cubicBezTo>
                <a:cubicBezTo>
                  <a:pt x="11666097" y="380133"/>
                  <a:pt x="11912215" y="446404"/>
                  <a:pt x="12126982" y="563072"/>
                </a:cubicBezTo>
                <a:lnTo>
                  <a:pt x="12192001" y="60257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55205" y="207862"/>
                </a:lnTo>
                <a:cubicBezTo>
                  <a:pt x="524453" y="261507"/>
                  <a:pt x="938234" y="497713"/>
                  <a:pt x="1223759" y="843689"/>
                </a:cubicBezTo>
                <a:lnTo>
                  <a:pt x="1311523" y="961054"/>
                </a:lnTo>
                <a:lnTo>
                  <a:pt x="1316220" y="955887"/>
                </a:lnTo>
                <a:cubicBezTo>
                  <a:pt x="1638174" y="633932"/>
                  <a:pt x="2082950" y="434799"/>
                  <a:pt x="2574237" y="434799"/>
                </a:cubicBezTo>
                <a:cubicBezTo>
                  <a:pt x="2758469" y="434799"/>
                  <a:pt x="2936161" y="462802"/>
                  <a:pt x="3103288" y="514784"/>
                </a:cubicBezTo>
                <a:lnTo>
                  <a:pt x="3188753" y="546065"/>
                </a:lnTo>
                <a:lnTo>
                  <a:pt x="3281567" y="443944"/>
                </a:lnTo>
                <a:cubicBezTo>
                  <a:pt x="3555858" y="169652"/>
                  <a:pt x="3934787" y="0"/>
                  <a:pt x="4353340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>
            <a:off x="-1524001" y="5412810"/>
            <a:ext cx="12192000" cy="1445191"/>
          </a:xfrm>
          <a:custGeom>
            <a:avLst/>
            <a:gdLst>
              <a:gd name="connsiteX0" fmla="*/ 3397688 w 12192000"/>
              <a:gd name="connsiteY0" fmla="*/ 0 h 1445191"/>
              <a:gd name="connsiteX1" fmla="*/ 4028686 w 12192000"/>
              <a:gd name="connsiteY1" fmla="*/ 335498 h 1445191"/>
              <a:gd name="connsiteX2" fmla="*/ 4064859 w 12192000"/>
              <a:gd name="connsiteY2" fmla="*/ 402142 h 1445191"/>
              <a:gd name="connsiteX3" fmla="*/ 4184991 w 12192000"/>
              <a:gd name="connsiteY3" fmla="*/ 336937 h 1445191"/>
              <a:gd name="connsiteX4" fmla="*/ 4481190 w 12192000"/>
              <a:gd name="connsiteY4" fmla="*/ 277137 h 1445191"/>
              <a:gd name="connsiteX5" fmla="*/ 5112188 w 12192000"/>
              <a:gd name="connsiteY5" fmla="*/ 612635 h 1445191"/>
              <a:gd name="connsiteX6" fmla="*/ 5112268 w 12192000"/>
              <a:gd name="connsiteY6" fmla="*/ 612785 h 1445191"/>
              <a:gd name="connsiteX7" fmla="*/ 5138627 w 12192000"/>
              <a:gd name="connsiteY7" fmla="*/ 564223 h 1445191"/>
              <a:gd name="connsiteX8" fmla="*/ 5943603 w 12192000"/>
              <a:gd name="connsiteY8" fmla="*/ 136221 h 1445191"/>
              <a:gd name="connsiteX9" fmla="*/ 6406326 w 12192000"/>
              <a:gd name="connsiteY9" fmla="*/ 253387 h 1445191"/>
              <a:gd name="connsiteX10" fmla="*/ 6446733 w 12192000"/>
              <a:gd name="connsiteY10" fmla="*/ 277935 h 1445191"/>
              <a:gd name="connsiteX11" fmla="*/ 6492158 w 12192000"/>
              <a:gd name="connsiteY11" fmla="*/ 222879 h 1445191"/>
              <a:gd name="connsiteX12" fmla="*/ 7030236 w 12192000"/>
              <a:gd name="connsiteY12" fmla="*/ 0 h 1445191"/>
              <a:gd name="connsiteX13" fmla="*/ 7568314 w 12192000"/>
              <a:gd name="connsiteY13" fmla="*/ 222879 h 1445191"/>
              <a:gd name="connsiteX14" fmla="*/ 7608074 w 12192000"/>
              <a:gd name="connsiteY14" fmla="*/ 271069 h 1445191"/>
              <a:gd name="connsiteX15" fmla="*/ 7616564 w 12192000"/>
              <a:gd name="connsiteY15" fmla="*/ 265911 h 1445191"/>
              <a:gd name="connsiteX16" fmla="*/ 8079289 w 12192000"/>
              <a:gd name="connsiteY16" fmla="*/ 148745 h 1445191"/>
              <a:gd name="connsiteX17" fmla="*/ 8813332 w 12192000"/>
              <a:gd name="connsiteY17" fmla="*/ 484217 h 1445191"/>
              <a:gd name="connsiteX18" fmla="*/ 8909108 w 12192000"/>
              <a:gd name="connsiteY18" fmla="*/ 615575 h 1445191"/>
              <a:gd name="connsiteX19" fmla="*/ 8910704 w 12192000"/>
              <a:gd name="connsiteY19" fmla="*/ 612634 h 1445191"/>
              <a:gd name="connsiteX20" fmla="*/ 9541702 w 12192000"/>
              <a:gd name="connsiteY20" fmla="*/ 277136 h 1445191"/>
              <a:gd name="connsiteX21" fmla="*/ 9967160 w 12192000"/>
              <a:gd name="connsiteY21" fmla="*/ 407095 h 1445191"/>
              <a:gd name="connsiteX22" fmla="*/ 9976306 w 12192000"/>
              <a:gd name="connsiteY22" fmla="*/ 414641 h 1445191"/>
              <a:gd name="connsiteX23" fmla="*/ 10019263 w 12192000"/>
              <a:gd name="connsiteY23" fmla="*/ 335498 h 1445191"/>
              <a:gd name="connsiteX24" fmla="*/ 10650261 w 12192000"/>
              <a:gd name="connsiteY24" fmla="*/ 0 h 1445191"/>
              <a:gd name="connsiteX25" fmla="*/ 11281259 w 12192000"/>
              <a:gd name="connsiteY25" fmla="*/ 335498 h 1445191"/>
              <a:gd name="connsiteX26" fmla="*/ 11306422 w 12192000"/>
              <a:gd name="connsiteY26" fmla="*/ 381858 h 1445191"/>
              <a:gd name="connsiteX27" fmla="*/ 11321378 w 12192000"/>
              <a:gd name="connsiteY27" fmla="*/ 369518 h 1445191"/>
              <a:gd name="connsiteX28" fmla="*/ 11746836 w 12192000"/>
              <a:gd name="connsiteY28" fmla="*/ 239559 h 1445191"/>
              <a:gd name="connsiteX29" fmla="*/ 12172294 w 12192000"/>
              <a:gd name="connsiteY29" fmla="*/ 369518 h 1445191"/>
              <a:gd name="connsiteX30" fmla="*/ 12192000 w 12192000"/>
              <a:gd name="connsiteY30" fmla="*/ 385777 h 1445191"/>
              <a:gd name="connsiteX31" fmla="*/ 12192000 w 12192000"/>
              <a:gd name="connsiteY31" fmla="*/ 1445191 h 1445191"/>
              <a:gd name="connsiteX32" fmla="*/ 0 w 12192000"/>
              <a:gd name="connsiteY32" fmla="*/ 1445191 h 1445191"/>
              <a:gd name="connsiteX33" fmla="*/ 0 w 12192000"/>
              <a:gd name="connsiteY33" fmla="*/ 52120 h 1445191"/>
              <a:gd name="connsiteX34" fmla="*/ 68550 w 12192000"/>
              <a:gd name="connsiteY34" fmla="*/ 79738 h 1445191"/>
              <a:gd name="connsiteX35" fmla="*/ 247175 w 12192000"/>
              <a:gd name="connsiteY35" fmla="*/ 184935 h 1445191"/>
              <a:gd name="connsiteX36" fmla="*/ 338186 w 12192000"/>
              <a:gd name="connsiteY36" fmla="*/ 253847 h 1445191"/>
              <a:gd name="connsiteX37" fmla="*/ 338943 w 12192000"/>
              <a:gd name="connsiteY37" fmla="*/ 253387 h 1445191"/>
              <a:gd name="connsiteX38" fmla="*/ 801669 w 12192000"/>
              <a:gd name="connsiteY38" fmla="*/ 136221 h 1445191"/>
              <a:gd name="connsiteX39" fmla="*/ 1631894 w 12192000"/>
              <a:gd name="connsiteY39" fmla="*/ 603610 h 1445191"/>
              <a:gd name="connsiteX40" fmla="*/ 1638578 w 12192000"/>
              <a:gd name="connsiteY40" fmla="*/ 617070 h 1445191"/>
              <a:gd name="connsiteX41" fmla="*/ 1711200 w 12192000"/>
              <a:gd name="connsiteY41" fmla="*/ 529051 h 1445191"/>
              <a:gd name="connsiteX42" fmla="*/ 2289136 w 12192000"/>
              <a:gd name="connsiteY42" fmla="*/ 289663 h 1445191"/>
              <a:gd name="connsiteX43" fmla="*/ 2695964 w 12192000"/>
              <a:gd name="connsiteY43" fmla="*/ 397949 h 1445191"/>
              <a:gd name="connsiteX44" fmla="*/ 2722727 w 12192000"/>
              <a:gd name="connsiteY44" fmla="*/ 416495 h 1445191"/>
              <a:gd name="connsiteX45" fmla="*/ 2766691 w 12192000"/>
              <a:gd name="connsiteY45" fmla="*/ 335498 h 1445191"/>
              <a:gd name="connsiteX46" fmla="*/ 3397688 w 12192000"/>
              <a:gd name="connsiteY46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2192000" h="1445191">
                <a:moveTo>
                  <a:pt x="3397688" y="0"/>
                </a:moveTo>
                <a:cubicBezTo>
                  <a:pt x="3660354" y="0"/>
                  <a:pt x="3891936" y="133083"/>
                  <a:pt x="4028686" y="335498"/>
                </a:cubicBezTo>
                <a:lnTo>
                  <a:pt x="4064859" y="402142"/>
                </a:lnTo>
                <a:lnTo>
                  <a:pt x="4184991" y="336937"/>
                </a:lnTo>
                <a:cubicBezTo>
                  <a:pt x="4276031" y="298430"/>
                  <a:pt x="4376124" y="277137"/>
                  <a:pt x="4481190" y="277137"/>
                </a:cubicBezTo>
                <a:cubicBezTo>
                  <a:pt x="4743855" y="277137"/>
                  <a:pt x="4975438" y="410220"/>
                  <a:pt x="5112188" y="612635"/>
                </a:cubicBezTo>
                <a:lnTo>
                  <a:pt x="5112268" y="612785"/>
                </a:lnTo>
                <a:lnTo>
                  <a:pt x="5138627" y="564223"/>
                </a:lnTo>
                <a:cubicBezTo>
                  <a:pt x="5313082" y="305997"/>
                  <a:pt x="5608515" y="136221"/>
                  <a:pt x="5943603" y="136221"/>
                </a:cubicBezTo>
                <a:cubicBezTo>
                  <a:pt x="6111145" y="136221"/>
                  <a:pt x="6268776" y="178665"/>
                  <a:pt x="6406326" y="253387"/>
                </a:cubicBezTo>
                <a:lnTo>
                  <a:pt x="6446733" y="277935"/>
                </a:lnTo>
                <a:lnTo>
                  <a:pt x="6492158" y="222879"/>
                </a:lnTo>
                <a:cubicBezTo>
                  <a:pt x="6629864" y="85173"/>
                  <a:pt x="6820104" y="0"/>
                  <a:pt x="7030236" y="0"/>
                </a:cubicBezTo>
                <a:cubicBezTo>
                  <a:pt x="7240368" y="0"/>
                  <a:pt x="7430608" y="85173"/>
                  <a:pt x="7568314" y="222879"/>
                </a:cubicBezTo>
                <a:lnTo>
                  <a:pt x="7608074" y="271069"/>
                </a:lnTo>
                <a:lnTo>
                  <a:pt x="7616564" y="265911"/>
                </a:lnTo>
                <a:cubicBezTo>
                  <a:pt x="7754115" y="191189"/>
                  <a:pt x="7911746" y="148745"/>
                  <a:pt x="8079289" y="148745"/>
                </a:cubicBezTo>
                <a:cubicBezTo>
                  <a:pt x="8372490" y="148745"/>
                  <a:pt x="8635332" y="278730"/>
                  <a:pt x="8813332" y="484217"/>
                </a:cubicBezTo>
                <a:lnTo>
                  <a:pt x="8909108" y="615575"/>
                </a:lnTo>
                <a:lnTo>
                  <a:pt x="8910704" y="612634"/>
                </a:lnTo>
                <a:cubicBezTo>
                  <a:pt x="9047454" y="410219"/>
                  <a:pt x="9279036" y="277136"/>
                  <a:pt x="9541702" y="277136"/>
                </a:cubicBezTo>
                <a:cubicBezTo>
                  <a:pt x="9699301" y="277136"/>
                  <a:pt x="9845711" y="325046"/>
                  <a:pt x="9967160" y="407095"/>
                </a:cubicBezTo>
                <a:lnTo>
                  <a:pt x="9976306" y="414641"/>
                </a:lnTo>
                <a:lnTo>
                  <a:pt x="10019263" y="335498"/>
                </a:lnTo>
                <a:cubicBezTo>
                  <a:pt x="10156013" y="133083"/>
                  <a:pt x="10387595" y="0"/>
                  <a:pt x="10650261" y="0"/>
                </a:cubicBezTo>
                <a:cubicBezTo>
                  <a:pt x="10912927" y="0"/>
                  <a:pt x="11144509" y="133083"/>
                  <a:pt x="11281259" y="335498"/>
                </a:cubicBezTo>
                <a:lnTo>
                  <a:pt x="11306422" y="381858"/>
                </a:lnTo>
                <a:lnTo>
                  <a:pt x="11321378" y="369518"/>
                </a:lnTo>
                <a:cubicBezTo>
                  <a:pt x="11442827" y="287469"/>
                  <a:pt x="11589237" y="239559"/>
                  <a:pt x="11746836" y="239559"/>
                </a:cubicBezTo>
                <a:cubicBezTo>
                  <a:pt x="11904435" y="239559"/>
                  <a:pt x="12050845" y="287469"/>
                  <a:pt x="12172294" y="369518"/>
                </a:cubicBezTo>
                <a:lnTo>
                  <a:pt x="12192000" y="385777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52120"/>
                </a:lnTo>
                <a:lnTo>
                  <a:pt x="68550" y="79738"/>
                </a:lnTo>
                <a:cubicBezTo>
                  <a:pt x="130842" y="110458"/>
                  <a:pt x="190524" y="145664"/>
                  <a:pt x="247175" y="184935"/>
                </a:cubicBezTo>
                <a:lnTo>
                  <a:pt x="338186" y="253847"/>
                </a:lnTo>
                <a:lnTo>
                  <a:pt x="338943" y="253387"/>
                </a:lnTo>
                <a:cubicBezTo>
                  <a:pt x="476494" y="178665"/>
                  <a:pt x="634125" y="136221"/>
                  <a:pt x="801669" y="136221"/>
                </a:cubicBezTo>
                <a:cubicBezTo>
                  <a:pt x="1153510" y="136221"/>
                  <a:pt x="1461634" y="323399"/>
                  <a:pt x="1631894" y="603610"/>
                </a:cubicBezTo>
                <a:lnTo>
                  <a:pt x="1638578" y="617070"/>
                </a:lnTo>
                <a:lnTo>
                  <a:pt x="1711200" y="529051"/>
                </a:lnTo>
                <a:cubicBezTo>
                  <a:pt x="1859106" y="381145"/>
                  <a:pt x="2063437" y="289663"/>
                  <a:pt x="2289136" y="289663"/>
                </a:cubicBezTo>
                <a:cubicBezTo>
                  <a:pt x="2437250" y="289663"/>
                  <a:pt x="2576162" y="329061"/>
                  <a:pt x="2695964" y="397949"/>
                </a:cubicBezTo>
                <a:lnTo>
                  <a:pt x="2722727" y="416495"/>
                </a:lnTo>
                <a:lnTo>
                  <a:pt x="2766691" y="335498"/>
                </a:lnTo>
                <a:cubicBezTo>
                  <a:pt x="2903440" y="133083"/>
                  <a:pt x="3135023" y="0"/>
                  <a:pt x="3397688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/>
        </p:nvSpPr>
        <p:spPr>
          <a:xfrm>
            <a:off x="-1523999" y="5724662"/>
            <a:ext cx="12191999" cy="1133339"/>
          </a:xfrm>
          <a:custGeom>
            <a:avLst/>
            <a:gdLst>
              <a:gd name="connsiteX0" fmla="*/ 4324187 w 12191999"/>
              <a:gd name="connsiteY0" fmla="*/ 0 h 1133339"/>
              <a:gd name="connsiteX1" fmla="*/ 4828786 w 12191999"/>
              <a:gd name="connsiteY1" fmla="*/ 268294 h 1133339"/>
              <a:gd name="connsiteX2" fmla="*/ 4852161 w 12191999"/>
              <a:gd name="connsiteY2" fmla="*/ 311359 h 1133339"/>
              <a:gd name="connsiteX3" fmla="*/ 4874652 w 12191999"/>
              <a:gd name="connsiteY3" fmla="*/ 309092 h 1133339"/>
              <a:gd name="connsiteX4" fmla="*/ 5307165 w 12191999"/>
              <a:gd name="connsiteY4" fmla="*/ 539058 h 1133339"/>
              <a:gd name="connsiteX5" fmla="*/ 5334082 w 12191999"/>
              <a:gd name="connsiteY5" fmla="*/ 588645 h 1133339"/>
              <a:gd name="connsiteX6" fmla="*/ 5405825 w 12191999"/>
              <a:gd name="connsiteY6" fmla="*/ 549703 h 1133339"/>
              <a:gd name="connsiteX7" fmla="*/ 5608854 w 12191999"/>
              <a:gd name="connsiteY7" fmla="*/ 508714 h 1133339"/>
              <a:gd name="connsiteX8" fmla="*/ 5653102 w 12191999"/>
              <a:gd name="connsiteY8" fmla="*/ 512618 h 1133339"/>
              <a:gd name="connsiteX9" fmla="*/ 5684350 w 12191999"/>
              <a:gd name="connsiteY9" fmla="*/ 474742 h 1133339"/>
              <a:gd name="connsiteX10" fmla="*/ 6053173 w 12191999"/>
              <a:gd name="connsiteY10" fmla="*/ 321971 h 1133339"/>
              <a:gd name="connsiteX11" fmla="*/ 6256201 w 12191999"/>
              <a:gd name="connsiteY11" fmla="*/ 362960 h 1133339"/>
              <a:gd name="connsiteX12" fmla="*/ 6335091 w 12191999"/>
              <a:gd name="connsiteY12" fmla="*/ 405780 h 1133339"/>
              <a:gd name="connsiteX13" fmla="*/ 6344312 w 12191999"/>
              <a:gd name="connsiteY13" fmla="*/ 398172 h 1133339"/>
              <a:gd name="connsiteX14" fmla="*/ 6635938 w 12191999"/>
              <a:gd name="connsiteY14" fmla="*/ 309092 h 1133339"/>
              <a:gd name="connsiteX15" fmla="*/ 7004761 w 12191999"/>
              <a:gd name="connsiteY15" fmla="*/ 461863 h 1133339"/>
              <a:gd name="connsiteX16" fmla="*/ 7041595 w 12191999"/>
              <a:gd name="connsiteY16" fmla="*/ 506507 h 1133339"/>
              <a:gd name="connsiteX17" fmla="*/ 7048024 w 12191999"/>
              <a:gd name="connsiteY17" fmla="*/ 501203 h 1133339"/>
              <a:gd name="connsiteX18" fmla="*/ 7339652 w 12191999"/>
              <a:gd name="connsiteY18" fmla="*/ 412123 h 1133339"/>
              <a:gd name="connsiteX19" fmla="*/ 7820257 w 12191999"/>
              <a:gd name="connsiteY19" fmla="*/ 730689 h 1133339"/>
              <a:gd name="connsiteX20" fmla="*/ 7823882 w 12191999"/>
              <a:gd name="connsiteY20" fmla="*/ 742369 h 1133339"/>
              <a:gd name="connsiteX21" fmla="*/ 7829379 w 12191999"/>
              <a:gd name="connsiteY21" fmla="*/ 732242 h 1133339"/>
              <a:gd name="connsiteX22" fmla="*/ 8261893 w 12191999"/>
              <a:gd name="connsiteY22" fmla="*/ 502276 h 1133339"/>
              <a:gd name="connsiteX23" fmla="*/ 8441234 w 12191999"/>
              <a:gd name="connsiteY23" fmla="*/ 533926 h 1133339"/>
              <a:gd name="connsiteX24" fmla="*/ 8512634 w 12191999"/>
              <a:gd name="connsiteY24" fmla="*/ 567236 h 1133339"/>
              <a:gd name="connsiteX25" fmla="*/ 8534598 w 12191999"/>
              <a:gd name="connsiteY25" fmla="*/ 526771 h 1133339"/>
              <a:gd name="connsiteX26" fmla="*/ 8840079 w 12191999"/>
              <a:gd name="connsiteY26" fmla="*/ 364348 h 1133339"/>
              <a:gd name="connsiteX27" fmla="*/ 9145560 w 12191999"/>
              <a:gd name="connsiteY27" fmla="*/ 526771 h 1133339"/>
              <a:gd name="connsiteX28" fmla="*/ 9164773 w 12191999"/>
              <a:gd name="connsiteY28" fmla="*/ 562169 h 1133339"/>
              <a:gd name="connsiteX29" fmla="*/ 9187740 w 12191999"/>
              <a:gd name="connsiteY29" fmla="*/ 549703 h 1133339"/>
              <a:gd name="connsiteX30" fmla="*/ 9390768 w 12191999"/>
              <a:gd name="connsiteY30" fmla="*/ 508714 h 1133339"/>
              <a:gd name="connsiteX31" fmla="*/ 9836849 w 12191999"/>
              <a:gd name="connsiteY31" fmla="*/ 759843 h 1133339"/>
              <a:gd name="connsiteX32" fmla="*/ 9846695 w 12191999"/>
              <a:gd name="connsiteY32" fmla="*/ 779672 h 1133339"/>
              <a:gd name="connsiteX33" fmla="*/ 9859902 w 12191999"/>
              <a:gd name="connsiteY33" fmla="*/ 737128 h 1133339"/>
              <a:gd name="connsiteX34" fmla="*/ 10340506 w 12191999"/>
              <a:gd name="connsiteY34" fmla="*/ 418562 h 1133339"/>
              <a:gd name="connsiteX35" fmla="*/ 10543534 w 12191999"/>
              <a:gd name="connsiteY35" fmla="*/ 459551 h 1133339"/>
              <a:gd name="connsiteX36" fmla="*/ 10626367 w 12191999"/>
              <a:gd name="connsiteY36" fmla="*/ 504512 h 1133339"/>
              <a:gd name="connsiteX37" fmla="*/ 10672181 w 12191999"/>
              <a:gd name="connsiteY37" fmla="*/ 448985 h 1133339"/>
              <a:gd name="connsiteX38" fmla="*/ 11041003 w 12191999"/>
              <a:gd name="connsiteY38" fmla="*/ 296214 h 1133339"/>
              <a:gd name="connsiteX39" fmla="*/ 11332631 w 12191999"/>
              <a:gd name="connsiteY39" fmla="*/ 385294 h 1133339"/>
              <a:gd name="connsiteX40" fmla="*/ 11371408 w 12191999"/>
              <a:gd name="connsiteY40" fmla="*/ 417288 h 1133339"/>
              <a:gd name="connsiteX41" fmla="*/ 11406247 w 12191999"/>
              <a:gd name="connsiteY41" fmla="*/ 398377 h 1133339"/>
              <a:gd name="connsiteX42" fmla="*/ 11609275 w 12191999"/>
              <a:gd name="connsiteY42" fmla="*/ 357388 h 1133339"/>
              <a:gd name="connsiteX43" fmla="*/ 12089879 w 12191999"/>
              <a:gd name="connsiteY43" fmla="*/ 675954 h 1133339"/>
              <a:gd name="connsiteX44" fmla="*/ 12109865 w 12191999"/>
              <a:gd name="connsiteY44" fmla="*/ 740336 h 1133339"/>
              <a:gd name="connsiteX45" fmla="*/ 12187741 w 12191999"/>
              <a:gd name="connsiteY45" fmla="*/ 732486 h 1133339"/>
              <a:gd name="connsiteX46" fmla="*/ 12191999 w 12191999"/>
              <a:gd name="connsiteY46" fmla="*/ 732755 h 1133339"/>
              <a:gd name="connsiteX47" fmla="*/ 12191999 w 12191999"/>
              <a:gd name="connsiteY47" fmla="*/ 1133339 h 1133339"/>
              <a:gd name="connsiteX48" fmla="*/ 0 w 12191999"/>
              <a:gd name="connsiteY48" fmla="*/ 1133339 h 1133339"/>
              <a:gd name="connsiteX49" fmla="*/ 0 w 12191999"/>
              <a:gd name="connsiteY49" fmla="*/ 662259 h 1133339"/>
              <a:gd name="connsiteX50" fmla="*/ 35270 w 12191999"/>
              <a:gd name="connsiteY50" fmla="*/ 627821 h 1133339"/>
              <a:gd name="connsiteX51" fmla="*/ 367052 w 12191999"/>
              <a:gd name="connsiteY51" fmla="*/ 508714 h 1133339"/>
              <a:gd name="connsiteX52" fmla="*/ 761454 w 12191999"/>
              <a:gd name="connsiteY52" fmla="*/ 688964 h 1133339"/>
              <a:gd name="connsiteX53" fmla="*/ 765322 w 12191999"/>
              <a:gd name="connsiteY53" fmla="*/ 694269 h 1133339"/>
              <a:gd name="connsiteX54" fmla="*/ 779363 w 12191999"/>
              <a:gd name="connsiteY54" fmla="*/ 668401 h 1133339"/>
              <a:gd name="connsiteX55" fmla="*/ 1249255 w 12191999"/>
              <a:gd name="connsiteY55" fmla="*/ 418562 h 1133339"/>
              <a:gd name="connsiteX56" fmla="*/ 1469828 w 12191999"/>
              <a:gd name="connsiteY56" fmla="*/ 463094 h 1133339"/>
              <a:gd name="connsiteX57" fmla="*/ 1529039 w 12191999"/>
              <a:gd name="connsiteY57" fmla="*/ 495232 h 1133339"/>
              <a:gd name="connsiteX58" fmla="*/ 1556571 w 12191999"/>
              <a:gd name="connsiteY58" fmla="*/ 461863 h 1133339"/>
              <a:gd name="connsiteX59" fmla="*/ 1925393 w 12191999"/>
              <a:gd name="connsiteY59" fmla="*/ 309092 h 1133339"/>
              <a:gd name="connsiteX60" fmla="*/ 2128421 w 12191999"/>
              <a:gd name="connsiteY60" fmla="*/ 350081 h 1133339"/>
              <a:gd name="connsiteX61" fmla="*/ 2211864 w 12191999"/>
              <a:gd name="connsiteY61" fmla="*/ 395372 h 1133339"/>
              <a:gd name="connsiteX62" fmla="*/ 2265051 w 12191999"/>
              <a:gd name="connsiteY62" fmla="*/ 366503 h 1133339"/>
              <a:gd name="connsiteX63" fmla="*/ 2485624 w 12191999"/>
              <a:gd name="connsiteY63" fmla="*/ 321971 h 1133339"/>
              <a:gd name="connsiteX64" fmla="*/ 3007763 w 12191999"/>
              <a:gd name="connsiteY64" fmla="*/ 668067 h 1133339"/>
              <a:gd name="connsiteX65" fmla="*/ 3028976 w 12191999"/>
              <a:gd name="connsiteY65" fmla="*/ 736404 h 1133339"/>
              <a:gd name="connsiteX66" fmla="*/ 3043766 w 12191999"/>
              <a:gd name="connsiteY66" fmla="*/ 731813 h 1133339"/>
              <a:gd name="connsiteX67" fmla="*/ 3148886 w 12191999"/>
              <a:gd name="connsiteY67" fmla="*/ 721216 h 1133339"/>
              <a:gd name="connsiteX68" fmla="*/ 3166919 w 12191999"/>
              <a:gd name="connsiteY68" fmla="*/ 722353 h 1133339"/>
              <a:gd name="connsiteX69" fmla="*/ 3196314 w 12191999"/>
              <a:gd name="connsiteY69" fmla="*/ 627658 h 1133339"/>
              <a:gd name="connsiteX70" fmla="*/ 3676918 w 12191999"/>
              <a:gd name="connsiteY70" fmla="*/ 309092 h 1133339"/>
              <a:gd name="connsiteX71" fmla="*/ 3782038 w 12191999"/>
              <a:gd name="connsiteY71" fmla="*/ 319689 h 1133339"/>
              <a:gd name="connsiteX72" fmla="*/ 3790298 w 12191999"/>
              <a:gd name="connsiteY72" fmla="*/ 322253 h 1133339"/>
              <a:gd name="connsiteX73" fmla="*/ 3819586 w 12191999"/>
              <a:gd name="connsiteY73" fmla="*/ 268294 h 1133339"/>
              <a:gd name="connsiteX74" fmla="*/ 4324187 w 12191999"/>
              <a:gd name="connsiteY74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191999" h="1133339">
                <a:moveTo>
                  <a:pt x="4324187" y="0"/>
                </a:moveTo>
                <a:cubicBezTo>
                  <a:pt x="4534237" y="0"/>
                  <a:pt x="4719430" y="106424"/>
                  <a:pt x="4828786" y="268294"/>
                </a:cubicBezTo>
                <a:lnTo>
                  <a:pt x="4852161" y="311359"/>
                </a:lnTo>
                <a:lnTo>
                  <a:pt x="4874652" y="309092"/>
                </a:lnTo>
                <a:cubicBezTo>
                  <a:pt x="5054694" y="309092"/>
                  <a:pt x="5213432" y="400313"/>
                  <a:pt x="5307165" y="539058"/>
                </a:cubicBezTo>
                <a:lnTo>
                  <a:pt x="5334082" y="588645"/>
                </a:lnTo>
                <a:lnTo>
                  <a:pt x="5405825" y="549703"/>
                </a:lnTo>
                <a:cubicBezTo>
                  <a:pt x="5468228" y="523309"/>
                  <a:pt x="5536836" y="508714"/>
                  <a:pt x="5608854" y="508714"/>
                </a:cubicBezTo>
                <a:lnTo>
                  <a:pt x="5653102" y="512618"/>
                </a:lnTo>
                <a:lnTo>
                  <a:pt x="5684350" y="474742"/>
                </a:lnTo>
                <a:cubicBezTo>
                  <a:pt x="5778740" y="380352"/>
                  <a:pt x="5909139" y="321971"/>
                  <a:pt x="6053173" y="321971"/>
                </a:cubicBezTo>
                <a:cubicBezTo>
                  <a:pt x="6125190" y="321971"/>
                  <a:pt x="6193799" y="336566"/>
                  <a:pt x="6256201" y="362960"/>
                </a:cubicBezTo>
                <a:lnTo>
                  <a:pt x="6335091" y="405780"/>
                </a:lnTo>
                <a:lnTo>
                  <a:pt x="6344312" y="398172"/>
                </a:lnTo>
                <a:cubicBezTo>
                  <a:pt x="6427558" y="341931"/>
                  <a:pt x="6527914" y="309092"/>
                  <a:pt x="6635938" y="309092"/>
                </a:cubicBezTo>
                <a:cubicBezTo>
                  <a:pt x="6779972" y="309092"/>
                  <a:pt x="6910371" y="367473"/>
                  <a:pt x="7004761" y="461863"/>
                </a:cubicBezTo>
                <a:lnTo>
                  <a:pt x="7041595" y="506507"/>
                </a:lnTo>
                <a:lnTo>
                  <a:pt x="7048024" y="501203"/>
                </a:lnTo>
                <a:cubicBezTo>
                  <a:pt x="7131271" y="444962"/>
                  <a:pt x="7231627" y="412123"/>
                  <a:pt x="7339652" y="412123"/>
                </a:cubicBezTo>
                <a:cubicBezTo>
                  <a:pt x="7555703" y="412123"/>
                  <a:pt x="7741074" y="543481"/>
                  <a:pt x="7820257" y="730689"/>
                </a:cubicBezTo>
                <a:lnTo>
                  <a:pt x="7823882" y="742369"/>
                </a:lnTo>
                <a:lnTo>
                  <a:pt x="7829379" y="732242"/>
                </a:lnTo>
                <a:cubicBezTo>
                  <a:pt x="7923114" y="593497"/>
                  <a:pt x="8081851" y="502276"/>
                  <a:pt x="8261893" y="502276"/>
                </a:cubicBezTo>
                <a:cubicBezTo>
                  <a:pt x="8324908" y="502276"/>
                  <a:pt x="8385313" y="513450"/>
                  <a:pt x="8441234" y="533926"/>
                </a:cubicBezTo>
                <a:lnTo>
                  <a:pt x="8512634" y="567236"/>
                </a:lnTo>
                <a:lnTo>
                  <a:pt x="8534598" y="526771"/>
                </a:lnTo>
                <a:cubicBezTo>
                  <a:pt x="8600802" y="428776"/>
                  <a:pt x="8712916" y="364348"/>
                  <a:pt x="8840079" y="364348"/>
                </a:cubicBezTo>
                <a:cubicBezTo>
                  <a:pt x="8967241" y="364348"/>
                  <a:pt x="9079356" y="428776"/>
                  <a:pt x="9145560" y="526771"/>
                </a:cubicBezTo>
                <a:lnTo>
                  <a:pt x="9164773" y="562169"/>
                </a:lnTo>
                <a:lnTo>
                  <a:pt x="9187740" y="549703"/>
                </a:lnTo>
                <a:cubicBezTo>
                  <a:pt x="9250143" y="523309"/>
                  <a:pt x="9318751" y="508714"/>
                  <a:pt x="9390768" y="508714"/>
                </a:cubicBezTo>
                <a:cubicBezTo>
                  <a:pt x="9579813" y="508714"/>
                  <a:pt x="9745368" y="609285"/>
                  <a:pt x="9836849" y="759843"/>
                </a:cubicBezTo>
                <a:lnTo>
                  <a:pt x="9846695" y="779672"/>
                </a:lnTo>
                <a:lnTo>
                  <a:pt x="9859902" y="737128"/>
                </a:lnTo>
                <a:cubicBezTo>
                  <a:pt x="9939084" y="549920"/>
                  <a:pt x="10124455" y="418562"/>
                  <a:pt x="10340506" y="418562"/>
                </a:cubicBezTo>
                <a:cubicBezTo>
                  <a:pt x="10412523" y="418562"/>
                  <a:pt x="10481131" y="433157"/>
                  <a:pt x="10543534" y="459551"/>
                </a:cubicBezTo>
                <a:lnTo>
                  <a:pt x="10626367" y="504512"/>
                </a:lnTo>
                <a:lnTo>
                  <a:pt x="10672181" y="448985"/>
                </a:lnTo>
                <a:cubicBezTo>
                  <a:pt x="10766571" y="354595"/>
                  <a:pt x="10896969" y="296214"/>
                  <a:pt x="11041003" y="296214"/>
                </a:cubicBezTo>
                <a:cubicBezTo>
                  <a:pt x="11149029" y="296214"/>
                  <a:pt x="11249384" y="329053"/>
                  <a:pt x="11332631" y="385294"/>
                </a:cubicBezTo>
                <a:lnTo>
                  <a:pt x="11371408" y="417288"/>
                </a:lnTo>
                <a:lnTo>
                  <a:pt x="11406247" y="398377"/>
                </a:lnTo>
                <a:cubicBezTo>
                  <a:pt x="11468650" y="371983"/>
                  <a:pt x="11537258" y="357388"/>
                  <a:pt x="11609275" y="357388"/>
                </a:cubicBezTo>
                <a:cubicBezTo>
                  <a:pt x="11825326" y="357388"/>
                  <a:pt x="12010697" y="488746"/>
                  <a:pt x="12089879" y="675954"/>
                </a:cubicBezTo>
                <a:lnTo>
                  <a:pt x="12109865" y="740336"/>
                </a:lnTo>
                <a:lnTo>
                  <a:pt x="12187741" y="732486"/>
                </a:lnTo>
                <a:lnTo>
                  <a:pt x="12191999" y="732755"/>
                </a:lnTo>
                <a:lnTo>
                  <a:pt x="12191999" y="1133339"/>
                </a:lnTo>
                <a:lnTo>
                  <a:pt x="0" y="1133339"/>
                </a:lnTo>
                <a:lnTo>
                  <a:pt x="0" y="662259"/>
                </a:lnTo>
                <a:lnTo>
                  <a:pt x="35270" y="627821"/>
                </a:lnTo>
                <a:cubicBezTo>
                  <a:pt x="125433" y="553412"/>
                  <a:pt x="241023" y="508714"/>
                  <a:pt x="367052" y="508714"/>
                </a:cubicBezTo>
                <a:cubicBezTo>
                  <a:pt x="524589" y="508714"/>
                  <a:pt x="665814" y="578555"/>
                  <a:pt x="761454" y="688964"/>
                </a:cubicBezTo>
                <a:lnTo>
                  <a:pt x="765322" y="694269"/>
                </a:lnTo>
                <a:lnTo>
                  <a:pt x="779363" y="668401"/>
                </a:lnTo>
                <a:cubicBezTo>
                  <a:pt x="881198" y="517666"/>
                  <a:pt x="1053653" y="418562"/>
                  <a:pt x="1249255" y="418562"/>
                </a:cubicBezTo>
                <a:cubicBezTo>
                  <a:pt x="1327495" y="418562"/>
                  <a:pt x="1402032" y="434418"/>
                  <a:pt x="1469828" y="463094"/>
                </a:cubicBezTo>
                <a:lnTo>
                  <a:pt x="1529039" y="495232"/>
                </a:lnTo>
                <a:lnTo>
                  <a:pt x="1556571" y="461863"/>
                </a:lnTo>
                <a:cubicBezTo>
                  <a:pt x="1650961" y="367473"/>
                  <a:pt x="1781359" y="309092"/>
                  <a:pt x="1925393" y="309092"/>
                </a:cubicBezTo>
                <a:cubicBezTo>
                  <a:pt x="1997410" y="309092"/>
                  <a:pt x="2066018" y="323687"/>
                  <a:pt x="2128421" y="350081"/>
                </a:cubicBezTo>
                <a:lnTo>
                  <a:pt x="2211864" y="395372"/>
                </a:lnTo>
                <a:lnTo>
                  <a:pt x="2265051" y="366503"/>
                </a:lnTo>
                <a:cubicBezTo>
                  <a:pt x="2332847" y="337827"/>
                  <a:pt x="2407384" y="321971"/>
                  <a:pt x="2485624" y="321971"/>
                </a:cubicBezTo>
                <a:cubicBezTo>
                  <a:pt x="2720347" y="321971"/>
                  <a:pt x="2921738" y="464681"/>
                  <a:pt x="3007763" y="668067"/>
                </a:cubicBezTo>
                <a:lnTo>
                  <a:pt x="3028976" y="736404"/>
                </a:lnTo>
                <a:lnTo>
                  <a:pt x="3043766" y="731813"/>
                </a:lnTo>
                <a:cubicBezTo>
                  <a:pt x="3077721" y="724865"/>
                  <a:pt x="3112877" y="721216"/>
                  <a:pt x="3148886" y="721216"/>
                </a:cubicBezTo>
                <a:lnTo>
                  <a:pt x="3166919" y="722353"/>
                </a:lnTo>
                <a:lnTo>
                  <a:pt x="3196314" y="627658"/>
                </a:lnTo>
                <a:cubicBezTo>
                  <a:pt x="3275496" y="440450"/>
                  <a:pt x="3460867" y="309092"/>
                  <a:pt x="3676918" y="309092"/>
                </a:cubicBezTo>
                <a:cubicBezTo>
                  <a:pt x="3712927" y="309092"/>
                  <a:pt x="3748083" y="312741"/>
                  <a:pt x="3782038" y="319689"/>
                </a:cubicBezTo>
                <a:lnTo>
                  <a:pt x="3790298" y="322253"/>
                </a:lnTo>
                <a:lnTo>
                  <a:pt x="3819586" y="268294"/>
                </a:lnTo>
                <a:cubicBezTo>
                  <a:pt x="3928943" y="106424"/>
                  <a:pt x="4114136" y="0"/>
                  <a:pt x="4324187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 rot="900000">
            <a:off x="6715737" y="1178883"/>
            <a:ext cx="636415" cy="440024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云形标注 1"/>
          <p:cNvSpPr/>
          <p:nvPr/>
        </p:nvSpPr>
        <p:spPr>
          <a:xfrm rot="10800000">
            <a:off x="5247860" y="1250275"/>
            <a:ext cx="2459781" cy="1545934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642863" y="1773016"/>
            <a:ext cx="1669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生动有趣</a:t>
            </a:r>
            <a:endParaRPr lang="zh-CN" altLang="en-US" sz="28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760944" y="2877630"/>
            <a:ext cx="7622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情境内容贴近学生生活、贴近学生心理</a:t>
            </a:r>
            <a:endParaRPr lang="zh-CN" altLang="en-US" sz="2800" b="1" dirty="0"/>
          </a:p>
        </p:txBody>
      </p:sp>
      <p:sp>
        <p:nvSpPr>
          <p:cNvPr id="21" name="文本框 20"/>
          <p:cNvSpPr txBox="1"/>
          <p:nvPr/>
        </p:nvSpPr>
        <p:spPr>
          <a:xfrm>
            <a:off x="730684" y="3758389"/>
            <a:ext cx="73927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创新情境的呈现方式和活动方式：学生表演、模拟活动、参观、采访、体验</a:t>
            </a:r>
            <a:r>
              <a:rPr lang="en-US" altLang="zh-CN" sz="2800" b="1" dirty="0" smtClean="0"/>
              <a:t>……</a:t>
            </a:r>
            <a:endParaRPr lang="zh-CN" altLang="en-US" sz="2800" b="1" dirty="0"/>
          </a:p>
        </p:txBody>
      </p:sp>
      <p:sp>
        <p:nvSpPr>
          <p:cNvPr id="22" name="十字星 21"/>
          <p:cNvSpPr/>
          <p:nvPr/>
        </p:nvSpPr>
        <p:spPr>
          <a:xfrm>
            <a:off x="389518" y="2942462"/>
            <a:ext cx="309092" cy="376489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十字星 22"/>
          <p:cNvSpPr/>
          <p:nvPr/>
        </p:nvSpPr>
        <p:spPr>
          <a:xfrm>
            <a:off x="421592" y="3896891"/>
            <a:ext cx="309092" cy="376489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13548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5" grpId="0"/>
      <p:bldP spid="21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542</Words>
  <Application>Microsoft Office PowerPoint</Application>
  <PresentationFormat>全屏显示(4:3)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FontAwesome</vt:lpstr>
      <vt:lpstr>Open Sans</vt:lpstr>
      <vt:lpstr>黑体</vt:lpstr>
      <vt:lpstr>华文行楷</vt:lpstr>
      <vt:lpstr>华文楷体</vt:lpstr>
      <vt:lpstr>华文细黑</vt:lpstr>
      <vt:lpstr>楷体</vt:lpstr>
      <vt:lpstr>宋体</vt:lpstr>
      <vt:lpstr>微软雅黑</vt:lpstr>
      <vt:lpstr>Arial</vt:lpstr>
      <vt:lpstr>Calibri</vt:lpstr>
      <vt:lpstr>Calibri Light</vt:lpstr>
      <vt:lpstr>Segoe UI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Elaine</cp:lastModifiedBy>
  <cp:revision>68</cp:revision>
  <dcterms:created xsi:type="dcterms:W3CDTF">2015-05-12T15:24:33Z</dcterms:created>
  <dcterms:modified xsi:type="dcterms:W3CDTF">2017-01-10T13:34:39Z</dcterms:modified>
</cp:coreProperties>
</file>