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7" r:id="rId3"/>
    <p:sldId id="284" r:id="rId4"/>
    <p:sldId id="304" r:id="rId5"/>
    <p:sldId id="264" r:id="rId6"/>
    <p:sldId id="265" r:id="rId7"/>
    <p:sldId id="266" r:id="rId8"/>
    <p:sldId id="263" r:id="rId9"/>
    <p:sldId id="268" r:id="rId10"/>
    <p:sldId id="269" r:id="rId11"/>
    <p:sldId id="273" r:id="rId12"/>
    <p:sldId id="274" r:id="rId13"/>
    <p:sldId id="287" r:id="rId14"/>
    <p:sldId id="275" r:id="rId15"/>
    <p:sldId id="278" r:id="rId16"/>
    <p:sldId id="280" r:id="rId17"/>
    <p:sldId id="279" r:id="rId18"/>
    <p:sldId id="282" r:id="rId19"/>
    <p:sldId id="281" r:id="rId20"/>
    <p:sldId id="277" r:id="rId21"/>
    <p:sldId id="276" r:id="rId22"/>
    <p:sldId id="290" r:id="rId2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8"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tags" Target="../tags/tag2.xml"/><Relationship Id="rId4" Type="http://schemas.openxmlformats.org/officeDocument/2006/relationships/tags" Target="../tags/tag1.xml"/><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14" name="组合 13"/>
          <p:cNvGrpSpPr/>
          <p:nvPr/>
        </p:nvGrpSpPr>
        <p:grpSpPr>
          <a:xfrm>
            <a:off x="-17669" y="-26504"/>
            <a:ext cx="12209669" cy="6897754"/>
            <a:chOff x="-17669" y="-26504"/>
            <a:chExt cx="12209669" cy="6897754"/>
          </a:xfrm>
        </p:grpSpPr>
        <p:pic>
          <p:nvPicPr>
            <p:cNvPr id="7" name="图片 6"/>
            <p:cNvPicPr>
              <a:picLocks noChangeAspect="1"/>
            </p:cNvPicPr>
            <p:nvPr userDrawn="1"/>
          </p:nvPicPr>
          <p:blipFill rotWithShape="1">
            <a:blip r:embed="rId2" cstate="email"/>
            <a:srcRect t="-386" b="-1"/>
            <a:stretch>
              <a:fillRect/>
            </a:stretch>
          </p:blipFill>
          <p:spPr>
            <a:xfrm>
              <a:off x="-17669" y="-26504"/>
              <a:ext cx="12209669" cy="6884504"/>
            </a:xfrm>
            <a:prstGeom prst="rect">
              <a:avLst/>
            </a:prstGeom>
          </p:spPr>
        </p:pic>
        <p:pic>
          <p:nvPicPr>
            <p:cNvPr id="8" name="图片 7"/>
            <p:cNvPicPr>
              <a:picLocks noChangeAspect="1"/>
            </p:cNvPicPr>
            <p:nvPr userDrawn="1"/>
          </p:nvPicPr>
          <p:blipFill rotWithShape="1">
            <a:blip r:embed="rId3" cstate="email"/>
            <a:srcRect b="-703"/>
            <a:stretch>
              <a:fillRect/>
            </a:stretch>
          </p:blipFill>
          <p:spPr>
            <a:xfrm rot="10800000">
              <a:off x="-1" y="-13253"/>
              <a:ext cx="5989984" cy="6871251"/>
            </a:xfrm>
            <a:prstGeom prst="rect">
              <a:avLst/>
            </a:prstGeom>
          </p:spPr>
        </p:pic>
        <p:sp>
          <p:nvSpPr>
            <p:cNvPr id="9" name="矩形 8"/>
            <p:cNvSpPr/>
            <p:nvPr userDrawn="1"/>
          </p:nvSpPr>
          <p:spPr>
            <a:xfrm>
              <a:off x="-17669" y="0"/>
              <a:ext cx="12209669" cy="6871250"/>
            </a:xfrm>
            <a:prstGeom prst="rect">
              <a:avLst/>
            </a:prstGeom>
            <a:solidFill>
              <a:srgbClr val="1A67A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0030101010101" charset="-122"/>
              </a:endParaRPr>
            </a:p>
          </p:txBody>
        </p:sp>
        <p:sp>
          <p:nvSpPr>
            <p:cNvPr id="10" name="椭圆 9"/>
            <p:cNvSpPr/>
            <p:nvPr userDrawn="1"/>
          </p:nvSpPr>
          <p:spPr>
            <a:xfrm>
              <a:off x="3801441" y="1416845"/>
              <a:ext cx="4351959" cy="4108554"/>
            </a:xfrm>
            <a:prstGeom prst="ellipse">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0030101010101" charset="-122"/>
              </a:endParaRPr>
            </a:p>
          </p:txBody>
        </p:sp>
        <p:sp>
          <p:nvSpPr>
            <p:cNvPr id="11" name="任意多边形 10"/>
            <p:cNvSpPr/>
            <p:nvPr userDrawn="1"/>
          </p:nvSpPr>
          <p:spPr>
            <a:xfrm>
              <a:off x="3198495" y="3477830"/>
              <a:ext cx="1162963" cy="1900516"/>
            </a:xfrm>
            <a:custGeom>
              <a:avLst/>
              <a:gdLst>
                <a:gd name="connsiteX0" fmla="*/ 2082 w 1161136"/>
                <a:gd name="connsiteY0" fmla="*/ 0 h 1735954"/>
                <a:gd name="connsiteX1" fmla="*/ 212502 w 1161136"/>
                <a:gd name="connsiteY1" fmla="*/ 0 h 1735954"/>
                <a:gd name="connsiteX2" fmla="*/ 210423 w 1161136"/>
                <a:gd name="connsiteY2" fmla="*/ 41759 h 1735954"/>
                <a:gd name="connsiteX3" fmla="*/ 1068588 w 1161136"/>
                <a:gd name="connsiteY3" fmla="*/ 1678924 h 1735954"/>
                <a:gd name="connsiteX4" fmla="*/ 1161136 w 1161136"/>
                <a:gd name="connsiteY4" fmla="*/ 1735954 h 1735954"/>
                <a:gd name="connsiteX5" fmla="*/ 795874 w 1161136"/>
                <a:gd name="connsiteY5" fmla="*/ 1735954 h 1735954"/>
                <a:gd name="connsiteX6" fmla="*/ 784897 w 1161136"/>
                <a:gd name="connsiteY6" fmla="*/ 1727639 h 1735954"/>
                <a:gd name="connsiteX7" fmla="*/ 0 w 1161136"/>
                <a:gd name="connsiteY7" fmla="*/ 41759 h 173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136" h="1735954">
                  <a:moveTo>
                    <a:pt x="2082" y="0"/>
                  </a:moveTo>
                  <a:lnTo>
                    <a:pt x="212502" y="0"/>
                  </a:lnTo>
                  <a:lnTo>
                    <a:pt x="210423" y="41759"/>
                  </a:lnTo>
                  <a:cubicBezTo>
                    <a:pt x="210423" y="723262"/>
                    <a:pt x="550833" y="1324118"/>
                    <a:pt x="1068588" y="1678924"/>
                  </a:cubicBezTo>
                  <a:lnTo>
                    <a:pt x="1161136" y="1735954"/>
                  </a:lnTo>
                  <a:lnTo>
                    <a:pt x="795874" y="1735954"/>
                  </a:lnTo>
                  <a:lnTo>
                    <a:pt x="784897" y="1727639"/>
                  </a:lnTo>
                  <a:cubicBezTo>
                    <a:pt x="305541" y="1326919"/>
                    <a:pt x="0" y="720482"/>
                    <a:pt x="0" y="417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0030101010101" charset="-122"/>
              </a:endParaRPr>
            </a:p>
          </p:txBody>
        </p:sp>
        <p:pic>
          <p:nvPicPr>
            <p:cNvPr id="12" name="图片 11"/>
            <p:cNvPicPr>
              <a:picLocks noChangeAspect="1"/>
            </p:cNvPicPr>
            <p:nvPr userDrawn="1"/>
          </p:nvPicPr>
          <p:blipFill>
            <a:blip r:embed="rId4" cstate="email"/>
            <a:stretch>
              <a:fillRect/>
            </a:stretch>
          </p:blipFill>
          <p:spPr>
            <a:xfrm flipH="1">
              <a:off x="7609660" y="3500001"/>
              <a:ext cx="1162405" cy="1905601"/>
            </a:xfrm>
            <a:prstGeom prst="rect">
              <a:avLst/>
            </a:prstGeom>
          </p:spPr>
        </p:pic>
        <p:pic>
          <p:nvPicPr>
            <p:cNvPr id="13" name="图片 12"/>
            <p:cNvPicPr>
              <a:picLocks noChangeAspect="1"/>
            </p:cNvPicPr>
            <p:nvPr userDrawn="1"/>
          </p:nvPicPr>
          <p:blipFill rotWithShape="1">
            <a:blip r:embed="rId5" cstate="email">
              <a:extLst>
                <a:ext uri="{BEBA8EAE-BF5A-486C-A8C5-ECC9F3942E4B}">
                  <a14:imgProps xmlns:a14="http://schemas.microsoft.com/office/drawing/2010/main">
                    <a14:imgLayer r:embed="rId6">
                      <a14:imgEffect>
                        <a14:backgroundRemoval t="10000" b="90000" l="10000" r="90000"/>
                      </a14:imgEffect>
                    </a14:imgLayer>
                  </a14:imgProps>
                </a:ext>
              </a:extLst>
            </a:blip>
            <a:srcRect l="26297" t="22727" r="28803" b="23485"/>
            <a:stretch>
              <a:fillRect/>
            </a:stretch>
          </p:blipFill>
          <p:spPr>
            <a:xfrm>
              <a:off x="3060700" y="1282700"/>
              <a:ext cx="5384800" cy="4508500"/>
            </a:xfrm>
            <a:prstGeom prst="rect">
              <a:avLst/>
            </a:prstGeom>
          </p:spPr>
        </p:pic>
      </p:grpSp>
      <p:sp>
        <p:nvSpPr>
          <p:cNvPr id="2" name="标题 1"/>
          <p:cNvSpPr>
            <a:spLocks noGrp="1"/>
          </p:cNvSpPr>
          <p:nvPr>
            <p:ph type="ctrTitle"/>
          </p:nvPr>
        </p:nvSpPr>
        <p:spPr>
          <a:xfrm>
            <a:off x="3466800" y="1018800"/>
            <a:ext cx="5018400" cy="4464000"/>
          </a:xfrm>
        </p:spPr>
        <p:txBody>
          <a:bodyPr anchor="b">
            <a:prstTxWarp prst="textArchUp">
              <a:avLst>
                <a:gd name="adj" fmla="val 11017504"/>
              </a:avLst>
            </a:prstTxWarp>
          </a:bodyPr>
          <a:lstStyle>
            <a:lvl1pPr algn="ctr">
              <a:defRPr sz="42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4456800" y="4791600"/>
            <a:ext cx="3168000" cy="1090800"/>
          </a:xfrm>
        </p:spPr>
        <p:txBody>
          <a:bodyPr anchor="ctr" anchorCtr="0">
            <a:prstTxWarp prst="textArchDown">
              <a:avLst/>
            </a:prstTxWarp>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1067DD-7756-4DF3-904A-8F40BA684AA6}" type="slidenum">
              <a:rPr lang="zh-CN" altLang="en-US" smtClean="0"/>
            </a:fld>
            <a:endParaRPr lang="zh-CN" altLang="en-US"/>
          </a:p>
        </p:txBody>
      </p:sp>
      <p:sp>
        <p:nvSpPr>
          <p:cNvPr id="7" name="内容占位符 6"/>
          <p:cNvSpPr>
            <a:spLocks noGrp="1"/>
          </p:cNvSpPr>
          <p:nvPr>
            <p:ph sz="quarter" idx="13"/>
          </p:nvPr>
        </p:nvSpPr>
        <p:spPr>
          <a:xfrm>
            <a:off x="527050" y="1081088"/>
            <a:ext cx="11096625" cy="5494337"/>
          </a:xfrm>
        </p:spPr>
        <p:txBody>
          <a:bodyPr anchor="ctr"/>
          <a:lstStyle>
            <a:lvl3pPr>
              <a:defRPr sz="2000"/>
            </a:lvl3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577061" y="179167"/>
            <a:ext cx="11037878" cy="699594"/>
          </a:xfrm>
        </p:spPr>
        <p:txBody>
          <a:bodyPr/>
          <a:lstStyle/>
          <a:p>
            <a:r>
              <a:rPr lang="zh-CN" altLang="en-US" dirty="0" smtClean="0"/>
              <a:t>单击此处编辑母版标题样式</a:t>
            </a:r>
            <a:endParaRPr lang="en-US" dirty="0"/>
          </a:p>
        </p:txBody>
      </p:sp>
      <p:sp>
        <p:nvSpPr>
          <p:cNvPr id="3" name="KSO_BC1"/>
          <p:cNvSpPr>
            <a:spLocks noGrp="1"/>
          </p:cNvSpPr>
          <p:nvPr>
            <p:ph idx="1"/>
          </p:nvPr>
        </p:nvSpPr>
        <p:spPr/>
        <p:txBody>
          <a:bodyPr anchor="ctr"/>
          <a:lstStyle>
            <a:lvl1pPr>
              <a:spcBef>
                <a:spcPts val="300"/>
              </a:spcBef>
              <a:spcAft>
                <a:spcPts val="300"/>
              </a:spcAft>
              <a:defRPr/>
            </a:lvl1pPr>
            <a:lvl2pPr>
              <a:lnSpc>
                <a:spcPct val="130000"/>
              </a:lnSpc>
              <a:spcBef>
                <a:spcPts val="600"/>
              </a:spcBef>
              <a:spcAft>
                <a:spcPts val="600"/>
              </a:spcAft>
              <a:defRPr/>
            </a:lvl2pPr>
            <a:lvl3pPr marL="720090">
              <a:spcBef>
                <a:spcPts val="300"/>
              </a:spcBef>
              <a:spcAft>
                <a:spcPts val="300"/>
              </a:spcAft>
              <a:defRPr/>
            </a:lvl3pPr>
            <a:lvl4pPr marL="1080135">
              <a:spcBef>
                <a:spcPts val="300"/>
              </a:spcBef>
              <a:spcAft>
                <a:spcPts val="300"/>
              </a:spcAft>
              <a:defRPr/>
            </a:lvl4pPr>
            <a:lvl5pPr marL="1440180">
              <a:spcBef>
                <a:spcPts val="300"/>
              </a:spcBef>
              <a:spcAft>
                <a:spcPts val="300"/>
              </a:spcAft>
              <a:defRPr/>
            </a:lvl5pPr>
            <a:lvl6pPr marL="1800225">
              <a:spcBef>
                <a:spcPts val="300"/>
              </a:spcBef>
              <a:spcAft>
                <a:spcPts val="300"/>
              </a:spcAft>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p:nvGrpSpPr>
        <p:grpSpPr>
          <a:xfrm>
            <a:off x="-15461" y="-1"/>
            <a:ext cx="12213160" cy="6858001"/>
            <a:chOff x="-15461" y="-1"/>
            <a:chExt cx="12213160" cy="6858001"/>
          </a:xfrm>
        </p:grpSpPr>
        <p:pic>
          <p:nvPicPr>
            <p:cNvPr id="8" name="图片 7"/>
            <p:cNvPicPr>
              <a:picLocks noChangeAspect="1"/>
            </p:cNvPicPr>
            <p:nvPr userDrawn="1"/>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15461" y="-1"/>
              <a:ext cx="12213160" cy="6858001"/>
            </a:xfrm>
            <a:prstGeom prst="rect">
              <a:avLst/>
            </a:prstGeom>
          </p:spPr>
        </p:pic>
        <p:pic>
          <p:nvPicPr>
            <p:cNvPr id="9" name="图片 8"/>
            <p:cNvPicPr>
              <a:picLocks noChangeAspect="1"/>
            </p:cNvPicPr>
            <p:nvPr userDrawn="1"/>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0" y="-1"/>
              <a:ext cx="12181683" cy="6858001"/>
            </a:xfrm>
            <a:prstGeom prst="rect">
              <a:avLst/>
            </a:prstGeom>
          </p:spPr>
        </p:pic>
        <p:sp>
          <p:nvSpPr>
            <p:cNvPr id="10" name="矩形 9"/>
            <p:cNvSpPr/>
            <p:nvPr userDrawn="1"/>
          </p:nvSpPr>
          <p:spPr>
            <a:xfrm>
              <a:off x="376156" y="773252"/>
              <a:ext cx="11401777" cy="549321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400" baseline="0">
                <a:latin typeface="Arial" panose="020B0604020202020204" pitchFamily="34" charset="0"/>
                <a:ea typeface="黑体" panose="02010600030101010101" charset="-122"/>
              </a:endParaRPr>
            </a:p>
          </p:txBody>
        </p:sp>
      </p:grpSp>
      <p:sp>
        <p:nvSpPr>
          <p:cNvPr id="2" name="标题 1"/>
          <p:cNvSpPr>
            <a:spLocks noGrp="1"/>
          </p:cNvSpPr>
          <p:nvPr>
            <p:ph type="title" hasCustomPrompt="1"/>
          </p:nvPr>
        </p:nvSpPr>
        <p:spPr>
          <a:xfrm>
            <a:off x="378000" y="2822400"/>
            <a:ext cx="7412400" cy="1101600"/>
          </a:xfrm>
          <a:solidFill>
            <a:schemeClr val="accent1"/>
          </a:solidFill>
        </p:spPr>
        <p:txBody>
          <a:bodyPr anchor="ctr" anchorCtr="0">
            <a:normAutofit/>
          </a:bodyPr>
          <a:lstStyle>
            <a:lvl1pPr algn="r">
              <a:defRPr sz="4400" b="0" baseline="0"/>
            </a:lvl1pPr>
          </a:lstStyle>
          <a:p>
            <a:r>
              <a:rPr lang="zh-CN" altLang="en-US" dirty="0" smtClean="0"/>
              <a:t>单击此处编辑标题</a:t>
            </a:r>
            <a:endParaRPr lang="zh-CN" altLang="en-US" dirty="0"/>
          </a:p>
        </p:txBody>
      </p:sp>
      <p:sp>
        <p:nvSpPr>
          <p:cNvPr id="11" name="MH_Others_1"/>
          <p:cNvSpPr/>
          <p:nvPr>
            <p:custDataLst>
              <p:tags r:id="rId4"/>
            </p:custDataLst>
          </p:nvPr>
        </p:nvSpPr>
        <p:spPr>
          <a:xfrm>
            <a:off x="8997410" y="1861413"/>
            <a:ext cx="2773676" cy="7133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72000" rtlCol="0" anchor="ctr"/>
          <a:lstStyle/>
          <a:p>
            <a:endParaRPr lang="zh-CN" altLang="en-US" sz="6000" spc="500">
              <a:solidFill>
                <a:srgbClr val="FFFFFF"/>
              </a:solidFill>
              <a:latin typeface="Arial" panose="020B0604020202020204" pitchFamily="34" charset="0"/>
              <a:ea typeface="黑体" panose="02010600030101010101" charset="-122"/>
              <a:cs typeface="Times New Roman" panose="02020603050405020304" pitchFamily="18" charset="0"/>
            </a:endParaRPr>
          </a:p>
        </p:txBody>
      </p:sp>
      <p:sp>
        <p:nvSpPr>
          <p:cNvPr id="12" name="MH_Number"/>
          <p:cNvSpPr/>
          <p:nvPr>
            <p:custDataLst>
              <p:tags r:id="rId5"/>
            </p:custDataLst>
          </p:nvPr>
        </p:nvSpPr>
        <p:spPr>
          <a:xfrm>
            <a:off x="7907903" y="2822268"/>
            <a:ext cx="1104021" cy="1102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0" bIns="36000" rtlCol="0" anchor="ctr">
            <a:normAutofit/>
          </a:bodyPr>
          <a:lstStyle/>
          <a:p>
            <a:pPr algn="ctr"/>
            <a:endParaRPr lang="zh-CN" altLang="en-US" sz="6000" dirty="0">
              <a:solidFill>
                <a:srgbClr val="FFFFFF"/>
              </a:solidFill>
              <a:latin typeface="Arial" panose="020B0604020202020204" pitchFamily="34" charset="0"/>
              <a:ea typeface="黑体" panose="02010600030101010101" charset="-122"/>
            </a:endParaRPr>
          </a:p>
        </p:txBody>
      </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453615" y="170642"/>
            <a:ext cx="11330345" cy="699594"/>
          </a:xfrm>
        </p:spPr>
        <p:txBody>
          <a:bodyPr/>
          <a:lstStyle/>
          <a:p>
            <a:r>
              <a:rPr lang="zh-CN" altLang="en-US" dirty="0" smtClean="0"/>
              <a:t>单击此处编辑母版标题样式</a:t>
            </a:r>
            <a:endParaRPr lang="en-US" dirty="0"/>
          </a:p>
        </p:txBody>
      </p:sp>
      <p:sp>
        <p:nvSpPr>
          <p:cNvPr id="3" name="KSO_BC1"/>
          <p:cNvSpPr>
            <a:spLocks noGrp="1"/>
          </p:cNvSpPr>
          <p:nvPr>
            <p:ph sz="half" idx="1"/>
          </p:nvPr>
        </p:nvSpPr>
        <p:spPr>
          <a:xfrm>
            <a:off x="845941" y="1098829"/>
            <a:ext cx="5080000" cy="5477144"/>
          </a:xfrm>
        </p:spPr>
        <p:txBody>
          <a:bodyPr anchor="ctr"/>
          <a:lstStyle>
            <a:lvl1pPr>
              <a:spcBef>
                <a:spcPts val="300"/>
              </a:spcBef>
              <a:spcAft>
                <a:spcPts val="300"/>
              </a:spcAft>
              <a:defRPr/>
            </a:lvl1pPr>
            <a:lvl2pPr>
              <a:lnSpc>
                <a:spcPct val="130000"/>
              </a:lnSpc>
              <a:spcBef>
                <a:spcPts val="600"/>
              </a:spcBef>
              <a:spcAft>
                <a:spcPts val="6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vl6pPr>
              <a:spcBef>
                <a:spcPts val="300"/>
              </a:spcBef>
              <a:spcAft>
                <a:spcPts val="300"/>
              </a:spcAft>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KSO_BC2"/>
          <p:cNvSpPr>
            <a:spLocks noGrp="1"/>
          </p:cNvSpPr>
          <p:nvPr>
            <p:ph sz="half" idx="2"/>
          </p:nvPr>
        </p:nvSpPr>
        <p:spPr>
          <a:xfrm>
            <a:off x="6249895" y="1098829"/>
            <a:ext cx="5094116" cy="5477144"/>
          </a:xfrm>
        </p:spPr>
        <p:txBody>
          <a:bodyPr anchor="ctr"/>
          <a:lstStyle>
            <a:lvl1pPr>
              <a:spcBef>
                <a:spcPts val="300"/>
              </a:spcBef>
              <a:spcAft>
                <a:spcPts val="300"/>
              </a:spcAft>
              <a:defRPr/>
            </a:lvl1pPr>
            <a:lvl2pPr>
              <a:lnSpc>
                <a:spcPct val="130000"/>
              </a:lnSpc>
              <a:spcBef>
                <a:spcPts val="600"/>
              </a:spcBef>
              <a:spcAft>
                <a:spcPts val="600"/>
              </a:spcAft>
              <a:defRPr/>
            </a:lvl2pPr>
            <a:lvl3pPr>
              <a:spcBef>
                <a:spcPts val="300"/>
              </a:spcBef>
              <a:spcAft>
                <a:spcPts val="300"/>
              </a:spcAft>
              <a:defRPr/>
            </a:lvl3pPr>
            <a:lvl4pPr>
              <a:spcBef>
                <a:spcPts val="300"/>
              </a:spcBef>
              <a:spcAft>
                <a:spcPts val="300"/>
              </a:spcAft>
              <a:defRPr/>
            </a:lvl4pPr>
            <a:lvl5pPr>
              <a:spcBef>
                <a:spcPts val="300"/>
              </a:spcBef>
              <a:spcAft>
                <a:spcPts val="300"/>
              </a:spcAft>
              <a:defRPr/>
            </a:lvl5pPr>
            <a:lvl6pPr>
              <a:spcBef>
                <a:spcPts val="300"/>
              </a:spcBef>
              <a:spcAft>
                <a:spcPts val="300"/>
              </a:spcAft>
              <a:defRPr/>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395112" y="574700"/>
            <a:ext cx="11401777" cy="57086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0030101010101" charset="-122"/>
            </a:endParaRPr>
          </a:p>
        </p:txBody>
      </p:sp>
      <p:sp>
        <p:nvSpPr>
          <p:cNvPr id="2" name="KSO_BT1"/>
          <p:cNvSpPr>
            <a:spLocks noGrp="1"/>
          </p:cNvSpPr>
          <p:nvPr>
            <p:ph type="title"/>
          </p:nvPr>
        </p:nvSpPr>
        <p:spPr>
          <a:xfrm>
            <a:off x="469490" y="1014056"/>
            <a:ext cx="11253019" cy="717022"/>
          </a:xfrm>
        </p:spPr>
        <p:txBody>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3971" y="2578608"/>
            <a:ext cx="5157787" cy="645794"/>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KSO_BC1"/>
          <p:cNvSpPr>
            <a:spLocks noGrp="1"/>
          </p:cNvSpPr>
          <p:nvPr>
            <p:ph sz="half" idx="2"/>
          </p:nvPr>
        </p:nvSpPr>
        <p:spPr>
          <a:xfrm>
            <a:off x="833971" y="3224402"/>
            <a:ext cx="5157787" cy="2865502"/>
          </a:xfrm>
        </p:spPr>
        <p:txBody>
          <a:bodyPr anchor="ct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5" name="Text Placeholder 4"/>
          <p:cNvSpPr>
            <a:spLocks noGrp="1"/>
          </p:cNvSpPr>
          <p:nvPr>
            <p:ph type="body" sz="quarter" idx="3"/>
          </p:nvPr>
        </p:nvSpPr>
        <p:spPr>
          <a:xfrm>
            <a:off x="6166382" y="2578608"/>
            <a:ext cx="5183188" cy="645794"/>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KSO_BC2"/>
          <p:cNvSpPr>
            <a:spLocks noGrp="1"/>
          </p:cNvSpPr>
          <p:nvPr>
            <p:ph sz="quarter" idx="4"/>
          </p:nvPr>
        </p:nvSpPr>
        <p:spPr>
          <a:xfrm>
            <a:off x="6166382" y="3224402"/>
            <a:ext cx="5183188" cy="2865502"/>
          </a:xfrm>
        </p:spPr>
        <p:txBody>
          <a:bodyPr anchor="ct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15461" y="-1"/>
            <a:ext cx="12213160" cy="6858001"/>
          </a:xfrm>
          <a:prstGeom prst="rect">
            <a:avLst/>
          </a:prstGeom>
        </p:spPr>
      </p:pic>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0" y="-1"/>
            <a:ext cx="12181683" cy="6858001"/>
          </a:xfrm>
          <a:prstGeom prst="rect">
            <a:avLst/>
          </a:prstGeom>
        </p:spPr>
      </p:pic>
      <p:sp>
        <p:nvSpPr>
          <p:cNvPr id="8" name="矩形 7"/>
          <p:cNvSpPr/>
          <p:nvPr/>
        </p:nvSpPr>
        <p:spPr>
          <a:xfrm>
            <a:off x="376156" y="773252"/>
            <a:ext cx="11401777" cy="549321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0030101010101" charset="-122"/>
            </a:endParaRPr>
          </a:p>
        </p:txBody>
      </p:sp>
      <p:grpSp>
        <p:nvGrpSpPr>
          <p:cNvPr id="9" name="组合 8"/>
          <p:cNvGrpSpPr/>
          <p:nvPr/>
        </p:nvGrpSpPr>
        <p:grpSpPr>
          <a:xfrm>
            <a:off x="3935413" y="1042988"/>
            <a:ext cx="4460876" cy="4468812"/>
            <a:chOff x="3935413" y="1042988"/>
            <a:chExt cx="4460876" cy="4468812"/>
          </a:xfrm>
        </p:grpSpPr>
        <p:sp>
          <p:nvSpPr>
            <p:cNvPr id="10" name="任意多边形 9"/>
            <p:cNvSpPr/>
            <p:nvPr userDrawn="1">
              <p:custDataLst>
                <p:tags r:id="rId4"/>
              </p:custDataLst>
            </p:nvPr>
          </p:nvSpPr>
          <p:spPr>
            <a:xfrm flipH="1">
              <a:off x="6164263" y="1836738"/>
              <a:ext cx="2228850" cy="3675062"/>
            </a:xfrm>
            <a:custGeom>
              <a:avLst/>
              <a:gdLst>
                <a:gd name="connsiteX0" fmla="*/ 2231629 w 2231629"/>
                <a:gd name="connsiteY0" fmla="*/ 0 h 4463258"/>
                <a:gd name="connsiteX1" fmla="*/ 2231629 w 2231629"/>
                <a:gd name="connsiteY1" fmla="*/ 4463258 h 4463258"/>
                <a:gd name="connsiteX2" fmla="*/ 0 w 2231629"/>
                <a:gd name="connsiteY2" fmla="*/ 2231629 h 4463258"/>
                <a:gd name="connsiteX3" fmla="*/ 2231629 w 2231629"/>
                <a:gd name="connsiteY3" fmla="*/ 0 h 4463258"/>
              </a:gdLst>
              <a:ahLst/>
              <a:cxnLst>
                <a:cxn ang="0">
                  <a:pos x="connsiteX0" y="connsiteY0"/>
                </a:cxn>
                <a:cxn ang="0">
                  <a:pos x="connsiteX1" y="connsiteY1"/>
                </a:cxn>
                <a:cxn ang="0">
                  <a:pos x="connsiteX2" y="connsiteY2"/>
                </a:cxn>
                <a:cxn ang="0">
                  <a:pos x="connsiteX3" y="connsiteY3"/>
                </a:cxn>
              </a:cxnLst>
              <a:rect l="l" t="t" r="r" b="b"/>
              <a:pathLst>
                <a:path w="2231629" h="4463258">
                  <a:moveTo>
                    <a:pt x="2231629" y="0"/>
                  </a:moveTo>
                  <a:lnTo>
                    <a:pt x="2231629" y="4463258"/>
                  </a:lnTo>
                  <a:lnTo>
                    <a:pt x="0" y="2231629"/>
                  </a:lnTo>
                  <a:lnTo>
                    <a:pt x="2231629"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黑体" panose="02010600030101010101" charset="-122"/>
              </a:endParaRPr>
            </a:p>
          </p:txBody>
        </p:sp>
        <p:sp>
          <p:nvSpPr>
            <p:cNvPr id="11" name="任意多边形 10"/>
            <p:cNvSpPr/>
            <p:nvPr userDrawn="1">
              <p:custDataLst>
                <p:tags r:id="rId5"/>
              </p:custDataLst>
            </p:nvPr>
          </p:nvSpPr>
          <p:spPr>
            <a:xfrm>
              <a:off x="3935413" y="1042988"/>
              <a:ext cx="2228850" cy="3681412"/>
            </a:xfrm>
            <a:custGeom>
              <a:avLst/>
              <a:gdLst>
                <a:gd name="connsiteX0" fmla="*/ 2231629 w 2231629"/>
                <a:gd name="connsiteY0" fmla="*/ 0 h 4463258"/>
                <a:gd name="connsiteX1" fmla="*/ 2231629 w 2231629"/>
                <a:gd name="connsiteY1" fmla="*/ 4463258 h 4463258"/>
                <a:gd name="connsiteX2" fmla="*/ 0 w 2231629"/>
                <a:gd name="connsiteY2" fmla="*/ 2231629 h 4463258"/>
                <a:gd name="connsiteX3" fmla="*/ 2231629 w 2231629"/>
                <a:gd name="connsiteY3" fmla="*/ 0 h 4463258"/>
              </a:gdLst>
              <a:ahLst/>
              <a:cxnLst>
                <a:cxn ang="0">
                  <a:pos x="connsiteX0" y="connsiteY0"/>
                </a:cxn>
                <a:cxn ang="0">
                  <a:pos x="connsiteX1" y="connsiteY1"/>
                </a:cxn>
                <a:cxn ang="0">
                  <a:pos x="connsiteX2" y="connsiteY2"/>
                </a:cxn>
                <a:cxn ang="0">
                  <a:pos x="connsiteX3" y="connsiteY3"/>
                </a:cxn>
              </a:cxnLst>
              <a:rect l="l" t="t" r="r" b="b"/>
              <a:pathLst>
                <a:path w="2231629" h="4463258">
                  <a:moveTo>
                    <a:pt x="2231629" y="0"/>
                  </a:moveTo>
                  <a:lnTo>
                    <a:pt x="2231629" y="4463258"/>
                  </a:lnTo>
                  <a:lnTo>
                    <a:pt x="0" y="2231629"/>
                  </a:lnTo>
                  <a:lnTo>
                    <a:pt x="2231629"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黑体" panose="02010600030101010101" charset="-122"/>
              </a:endParaRPr>
            </a:p>
          </p:txBody>
        </p:sp>
        <p:sp>
          <p:nvSpPr>
            <p:cNvPr id="12" name="任意多边形 11"/>
            <p:cNvSpPr/>
            <p:nvPr userDrawn="1">
              <p:custDataLst>
                <p:tags r:id="rId6"/>
              </p:custDataLst>
            </p:nvPr>
          </p:nvSpPr>
          <p:spPr>
            <a:xfrm>
              <a:off x="3935414" y="1049338"/>
              <a:ext cx="2232025" cy="4462462"/>
            </a:xfrm>
            <a:custGeom>
              <a:avLst/>
              <a:gdLst>
                <a:gd name="connsiteX0" fmla="*/ 2231629 w 2231629"/>
                <a:gd name="connsiteY0" fmla="*/ 0 h 4463258"/>
                <a:gd name="connsiteX1" fmla="*/ 2231629 w 2231629"/>
                <a:gd name="connsiteY1" fmla="*/ 4463258 h 4463258"/>
                <a:gd name="connsiteX2" fmla="*/ 0 w 2231629"/>
                <a:gd name="connsiteY2" fmla="*/ 2231629 h 4463258"/>
                <a:gd name="connsiteX3" fmla="*/ 2231629 w 2231629"/>
                <a:gd name="connsiteY3" fmla="*/ 0 h 4463258"/>
              </a:gdLst>
              <a:ahLst/>
              <a:cxnLst>
                <a:cxn ang="0">
                  <a:pos x="connsiteX0" y="connsiteY0"/>
                </a:cxn>
                <a:cxn ang="0">
                  <a:pos x="connsiteX1" y="connsiteY1"/>
                </a:cxn>
                <a:cxn ang="0">
                  <a:pos x="connsiteX2" y="connsiteY2"/>
                </a:cxn>
                <a:cxn ang="0">
                  <a:pos x="connsiteX3" y="connsiteY3"/>
                </a:cxn>
              </a:cxnLst>
              <a:rect l="l" t="t" r="r" b="b"/>
              <a:pathLst>
                <a:path w="2231629" h="4463258">
                  <a:moveTo>
                    <a:pt x="2231629" y="0"/>
                  </a:moveTo>
                  <a:lnTo>
                    <a:pt x="2231629" y="4463258"/>
                  </a:lnTo>
                  <a:lnTo>
                    <a:pt x="0" y="2231629"/>
                  </a:lnTo>
                  <a:lnTo>
                    <a:pt x="2231629"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黑体" panose="02010600030101010101" charset="-122"/>
              </a:endParaRPr>
            </a:p>
          </p:txBody>
        </p:sp>
        <p:sp>
          <p:nvSpPr>
            <p:cNvPr id="13" name="任意多边形 12"/>
            <p:cNvSpPr/>
            <p:nvPr userDrawn="1">
              <p:custDataLst>
                <p:tags r:id="rId7"/>
              </p:custDataLst>
            </p:nvPr>
          </p:nvSpPr>
          <p:spPr>
            <a:xfrm flipH="1">
              <a:off x="6164264" y="1049338"/>
              <a:ext cx="2232025" cy="4462462"/>
            </a:xfrm>
            <a:custGeom>
              <a:avLst/>
              <a:gdLst>
                <a:gd name="connsiteX0" fmla="*/ 2231629 w 2231629"/>
                <a:gd name="connsiteY0" fmla="*/ 0 h 4463258"/>
                <a:gd name="connsiteX1" fmla="*/ 2231629 w 2231629"/>
                <a:gd name="connsiteY1" fmla="*/ 4463258 h 4463258"/>
                <a:gd name="connsiteX2" fmla="*/ 0 w 2231629"/>
                <a:gd name="connsiteY2" fmla="*/ 2231629 h 4463258"/>
                <a:gd name="connsiteX3" fmla="*/ 2231629 w 2231629"/>
                <a:gd name="connsiteY3" fmla="*/ 0 h 4463258"/>
              </a:gdLst>
              <a:ahLst/>
              <a:cxnLst>
                <a:cxn ang="0">
                  <a:pos x="connsiteX0" y="connsiteY0"/>
                </a:cxn>
                <a:cxn ang="0">
                  <a:pos x="connsiteX1" y="connsiteY1"/>
                </a:cxn>
                <a:cxn ang="0">
                  <a:pos x="connsiteX2" y="connsiteY2"/>
                </a:cxn>
                <a:cxn ang="0">
                  <a:pos x="connsiteX3" y="connsiteY3"/>
                </a:cxn>
              </a:cxnLst>
              <a:rect l="l" t="t" r="r" b="b"/>
              <a:pathLst>
                <a:path w="2231629" h="4463258">
                  <a:moveTo>
                    <a:pt x="2231629" y="0"/>
                  </a:moveTo>
                  <a:lnTo>
                    <a:pt x="2231629" y="4463258"/>
                  </a:lnTo>
                  <a:lnTo>
                    <a:pt x="0" y="2231629"/>
                  </a:lnTo>
                  <a:lnTo>
                    <a:pt x="22316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ea typeface="黑体" panose="02010600030101010101" charset="-122"/>
              </a:endParaRPr>
            </a:p>
          </p:txBody>
        </p:sp>
      </p:grpSp>
      <p:sp>
        <p:nvSpPr>
          <p:cNvPr id="2" name="标题 1"/>
          <p:cNvSpPr>
            <a:spLocks noGrp="1"/>
          </p:cNvSpPr>
          <p:nvPr>
            <p:ph type="title" hasCustomPrompt="1"/>
          </p:nvPr>
        </p:nvSpPr>
        <p:spPr>
          <a:xfrm>
            <a:off x="5356800" y="2250000"/>
            <a:ext cx="1569600" cy="1753200"/>
          </a:xfrm>
        </p:spPr>
        <p:txBody>
          <a:bodyPr/>
          <a:lstStyle>
            <a:lvl1pPr algn="ctr">
              <a:defRPr sz="5400" b="0"/>
            </a:lvl1pPr>
          </a:lstStyle>
          <a:p>
            <a:r>
              <a:rPr lang="zh-CN" altLang="en-US" dirty="0" smtClean="0"/>
              <a:t>编辑标题</a:t>
            </a:r>
            <a:endParaRPr lang="zh-CN" altLang="en-US" dirty="0"/>
          </a:p>
        </p:txBody>
      </p:sp>
      <p:sp>
        <p:nvSpPr>
          <p:cNvPr id="4" name="内容占位符 3"/>
          <p:cNvSpPr>
            <a:spLocks noGrp="1"/>
          </p:cNvSpPr>
          <p:nvPr>
            <p:ph sz="quarter" idx="10" hasCustomPrompt="1"/>
          </p:nvPr>
        </p:nvSpPr>
        <p:spPr>
          <a:xfrm>
            <a:off x="5259600" y="4089600"/>
            <a:ext cx="1818000" cy="435600"/>
          </a:xfrm>
        </p:spPr>
        <p:txBody>
          <a:bodyPr anchor="ctr" anchorCtr="0">
            <a:normAutofit/>
          </a:bodyPr>
          <a:lstStyle>
            <a:lvl1pPr marL="0" indent="0" algn="ctr">
              <a:buNone/>
              <a:defRPr sz="1800">
                <a:solidFill>
                  <a:schemeClr val="bg1"/>
                </a:solidFill>
              </a:defRPr>
            </a:lvl1pPr>
          </a:lstStyle>
          <a:p>
            <a:pPr lvl="0"/>
            <a:r>
              <a:rPr lang="zh-CN" altLang="en-US" dirty="0" smtClean="0"/>
              <a:t>编辑副标题</a:t>
            </a:r>
            <a:endParaRPr lang="zh-CN" altLang="en-US" dirty="0" smtClean="0"/>
          </a:p>
        </p:txBody>
      </p:sp>
      <p:sp>
        <p:nvSpPr>
          <p:cNvPr id="5" name="日期占位符 4"/>
          <p:cNvSpPr>
            <a:spLocks noGrp="1"/>
          </p:cNvSpPr>
          <p:nvPr>
            <p:ph type="dt" sz="half" idx="11"/>
          </p:nvPr>
        </p:nvSpPr>
        <p:spPr/>
        <p:txBody>
          <a:bodyPr/>
          <a:lstStyle/>
          <a:p>
            <a:fld id="{7E209CE7-C191-49CB-93DE-563C8614E8C5}" type="datetimeFigureOut">
              <a:rPr lang="zh-CN" altLang="en-US" smtClean="0"/>
            </a:fld>
            <a:endParaRPr lang="zh-CN" altLang="en-US"/>
          </a:p>
        </p:txBody>
      </p:sp>
      <p:sp>
        <p:nvSpPr>
          <p:cNvPr id="14" name="页脚占位符 13"/>
          <p:cNvSpPr>
            <a:spLocks noGrp="1"/>
          </p:cNvSpPr>
          <p:nvPr>
            <p:ph type="ftr" sz="quarter" idx="12"/>
          </p:nvPr>
        </p:nvSpPr>
        <p:spPr/>
        <p:txBody>
          <a:bodyPr/>
          <a:lstStyle/>
          <a:p>
            <a:endParaRPr lang="zh-CN" altLang="en-US"/>
          </a:p>
        </p:txBody>
      </p:sp>
      <p:sp>
        <p:nvSpPr>
          <p:cNvPr id="15" name="灯片编号占位符 14"/>
          <p:cNvSpPr>
            <a:spLocks noGrp="1"/>
          </p:cNvSpPr>
          <p:nvPr>
            <p:ph type="sldNum" sz="quarter" idx="13"/>
          </p:nvPr>
        </p:nvSpPr>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15461" y="-1"/>
            <a:ext cx="12213160" cy="6858001"/>
          </a:xfrm>
          <a:prstGeom prst="rect">
            <a:avLst/>
          </a:prstGeom>
        </p:spPr>
      </p:pic>
      <p:pic>
        <p:nvPicPr>
          <p:cNvPr id="5" name="图片 4"/>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0" y="-1"/>
            <a:ext cx="12181683" cy="6858001"/>
          </a:xfrm>
          <a:prstGeom prst="rect">
            <a:avLst/>
          </a:prstGeom>
        </p:spPr>
      </p:pic>
      <p:sp>
        <p:nvSpPr>
          <p:cNvPr id="6" name="矩形 5"/>
          <p:cNvSpPr/>
          <p:nvPr/>
        </p:nvSpPr>
        <p:spPr>
          <a:xfrm>
            <a:off x="376156" y="773252"/>
            <a:ext cx="11401777" cy="5493218"/>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0030101010101" charset="-122"/>
            </a:endParaRPr>
          </a:p>
        </p:txBody>
      </p:sp>
      <p:sp>
        <p:nvSpPr>
          <p:cNvPr id="2" name="日期占位符 1"/>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875133" y="1152939"/>
            <a:ext cx="4284380" cy="1050233"/>
          </a:xfrm>
        </p:spPr>
        <p:txBody>
          <a:bodyPr anchor="b"/>
          <a:lstStyle>
            <a:lvl1pPr>
              <a:defRPr sz="3200">
                <a:solidFill>
                  <a:schemeClr val="accent2"/>
                </a:solidFill>
              </a:defRPr>
            </a:lvl1pPr>
          </a:lstStyle>
          <a:p>
            <a:r>
              <a:rPr lang="zh-CN" altLang="en-US" dirty="0" smtClean="0"/>
              <a:t>单击此处编辑标题</a:t>
            </a:r>
            <a:endParaRPr lang="en-US" dirty="0"/>
          </a:p>
        </p:txBody>
      </p:sp>
      <p:sp>
        <p:nvSpPr>
          <p:cNvPr id="3" name="KSO_BC1"/>
          <p:cNvSpPr>
            <a:spLocks noGrp="1" noChangeAspect="1"/>
          </p:cNvSpPr>
          <p:nvPr>
            <p:ph type="pic" idx="1"/>
          </p:nvPr>
        </p:nvSpPr>
        <p:spPr>
          <a:xfrm>
            <a:off x="5354487" y="114113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875133" y="2203172"/>
            <a:ext cx="4284379"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746" y="654202"/>
            <a:ext cx="11400508" cy="5706351"/>
          </a:xfrm>
          <a:prstGeom prst="rect">
            <a:avLst/>
          </a:prstGeom>
        </p:spPr>
      </p:pic>
      <p:sp>
        <p:nvSpPr>
          <p:cNvPr id="2" name="KSO_BT1"/>
          <p:cNvSpPr>
            <a:spLocks noGrp="1"/>
          </p:cNvSpPr>
          <p:nvPr>
            <p:ph type="title" orient="vert" hasCustomPrompt="1"/>
          </p:nvPr>
        </p:nvSpPr>
        <p:spPr>
          <a:xfrm>
            <a:off x="10487891" y="896407"/>
            <a:ext cx="1003708" cy="5286095"/>
          </a:xfrm>
        </p:spPr>
        <p:txBody>
          <a:bodyPr vert="eaVert"/>
          <a:lstStyle>
            <a:lvl1pPr>
              <a:defRPr>
                <a:solidFill>
                  <a:schemeClr val="accent2"/>
                </a:solidFill>
              </a:defRPr>
            </a:lvl1pPr>
          </a:lstStyle>
          <a:p>
            <a:r>
              <a:rPr lang="zh-CN" altLang="en-US" dirty="0" smtClean="0"/>
              <a:t>编辑标题</a:t>
            </a:r>
            <a:endParaRPr lang="en-US" dirty="0"/>
          </a:p>
        </p:txBody>
      </p:sp>
      <p:sp>
        <p:nvSpPr>
          <p:cNvPr id="3" name="KSO_BC1"/>
          <p:cNvSpPr>
            <a:spLocks noGrp="1"/>
          </p:cNvSpPr>
          <p:nvPr>
            <p:ph type="body" orient="vert" idx="1"/>
          </p:nvPr>
        </p:nvSpPr>
        <p:spPr>
          <a:xfrm>
            <a:off x="706582" y="896407"/>
            <a:ext cx="9573491" cy="5286095"/>
          </a:xfrm>
        </p:spPr>
        <p:txBody>
          <a:bodyPr vert="eaVert"/>
          <a:lstStyle>
            <a:lvl2pPr marL="0" marR="0" indent="0" algn="just" defTabSz="914400" rtl="0" eaLnBrk="1" latinLnBrk="0" hangingPunct="1">
              <a:lnSpc>
                <a:spcPct val="130000"/>
              </a:lnSpc>
              <a:spcBef>
                <a:spcPts val="0"/>
              </a:spcBef>
              <a:spcAft>
                <a:spcPts val="600"/>
              </a:spcAft>
              <a:buClr>
                <a:schemeClr val="accent2">
                  <a:lumMod val="60000"/>
                  <a:lumOff val="40000"/>
                </a:schemeClr>
              </a:buClr>
              <a:buSzTx/>
              <a:buFont typeface="Arial" panose="020B0604020202020204" pitchFamily="34" charset="0"/>
              <a:buNone/>
              <a:defRPr/>
            </a:lvl2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microsoft.com/office/2007/relationships/hdphoto" Target="../media/hdphoto2.wdp"/><Relationship Id="rId11" Type="http://schemas.openxmlformats.org/officeDocument/2006/relationships/image" Target="../media/image5.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p:nvPicPr>
        <p:blipFill>
          <a:blip r:embed="rId11">
            <a:extLst>
              <a:ext uri="{BEBA8EAE-BF5A-486C-A8C5-ECC9F3942E4B}">
                <a14:imgProps xmlns:a14="http://schemas.microsoft.com/office/drawing/2010/main">
                  <a14:imgLayer r:embed="rId12">
                    <a14:imgEffect>
                      <a14:artisticBlur/>
                    </a14:imgEffect>
                  </a14:imgLayer>
                </a14:imgProps>
              </a:ext>
            </a:extLst>
          </a:blip>
          <a:stretch>
            <a:fillRect/>
          </a:stretch>
        </p:blipFill>
        <p:spPr>
          <a:xfrm>
            <a:off x="-15461" y="-1"/>
            <a:ext cx="12213160" cy="6858001"/>
          </a:xfrm>
          <a:prstGeom prst="rect">
            <a:avLst/>
          </a:prstGeom>
        </p:spPr>
      </p:pic>
      <p:sp>
        <p:nvSpPr>
          <p:cNvPr id="19" name="矩形 18"/>
          <p:cNvSpPr/>
          <p:nvPr/>
        </p:nvSpPr>
        <p:spPr>
          <a:xfrm>
            <a:off x="395112" y="996999"/>
            <a:ext cx="11401777" cy="57086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aseline="0">
              <a:latin typeface="Arial" panose="020B0604020202020204" pitchFamily="34" charset="0"/>
              <a:ea typeface="黑体" panose="02010600030101010101" charset="-122"/>
            </a:endParaRPr>
          </a:p>
        </p:txBody>
      </p:sp>
      <p:sp>
        <p:nvSpPr>
          <p:cNvPr id="2" name="KSO_BT1"/>
          <p:cNvSpPr>
            <a:spLocks noGrp="1"/>
          </p:cNvSpPr>
          <p:nvPr>
            <p:ph type="title"/>
          </p:nvPr>
        </p:nvSpPr>
        <p:spPr>
          <a:xfrm>
            <a:off x="577061" y="73657"/>
            <a:ext cx="11037878" cy="699594"/>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4" name="KSO_FD"/>
          <p:cNvSpPr>
            <a:spLocks noGrp="1"/>
          </p:cNvSpPr>
          <p:nvPr>
            <p:ph type="dt" sz="half" idx="2"/>
          </p:nvPr>
        </p:nvSpPr>
        <p:spPr>
          <a:xfrm>
            <a:off x="838200" y="6575973"/>
            <a:ext cx="2743200" cy="231229"/>
          </a:xfrm>
          <a:prstGeom prst="rect">
            <a:avLst/>
          </a:prstGeom>
        </p:spPr>
        <p:txBody>
          <a:bodyPr vert="horz" lIns="91440" tIns="45720" rIns="91440" bIns="45720" rtlCol="0" anchor="ctr"/>
          <a:lstStyle>
            <a:lvl1pPr algn="l">
              <a:defRPr sz="1200" baseline="0">
                <a:solidFill>
                  <a:schemeClr val="bg1"/>
                </a:solidFill>
                <a:latin typeface="Arial" panose="020B0604020202020204" pitchFamily="34" charset="0"/>
                <a:ea typeface="黑体" panose="02010600030101010101" charset="-122"/>
              </a:defRPr>
            </a:lvl1pPr>
          </a:lstStyle>
          <a:p>
            <a:fld id="{7E209CE7-C191-49CB-93DE-563C8614E8C5}" type="datetimeFigureOut">
              <a:rPr lang="zh-CN" altLang="en-US" smtClean="0"/>
            </a:fld>
            <a:endParaRPr lang="zh-CN" altLang="en-US"/>
          </a:p>
        </p:txBody>
      </p:sp>
      <p:sp>
        <p:nvSpPr>
          <p:cNvPr id="5" name="KSO_FT"/>
          <p:cNvSpPr>
            <a:spLocks noGrp="1"/>
          </p:cNvSpPr>
          <p:nvPr>
            <p:ph type="ftr" sz="quarter" idx="3"/>
          </p:nvPr>
        </p:nvSpPr>
        <p:spPr>
          <a:xfrm>
            <a:off x="4038600" y="6575973"/>
            <a:ext cx="4114800" cy="231229"/>
          </a:xfrm>
          <a:prstGeom prst="rect">
            <a:avLst/>
          </a:prstGeom>
        </p:spPr>
        <p:txBody>
          <a:bodyPr vert="horz" lIns="91440" tIns="45720" rIns="91440" bIns="45720" rtlCol="0" anchor="ctr"/>
          <a:lstStyle>
            <a:lvl1pPr algn="ctr">
              <a:defRPr sz="1200" baseline="0">
                <a:solidFill>
                  <a:schemeClr val="bg1"/>
                </a:solidFill>
                <a:latin typeface="Arial" panose="020B0604020202020204" pitchFamily="34" charset="0"/>
                <a:ea typeface="黑体" panose="02010600030101010101" charset="-122"/>
              </a:defRPr>
            </a:lvl1pPr>
          </a:lstStyle>
          <a:p>
            <a:endParaRPr lang="zh-CN" altLang="en-US"/>
          </a:p>
        </p:txBody>
      </p:sp>
      <p:sp>
        <p:nvSpPr>
          <p:cNvPr id="6" name="KSO_FN"/>
          <p:cNvSpPr>
            <a:spLocks noGrp="1"/>
          </p:cNvSpPr>
          <p:nvPr>
            <p:ph type="sldNum" sz="quarter" idx="4"/>
          </p:nvPr>
        </p:nvSpPr>
        <p:spPr>
          <a:xfrm>
            <a:off x="8610600" y="6575973"/>
            <a:ext cx="2743200" cy="231229"/>
          </a:xfrm>
          <a:prstGeom prst="rect">
            <a:avLst/>
          </a:prstGeom>
        </p:spPr>
        <p:txBody>
          <a:bodyPr vert="horz" lIns="91440" tIns="45720" rIns="91440" bIns="45720" rtlCol="0" anchor="ctr"/>
          <a:lstStyle>
            <a:lvl1pPr algn="r">
              <a:defRPr sz="1200" baseline="0">
                <a:solidFill>
                  <a:schemeClr val="bg1"/>
                </a:solidFill>
                <a:latin typeface="Arial" panose="020B0604020202020204" pitchFamily="34" charset="0"/>
                <a:ea typeface="黑体" panose="02010600030101010101" charset="-122"/>
              </a:defRPr>
            </a:lvl1pPr>
          </a:lstStyle>
          <a:p>
            <a:fld id="{B31067DD-7756-4DF3-904A-8F40BA684AA6}" type="slidenum">
              <a:rPr lang="zh-CN" altLang="en-US" smtClean="0"/>
            </a:fld>
            <a:endParaRPr lang="zh-CN" altLang="en-US"/>
          </a:p>
        </p:txBody>
      </p:sp>
      <p:sp>
        <p:nvSpPr>
          <p:cNvPr id="3" name="KSO_BC1"/>
          <p:cNvSpPr>
            <a:spLocks noGrp="1"/>
          </p:cNvSpPr>
          <p:nvPr>
            <p:ph type="body" idx="1"/>
          </p:nvPr>
        </p:nvSpPr>
        <p:spPr>
          <a:xfrm>
            <a:off x="666750" y="1024710"/>
            <a:ext cx="10858500" cy="508454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i="0" kern="1200" baseline="0">
          <a:solidFill>
            <a:schemeClr val="bg1"/>
          </a:solidFill>
          <a:effectLst/>
          <a:latin typeface="Arial" panose="020B0604020202020204" pitchFamily="34" charset="0"/>
          <a:ea typeface="黑体" panose="02010600030101010101" charset="-122"/>
          <a:cs typeface="+mj-cs"/>
        </a:defRPr>
      </a:lvl1pPr>
    </p:titleStyle>
    <p:bodyStyle>
      <a:lvl1pPr marL="357505" indent="-357505" algn="just" defTabSz="914400" rtl="0" eaLnBrk="1" latinLnBrk="0" hangingPunct="1">
        <a:spcBef>
          <a:spcPts val="300"/>
        </a:spcBef>
        <a:spcAft>
          <a:spcPts val="300"/>
        </a:spcAft>
        <a:buClr>
          <a:schemeClr val="accent1"/>
        </a:buClr>
        <a:buSzPct val="70000"/>
        <a:buFont typeface="Wingdings" panose="05000000000000000000" pitchFamily="2" charset="2"/>
        <a:buChar char=""/>
        <a:defRPr sz="2400" kern="1200" baseline="0">
          <a:solidFill>
            <a:schemeClr val="tx1"/>
          </a:solidFill>
          <a:latin typeface="Arial" panose="020B0604020202020204" pitchFamily="34" charset="0"/>
          <a:ea typeface="黑体" panose="02010600030101010101" charset="-122"/>
          <a:cs typeface="+mn-cs"/>
        </a:defRPr>
      </a:lvl1pPr>
      <a:lvl2pPr marL="355600" indent="-285750" algn="just" defTabSz="914400" rtl="0" eaLnBrk="1" latinLnBrk="0" hangingPunct="1">
        <a:lnSpc>
          <a:spcPct val="130000"/>
        </a:lnSpc>
        <a:spcBef>
          <a:spcPts val="0"/>
        </a:spcBef>
        <a:spcAft>
          <a:spcPts val="600"/>
        </a:spcAft>
        <a:buClr>
          <a:schemeClr val="accent2">
            <a:lumMod val="60000"/>
            <a:lumOff val="40000"/>
          </a:schemeClr>
        </a:buClr>
        <a:buSzPct val="70000"/>
        <a:buFont typeface="幼圆" panose="02010509060101010101" pitchFamily="49" charset="-122"/>
        <a:buChar char=" "/>
        <a:defRPr sz="2000" kern="1200" baseline="0">
          <a:solidFill>
            <a:schemeClr val="tx1"/>
          </a:solidFill>
          <a:latin typeface="幼圆" panose="02010509060101010101" pitchFamily="49" charset="-122"/>
          <a:ea typeface="黑体" panose="02010600030101010101" charset="-122"/>
          <a:cs typeface="+mn-cs"/>
        </a:defRPr>
      </a:lvl2pPr>
      <a:lvl3pPr marL="720090" indent="-228600" algn="l" defTabSz="914400" rtl="0" eaLnBrk="1" latinLnBrk="0" hangingPunct="1">
        <a:spcBef>
          <a:spcPts val="300"/>
        </a:spcBef>
        <a:spcAft>
          <a:spcPts val="300"/>
        </a:spcAft>
        <a:buFont typeface="Arial" panose="020B0604020202020204" pitchFamily="34" charset="0"/>
        <a:buChar char="•"/>
        <a:defRPr sz="2000" kern="1200">
          <a:solidFill>
            <a:schemeClr val="tx1"/>
          </a:solidFill>
          <a:latin typeface="+mn-lt"/>
          <a:ea typeface="+mn-ea"/>
          <a:cs typeface="+mn-cs"/>
        </a:defRPr>
      </a:lvl3pPr>
      <a:lvl4pPr marL="1080135" indent="-228600" algn="l" defTabSz="914400" rtl="0" eaLnBrk="1" latinLnBrk="0" hangingPunct="1">
        <a:spcBef>
          <a:spcPts val="300"/>
        </a:spcBef>
        <a:spcAft>
          <a:spcPts val="300"/>
        </a:spcAft>
        <a:buFont typeface="Arial" panose="020B0604020202020204" pitchFamily="34" charset="0"/>
        <a:buChar char="•"/>
        <a:defRPr sz="1800" kern="1200">
          <a:solidFill>
            <a:schemeClr val="tx1"/>
          </a:solidFill>
          <a:latin typeface="+mn-lt"/>
          <a:ea typeface="+mn-ea"/>
          <a:cs typeface="+mn-cs"/>
        </a:defRPr>
      </a:lvl4pPr>
      <a:lvl5pPr marL="1440180" indent="-228600" algn="l" defTabSz="914400" rtl="0" eaLnBrk="1" latinLnBrk="0" hangingPunct="1">
        <a:spcBef>
          <a:spcPts val="300"/>
        </a:spcBef>
        <a:spcAft>
          <a:spcPts val="300"/>
        </a:spcAft>
        <a:buFont typeface="Arial" panose="020B0604020202020204" pitchFamily="34" charset="0"/>
        <a:buChar char="•"/>
        <a:defRPr sz="1800" kern="1200">
          <a:solidFill>
            <a:schemeClr val="tx1"/>
          </a:solidFill>
          <a:latin typeface="+mn-lt"/>
          <a:ea typeface="+mn-ea"/>
          <a:cs typeface="+mn-cs"/>
        </a:defRPr>
      </a:lvl5pPr>
      <a:lvl6pPr marL="1800225" indent="-228600" algn="l" defTabSz="914400" rtl="0" eaLnBrk="1" latinLnBrk="0" hangingPunct="1">
        <a:spcBef>
          <a:spcPts val="300"/>
        </a:spcBef>
        <a:spcAft>
          <a:spcPts val="30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3.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5.xml"/><Relationship Id="rId3" Type="http://schemas.openxmlformats.org/officeDocument/2006/relationships/image" Target="../media/image14.png"/><Relationship Id="rId2" Type="http://schemas.microsoft.com/office/2007/relationships/media" Target="file:///D:\&#39640;&#20013;&#25919;&#27835;&#25945;&#23398;\&#21382;&#24180;&#26469;&#20844;&#24320;&#35838;&#26448;&#26009;\&#30000;&#20013;&#20844;&#24320;&#35838;\&#22269;&#23478;&#21033;&#30410;2017.5\&#33832;&#24503;&#36164;&#26009;\&#33832;&#24503;&#23548;&#24377;&#20171;&#32461;&#21644;&#23545;&#20013;&#20420;&#24433;&#21709;.mp4" TargetMode="External"/><Relationship Id="rId1" Type="http://schemas.openxmlformats.org/officeDocument/2006/relationships/video" Target="file:///D:\&#39640;&#20013;&#25919;&#27835;&#25945;&#23398;\&#21382;&#24180;&#26469;&#20844;&#24320;&#35838;&#26448;&#26009;\&#30000;&#20013;&#20844;&#24320;&#35838;\&#22269;&#23478;&#21033;&#30410;2017.5\&#33832;&#24503;&#36164;&#26009;\&#33832;&#24503;&#23548;&#24377;&#20171;&#32461;&#21644;&#23545;&#20013;&#20420;&#24433;&#21709;.mp4"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image" Target="../media/image9.png"/><Relationship Id="rId2" Type="http://schemas.microsoft.com/office/2007/relationships/media" Target="file:///D:\&#39640;&#20013;&#25919;&#27835;&#25945;&#23398;\&#21382;&#24180;&#26469;&#20844;&#24320;&#35838;&#26448;&#26009;\&#30000;&#20013;&#20844;&#24320;&#35838;\&#22269;&#23478;&#21033;&#30410;2017.5\&#33832;&#24503;&#36164;&#26009;\&#33832;&#24503;&#35780;&#35770;.mp4" TargetMode="External"/><Relationship Id="rId1" Type="http://schemas.openxmlformats.org/officeDocument/2006/relationships/video" Target="file:///D:\&#39640;&#20013;&#25919;&#27835;&#25945;&#23398;\&#21382;&#24180;&#26469;&#20844;&#24320;&#35838;&#26448;&#26009;\&#30000;&#20013;&#20844;&#24320;&#35838;\&#22269;&#23478;&#21033;&#30410;2017.5\&#33832;&#24503;&#36164;&#26009;\&#33832;&#24503;&#35780;&#35770;.mp4"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C:\Documents and Settings\Administrator\桌面\proxy.jpeg"/>
          <p:cNvPicPr>
            <a:picLocks noChangeAspect="1"/>
          </p:cNvPicPr>
          <p:nvPr/>
        </p:nvPicPr>
        <p:blipFill>
          <a:blip r:embed="rId1"/>
          <a:stretch>
            <a:fillRect/>
          </a:stretch>
        </p:blipFill>
        <p:spPr>
          <a:xfrm>
            <a:off x="1028700" y="-60960"/>
            <a:ext cx="10406380" cy="6979920"/>
          </a:xfrm>
          <a:prstGeom prst="rect">
            <a:avLst/>
          </a:prstGeom>
          <a:noFill/>
          <a:ln w="9525">
            <a:noFill/>
          </a:ln>
        </p:spPr>
      </p:pic>
      <p:sp>
        <p:nvSpPr>
          <p:cNvPr id="4099" name="WordArt 4"/>
          <p:cNvSpPr>
            <a:spLocks noTextEdit="1"/>
          </p:cNvSpPr>
          <p:nvPr/>
        </p:nvSpPr>
        <p:spPr>
          <a:xfrm>
            <a:off x="2063750" y="214313"/>
            <a:ext cx="8604250" cy="6453187"/>
          </a:xfrm>
          <a:prstGeom prst="rect">
            <a:avLst/>
          </a:prstGeom>
        </p:spPr>
        <p:txBody>
          <a:bodyPr wrap="none" fromWordArt="1">
            <a:prstTxWarp prst="textFadeDown">
              <a:avLst>
                <a:gd name="adj" fmla="val 33333"/>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spc="1800">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rPr>
              <a:t>天下熙熙皆为利来</a:t>
            </a:r>
            <a:endParaRPr lang="zh-CN" altLang="en-US" sz="3600" spc="1800">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a:p>
            <a:pPr algn="ctr"/>
            <a:r>
              <a:rPr lang="zh-CN" altLang="en-US" sz="3600" spc="1800">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rPr>
              <a:t>   天下攘攘皆为利往</a:t>
            </a:r>
            <a:endParaRPr lang="zh-CN" altLang="en-US" sz="3600" spc="1800">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2" name="标题 1"/>
          <p:cNvSpPr>
            <a:spLocks noGrp="1"/>
          </p:cNvSpPr>
          <p:nvPr>
            <p:ph type="title"/>
          </p:nvPr>
        </p:nvSpPr>
        <p:spPr>
          <a:xfrm>
            <a:off x="2292350" y="2890520"/>
            <a:ext cx="8146415" cy="1101725"/>
          </a:xfrm>
        </p:spPr>
        <p:txBody>
          <a:bodyPr>
            <a:normAutofit/>
          </a:bodyPr>
          <a:p>
            <a:r>
              <a:rPr lang="zh-CN" altLang="en-US">
                <a:solidFill>
                  <a:srgbClr val="FF0000"/>
                </a:solidFill>
              </a:rPr>
              <a:t>国家利益：国际关系的决定性因素</a:t>
            </a:r>
            <a:endParaRPr lang="zh-CN" altLang="en-US">
              <a:solidFill>
                <a:srgbClr val="FF0000"/>
              </a:solidFill>
            </a:endParaRPr>
          </a:p>
        </p:txBody>
      </p:sp>
    </p:spTree>
    <p:custDataLst>
      <p:tags r:id="rId2"/>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3"/>
          <p:cNvSpPr/>
          <p:nvPr/>
        </p:nvSpPr>
        <p:spPr>
          <a:xfrm>
            <a:off x="479108" y="1110298"/>
            <a:ext cx="3600450" cy="518160"/>
          </a:xfrm>
          <a:prstGeom prst="rect">
            <a:avLst/>
          </a:prstGeom>
          <a:noFill/>
          <a:ln w="57150" cap="flat" cmpd="thickThin">
            <a:solidFill>
              <a:srgbClr val="FF6600"/>
            </a:solidFill>
            <a:prstDash val="solid"/>
            <a:miter/>
            <a:headEnd type="none" w="med" len="med"/>
            <a:tailEnd type="none" w="med" len="med"/>
          </a:ln>
        </p:spPr>
        <p:txBody>
          <a:bodyPr anchor="t">
            <a:spAutoFit/>
          </a:bodyPr>
          <a:p>
            <a:pPr lvl="0" indent="0" eaLnBrk="0" hangingPunct="0">
              <a:buClr>
                <a:schemeClr val="tx1"/>
              </a:buClr>
              <a:buFont typeface="Arial" panose="020B0604020202020204" pitchFamily="34" charset="0"/>
              <a:buNone/>
            </a:pPr>
            <a:r>
              <a:rPr lang="zh-CN" altLang="en-US" sz="2800" b="1" dirty="0">
                <a:latin typeface="Times New Roman" panose="02020603050405020304" pitchFamily="18" charset="0"/>
                <a:ea typeface="黑体" panose="02010600030101010101" charset="-122"/>
              </a:rPr>
              <a:t>影响国际关系的因素</a:t>
            </a:r>
            <a:endParaRPr lang="zh-CN" altLang="en-US" sz="2800" b="1" dirty="0">
              <a:latin typeface="Times New Roman" panose="02020603050405020304" pitchFamily="18" charset="0"/>
              <a:ea typeface="黑体" panose="02010600030101010101" charset="-122"/>
            </a:endParaRPr>
          </a:p>
        </p:txBody>
      </p:sp>
      <p:sp>
        <p:nvSpPr>
          <p:cNvPr id="12" name="Rectangle 5"/>
          <p:cNvSpPr/>
          <p:nvPr/>
        </p:nvSpPr>
        <p:spPr>
          <a:xfrm>
            <a:off x="2640013" y="2344738"/>
            <a:ext cx="1439862" cy="457200"/>
          </a:xfrm>
          <a:prstGeom prst="rect">
            <a:avLst/>
          </a:prstGeom>
          <a:solidFill>
            <a:srgbClr val="FFFFFF"/>
          </a:solidFill>
          <a:ln w="9525" cap="flat" cmpd="sng">
            <a:solidFill>
              <a:srgbClr val="FF6600"/>
            </a:solidFill>
            <a:prstDash val="solid"/>
            <a:miter/>
            <a:headEnd type="none" w="med" len="med"/>
            <a:tailEnd type="none" w="med" len="med"/>
          </a:ln>
        </p:spPr>
        <p:txBody>
          <a:bodyPr anchor="t">
            <a:spAutoFit/>
          </a:bodyPr>
          <a:p>
            <a:pPr lvl="0" indent="0">
              <a:spcBef>
                <a:spcPct val="50000"/>
              </a:spcBef>
            </a:pPr>
            <a:r>
              <a:rPr lang="zh-CN" altLang="en-US" sz="2400" b="1" dirty="0">
                <a:latin typeface="黑体" panose="02010600030101010101" charset="-122"/>
                <a:ea typeface="黑体" panose="02010600030101010101" charset="-122"/>
              </a:rPr>
              <a:t>国家性质</a:t>
            </a:r>
            <a:endParaRPr lang="zh-CN" altLang="en-US" sz="2400" b="1" dirty="0">
              <a:latin typeface="黑体" panose="02010600030101010101" charset="-122"/>
              <a:ea typeface="黑体" panose="02010600030101010101" charset="-122"/>
            </a:endParaRPr>
          </a:p>
        </p:txBody>
      </p:sp>
      <p:sp>
        <p:nvSpPr>
          <p:cNvPr id="2" name="Rectangle 5"/>
          <p:cNvSpPr/>
          <p:nvPr/>
        </p:nvSpPr>
        <p:spPr>
          <a:xfrm>
            <a:off x="2640013" y="3063875"/>
            <a:ext cx="1439862" cy="457200"/>
          </a:xfrm>
          <a:prstGeom prst="rect">
            <a:avLst/>
          </a:prstGeom>
          <a:solidFill>
            <a:srgbClr val="FFFFFF"/>
          </a:solidFill>
          <a:ln w="9525" cap="flat" cmpd="sng">
            <a:solidFill>
              <a:srgbClr val="FF6600"/>
            </a:solidFill>
            <a:prstDash val="solid"/>
            <a:miter/>
            <a:headEnd type="none" w="med" len="med"/>
            <a:tailEnd type="none" w="med" len="med"/>
          </a:ln>
        </p:spPr>
        <p:txBody>
          <a:bodyPr anchor="t">
            <a:spAutoFit/>
          </a:bodyPr>
          <a:p>
            <a:pPr lvl="0" indent="0">
              <a:spcBef>
                <a:spcPct val="50000"/>
              </a:spcBef>
            </a:pPr>
            <a:r>
              <a:rPr lang="zh-CN" altLang="en-US" sz="2400" b="1" dirty="0">
                <a:latin typeface="黑体" panose="02010600030101010101" charset="-122"/>
                <a:ea typeface="黑体" panose="02010600030101010101" charset="-122"/>
              </a:rPr>
              <a:t>对外政策</a:t>
            </a:r>
            <a:endParaRPr lang="zh-CN" altLang="en-US" sz="2400" b="1" dirty="0">
              <a:latin typeface="黑体" panose="02010600030101010101" charset="-122"/>
              <a:ea typeface="黑体" panose="02010600030101010101" charset="-122"/>
            </a:endParaRPr>
          </a:p>
        </p:txBody>
      </p:sp>
      <p:sp>
        <p:nvSpPr>
          <p:cNvPr id="3" name="Rectangle 5"/>
          <p:cNvSpPr/>
          <p:nvPr/>
        </p:nvSpPr>
        <p:spPr>
          <a:xfrm>
            <a:off x="2640013" y="3789363"/>
            <a:ext cx="1439862" cy="457200"/>
          </a:xfrm>
          <a:prstGeom prst="rect">
            <a:avLst/>
          </a:prstGeom>
          <a:solidFill>
            <a:srgbClr val="FFFFFF"/>
          </a:solidFill>
          <a:ln w="9525" cap="flat" cmpd="sng">
            <a:solidFill>
              <a:srgbClr val="FF6600"/>
            </a:solidFill>
            <a:prstDash val="solid"/>
            <a:miter/>
            <a:headEnd type="none" w="med" len="med"/>
            <a:tailEnd type="none" w="med" len="med"/>
          </a:ln>
        </p:spPr>
        <p:txBody>
          <a:bodyPr anchor="t">
            <a:spAutoFit/>
          </a:bodyPr>
          <a:p>
            <a:pPr lvl="0" indent="0">
              <a:spcBef>
                <a:spcPct val="50000"/>
              </a:spcBef>
            </a:pPr>
            <a:r>
              <a:rPr lang="zh-CN" altLang="en-US" sz="2400" b="1" dirty="0">
                <a:latin typeface="黑体" panose="02010600030101010101" charset="-122"/>
                <a:ea typeface="黑体" panose="02010600030101010101" charset="-122"/>
              </a:rPr>
              <a:t>国家力量</a:t>
            </a:r>
            <a:endParaRPr lang="zh-CN" altLang="en-US" sz="2400" b="1" dirty="0">
              <a:latin typeface="黑体" panose="02010600030101010101" charset="-122"/>
              <a:ea typeface="黑体" panose="02010600030101010101" charset="-122"/>
            </a:endParaRPr>
          </a:p>
        </p:txBody>
      </p:sp>
      <p:sp>
        <p:nvSpPr>
          <p:cNvPr id="4" name="Rectangle 5"/>
          <p:cNvSpPr/>
          <p:nvPr/>
        </p:nvSpPr>
        <p:spPr>
          <a:xfrm>
            <a:off x="2640013" y="1628775"/>
            <a:ext cx="1439862" cy="457200"/>
          </a:xfrm>
          <a:prstGeom prst="rect">
            <a:avLst/>
          </a:prstGeom>
          <a:solidFill>
            <a:srgbClr val="FFFFFF"/>
          </a:solidFill>
          <a:ln w="9525" cap="flat" cmpd="sng">
            <a:solidFill>
              <a:srgbClr val="FF6600"/>
            </a:solidFill>
            <a:prstDash val="solid"/>
            <a:miter/>
            <a:headEnd type="none" w="med" len="med"/>
            <a:tailEnd type="none" w="med" len="med"/>
          </a:ln>
        </p:spPr>
        <p:txBody>
          <a:bodyPr anchor="t">
            <a:spAutoFit/>
          </a:bodyPr>
          <a:p>
            <a:pPr lvl="0" indent="0">
              <a:spcBef>
                <a:spcPct val="50000"/>
              </a:spcBef>
            </a:pPr>
            <a:r>
              <a:rPr lang="zh-CN" altLang="en-US" sz="2400" b="1" dirty="0">
                <a:latin typeface="黑体" panose="02010600030101010101" charset="-122"/>
                <a:ea typeface="黑体" panose="02010600030101010101" charset="-122"/>
              </a:rPr>
              <a:t>国家利益</a:t>
            </a:r>
            <a:endParaRPr lang="zh-CN" altLang="en-US" sz="2400" b="1" dirty="0">
              <a:latin typeface="黑体" panose="02010600030101010101" charset="-122"/>
              <a:ea typeface="黑体" panose="02010600030101010101" charset="-122"/>
            </a:endParaRPr>
          </a:p>
        </p:txBody>
      </p:sp>
      <p:sp>
        <p:nvSpPr>
          <p:cNvPr id="19" name="矩形 18"/>
          <p:cNvSpPr/>
          <p:nvPr/>
        </p:nvSpPr>
        <p:spPr>
          <a:xfrm>
            <a:off x="4727575" y="1628775"/>
            <a:ext cx="5472113" cy="518160"/>
          </a:xfrm>
          <a:prstGeom prst="rect">
            <a:avLst/>
          </a:prstGeom>
          <a:noFill/>
          <a:ln w="9525">
            <a:noFill/>
          </a:ln>
        </p:spPr>
        <p:txBody>
          <a:bodyPr anchor="t">
            <a:spAutoFit/>
          </a:bodyPr>
          <a:p>
            <a:pPr lvl="0" indent="0"/>
            <a:endParaRPr lang="zh-CN" altLang="zh-CN" sz="2800" b="1" dirty="0">
              <a:latin typeface="楷体_GB2312" panose="02010609030101010101" pitchFamily="49" charset="-122"/>
              <a:ea typeface="楷体_GB2312" panose="02010609030101010101" pitchFamily="49" charset="-122"/>
            </a:endParaRPr>
          </a:p>
        </p:txBody>
      </p:sp>
      <p:sp>
        <p:nvSpPr>
          <p:cNvPr id="16392" name="AutoShape 8"/>
          <p:cNvSpPr/>
          <p:nvPr/>
        </p:nvSpPr>
        <p:spPr>
          <a:xfrm>
            <a:off x="5880100" y="2205038"/>
            <a:ext cx="4105275" cy="1079500"/>
          </a:xfrm>
          <a:prstGeom prst="wedgeRoundRectCallout">
            <a:avLst>
              <a:gd name="adj1" fmla="val -94046"/>
              <a:gd name="adj2" fmla="val -78236"/>
              <a:gd name="adj3" fmla="val 16667"/>
            </a:avLst>
          </a:prstGeom>
          <a:solidFill>
            <a:srgbClr val="FFFFFF"/>
          </a:solidFill>
          <a:ln w="9525" cap="flat" cmpd="sng">
            <a:solidFill>
              <a:srgbClr val="FF0000"/>
            </a:solidFill>
            <a:prstDash val="solid"/>
            <a:miter/>
            <a:headEnd type="none" w="med" len="med"/>
            <a:tailEnd type="none" w="med" len="med"/>
          </a:ln>
        </p:spPr>
        <p:txBody>
          <a:bodyPr anchor="t"/>
          <a:p>
            <a:pPr lvl="0" indent="0">
              <a:buClr>
                <a:schemeClr val="tx1"/>
              </a:buClr>
              <a:buFont typeface="Arial" panose="020B0604020202020204" pitchFamily="34" charset="0"/>
              <a:buNone/>
            </a:pPr>
            <a:r>
              <a:rPr lang="zh-CN" altLang="en-US" sz="2800" b="1" dirty="0">
                <a:latin typeface="楷体_GB2312" panose="02010609030101010101" pitchFamily="49" charset="-122"/>
                <a:ea typeface="楷体_GB2312" panose="02010609030101010101" pitchFamily="49" charset="-122"/>
              </a:rPr>
              <a:t>安全利益、政治利益、经济利益等</a:t>
            </a:r>
            <a:endParaRPr lang="zh-CN" altLang="en-US" sz="2800" b="1" dirty="0">
              <a:latin typeface="楷体_GB2312" panose="02010609030101010101" pitchFamily="49" charset="-122"/>
              <a:ea typeface="楷体_GB2312" panose="02010609030101010101" pitchFamily="49" charset="-122"/>
            </a:endParaRPr>
          </a:p>
        </p:txBody>
      </p:sp>
      <p:sp>
        <p:nvSpPr>
          <p:cNvPr id="16393" name="AutoShape 9"/>
          <p:cNvSpPr/>
          <p:nvPr/>
        </p:nvSpPr>
        <p:spPr>
          <a:xfrm>
            <a:off x="5735638" y="4508500"/>
            <a:ext cx="4752975" cy="1800225"/>
          </a:xfrm>
          <a:prstGeom prst="wedgeRoundRectCallout">
            <a:avLst>
              <a:gd name="adj1" fmla="val -83500"/>
              <a:gd name="adj2" fmla="val -66931"/>
              <a:gd name="adj3" fmla="val 16667"/>
            </a:avLst>
          </a:prstGeom>
          <a:solidFill>
            <a:srgbClr val="FFFFFF"/>
          </a:solidFill>
          <a:ln w="9525" cap="flat" cmpd="sng">
            <a:solidFill>
              <a:srgbClr val="FF0000"/>
            </a:solidFill>
            <a:prstDash val="solid"/>
            <a:miter/>
            <a:headEnd type="none" w="med" len="med"/>
            <a:tailEnd type="none" w="med" len="med"/>
          </a:ln>
        </p:spPr>
        <p:txBody>
          <a:bodyPr anchor="t"/>
          <a:p>
            <a:pPr lvl="0" indent="0">
              <a:buClr>
                <a:schemeClr val="tx1"/>
              </a:buClr>
              <a:buFont typeface="Arial" panose="020B0604020202020204" pitchFamily="34" charset="0"/>
              <a:buNone/>
            </a:pPr>
            <a:r>
              <a:rPr lang="zh-CN" altLang="en-US" sz="2800" b="1" dirty="0">
                <a:latin typeface="楷体_GB2312" panose="02010609030101010101" pitchFamily="49" charset="-122"/>
                <a:ea typeface="楷体_GB2312" panose="02010609030101010101" pitchFamily="49" charset="-122"/>
              </a:rPr>
              <a:t>又称</a:t>
            </a:r>
            <a:r>
              <a:rPr lang="zh-CN" altLang="en-US" sz="2800" b="1" dirty="0">
                <a:solidFill>
                  <a:srgbClr val="FF0000"/>
                </a:solidFill>
                <a:latin typeface="楷体_GB2312" panose="02010609030101010101" pitchFamily="49" charset="-122"/>
                <a:ea typeface="楷体_GB2312" panose="02010609030101010101" pitchFamily="49" charset="-122"/>
              </a:rPr>
              <a:t>综合国力</a:t>
            </a:r>
            <a:r>
              <a:rPr lang="en-US" altLang="zh-CN" sz="2800" b="1" dirty="0">
                <a:latin typeface="楷体_GB2312" panose="02010609030101010101" pitchFamily="49" charset="-122"/>
                <a:ea typeface="楷体_GB2312" panose="02010609030101010101" pitchFamily="49" charset="-122"/>
              </a:rPr>
              <a:t>,</a:t>
            </a:r>
            <a:r>
              <a:rPr lang="zh-CN" altLang="en-US" sz="2800" b="1" dirty="0">
                <a:latin typeface="楷体_GB2312" panose="02010609030101010101" pitchFamily="49" charset="-122"/>
                <a:ea typeface="楷体_GB2312" panose="02010609030101010101" pitchFamily="49" charset="-122"/>
              </a:rPr>
              <a:t>是指一个主权国家生存和发展所拥有的全部实力和国际影响力的总称。</a:t>
            </a:r>
            <a:endParaRPr lang="zh-CN" altLang="en-US" sz="2800" b="1" dirty="0">
              <a:latin typeface="楷体_GB2312" panose="02010609030101010101" pitchFamily="49" charset="-122"/>
              <a:ea typeface="楷体_GB2312" panose="02010609030101010101" pitchFamily="49" charset="-122"/>
            </a:endParaRPr>
          </a:p>
        </p:txBody>
      </p:sp>
      <p:sp>
        <p:nvSpPr>
          <p:cNvPr id="5" name="Rectangle 5"/>
          <p:cNvSpPr/>
          <p:nvPr/>
        </p:nvSpPr>
        <p:spPr>
          <a:xfrm>
            <a:off x="2640013" y="4652963"/>
            <a:ext cx="1439862" cy="457200"/>
          </a:xfrm>
          <a:prstGeom prst="rect">
            <a:avLst/>
          </a:prstGeom>
          <a:solidFill>
            <a:srgbClr val="FFFFFF"/>
          </a:solidFill>
          <a:ln w="9525" cap="flat" cmpd="sng">
            <a:solidFill>
              <a:srgbClr val="FF6600"/>
            </a:solidFill>
            <a:prstDash val="solid"/>
            <a:miter/>
            <a:headEnd type="none" w="med" len="med"/>
            <a:tailEnd type="none" w="med" len="med"/>
          </a:ln>
        </p:spPr>
        <p:txBody>
          <a:bodyPr anchor="t">
            <a:spAutoFit/>
          </a:bodyPr>
          <a:p>
            <a:pPr lvl="0" indent="0">
              <a:spcBef>
                <a:spcPct val="50000"/>
              </a:spcBef>
            </a:pPr>
            <a:r>
              <a:rPr lang="en-US" altLang="zh-CN" sz="2400" b="1" dirty="0">
                <a:latin typeface="黑体" panose="02010600030101010101" charset="-122"/>
                <a:ea typeface="黑体" panose="02010600030101010101" charset="-122"/>
              </a:rPr>
              <a:t> </a:t>
            </a:r>
            <a:r>
              <a:rPr lang="en-US" altLang="zh-CN" b="1" dirty="0">
                <a:latin typeface="Arial" panose="020B0604020202020204" pitchFamily="34" charset="0"/>
                <a:ea typeface="Arial" panose="020B0604020202020204" pitchFamily="34" charset="0"/>
              </a:rPr>
              <a:t>……</a:t>
            </a:r>
            <a:endParaRPr lang="en-US" altLang="zh-CN" b="1" dirty="0">
              <a:latin typeface="Arial" panose="020B0604020202020204" pitchFamily="34" charset="0"/>
              <a:ea typeface="Arial" panose="020B0604020202020204" pitchFamily="34" charset="0"/>
            </a:endParaRPr>
          </a:p>
        </p:txBody>
      </p:sp>
      <p:sp>
        <p:nvSpPr>
          <p:cNvPr id="6" name="标题 5"/>
          <p:cNvSpPr>
            <a:spLocks noGrp="1"/>
          </p:cNvSpPr>
          <p:nvPr>
            <p:ph type="title"/>
          </p:nvPr>
        </p:nvSpPr>
        <p:spPr>
          <a:xfrm>
            <a:off x="-26670" y="41275"/>
            <a:ext cx="12182475" cy="842645"/>
          </a:xfrm>
        </p:spPr>
        <p:txBody>
          <a:bodyPr/>
          <a:p>
            <a:r>
              <a:rPr lang="zh-CN" altLang="en-US">
                <a:solidFill>
                  <a:srgbClr val="FF0000"/>
                </a:solidFill>
                <a:latin typeface="隶书" panose="02010509060101010101" pitchFamily="49" charset="-122"/>
                <a:ea typeface="隶书" panose="02010509060101010101" pitchFamily="49" charset="-122"/>
                <a:sym typeface="+mn-ea"/>
              </a:rPr>
              <a:t>面对萨德入韩，为什么各方做出的反应程度不同？</a:t>
            </a:r>
            <a:endParaRPr lang="zh-CN" altLang="en-US">
              <a:solidFill>
                <a:srgbClr val="FF0000"/>
              </a:solidFill>
              <a:latin typeface="隶书" panose="02010509060101010101" pitchFamily="49" charset="-122"/>
              <a:ea typeface="隶书" panose="02010509060101010101" pitchFamily="49"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nodePh="1">
                                  <p:stCondLst>
                                    <p:cond delay="0"/>
                                  </p:stCondLst>
                                  <p:endCondLst>
                                    <p:cond evt="begin" delay="0">
                                      <p:tn val="25"/>
                                    </p:cond>
                                  </p:end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ox(i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6392"/>
                                        </p:tgtEl>
                                        <p:attrNameLst>
                                          <p:attrName>style.visibility</p:attrName>
                                        </p:attrNameLst>
                                      </p:cBhvr>
                                      <p:to>
                                        <p:strVal val="visible"/>
                                      </p:to>
                                    </p:set>
                                    <p:animEffect transition="in" filter="blinds(horizontal)">
                                      <p:cBhvr>
                                        <p:cTn id="38" dur="500"/>
                                        <p:tgtEl>
                                          <p:spTgt spid="1639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393"/>
                                        </p:tgtEl>
                                        <p:attrNameLst>
                                          <p:attrName>style.visibility</p:attrName>
                                        </p:attrNameLst>
                                      </p:cBhvr>
                                      <p:to>
                                        <p:strVal val="visible"/>
                                      </p:to>
                                    </p:set>
                                    <p:animEffect transition="in" filter="blinds(horizontal)">
                                      <p:cBhvr>
                                        <p:cTn id="43"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 grpId="0" bldLvl="0" animBg="1"/>
      <p:bldP spid="3" grpId="0" bldLvl="0" animBg="1"/>
      <p:bldP spid="4" grpId="0" bldLvl="0" animBg="1"/>
      <p:bldP spid="19" grpId="0"/>
      <p:bldP spid="16392" grpId="0" bldLvl="0" animBg="1"/>
      <p:bldP spid="16393" grpId="0" bldLvl="0" animBg="1"/>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10" name="Text Box 10"/>
          <p:cNvSpPr txBox="1"/>
          <p:nvPr/>
        </p:nvSpPr>
        <p:spPr>
          <a:xfrm>
            <a:off x="1847850" y="1052513"/>
            <a:ext cx="8820150" cy="645795"/>
          </a:xfrm>
          <a:prstGeom prst="rect">
            <a:avLst/>
          </a:prstGeom>
          <a:noFill/>
          <a:ln w="9525">
            <a:noFill/>
          </a:ln>
        </p:spPr>
        <p:txBody>
          <a:bodyPr anchor="t">
            <a:spAutoFit/>
          </a:bodyPr>
          <a:p>
            <a:pPr lvl="0" indent="0">
              <a:lnSpc>
                <a:spcPct val="130000"/>
              </a:lnSpc>
            </a:pPr>
            <a:r>
              <a:rPr lang="zh-CN" altLang="en-US" sz="2800" b="1" dirty="0">
                <a:latin typeface="楷体_GB2312" panose="02010609030101010101" pitchFamily="49" charset="-122"/>
                <a:ea typeface="楷体_GB2312" panose="02010609030101010101" pitchFamily="49" charset="-122"/>
              </a:rPr>
              <a:t>（</a:t>
            </a:r>
            <a:r>
              <a:rPr lang="en-US" altLang="zh-CN" sz="2800" b="1" dirty="0">
                <a:latin typeface="楷体_GB2312" panose="02010609030101010101" pitchFamily="49" charset="-122"/>
                <a:ea typeface="楷体_GB2312" panose="02010609030101010101" pitchFamily="49" charset="-122"/>
              </a:rPr>
              <a:t>1</a:t>
            </a:r>
            <a:r>
              <a:rPr lang="zh-CN" altLang="en-US" sz="2800" b="1" dirty="0">
                <a:latin typeface="楷体_GB2312" panose="02010609030101010101" pitchFamily="49" charset="-122"/>
                <a:ea typeface="楷体_GB2312" panose="02010609030101010101" pitchFamily="49" charset="-122"/>
              </a:rPr>
              <a:t>）什么是国家利益？</a:t>
            </a:r>
            <a:endParaRPr lang="zh-CN" altLang="en-US" sz="2800" b="1" dirty="0">
              <a:latin typeface="楷体_GB2312" panose="02010609030101010101" pitchFamily="49" charset="-122"/>
              <a:ea typeface="楷体_GB2312" panose="02010609030101010101" pitchFamily="49" charset="-122"/>
            </a:endParaRPr>
          </a:p>
        </p:txBody>
      </p:sp>
      <p:sp>
        <p:nvSpPr>
          <p:cNvPr id="26631" name="Rectangle 19"/>
          <p:cNvSpPr/>
          <p:nvPr/>
        </p:nvSpPr>
        <p:spPr>
          <a:xfrm>
            <a:off x="1992313" y="3789363"/>
            <a:ext cx="7978775" cy="1371600"/>
          </a:xfrm>
          <a:prstGeom prst="rect">
            <a:avLst/>
          </a:prstGeom>
          <a:noFill/>
          <a:ln w="9525" cap="flat" cmpd="sng">
            <a:solidFill>
              <a:srgbClr val="FF0000"/>
            </a:solidFill>
            <a:prstDash val="solid"/>
            <a:miter/>
            <a:headEnd type="none" w="med" len="med"/>
            <a:tailEnd type="none" w="med" len="med"/>
          </a:ln>
        </p:spPr>
        <p:txBody>
          <a:bodyPr anchor="t">
            <a:spAutoFit/>
          </a:bodyPr>
          <a:p>
            <a:pPr lvl="0" indent="0">
              <a:spcBef>
                <a:spcPct val="20000"/>
              </a:spcBef>
              <a:buClr>
                <a:schemeClr val="folHlink"/>
              </a:buClr>
              <a:buFont typeface="Wingdings" panose="05000000000000000000" pitchFamily="2" charset="2"/>
              <a:buNone/>
            </a:pPr>
            <a:r>
              <a:rPr lang="zh-CN" altLang="en-US" sz="2800" b="1" dirty="0">
                <a:latin typeface="楷体_GB2312" panose="02010609030101010101" pitchFamily="49" charset="-122"/>
                <a:ea typeface="楷体_GB2312" panose="02010609030101010101" pitchFamily="49" charset="-122"/>
              </a:rPr>
              <a:t>注意：国家利益的内容是变化的，在不同的历史时代，不同性质的国家中和不同的国内外环境中，国家利益的内容和目标有所不同。</a:t>
            </a:r>
            <a:endParaRPr lang="zh-CN" altLang="en-US" sz="2800" b="1" dirty="0">
              <a:latin typeface="楷体_GB2312" panose="02010609030101010101" pitchFamily="49" charset="-122"/>
              <a:ea typeface="楷体_GB2312" panose="02010609030101010101" pitchFamily="49" charset="-122"/>
            </a:endParaRPr>
          </a:p>
        </p:txBody>
      </p:sp>
      <p:sp>
        <p:nvSpPr>
          <p:cNvPr id="19" name="矩形 18"/>
          <p:cNvSpPr/>
          <p:nvPr/>
        </p:nvSpPr>
        <p:spPr>
          <a:xfrm>
            <a:off x="1919288" y="1700213"/>
            <a:ext cx="8210550" cy="1798320"/>
          </a:xfrm>
          <a:prstGeom prst="rect">
            <a:avLst/>
          </a:prstGeom>
          <a:noFill/>
          <a:ln w="9525">
            <a:noFill/>
          </a:ln>
        </p:spPr>
        <p:txBody>
          <a:bodyPr anchor="t">
            <a:spAutoFit/>
          </a:bodyPr>
          <a:p>
            <a:pPr lvl="0" indent="0"/>
            <a:r>
              <a:rPr lang="zh-CN" altLang="en-US" sz="2800" b="1" dirty="0">
                <a:latin typeface="楷体_GB2312" panose="02010609030101010101" pitchFamily="49" charset="-122"/>
                <a:ea typeface="楷体_GB2312" panose="02010609030101010101" pitchFamily="49" charset="-122"/>
              </a:rPr>
              <a:t>国家利益是国家</a:t>
            </a:r>
            <a:r>
              <a:rPr lang="zh-CN" altLang="en-US" sz="2800" b="1" dirty="0">
                <a:solidFill>
                  <a:srgbClr val="FF0000"/>
                </a:solidFill>
                <a:latin typeface="楷体_GB2312" panose="02010609030101010101" pitchFamily="49" charset="-122"/>
                <a:ea typeface="楷体_GB2312" panose="02010609030101010101" pitchFamily="49" charset="-122"/>
              </a:rPr>
              <a:t>生存和发展的权益</a:t>
            </a:r>
            <a:r>
              <a:rPr lang="zh-CN" altLang="en-US" sz="2800" b="1" dirty="0">
                <a:latin typeface="楷体_GB2312" panose="02010609030101010101" pitchFamily="49" charset="-122"/>
                <a:ea typeface="楷体_GB2312" panose="02010609030101010101" pitchFamily="49" charset="-122"/>
              </a:rPr>
              <a:t>。</a:t>
            </a:r>
            <a:endParaRPr lang="zh-CN" altLang="en-US" sz="2800" b="1" dirty="0">
              <a:latin typeface="楷体_GB2312" panose="02010609030101010101" pitchFamily="49" charset="-122"/>
              <a:ea typeface="楷体_GB2312" panose="02010609030101010101" pitchFamily="49" charset="-122"/>
            </a:endParaRPr>
          </a:p>
          <a:p>
            <a:pPr lvl="0" indent="0"/>
            <a:r>
              <a:rPr lang="zh-CN" altLang="en-US" sz="2800" b="1" dirty="0">
                <a:latin typeface="楷体_GB2312" panose="02010609030101010101" pitchFamily="49" charset="-122"/>
                <a:ea typeface="楷体_GB2312" panose="02010609030101010101" pitchFamily="49" charset="-122"/>
              </a:rPr>
              <a:t>国家利益不是抽象的，归根到底是该国</a:t>
            </a:r>
            <a:r>
              <a:rPr lang="zh-CN" altLang="en-US" sz="2800" b="1" dirty="0">
                <a:solidFill>
                  <a:srgbClr val="FF0000"/>
                </a:solidFill>
                <a:latin typeface="楷体_GB2312" panose="02010609030101010101" pitchFamily="49" charset="-122"/>
                <a:ea typeface="楷体_GB2312" panose="02010609030101010101" pitchFamily="49" charset="-122"/>
              </a:rPr>
              <a:t>统治阶级意志和利益的体现。（实质）</a:t>
            </a:r>
            <a:endParaRPr lang="zh-CN" altLang="en-US" sz="2800" b="1" dirty="0">
              <a:solidFill>
                <a:srgbClr val="FF0000"/>
              </a:solidFill>
              <a:latin typeface="楷体_GB2312" panose="02010609030101010101" pitchFamily="49" charset="-122"/>
              <a:ea typeface="楷体_GB2312" panose="02010609030101010101" pitchFamily="49" charset="-122"/>
            </a:endParaRPr>
          </a:p>
          <a:p>
            <a:pPr lvl="0" indent="0"/>
            <a:r>
              <a:rPr lang="zh-CN" altLang="en-US" sz="2800" b="1" dirty="0">
                <a:latin typeface="楷体_GB2312" panose="02010609030101010101" pitchFamily="49" charset="-122"/>
                <a:ea typeface="楷体_GB2312" panose="02010609030101010101" pitchFamily="49" charset="-122"/>
              </a:rPr>
              <a:t>我国的国家利益与人民的根本利益一致。</a:t>
            </a:r>
            <a:endParaRPr lang="zh-CN" altLang="en-US" sz="2800" b="1" dirty="0">
              <a:latin typeface="楷体_GB2312" panose="02010609030101010101" pitchFamily="49" charset="-122"/>
              <a:ea typeface="楷体_GB2312" panose="02010609030101010101" pitchFamily="49" charset="-122"/>
            </a:endParaRPr>
          </a:p>
        </p:txBody>
      </p:sp>
      <p:sp>
        <p:nvSpPr>
          <p:cNvPr id="21508" name="Rectangle 3"/>
          <p:cNvSpPr/>
          <p:nvPr/>
        </p:nvSpPr>
        <p:spPr>
          <a:xfrm>
            <a:off x="435928" y="100330"/>
            <a:ext cx="7920037" cy="640080"/>
          </a:xfrm>
          <a:prstGeom prst="rect">
            <a:avLst/>
          </a:prstGeom>
          <a:noFill/>
          <a:ln w="57150" cap="flat" cmpd="thickThin">
            <a:solidFill>
              <a:srgbClr val="FF6600"/>
            </a:solidFill>
            <a:prstDash val="solid"/>
            <a:miter/>
            <a:headEnd type="none" w="med" len="med"/>
            <a:tailEnd type="none" w="med" len="med"/>
          </a:ln>
        </p:spPr>
        <p:txBody>
          <a:bodyPr anchor="t">
            <a:spAutoFit/>
          </a:bodyPr>
          <a:p>
            <a:pPr lvl="0" indent="0" eaLnBrk="0" hangingPunct="0">
              <a:buClr>
                <a:schemeClr val="tx1"/>
              </a:buClr>
              <a:buFont typeface="Arial" panose="020B0604020202020204" pitchFamily="34" charset="0"/>
              <a:buNone/>
            </a:pPr>
            <a:r>
              <a:rPr lang="zh-CN" altLang="en-US" sz="3600" b="1" dirty="0">
                <a:solidFill>
                  <a:srgbClr val="FF0000"/>
                </a:solidFill>
                <a:latin typeface="Times New Roman" panose="02020603050405020304" pitchFamily="18" charset="0"/>
                <a:ea typeface="宋体" panose="02010600030101010101" pitchFamily="2" charset="-122"/>
              </a:rPr>
              <a:t>二、国际关系的决定因素：国家利益</a:t>
            </a:r>
            <a:endParaRPr lang="zh-CN" altLang="en-US" sz="3600" b="1" dirty="0">
              <a:solidFill>
                <a:srgbClr val="FF0000"/>
              </a:solidFill>
              <a:latin typeface="Times New Roman" panose="02020603050405020304" pitchFamily="18" charset="0"/>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10"/>
                                        </p:tgtEl>
                                        <p:attrNameLst>
                                          <p:attrName>style.visibility</p:attrName>
                                        </p:attrNameLst>
                                      </p:cBhvr>
                                      <p:to>
                                        <p:strVal val="visible"/>
                                      </p:to>
                                    </p:set>
                                    <p:animEffect transition="in" filter="blinds(horizontal)">
                                      <p:cBhvr>
                                        <p:cTn id="7" dur="500"/>
                                        <p:tgtEl>
                                          <p:spTgt spid="768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31"/>
                                        </p:tgtEl>
                                        <p:attrNameLst>
                                          <p:attrName>style.visibility</p:attrName>
                                        </p:attrNameLst>
                                      </p:cBhvr>
                                      <p:to>
                                        <p:strVal val="visible"/>
                                      </p:to>
                                    </p:set>
                                    <p:animEffect transition="in" filter="blinds(horizontal)">
                                      <p:cBhvr>
                                        <p:cTn id="17"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p:bldP spid="26631" grpId="0" bldLvl="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11"/>
          <p:cNvSpPr txBox="1"/>
          <p:nvPr>
            <p:custDataLst>
              <p:tags r:id="rId1"/>
            </p:custDataLst>
          </p:nvPr>
        </p:nvSpPr>
        <p:spPr>
          <a:xfrm>
            <a:off x="425450" y="845820"/>
            <a:ext cx="11374755" cy="5949315"/>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4000">
                <a:solidFill>
                  <a:srgbClr val="FF0000"/>
                </a:solidFill>
                <a:latin typeface="隶书" panose="02010509060101010101" pitchFamily="49" charset="-122"/>
                <a:ea typeface="隶书" panose="02010509060101010101" pitchFamily="49" charset="-122"/>
                <a:sym typeface="+mn-ea"/>
              </a:rPr>
              <a:t>探究一：</a:t>
            </a:r>
            <a:r>
              <a:rPr lang="zh-CN" altLang="en-US" sz="4000" dirty="0" smtClean="0"/>
              <a:t>在当前朝鲜半岛局势持续紧张的形势下，文在寅当选韩国总统，各方利益关切不同的条件下。</a:t>
            </a:r>
            <a:endParaRPr lang="zh-CN" altLang="en-US" sz="4000" dirty="0" smtClean="0"/>
          </a:p>
          <a:p>
            <a:pPr marL="0" indent="0">
              <a:buNone/>
            </a:pPr>
            <a:r>
              <a:rPr lang="en-US" altLang="zh-CN" sz="4000" b="1" dirty="0" smtClean="0">
                <a:solidFill>
                  <a:srgbClr val="FF0000"/>
                </a:solidFill>
                <a:latin typeface="隶书" panose="02010509060101010101" pitchFamily="49" charset="-122"/>
                <a:ea typeface="隶书" panose="02010509060101010101" pitchFamily="49" charset="-122"/>
              </a:rPr>
              <a:t>1.</a:t>
            </a:r>
            <a:r>
              <a:rPr lang="zh-CN" altLang="en-US" sz="4000" b="1" dirty="0" smtClean="0">
                <a:solidFill>
                  <a:srgbClr val="FF0000"/>
                </a:solidFill>
                <a:latin typeface="隶书" panose="02010509060101010101" pitchFamily="49" charset="-122"/>
                <a:ea typeface="隶书" panose="02010509060101010101" pitchFamily="49" charset="-122"/>
              </a:rPr>
              <a:t>你认为韩国部署“萨德”会反转吗？为什么？</a:t>
            </a:r>
            <a:endParaRPr lang="zh-CN" altLang="en-US" sz="4000" b="1" dirty="0" smtClean="0">
              <a:solidFill>
                <a:srgbClr val="FF0000"/>
              </a:solidFill>
              <a:latin typeface="隶书" panose="02010509060101010101" pitchFamily="49" charset="-122"/>
              <a:ea typeface="隶书" panose="02010509060101010101" pitchFamily="49" charset="-122"/>
            </a:endParaRPr>
          </a:p>
          <a:p>
            <a:pPr marL="0" indent="0">
              <a:buNone/>
            </a:pPr>
            <a:r>
              <a:rPr lang="en-US" altLang="zh-CN" sz="4000" b="1" dirty="0" smtClean="0">
                <a:solidFill>
                  <a:srgbClr val="FF0000"/>
                </a:solidFill>
                <a:latin typeface="隶书" panose="02010509060101010101" pitchFamily="49" charset="-122"/>
                <a:ea typeface="隶书" panose="02010509060101010101" pitchFamily="49" charset="-122"/>
              </a:rPr>
              <a:t>2</a:t>
            </a:r>
            <a:r>
              <a:rPr lang="en-US" altLang="zh-CN" sz="4000" b="1" dirty="0" smtClean="0">
                <a:solidFill>
                  <a:srgbClr val="FF0000"/>
                </a:solidFill>
                <a:latin typeface="隶书" panose="02010509060101010101" pitchFamily="49" charset="-122"/>
                <a:ea typeface="隶书" panose="02010509060101010101" pitchFamily="49" charset="-122"/>
                <a:sym typeface="+mn-ea"/>
              </a:rPr>
              <a:t>.</a:t>
            </a:r>
            <a:r>
              <a:rPr lang="zh-CN" altLang="en-US" sz="4000" b="1" dirty="0" smtClean="0">
                <a:solidFill>
                  <a:srgbClr val="FF0000"/>
                </a:solidFill>
                <a:latin typeface="隶书" panose="02010509060101010101" pitchFamily="49" charset="-122"/>
                <a:ea typeface="隶书" panose="02010509060101010101" pitchFamily="49" charset="-122"/>
                <a:sym typeface="+mn-ea"/>
              </a:rPr>
              <a:t>请大家</a:t>
            </a:r>
            <a:r>
              <a:rPr lang="en-US" altLang="zh-CN" sz="4000" b="1" dirty="0" smtClean="0">
                <a:solidFill>
                  <a:srgbClr val="FF0000"/>
                </a:solidFill>
                <a:latin typeface="隶书" panose="02010509060101010101" pitchFamily="49" charset="-122"/>
                <a:ea typeface="隶书" panose="02010509060101010101" pitchFamily="49" charset="-122"/>
              </a:rPr>
              <a:t>预测中美日韩朝的关系未来发展的走势，并说明其理论依据 </a:t>
            </a:r>
            <a:r>
              <a:rPr lang="zh-CN" altLang="en-US" sz="4000" b="1" dirty="0" smtClean="0">
                <a:solidFill>
                  <a:srgbClr val="FF0000"/>
                </a:solidFill>
                <a:latin typeface="隶书" panose="02010509060101010101" pitchFamily="49" charset="-122"/>
                <a:ea typeface="隶书" panose="02010509060101010101" pitchFamily="49" charset="-122"/>
              </a:rPr>
              <a:t>。</a:t>
            </a:r>
            <a:endParaRPr lang="zh-CN" altLang="en-US" sz="4000" b="1" dirty="0" smtClean="0">
              <a:solidFill>
                <a:srgbClr val="FF0000"/>
              </a:solidFill>
              <a:latin typeface="隶书" panose="02010509060101010101" pitchFamily="49" charset="-122"/>
              <a:ea typeface="隶书" panose="02010509060101010101" pitchFamily="49"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1" end="1"/>
                                            </p:txEl>
                                          </p:spTgt>
                                        </p:tgtEl>
                                        <p:attrNameLst>
                                          <p:attrName>ppt_w</p:attrName>
                                        </p:attrNameLst>
                                      </p:cBhvr>
                                    </p:anim>
                                    <p:anim by="(#ppt_w*0.50)" calcmode="lin" valueType="num">
                                      <p:cBhvr>
                                        <p:cTn id="14" dur="500" decel="50000" autoRev="1" fill="hold">
                                          <p:stCondLst>
                                            <p:cond delay="0"/>
                                          </p:stCondLst>
                                        </p:cTn>
                                        <p:tgtEl>
                                          <p:spTgt spid="3">
                                            <p:txEl>
                                              <p:pRg st="1" end="1"/>
                                            </p:txEl>
                                          </p:spTgt>
                                        </p:tgtEl>
                                        <p:attrNameLst>
                                          <p:attrName>ppt_x</p:attrName>
                                        </p:attrNameLst>
                                      </p:cBhvr>
                                    </p:anim>
                                    <p:anim from="(-#ppt_h/2)" to="(#ppt_y)" calcmode="lin" valueType="num">
                                      <p:cBhvr>
                                        <p:cTn id="15" dur="1000" fill="hold">
                                          <p:stCondLst>
                                            <p:cond delay="0"/>
                                          </p:stCondLst>
                                        </p:cTn>
                                        <p:tgtEl>
                                          <p:spTgt spid="3">
                                            <p:txEl>
                                              <p:pRg st="1" end="1"/>
                                            </p:txEl>
                                          </p:spTgt>
                                        </p:tgtEl>
                                        <p:attrNameLst>
                                          <p:attrName>ppt_y</p:attrName>
                                        </p:attrNameLst>
                                      </p:cBhvr>
                                    </p:anim>
                                    <p:animRot by="21600000">
                                      <p:cBhvr>
                                        <p:cTn id="16" dur="1000" fill="hold">
                                          <p:stCondLst>
                                            <p:cond delay="0"/>
                                          </p:stCondLst>
                                        </p:cTn>
                                        <p:tgtEl>
                                          <p:spTgt spid="3">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p:nvPr/>
        </p:nvSpPr>
        <p:spPr>
          <a:xfrm>
            <a:off x="1919288" y="1196975"/>
            <a:ext cx="7137400" cy="485775"/>
          </a:xfrm>
          <a:prstGeom prst="rect">
            <a:avLst/>
          </a:prstGeom>
          <a:noFill/>
          <a:ln w="9525">
            <a:noFill/>
          </a:ln>
        </p:spPr>
        <p:txBody>
          <a:bodyPr anchor="b"/>
          <a:p>
            <a:pPr lvl="0" indent="0"/>
            <a:r>
              <a:rPr lang="zh-CN" altLang="en-US" sz="2800" b="1" dirty="0">
                <a:latin typeface="楷体_GB2312" panose="02010609030101010101" pitchFamily="49" charset="-122"/>
                <a:ea typeface="楷体_GB2312" panose="02010609030101010101" pitchFamily="49" charset="-122"/>
              </a:rPr>
              <a:t>（</a:t>
            </a:r>
            <a:r>
              <a:rPr lang="en-US" altLang="zh-CN" sz="2800" b="1" dirty="0">
                <a:latin typeface="楷体_GB2312" panose="02010609030101010101" pitchFamily="49" charset="-122"/>
                <a:ea typeface="楷体_GB2312" panose="02010609030101010101" pitchFamily="49" charset="-122"/>
              </a:rPr>
              <a:t>2</a:t>
            </a:r>
            <a:r>
              <a:rPr lang="zh-CN" altLang="en-US" sz="2800" b="1" dirty="0">
                <a:latin typeface="楷体_GB2312" panose="02010609030101010101" pitchFamily="49" charset="-122"/>
                <a:ea typeface="楷体_GB2312" panose="02010609030101010101" pitchFamily="49" charset="-122"/>
              </a:rPr>
              <a:t>）国家利益决定国际关系的表现：</a:t>
            </a:r>
            <a:endParaRPr lang="zh-CN" altLang="en-US" sz="2800" b="1" dirty="0">
              <a:latin typeface="楷体_GB2312" panose="02010609030101010101" pitchFamily="49" charset="-122"/>
              <a:ea typeface="楷体_GB2312" panose="02010609030101010101" pitchFamily="49" charset="-122"/>
            </a:endParaRPr>
          </a:p>
        </p:txBody>
      </p:sp>
      <p:sp>
        <p:nvSpPr>
          <p:cNvPr id="19459" name="Text Box 3"/>
          <p:cNvSpPr txBox="1"/>
          <p:nvPr/>
        </p:nvSpPr>
        <p:spPr>
          <a:xfrm>
            <a:off x="2063750" y="1773238"/>
            <a:ext cx="8353425" cy="2011680"/>
          </a:xfrm>
          <a:prstGeom prst="rect">
            <a:avLst/>
          </a:prstGeom>
          <a:noFill/>
          <a:ln w="9525">
            <a:noFill/>
          </a:ln>
        </p:spPr>
        <p:txBody>
          <a:bodyPr anchor="t">
            <a:spAutoFit/>
          </a:bodyPr>
          <a:p>
            <a:pPr lvl="0" indent="0" eaLnBrk="0" hangingPunct="0">
              <a:spcBef>
                <a:spcPct val="50000"/>
              </a:spcBef>
              <a:buFont typeface="Arial" panose="020B0604020202020204" pitchFamily="34" charset="0"/>
              <a:buNone/>
            </a:pPr>
            <a:r>
              <a:rPr lang="en-US" altLang="zh-CN" sz="2800" b="1" dirty="0">
                <a:latin typeface="楷体_GB2312" panose="02010609030101010101" pitchFamily="49" charset="-122"/>
                <a:ea typeface="楷体_GB2312" panose="02010609030101010101" pitchFamily="49" charset="-122"/>
              </a:rPr>
              <a:t>A.</a:t>
            </a:r>
            <a:r>
              <a:rPr lang="zh-CN" altLang="en-US" sz="2800" b="1" dirty="0">
                <a:latin typeface="楷体_GB2312" panose="02010609030101010101" pitchFamily="49" charset="-122"/>
                <a:ea typeface="楷体_GB2312" panose="02010609030101010101" pitchFamily="49" charset="-122"/>
              </a:rPr>
              <a:t>维护国家利益是主权国家对外活动的</a:t>
            </a:r>
            <a:r>
              <a:rPr lang="zh-CN" altLang="en-US" sz="2800" b="1" dirty="0">
                <a:solidFill>
                  <a:srgbClr val="FF0000"/>
                </a:solidFill>
                <a:latin typeface="楷体_GB2312" panose="02010609030101010101" pitchFamily="49" charset="-122"/>
                <a:ea typeface="楷体_GB2312" panose="02010609030101010101" pitchFamily="49" charset="-122"/>
              </a:rPr>
              <a:t>出发点和落脚点</a:t>
            </a:r>
            <a:r>
              <a:rPr lang="zh-CN" altLang="en-US" sz="2800" b="1" dirty="0">
                <a:latin typeface="楷体_GB2312" panose="02010609030101010101" pitchFamily="49" charset="-122"/>
                <a:ea typeface="楷体_GB2312" panose="02010609030101010101" pitchFamily="49" charset="-122"/>
              </a:rPr>
              <a:t>。</a:t>
            </a:r>
            <a:endParaRPr lang="zh-CN" altLang="en-US" sz="2800" b="1" dirty="0">
              <a:latin typeface="楷体_GB2312" panose="02010609030101010101" pitchFamily="49" charset="-122"/>
              <a:ea typeface="楷体_GB2312" panose="02010609030101010101" pitchFamily="49" charset="-122"/>
            </a:endParaRPr>
          </a:p>
          <a:p>
            <a:pPr lvl="0" indent="0" eaLnBrk="0" hangingPunct="0">
              <a:spcBef>
                <a:spcPct val="50000"/>
              </a:spcBef>
              <a:buFont typeface="Arial" panose="020B0604020202020204" pitchFamily="34" charset="0"/>
              <a:buNone/>
            </a:pPr>
            <a:r>
              <a:rPr lang="en-US" altLang="zh-CN" sz="2800" b="1" dirty="0">
                <a:latin typeface="楷体_GB2312" panose="02010609030101010101" pitchFamily="49" charset="-122"/>
                <a:ea typeface="楷体_GB2312" panose="02010609030101010101" pitchFamily="49" charset="-122"/>
              </a:rPr>
              <a:t>B.</a:t>
            </a:r>
            <a:r>
              <a:rPr lang="zh-CN" altLang="en-US" sz="2800" b="1" dirty="0">
                <a:latin typeface="楷体_GB2312" panose="02010609030101010101" pitchFamily="49" charset="-122"/>
                <a:ea typeface="楷体_GB2312" panose="02010609030101010101" pitchFamily="49" charset="-122"/>
              </a:rPr>
              <a:t>国家间的</a:t>
            </a:r>
            <a:r>
              <a:rPr lang="zh-CN" altLang="en-US" sz="2800" b="1" dirty="0">
                <a:solidFill>
                  <a:srgbClr val="FF0000"/>
                </a:solidFill>
                <a:latin typeface="楷体_GB2312" panose="02010609030101010101" pitchFamily="49" charset="-122"/>
                <a:ea typeface="楷体_GB2312" panose="02010609030101010101" pitchFamily="49" charset="-122"/>
              </a:rPr>
              <a:t>共同利益</a:t>
            </a:r>
            <a:r>
              <a:rPr lang="zh-CN" altLang="en-US" sz="2800" b="1" dirty="0">
                <a:latin typeface="楷体_GB2312" panose="02010609030101010101" pitchFamily="49" charset="-122"/>
                <a:ea typeface="楷体_GB2312" panose="02010609030101010101" pitchFamily="49" charset="-122"/>
              </a:rPr>
              <a:t>是国家</a:t>
            </a:r>
            <a:r>
              <a:rPr lang="zh-CN" altLang="en-US" sz="2800" b="1" dirty="0">
                <a:solidFill>
                  <a:srgbClr val="FF0000"/>
                </a:solidFill>
                <a:latin typeface="楷体_GB2312" panose="02010609030101010101" pitchFamily="49" charset="-122"/>
                <a:ea typeface="楷体_GB2312" panose="02010609030101010101" pitchFamily="49" charset="-122"/>
              </a:rPr>
              <a:t>合作的基础</a:t>
            </a:r>
            <a:r>
              <a:rPr lang="zh-CN" altLang="en-US" sz="2800" b="1" dirty="0">
                <a:latin typeface="楷体_GB2312" panose="02010609030101010101" pitchFamily="49" charset="-122"/>
                <a:ea typeface="楷体_GB2312" panose="02010609030101010101" pitchFamily="49" charset="-122"/>
              </a:rPr>
              <a:t>，</a:t>
            </a:r>
            <a:r>
              <a:rPr lang="zh-CN" altLang="en-US" sz="2800" b="1" dirty="0">
                <a:solidFill>
                  <a:srgbClr val="FF0000"/>
                </a:solidFill>
                <a:latin typeface="楷体_GB2312" panose="02010609030101010101" pitchFamily="49" charset="-122"/>
                <a:ea typeface="楷体_GB2312" panose="02010609030101010101" pitchFamily="49" charset="-122"/>
              </a:rPr>
              <a:t>利益的对立</a:t>
            </a:r>
            <a:r>
              <a:rPr lang="zh-CN" altLang="en-US" sz="2800" b="1" dirty="0">
                <a:latin typeface="楷体_GB2312" panose="02010609030101010101" pitchFamily="49" charset="-122"/>
                <a:ea typeface="楷体_GB2312" panose="02010609030101010101" pitchFamily="49" charset="-122"/>
              </a:rPr>
              <a:t>是引起国家</a:t>
            </a:r>
            <a:r>
              <a:rPr lang="zh-CN" altLang="en-US" sz="2800" b="1" dirty="0">
                <a:solidFill>
                  <a:srgbClr val="FF0000"/>
                </a:solidFill>
                <a:latin typeface="楷体_GB2312" panose="02010609030101010101" pitchFamily="49" charset="-122"/>
                <a:ea typeface="楷体_GB2312" panose="02010609030101010101" pitchFamily="49" charset="-122"/>
              </a:rPr>
              <a:t>冲突的根源</a:t>
            </a:r>
            <a:r>
              <a:rPr lang="zh-CN" altLang="en-US" sz="2800" b="1" dirty="0">
                <a:latin typeface="楷体_GB2312" panose="02010609030101010101" pitchFamily="49" charset="-122"/>
                <a:ea typeface="楷体_GB2312" panose="02010609030101010101" pitchFamily="49" charset="-122"/>
              </a:rPr>
              <a:t>。</a:t>
            </a:r>
            <a:endParaRPr lang="zh-CN" altLang="en-US" sz="2800" b="1" dirty="0">
              <a:latin typeface="楷体_GB2312" panose="02010609030101010101" pitchFamily="49" charset="-122"/>
              <a:ea typeface="楷体_GB2312" panose="02010609030101010101" pitchFamily="49" charset="-122"/>
            </a:endParaRPr>
          </a:p>
        </p:txBody>
      </p:sp>
      <p:sp>
        <p:nvSpPr>
          <p:cNvPr id="19460" name="Text Box 4"/>
          <p:cNvSpPr txBox="1"/>
          <p:nvPr/>
        </p:nvSpPr>
        <p:spPr>
          <a:xfrm>
            <a:off x="1919288" y="3860800"/>
            <a:ext cx="8353425" cy="944880"/>
          </a:xfrm>
          <a:prstGeom prst="rect">
            <a:avLst/>
          </a:prstGeom>
          <a:noFill/>
          <a:ln w="9525">
            <a:noFill/>
          </a:ln>
        </p:spPr>
        <p:txBody>
          <a:bodyPr anchor="t">
            <a:spAutoFit/>
          </a:bodyPr>
          <a:p>
            <a:pPr lvl="0" indent="0">
              <a:buFont typeface="Arial" panose="020B0604020202020204" pitchFamily="34" charset="0"/>
              <a:buNone/>
            </a:pPr>
            <a:r>
              <a:rPr lang="zh-CN" altLang="en-US" sz="2800" b="1" dirty="0">
                <a:latin typeface="楷体_GB2312" panose="02010609030101010101" pitchFamily="49" charset="-122"/>
                <a:ea typeface="楷体_GB2312" panose="02010609030101010101" pitchFamily="49" charset="-122"/>
              </a:rPr>
              <a:t>（</a:t>
            </a:r>
            <a:r>
              <a:rPr lang="en-US" altLang="zh-CN" sz="2800" b="1" dirty="0">
                <a:latin typeface="楷体_GB2312" panose="02010609030101010101" pitchFamily="49" charset="-122"/>
                <a:ea typeface="楷体_GB2312" panose="02010609030101010101" pitchFamily="49" charset="-122"/>
              </a:rPr>
              <a:t>3</a:t>
            </a:r>
            <a:r>
              <a:rPr lang="zh-CN" altLang="en-US" sz="2800" b="1" dirty="0">
                <a:latin typeface="楷体_GB2312" panose="02010609030101010101" pitchFamily="49" charset="-122"/>
                <a:ea typeface="楷体_GB2312" panose="02010609030101010101" pitchFamily="49" charset="-122"/>
              </a:rPr>
              <a:t>）国际关系的</a:t>
            </a:r>
            <a:r>
              <a:rPr lang="zh-CN" altLang="en-US" sz="2800" b="1" dirty="0">
                <a:solidFill>
                  <a:srgbClr val="FF0000"/>
                </a:solidFill>
                <a:latin typeface="楷体_GB2312" panose="02010609030101010101" pitchFamily="49" charset="-122"/>
                <a:ea typeface="楷体_GB2312" panose="02010609030101010101" pitchFamily="49" charset="-122"/>
              </a:rPr>
              <a:t>实质</a:t>
            </a:r>
            <a:r>
              <a:rPr lang="zh-CN" altLang="en-US" sz="2800" b="1" dirty="0">
                <a:latin typeface="楷体_GB2312" panose="02010609030101010101" pitchFamily="49" charset="-122"/>
                <a:ea typeface="楷体_GB2312" panose="02010609030101010101" pitchFamily="49" charset="-122"/>
              </a:rPr>
              <a:t>是一种利益关系</a:t>
            </a:r>
            <a:endParaRPr lang="zh-CN" altLang="en-US" sz="2800" b="1" dirty="0">
              <a:latin typeface="楷体_GB2312" panose="02010609030101010101" pitchFamily="49" charset="-122"/>
              <a:ea typeface="楷体_GB2312" panose="02010609030101010101" pitchFamily="49" charset="-122"/>
            </a:endParaRPr>
          </a:p>
          <a:p>
            <a:pPr lvl="0" indent="0">
              <a:buFont typeface="Arial" panose="020B0604020202020204" pitchFamily="34" charset="0"/>
              <a:buNone/>
            </a:pPr>
            <a:r>
              <a:rPr lang="zh-CN" altLang="en-US" sz="2800" b="1" dirty="0">
                <a:latin typeface="楷体_GB2312" panose="02010609030101010101" pitchFamily="49" charset="-122"/>
                <a:ea typeface="楷体_GB2312" panose="02010609030101010101" pitchFamily="49" charset="-122"/>
              </a:rPr>
              <a:t>    </a:t>
            </a:r>
            <a:endParaRPr lang="zh-CN" altLang="en-US" sz="2800" b="1" dirty="0">
              <a:latin typeface="楷体_GB2312" panose="02010609030101010101" pitchFamily="49" charset="-122"/>
              <a:ea typeface="楷体_GB2312" panose="02010609030101010101" pitchFamily="49" charset="-122"/>
            </a:endParaRPr>
          </a:p>
        </p:txBody>
      </p:sp>
      <p:sp>
        <p:nvSpPr>
          <p:cNvPr id="22532" name="Rectangle 3"/>
          <p:cNvSpPr/>
          <p:nvPr/>
        </p:nvSpPr>
        <p:spPr>
          <a:xfrm>
            <a:off x="1703388" y="333375"/>
            <a:ext cx="7920037" cy="640080"/>
          </a:xfrm>
          <a:prstGeom prst="rect">
            <a:avLst/>
          </a:prstGeom>
          <a:noFill/>
          <a:ln w="57150" cap="flat" cmpd="thickThin">
            <a:solidFill>
              <a:srgbClr val="FF6600"/>
            </a:solidFill>
            <a:prstDash val="solid"/>
            <a:miter/>
            <a:headEnd type="none" w="med" len="med"/>
            <a:tailEnd type="none" w="med" len="med"/>
          </a:ln>
        </p:spPr>
        <p:txBody>
          <a:bodyPr anchor="t">
            <a:spAutoFit/>
          </a:bodyPr>
          <a:p>
            <a:pPr lvl="0" indent="0" eaLnBrk="0" hangingPunct="0">
              <a:buClr>
                <a:schemeClr val="tx1"/>
              </a:buClr>
              <a:buFont typeface="Arial" panose="020B0604020202020204" pitchFamily="34" charset="0"/>
              <a:buNone/>
            </a:pPr>
            <a:r>
              <a:rPr lang="zh-CN" altLang="en-US" sz="3600" b="1" dirty="0">
                <a:latin typeface="Times New Roman" panose="02020603050405020304" pitchFamily="18" charset="0"/>
                <a:ea typeface="宋体" panose="02010600030101010101" pitchFamily="2" charset="-122"/>
              </a:rPr>
              <a:t>二、国际关系的决定因素：国家利益</a:t>
            </a:r>
            <a:endParaRPr lang="zh-CN" altLang="en-US" sz="3600" b="1" dirty="0">
              <a:latin typeface="Times New Roman" panose="02020603050405020304" pitchFamily="18" charset="0"/>
              <a:ea typeface="宋体" panose="02010600030101010101" pitchFamily="2" charset="-122"/>
            </a:endParaRPr>
          </a:p>
        </p:txBody>
      </p:sp>
      <p:sp>
        <p:nvSpPr>
          <p:cNvPr id="7" name="Text Box 5"/>
          <p:cNvSpPr txBox="1">
            <a:spLocks noChangeArrowheads="1"/>
          </p:cNvSpPr>
          <p:nvPr/>
        </p:nvSpPr>
        <p:spPr bwMode="auto">
          <a:xfrm>
            <a:off x="1919605" y="4348163"/>
            <a:ext cx="7921625" cy="1297305"/>
          </a:xfrm>
          <a:prstGeom prst="rect">
            <a:avLst/>
          </a:prstGeom>
          <a:solidFill>
            <a:srgbClr val="FFFFFF"/>
          </a:solidFill>
          <a:ln w="9525">
            <a:solidFill>
              <a:schemeClr val="accent1"/>
            </a:solidFill>
            <a:miter lim="800000"/>
          </a:ln>
        </p:spPr>
        <p:txBody>
          <a:bodyPr>
            <a:spAutoFit/>
          </a:bodyPr>
          <a:p>
            <a:pPr marL="0" marR="0" lvl="0" indent="0" algn="l" defTabSz="914400" rtl="0" eaLnBrk="1" fontAlgn="base" latinLnBrk="0" hangingPunct="1">
              <a:lnSpc>
                <a:spcPct val="110000"/>
              </a:lnSpc>
              <a:spcBef>
                <a:spcPct val="0"/>
              </a:spcBef>
              <a:spcAft>
                <a:spcPct val="0"/>
              </a:spcAft>
              <a:buClrTx/>
              <a:buSzTx/>
              <a:buFontTx/>
              <a:buNone/>
              <a:defRPr/>
            </a:pPr>
            <a:r>
              <a:rPr kumimoji="1" lang="en-US" altLang="zh-CN" sz="2400" b="1" i="0" u="none" strike="noStrike" kern="1200" cap="none" spc="0" normalizeH="0" baseline="0" noProof="0" smtClean="0">
                <a:ln>
                  <a:noFill/>
                </a:ln>
                <a:solidFill>
                  <a:schemeClr val="tx1"/>
                </a:solidFill>
                <a:effectLst/>
                <a:uLnTx/>
                <a:uFillTx/>
                <a:latin typeface="黑体" panose="02010600030101010101" charset="-122"/>
                <a:ea typeface="黑体" panose="02010600030101010101" charset="-122"/>
                <a:cs typeface="+mn-cs"/>
              </a:rPr>
              <a:t>    </a:t>
            </a:r>
            <a:r>
              <a:rPr kumimoji="1" lang="zh-CN" altLang="en-US" sz="2400" b="1" i="0" u="none" strike="noStrike" kern="1200" cap="none" spc="0" normalizeH="0" baseline="0" noProof="1" smtClean="0">
                <a:ln>
                  <a:noFill/>
                </a:ln>
                <a:solidFill>
                  <a:schemeClr val="tx1"/>
                </a:solidFill>
                <a:effectLst/>
                <a:uLnTx/>
                <a:uFillTx/>
                <a:latin typeface="黑体" panose="02010600030101010101" charset="-122"/>
                <a:ea typeface="黑体" panose="02010600030101010101" charset="-122"/>
                <a:cs typeface="+mn-cs"/>
              </a:rPr>
              <a:t>任何国家都不应以维护国家利益为理由，侵犯别国的主权和安全，干涉别国的内政。</a:t>
            </a:r>
            <a:r>
              <a:rPr kumimoji="0" lang="zh-CN" altLang="en-US" sz="2400" b="1" i="0" u="none" strike="noStrike" kern="1200" cap="none" spc="0" normalizeH="0" baseline="0" noProof="1" smtClean="0">
                <a:ln>
                  <a:noFill/>
                </a:ln>
                <a:solidFill>
                  <a:schemeClr val="tx1"/>
                </a:solidFill>
                <a:effectLst/>
                <a:uLnTx/>
                <a:uFillTx/>
                <a:latin typeface="黑体" panose="02010600030101010101" charset="-122"/>
                <a:ea typeface="黑体" panose="02010600030101010101" charset="-122"/>
                <a:cs typeface="+mn-cs"/>
              </a:rPr>
              <a:t>侵犯别国内政的行为，</a:t>
            </a:r>
            <a:r>
              <a:rPr kumimoji="0" lang="zh-CN" altLang="en-US" sz="2400" b="1" i="0" u="none" strike="noStrike" kern="1200" cap="none" spc="0" normalizeH="0" baseline="0" noProof="1" smtClean="0">
                <a:ln>
                  <a:noFill/>
                </a:ln>
                <a:solidFill>
                  <a:srgbClr val="FF0000"/>
                </a:solidFill>
                <a:effectLst/>
                <a:uLnTx/>
                <a:uFillTx/>
                <a:latin typeface="黑体" panose="02010600030101010101" charset="-122"/>
                <a:ea typeface="黑体" panose="02010600030101010101" charset="-122"/>
                <a:cs typeface="+mn-cs"/>
              </a:rPr>
              <a:t>是非正义的、错误的</a:t>
            </a:r>
            <a:r>
              <a:rPr kumimoji="0" lang="zh-CN" altLang="en-US" sz="2400" b="1" i="0" u="none" strike="noStrike" kern="1200" cap="none" spc="0" normalizeH="0" baseline="0" noProof="1" smtClean="0">
                <a:ln>
                  <a:noFill/>
                </a:ln>
                <a:solidFill>
                  <a:schemeClr val="tx1"/>
                </a:solidFill>
                <a:effectLst/>
                <a:uLnTx/>
                <a:uFillTx/>
                <a:latin typeface="黑体" panose="02010600030101010101" charset="-122"/>
                <a:ea typeface="黑体" panose="02010600030101010101" charset="-122"/>
                <a:cs typeface="+mn-cs"/>
              </a:rPr>
              <a:t>，应当受到谴责和反对。</a:t>
            </a:r>
            <a:endParaRPr kumimoji="1" lang="zh-CN" altLang="en-US" sz="2400" b="1" i="0" u="none" strike="noStrike" kern="1200" cap="none" spc="0" normalizeH="0" baseline="0" noProof="1" smtClean="0">
              <a:ln>
                <a:noFill/>
              </a:ln>
              <a:solidFill>
                <a:schemeClr val="tx1"/>
              </a:solidFill>
              <a:effectLst>
                <a:outerShdw blurRad="38100" dist="38100" dir="2700000" algn="tl">
                  <a:srgbClr val="C0C0C0"/>
                </a:outerShdw>
              </a:effectLst>
              <a:uLnTx/>
              <a:uFillTx/>
              <a:latin typeface="黑体" panose="02010600030101010101" charset="-122"/>
              <a:ea typeface="黑体" panose="02010600030101010101"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linds(horizontal)">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blinds(horizontal)">
                                      <p:cBhvr>
                                        <p:cTn id="12" dur="500"/>
                                        <p:tgtEl>
                                          <p:spTgt spid="194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blinds(horizontal)">
                                      <p:cBhvr>
                                        <p:cTn id="17" dur="500"/>
                                        <p:tgtEl>
                                          <p:spTgt spid="1946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0" grpId="0"/>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萨德导弹介绍和对中俄影响">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24130" y="0"/>
            <a:ext cx="12177395" cy="6327140"/>
          </a:xfrm>
          <a:prstGeom prst="rect">
            <a:avLst/>
          </a:prstGeom>
        </p:spPr>
      </p:pic>
    </p:spTree>
    <p:custDataLst>
      <p:tags r:id="rId4"/>
    </p:custDataLst>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86410" y="62865"/>
            <a:ext cx="10515600" cy="983615"/>
          </a:xfrm>
        </p:spPr>
        <p:txBody>
          <a:bodyPr>
            <a:normAutofit/>
          </a:bodyPr>
          <a:p>
            <a:r>
              <a:rPr lang="zh-CN" altLang="en-US">
                <a:solidFill>
                  <a:srgbClr val="FF0000"/>
                </a:solidFill>
                <a:sym typeface="+mn-ea"/>
              </a:rPr>
              <a:t>2017年2月26日上午，吉林江南乐天玛特前</a:t>
            </a:r>
            <a:endParaRPr lang="zh-CN" altLang="en-US">
              <a:solidFill>
                <a:srgbClr val="FF0000"/>
              </a:solidFill>
              <a:sym typeface="+mn-ea"/>
            </a:endParaRPr>
          </a:p>
        </p:txBody>
      </p:sp>
      <p:pic>
        <p:nvPicPr>
          <p:cNvPr id="4" name="内容占位符 3" descr="c1fc613f9f51fa412cfcb62f6fb29eaa"/>
          <p:cNvPicPr>
            <a:picLocks noChangeAspect="1"/>
          </p:cNvPicPr>
          <p:nvPr>
            <p:ph idx="1"/>
          </p:nvPr>
        </p:nvPicPr>
        <p:blipFill>
          <a:blip r:embed="rId1"/>
          <a:stretch>
            <a:fillRect/>
          </a:stretch>
        </p:blipFill>
        <p:spPr>
          <a:xfrm>
            <a:off x="676910" y="1294130"/>
            <a:ext cx="11423015" cy="5840730"/>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p:txBody>
          <a:bodyPr/>
          <a:p>
            <a:r>
              <a:rPr lang="zh-CN" altLang="en-US" smtClean="0">
                <a:latin typeface="+mj-lt"/>
                <a:ea typeface="+mj-ea"/>
              </a:rPr>
              <a:t>舆论场：中矢之的</a:t>
            </a:r>
            <a:endParaRPr lang="zh-CN" altLang="en-US" smtClean="0">
              <a:latin typeface="+mj-lt"/>
              <a:ea typeface="+mj-ea"/>
            </a:endParaRPr>
          </a:p>
        </p:txBody>
      </p:sp>
      <p:sp>
        <p:nvSpPr>
          <p:cNvPr id="7" name="内容占位符 6"/>
          <p:cNvSpPr>
            <a:spLocks noGrp="1"/>
          </p:cNvSpPr>
          <p:nvPr>
            <p:ph idx="1"/>
            <p:custDataLst>
              <p:tags r:id="rId2"/>
            </p:custDataLst>
          </p:nvPr>
        </p:nvSpPr>
        <p:spPr/>
        <p:txBody>
          <a:bodyPr>
            <a:normAutofit fontScale="90000" lnSpcReduction="10000"/>
          </a:bodyPr>
          <a:p>
            <a:pPr marL="0" indent="0">
              <a:buNone/>
            </a:pPr>
            <a:endParaRPr lang="zh-CN" altLang="en-US" dirty="0">
              <a:latin typeface="+mn-lt"/>
              <a:ea typeface="+mn-ea"/>
            </a:endParaRPr>
          </a:p>
          <a:p>
            <a:pPr marL="228600" indent="-228600">
              <a:buSzTx/>
              <a:buFont typeface="Arial" panose="020B0604020202020204" pitchFamily="34" charset="0"/>
              <a:buChar char="•"/>
            </a:pPr>
            <a:r>
              <a:rPr lang="zh-CN" altLang="en-US" sz="3600" smtClean="0">
                <a:latin typeface="+mn-lt"/>
                <a:ea typeface="+mn-ea"/>
              </a:rPr>
              <a:t>    2017年2月28日，中国外交部发言人 耿爽针对“不少中国民众表示要抵制乐天”的提问表示：“关于中国民众的态度，我想有关方面对中国民众反对美韩部署‘萨德’系统的立场是十分清楚的，想必他们也注意到近来中国民众的呼声。”</a:t>
            </a:r>
            <a:endParaRPr lang="zh-CN" altLang="en-US" sz="3600" smtClean="0">
              <a:latin typeface="+mn-lt"/>
              <a:ea typeface="+mn-ea"/>
            </a:endParaRPr>
          </a:p>
          <a:p>
            <a:pPr marL="228600" indent="-228600">
              <a:buSzTx/>
              <a:buFont typeface="Arial" panose="020B0604020202020204" pitchFamily="34" charset="0"/>
              <a:buChar char="•"/>
            </a:pPr>
            <a:r>
              <a:rPr lang="zh-CN" altLang="en-US" sz="3600" smtClean="0">
                <a:latin typeface="+mn-lt"/>
                <a:ea typeface="+mn-ea"/>
              </a:rPr>
              <a:t>     目前乐天集团在华拥有 99家大型商场， 67家乐天商场因为消防安全问题而被要求暂停营业整顿，乐天集团又主动关闭了另外20家商场，这意味着 超过90%的乐天在华商场不再营业。乐天集团将为此付出每月1160亿韩元的损失，而停止营业期间还必须继续支付雇员工资。</a:t>
            </a:r>
            <a:endParaRPr lang="zh-CN" altLang="en-US" sz="3600" smtClean="0">
              <a:latin typeface="+mn-lt"/>
              <a:ea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436091" y="1024987"/>
            <a:ext cx="11037878" cy="699594"/>
          </a:xfrm>
        </p:spPr>
        <p:txBody>
          <a:bodyPr/>
          <a:p>
            <a:r>
              <a:rPr lang="zh-CN" altLang="en-US" smtClean="0">
                <a:solidFill>
                  <a:srgbClr val="FF0000"/>
                </a:solidFill>
                <a:latin typeface="+mj-lt"/>
                <a:ea typeface="+mj-ea"/>
              </a:rPr>
              <a:t>探究二：</a:t>
            </a:r>
            <a:endParaRPr lang="zh-CN" altLang="en-US" smtClean="0">
              <a:solidFill>
                <a:srgbClr val="FF0000"/>
              </a:solidFill>
              <a:latin typeface="+mj-lt"/>
              <a:ea typeface="+mj-ea"/>
            </a:endParaRPr>
          </a:p>
        </p:txBody>
      </p:sp>
      <p:sp>
        <p:nvSpPr>
          <p:cNvPr id="7" name="内容占位符 6"/>
          <p:cNvSpPr>
            <a:spLocks noGrp="1"/>
          </p:cNvSpPr>
          <p:nvPr>
            <p:ph idx="1"/>
            <p:custDataLst>
              <p:tags r:id="rId2"/>
            </p:custDataLst>
          </p:nvPr>
        </p:nvSpPr>
        <p:spPr>
          <a:xfrm>
            <a:off x="384175" y="1024890"/>
            <a:ext cx="11141075" cy="5084445"/>
          </a:xfrm>
        </p:spPr>
        <p:txBody>
          <a:bodyPr/>
          <a:p>
            <a:pPr marL="228600" indent="-228600">
              <a:buSzTx/>
              <a:buFont typeface="Arial" panose="020B0604020202020204" pitchFamily="34" charset="0"/>
              <a:buChar char="•"/>
            </a:pPr>
            <a:r>
              <a:rPr lang="en-US" altLang="zh-CN" sz="4000" smtClean="0">
                <a:latin typeface="+mn-lt"/>
                <a:ea typeface="+mn-ea"/>
              </a:rPr>
              <a:t>1.</a:t>
            </a:r>
            <a:r>
              <a:rPr lang="zh-CN" altLang="en-US" sz="4000" smtClean="0">
                <a:latin typeface="+mn-lt"/>
                <a:ea typeface="+mn-ea"/>
              </a:rPr>
              <a:t>在萨德入韩条件下，你赞成中国民众对乐天超市的做法吗？请说明理由。</a:t>
            </a:r>
            <a:endParaRPr lang="zh-CN" altLang="en-US" sz="4000" smtClean="0">
              <a:latin typeface="+mn-lt"/>
              <a:ea typeface="+mn-ea"/>
            </a:endParaRPr>
          </a:p>
          <a:p>
            <a:pPr marL="228600" indent="-228600">
              <a:buSzTx/>
              <a:buFont typeface="Arial" panose="020B0604020202020204" pitchFamily="34" charset="0"/>
              <a:buChar char="•"/>
            </a:pPr>
            <a:r>
              <a:rPr lang="en-US" altLang="zh-CN" sz="4000" smtClean="0">
                <a:latin typeface="+mn-lt"/>
                <a:ea typeface="+mn-ea"/>
              </a:rPr>
              <a:t>2.</a:t>
            </a:r>
            <a:r>
              <a:rPr lang="zh-CN" altLang="en-US" sz="4000" smtClean="0">
                <a:latin typeface="+mn-lt"/>
                <a:ea typeface="+mn-ea"/>
              </a:rPr>
              <a:t>你认为还可以采取哪些理性方式来为国分忧？</a:t>
            </a:r>
            <a:endParaRPr lang="zh-CN" altLang="en-US" sz="4000" smtClean="0">
              <a:latin typeface="+mn-lt"/>
              <a:ea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p:txBody>
          <a:bodyPr/>
          <a:p>
            <a:r>
              <a:rPr lang="zh-CN" altLang="en-US" smtClean="0">
                <a:latin typeface="+mj-lt"/>
                <a:ea typeface="+mj-ea"/>
              </a:rPr>
              <a:t>国际评论：司马昭之心</a:t>
            </a:r>
            <a:endParaRPr lang="zh-CN" altLang="en-US" smtClean="0">
              <a:latin typeface="+mj-lt"/>
              <a:ea typeface="+mj-ea"/>
            </a:endParaRPr>
          </a:p>
        </p:txBody>
      </p:sp>
      <p:sp>
        <p:nvSpPr>
          <p:cNvPr id="7" name="内容占位符 6"/>
          <p:cNvSpPr>
            <a:spLocks noGrp="1"/>
          </p:cNvSpPr>
          <p:nvPr>
            <p:ph idx="1"/>
            <p:custDataLst>
              <p:tags r:id="rId2"/>
            </p:custDataLst>
          </p:nvPr>
        </p:nvSpPr>
        <p:spPr/>
        <p:txBody>
          <a:bodyPr/>
          <a:p>
            <a:endParaRPr lang="zh-CN" altLang="en-US" dirty="0">
              <a:latin typeface="+mn-lt"/>
              <a:ea typeface="+mn-ea"/>
            </a:endParaRPr>
          </a:p>
          <a:p>
            <a:pPr marL="228600" indent="-228600">
              <a:buSzTx/>
              <a:buFont typeface="Arial" panose="020B0604020202020204" pitchFamily="34" charset="0"/>
              <a:buChar char="•"/>
            </a:pPr>
            <a:r>
              <a:rPr lang="zh-CN" altLang="en-US" sz="3200" smtClean="0">
                <a:latin typeface="+mn-lt"/>
                <a:ea typeface="+mn-ea"/>
              </a:rPr>
              <a:t>英国的《金融时报》网站在7月24日的报道则指出，“萨德”的雷达系统能够探测到中国的腹地，使得首尔——甚至可能是它的盟友华盛顿——拥有一条重要的情报渠道，这种做法明显是对中国的战略抱负与操作空间的限制，美国等国需要改变心态承认中国逐渐崛起的合理性。</a:t>
            </a:r>
            <a:endParaRPr lang="zh-CN" altLang="en-US" sz="3200" smtClean="0">
              <a:latin typeface="+mn-lt"/>
              <a:ea typeface="+mn-ea"/>
            </a:endParaRPr>
          </a:p>
          <a:p>
            <a:pPr marL="228600" indent="-228600">
              <a:buSzTx/>
              <a:buFont typeface="Arial" panose="020B0604020202020204" pitchFamily="34" charset="0"/>
              <a:buChar char="•"/>
            </a:pPr>
            <a:r>
              <a:rPr lang="zh-CN" altLang="en-US" sz="3200" smtClean="0">
                <a:latin typeface="+mn-lt"/>
                <a:ea typeface="+mn-ea"/>
              </a:rPr>
              <a:t>日本《朝日新闻》8日称，“萨德”反导系统搭载有探测距离为1800公里的An/tpy-2型X波段有源相控阵火控雷达，该雷达系统将严重削弱中国弹道导弹的威慑力。《读卖新闻》也认为，“萨德”系统或将成为监视中国军队的重要利器。</a:t>
            </a:r>
            <a:endParaRPr lang="zh-CN" altLang="en-US" sz="3200" smtClean="0">
              <a:latin typeface="+mn-lt"/>
              <a:ea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10" name="Text Box 10"/>
          <p:cNvSpPr txBox="1"/>
          <p:nvPr/>
        </p:nvSpPr>
        <p:spPr>
          <a:xfrm>
            <a:off x="1847850" y="1196975"/>
            <a:ext cx="8820150" cy="645795"/>
          </a:xfrm>
          <a:prstGeom prst="rect">
            <a:avLst/>
          </a:prstGeom>
          <a:noFill/>
          <a:ln w="9525">
            <a:noFill/>
          </a:ln>
        </p:spPr>
        <p:txBody>
          <a:bodyPr anchor="t">
            <a:spAutoFit/>
          </a:bodyPr>
          <a:p>
            <a:pPr lvl="0" indent="0">
              <a:lnSpc>
                <a:spcPct val="130000"/>
              </a:lnSpc>
            </a:pPr>
            <a:r>
              <a:rPr lang="zh-CN" altLang="en-US" sz="2800" b="1" dirty="0">
                <a:latin typeface="楷体_GB2312" panose="02010609030101010101" pitchFamily="49" charset="-122"/>
                <a:ea typeface="楷体_GB2312" panose="02010609030101010101" pitchFamily="49" charset="-122"/>
              </a:rPr>
              <a:t>（</a:t>
            </a:r>
            <a:r>
              <a:rPr lang="en-US" altLang="zh-CN" sz="2800" b="1" dirty="0">
                <a:latin typeface="楷体_GB2312" panose="02010609030101010101" pitchFamily="49" charset="-122"/>
                <a:ea typeface="楷体_GB2312" panose="02010609030101010101" pitchFamily="49" charset="-122"/>
              </a:rPr>
              <a:t>1</a:t>
            </a:r>
            <a:r>
              <a:rPr lang="zh-CN" altLang="en-US" sz="2800" b="1" dirty="0">
                <a:latin typeface="楷体_GB2312" panose="02010609030101010101" pitchFamily="49" charset="-122"/>
                <a:ea typeface="楷体_GB2312" panose="02010609030101010101" pitchFamily="49" charset="-122"/>
              </a:rPr>
              <a:t>）我国国家利益的内容（</a:t>
            </a:r>
            <a:r>
              <a:rPr lang="en-US" altLang="zh-CN" sz="2800" b="1" dirty="0">
                <a:latin typeface="楷体_GB2312" panose="02010609030101010101" pitchFamily="49" charset="-122"/>
                <a:ea typeface="楷体_GB2312" panose="02010609030101010101" pitchFamily="49" charset="-122"/>
              </a:rPr>
              <a:t>WHAT</a:t>
            </a:r>
            <a:r>
              <a:rPr lang="zh-CN" altLang="en-US" sz="2800" b="1" dirty="0">
                <a:latin typeface="楷体_GB2312" panose="02010609030101010101" pitchFamily="49" charset="-122"/>
                <a:ea typeface="楷体_GB2312" panose="02010609030101010101" pitchFamily="49" charset="-122"/>
              </a:rPr>
              <a:t>）：</a:t>
            </a:r>
            <a:endParaRPr lang="zh-CN" altLang="en-US" sz="2800" b="1" dirty="0">
              <a:latin typeface="楷体_GB2312" panose="02010609030101010101" pitchFamily="49" charset="-122"/>
              <a:ea typeface="楷体_GB2312" panose="02010609030101010101" pitchFamily="49" charset="-122"/>
            </a:endParaRPr>
          </a:p>
        </p:txBody>
      </p:sp>
      <p:sp>
        <p:nvSpPr>
          <p:cNvPr id="26626" name="Rectangle 3"/>
          <p:cNvSpPr/>
          <p:nvPr/>
        </p:nvSpPr>
        <p:spPr>
          <a:xfrm>
            <a:off x="368618" y="800100"/>
            <a:ext cx="7920037" cy="640080"/>
          </a:xfrm>
          <a:prstGeom prst="rect">
            <a:avLst/>
          </a:prstGeom>
          <a:noFill/>
          <a:ln w="57150" cap="flat" cmpd="thickThin">
            <a:solidFill>
              <a:srgbClr val="FF6600"/>
            </a:solidFill>
            <a:prstDash val="solid"/>
            <a:miter/>
            <a:headEnd type="none" w="med" len="med"/>
            <a:tailEnd type="none" w="med" len="med"/>
          </a:ln>
        </p:spPr>
        <p:txBody>
          <a:bodyPr anchor="t">
            <a:spAutoFit/>
          </a:bodyPr>
          <a:p>
            <a:pPr lvl="0" indent="0" eaLnBrk="0" hangingPunct="0">
              <a:buClr>
                <a:schemeClr val="tx1"/>
              </a:buClr>
              <a:buFont typeface="Arial" panose="020B0604020202020204" pitchFamily="34" charset="0"/>
              <a:buNone/>
            </a:pPr>
            <a:r>
              <a:rPr lang="zh-CN" altLang="en-US" sz="3600" b="1" dirty="0">
                <a:latin typeface="Times New Roman" panose="02020603050405020304" pitchFamily="18" charset="0"/>
                <a:ea typeface="宋体" panose="02010600030101010101" pitchFamily="2" charset="-122"/>
              </a:rPr>
              <a:t>三、坚定地维护我国的国家利益</a:t>
            </a:r>
            <a:endParaRPr lang="zh-CN" altLang="en-US" sz="3600" b="1" dirty="0">
              <a:latin typeface="Times New Roman" panose="02020603050405020304" pitchFamily="18" charset="0"/>
              <a:ea typeface="宋体" panose="02010600030101010101" pitchFamily="2" charset="-122"/>
            </a:endParaRPr>
          </a:p>
        </p:txBody>
      </p:sp>
      <p:sp>
        <p:nvSpPr>
          <p:cNvPr id="44059" name="Rectangle 27"/>
          <p:cNvSpPr/>
          <p:nvPr/>
        </p:nvSpPr>
        <p:spPr>
          <a:xfrm>
            <a:off x="2424113" y="1916113"/>
            <a:ext cx="6624637" cy="1407795"/>
          </a:xfrm>
          <a:prstGeom prst="rect">
            <a:avLst/>
          </a:prstGeom>
          <a:noFill/>
          <a:ln w="28575" cap="flat" cmpd="sng">
            <a:solidFill>
              <a:srgbClr val="0000FF"/>
            </a:solidFill>
            <a:prstDash val="solid"/>
            <a:miter/>
            <a:headEnd type="none" w="med" len="med"/>
            <a:tailEnd type="none" w="med" len="med"/>
          </a:ln>
        </p:spPr>
        <p:txBody>
          <a:bodyPr anchor="t">
            <a:spAutoFit/>
          </a:bodyPr>
          <a:p>
            <a:pPr lvl="0" indent="0">
              <a:lnSpc>
                <a:spcPct val="120000"/>
              </a:lnSpc>
            </a:pPr>
            <a:r>
              <a:rPr lang="zh-CN" altLang="en-US" sz="2400" b="1" dirty="0">
                <a:latin typeface="Arial" panose="020B0604020202020204" pitchFamily="34" charset="0"/>
                <a:ea typeface="宋体" panose="02010600030101010101" pitchFamily="2" charset="-122"/>
              </a:rPr>
              <a:t>国家主权、领土完整、国家统一；</a:t>
            </a:r>
            <a:endParaRPr lang="zh-CN" altLang="en-US" sz="2400" b="1" dirty="0">
              <a:latin typeface="Arial" panose="020B0604020202020204" pitchFamily="34" charset="0"/>
              <a:ea typeface="宋体" panose="02010600030101010101" pitchFamily="2" charset="-122"/>
            </a:endParaRPr>
          </a:p>
          <a:p>
            <a:pPr lvl="0" indent="0">
              <a:lnSpc>
                <a:spcPct val="120000"/>
              </a:lnSpc>
            </a:pPr>
            <a:r>
              <a:rPr lang="zh-CN" altLang="en-US" sz="2400" b="1" dirty="0">
                <a:latin typeface="Arial" panose="020B0604020202020204" pitchFamily="34" charset="0"/>
                <a:ea typeface="宋体" panose="02010600030101010101" pitchFamily="2" charset="-122"/>
              </a:rPr>
              <a:t>我国宪法确立的国家政治制度和社会大局稳定</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经济社会可持续发展的基本保障</a:t>
            </a:r>
            <a:endParaRPr lang="zh-CN" altLang="en-US" sz="2400" b="1" dirty="0">
              <a:latin typeface="Arial" panose="020B0604020202020204" pitchFamily="34" charset="0"/>
              <a:ea typeface="宋体" panose="02010600030101010101" pitchFamily="2" charset="-122"/>
            </a:endParaRPr>
          </a:p>
        </p:txBody>
      </p:sp>
      <p:sp>
        <p:nvSpPr>
          <p:cNvPr id="26631" name="Rectangle 19"/>
          <p:cNvSpPr/>
          <p:nvPr/>
        </p:nvSpPr>
        <p:spPr>
          <a:xfrm>
            <a:off x="1789113" y="3429000"/>
            <a:ext cx="7978775" cy="518160"/>
          </a:xfrm>
          <a:prstGeom prst="rect">
            <a:avLst/>
          </a:prstGeom>
          <a:noFill/>
          <a:ln w="9525">
            <a:noFill/>
          </a:ln>
        </p:spPr>
        <p:txBody>
          <a:bodyPr anchor="t">
            <a:spAutoFit/>
          </a:bodyPr>
          <a:p>
            <a:pPr lvl="0" indent="0">
              <a:spcBef>
                <a:spcPct val="20000"/>
              </a:spcBef>
              <a:buClr>
                <a:schemeClr val="folHlink"/>
              </a:buClr>
              <a:buFont typeface="Wingdings" panose="05000000000000000000" pitchFamily="2" charset="2"/>
              <a:buNone/>
            </a:pPr>
            <a:r>
              <a:rPr lang="zh-CN" altLang="en-US" sz="2800" b="1" dirty="0">
                <a:latin typeface="楷体_GB2312" panose="02010609030101010101" pitchFamily="49" charset="-122"/>
                <a:ea typeface="楷体_GB2312" panose="02010609030101010101" pitchFamily="49" charset="-122"/>
              </a:rPr>
              <a:t>（</a:t>
            </a:r>
            <a:r>
              <a:rPr lang="en-US" altLang="zh-CN" sz="2800" b="1" dirty="0">
                <a:latin typeface="楷体_GB2312" panose="02010609030101010101" pitchFamily="49" charset="-122"/>
                <a:ea typeface="楷体_GB2312" panose="02010609030101010101" pitchFamily="49" charset="-122"/>
              </a:rPr>
              <a:t>2</a:t>
            </a:r>
            <a:r>
              <a:rPr lang="zh-CN" altLang="en-US" sz="2800" b="1" dirty="0">
                <a:latin typeface="楷体_GB2312" panose="02010609030101010101" pitchFamily="49" charset="-122"/>
                <a:ea typeface="楷体_GB2312" panose="02010609030101010101" pitchFamily="49" charset="-122"/>
              </a:rPr>
              <a:t>）为什么要维护我国的国家利益（</a:t>
            </a:r>
            <a:r>
              <a:rPr lang="en-US" altLang="zh-CN" sz="2800" b="1" dirty="0">
                <a:latin typeface="楷体_GB2312" panose="02010609030101010101" pitchFamily="49" charset="-122"/>
                <a:ea typeface="楷体_GB2312" panose="02010609030101010101" pitchFamily="49" charset="-122"/>
              </a:rPr>
              <a:t>WHY</a:t>
            </a:r>
            <a:r>
              <a:rPr lang="zh-CN" altLang="en-US" sz="2800" b="1" dirty="0">
                <a:latin typeface="楷体_GB2312" panose="02010609030101010101" pitchFamily="49" charset="-122"/>
                <a:ea typeface="楷体_GB2312" panose="02010609030101010101" pitchFamily="49" charset="-122"/>
              </a:rPr>
              <a:t>）： </a:t>
            </a:r>
            <a:endParaRPr lang="zh-CN" altLang="en-US" sz="2800" b="1" dirty="0">
              <a:latin typeface="楷体_GB2312" panose="02010609030101010101" pitchFamily="49" charset="-122"/>
              <a:ea typeface="楷体_GB2312" panose="02010609030101010101" pitchFamily="49" charset="-122"/>
            </a:endParaRPr>
          </a:p>
        </p:txBody>
      </p:sp>
      <p:sp>
        <p:nvSpPr>
          <p:cNvPr id="2" name="Rectangle 27"/>
          <p:cNvSpPr/>
          <p:nvPr/>
        </p:nvSpPr>
        <p:spPr>
          <a:xfrm>
            <a:off x="2208213" y="4005263"/>
            <a:ext cx="8064500" cy="2285365"/>
          </a:xfrm>
          <a:prstGeom prst="rect">
            <a:avLst/>
          </a:prstGeom>
          <a:noFill/>
          <a:ln w="28575">
            <a:noFill/>
          </a:ln>
        </p:spPr>
        <p:txBody>
          <a:bodyPr anchor="t">
            <a:spAutoFit/>
          </a:bodyPr>
          <a:p>
            <a:pPr lvl="0" indent="0">
              <a:lnSpc>
                <a:spcPct val="120000"/>
              </a:lnSpc>
            </a:pPr>
            <a:r>
              <a:rPr lang="zh-CN" altLang="en-US" sz="2400" b="1" dirty="0">
                <a:solidFill>
                  <a:srgbClr val="FF0000"/>
                </a:solidFill>
                <a:latin typeface="Arial" panose="020B0604020202020204" pitchFamily="34" charset="0"/>
                <a:ea typeface="宋体" panose="02010600030101010101" pitchFamily="2" charset="-122"/>
              </a:rPr>
              <a:t>国家性质：</a:t>
            </a:r>
            <a:r>
              <a:rPr lang="zh-CN" altLang="en-US" sz="2400" b="1" dirty="0">
                <a:latin typeface="Arial" panose="020B0604020202020204" pitchFamily="34" charset="0"/>
                <a:ea typeface="宋体" panose="02010600030101010101" pitchFamily="2" charset="-122"/>
              </a:rPr>
              <a:t>我国是人民民主专政的社会主义国家，国家利益与人民的根本利益相一致</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维护我国的国家利益就是维护广大人民的根本利益，是完全</a:t>
            </a:r>
            <a:r>
              <a:rPr lang="zh-CN" altLang="en-US" sz="2400" b="1" dirty="0">
                <a:solidFill>
                  <a:srgbClr val="FF0000"/>
                </a:solidFill>
                <a:latin typeface="Arial" panose="020B0604020202020204" pitchFamily="34" charset="0"/>
                <a:ea typeface="宋体" panose="02010600030101010101" pitchFamily="2" charset="-122"/>
              </a:rPr>
              <a:t>正当的、正义的</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a:p>
            <a:pPr lvl="0" indent="0">
              <a:lnSpc>
                <a:spcPct val="120000"/>
              </a:lnSpc>
            </a:pPr>
            <a:r>
              <a:rPr lang="zh-CN" altLang="en-US" sz="2400" b="1" dirty="0">
                <a:solidFill>
                  <a:srgbClr val="FF0000"/>
                </a:solidFill>
                <a:latin typeface="Arial" panose="020B0604020202020204" pitchFamily="34" charset="0"/>
                <a:ea typeface="宋体" panose="02010600030101010101" pitchFamily="2" charset="-122"/>
              </a:rPr>
              <a:t>国家利益：</a:t>
            </a:r>
            <a:r>
              <a:rPr lang="zh-CN" altLang="en-US" sz="2400" b="1" dirty="0">
                <a:latin typeface="Arial" panose="020B0604020202020204" pitchFamily="34" charset="0"/>
                <a:ea typeface="宋体" panose="02010600030101010101" pitchFamily="2" charset="-122"/>
              </a:rPr>
              <a:t>维护国家利益是主权国家对外活动的出发点和落脚点。</a:t>
            </a:r>
            <a:endParaRPr lang="zh-CN" altLang="en-US" sz="2400" b="1" dirty="0">
              <a:latin typeface="Arial" panose="020B0604020202020204" pitchFamily="34" charset="0"/>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10"/>
                                        </p:tgtEl>
                                        <p:attrNameLst>
                                          <p:attrName>style.visibility</p:attrName>
                                        </p:attrNameLst>
                                      </p:cBhvr>
                                      <p:to>
                                        <p:strVal val="visible"/>
                                      </p:to>
                                    </p:set>
                                    <p:animEffect transition="in" filter="blinds(horizontal)">
                                      <p:cBhvr>
                                        <p:cTn id="7" dur="500"/>
                                        <p:tgtEl>
                                          <p:spTgt spid="768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4059"/>
                                        </p:tgtEl>
                                        <p:attrNameLst>
                                          <p:attrName>style.visibility</p:attrName>
                                        </p:attrNameLst>
                                      </p:cBhvr>
                                      <p:to>
                                        <p:strVal val="visible"/>
                                      </p:to>
                                    </p:set>
                                    <p:anim calcmode="lin" valueType="num">
                                      <p:cBhvr additive="base">
                                        <p:cTn id="12" dur="500" fill="hold"/>
                                        <p:tgtEl>
                                          <p:spTgt spid="44059"/>
                                        </p:tgtEl>
                                        <p:attrNameLst>
                                          <p:attrName>ppt_x</p:attrName>
                                        </p:attrNameLst>
                                      </p:cBhvr>
                                      <p:tavLst>
                                        <p:tav tm="0">
                                          <p:val>
                                            <p:strVal val="#ppt_x"/>
                                          </p:val>
                                        </p:tav>
                                        <p:tav tm="100000">
                                          <p:val>
                                            <p:strVal val="#ppt_x"/>
                                          </p:val>
                                        </p:tav>
                                      </p:tavLst>
                                    </p:anim>
                                    <p:anim calcmode="lin" valueType="num">
                                      <p:cBhvr additive="base">
                                        <p:cTn id="13" dur="500" fill="hold"/>
                                        <p:tgtEl>
                                          <p:spTgt spid="4405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63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charRg st="0" end="73"/>
                                            </p:txEl>
                                          </p:spTgt>
                                        </p:tgtEl>
                                        <p:attrNameLst>
                                          <p:attrName>style.visibility</p:attrName>
                                        </p:attrNameLst>
                                      </p:cBhvr>
                                      <p:to>
                                        <p:strVal val="visible"/>
                                      </p:to>
                                    </p:set>
                                    <p:animEffect transition="in" filter="blinds(horizontal)">
                                      <p:cBhvr>
                                        <p:cTn id="22" dur="500"/>
                                        <p:tgtEl>
                                          <p:spTgt spid="2">
                                            <p:txEl>
                                              <p:charRg st="0" end="7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charRg st="73" end="103"/>
                                            </p:txEl>
                                          </p:spTgt>
                                        </p:tgtEl>
                                        <p:attrNameLst>
                                          <p:attrName>style.visibility</p:attrName>
                                        </p:attrNameLst>
                                      </p:cBhvr>
                                      <p:to>
                                        <p:strVal val="visible"/>
                                      </p:to>
                                    </p:set>
                                    <p:animEffect transition="in" filter="blinds(horizontal)">
                                      <p:cBhvr>
                                        <p:cTn id="27" dur="500"/>
                                        <p:tgtEl>
                                          <p:spTgt spid="2">
                                            <p:txEl>
                                              <p:charRg st="73" end="10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p:bldP spid="44059" grpId="0" bldLvl="0" animBg="1"/>
      <p:bldP spid="266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2"/>
          <p:cNvSpPr/>
          <p:nvPr/>
        </p:nvSpPr>
        <p:spPr>
          <a:xfrm>
            <a:off x="1524000" y="549275"/>
            <a:ext cx="6877050" cy="792163"/>
          </a:xfrm>
          <a:prstGeom prst="rect">
            <a:avLst/>
          </a:prstGeom>
          <a:noFill/>
          <a:ln w="9525">
            <a:noFill/>
          </a:ln>
        </p:spPr>
        <p:txBody>
          <a:bodyPr wrap="none" anchor="ctr"/>
          <a:p>
            <a:pPr lvl="0" indent="0" algn="ctr"/>
            <a:endParaRPr lang="zh-CN" altLang="zh-CN" dirty="0">
              <a:latin typeface="Arial" panose="020B0604020202020204" pitchFamily="34" charset="0"/>
              <a:ea typeface="宋体" panose="02010600030101010101" pitchFamily="2" charset="-122"/>
            </a:endParaRPr>
          </a:p>
        </p:txBody>
      </p:sp>
      <p:sp>
        <p:nvSpPr>
          <p:cNvPr id="36869" name="Text Box 5"/>
          <p:cNvSpPr txBox="1"/>
          <p:nvPr/>
        </p:nvSpPr>
        <p:spPr>
          <a:xfrm>
            <a:off x="1774825" y="1412875"/>
            <a:ext cx="7921625" cy="944880"/>
          </a:xfrm>
          <a:prstGeom prst="rect">
            <a:avLst/>
          </a:prstGeom>
          <a:noFill/>
          <a:ln w="9525">
            <a:noFill/>
          </a:ln>
        </p:spPr>
        <p:txBody>
          <a:bodyPr anchor="t">
            <a:spAutoFit/>
          </a:bodyPr>
          <a:p>
            <a:pPr lvl="0" indent="0" algn="ctr">
              <a:spcBef>
                <a:spcPct val="50000"/>
              </a:spcBef>
            </a:pPr>
            <a:r>
              <a:rPr lang="en-US" altLang="zh-CN" sz="2800" b="1" dirty="0">
                <a:latin typeface="楷体_GB2312" panose="02010609030101010101" pitchFamily="49" charset="-122"/>
                <a:ea typeface="楷体_GB2312" panose="02010609030101010101" pitchFamily="49" charset="-122"/>
              </a:rPr>
              <a:t>1</a:t>
            </a:r>
            <a:r>
              <a:rPr lang="zh-CN" altLang="en-US" sz="2800" b="1" dirty="0">
                <a:latin typeface="楷体_GB2312" panose="02010609030101010101" pitchFamily="49" charset="-122"/>
                <a:ea typeface="楷体_GB2312" panose="02010609030101010101" pitchFamily="49" charset="-122"/>
              </a:rPr>
              <a:t>、含义：国家之间、国家与国际组织之间以及国际组织之间的关系。</a:t>
            </a:r>
            <a:r>
              <a:rPr lang="zh-CN" altLang="en-US" sz="2800" b="1" dirty="0">
                <a:solidFill>
                  <a:srgbClr val="FF0000"/>
                </a:solidFill>
                <a:latin typeface="楷体_GB2312" panose="02010609030101010101" pitchFamily="49" charset="-122"/>
                <a:ea typeface="楷体_GB2312" panose="02010609030101010101" pitchFamily="49" charset="-122"/>
              </a:rPr>
              <a:t>最主要的是国家之间的关系。</a:t>
            </a:r>
            <a:endParaRPr lang="zh-CN" altLang="en-US" sz="2800" b="1" dirty="0">
              <a:solidFill>
                <a:srgbClr val="FF0000"/>
              </a:solidFill>
              <a:latin typeface="楷体_GB2312" panose="02010609030101010101" pitchFamily="49" charset="-122"/>
              <a:ea typeface="楷体_GB2312" panose="02010609030101010101" pitchFamily="49" charset="-122"/>
            </a:endParaRPr>
          </a:p>
        </p:txBody>
      </p:sp>
      <p:sp>
        <p:nvSpPr>
          <p:cNvPr id="36870" name="Text Box 6"/>
          <p:cNvSpPr txBox="1"/>
          <p:nvPr/>
        </p:nvSpPr>
        <p:spPr>
          <a:xfrm>
            <a:off x="1847850" y="2492375"/>
            <a:ext cx="8353425" cy="518160"/>
          </a:xfrm>
          <a:prstGeom prst="rect">
            <a:avLst/>
          </a:prstGeom>
          <a:noFill/>
          <a:ln w="9525">
            <a:noFill/>
          </a:ln>
        </p:spPr>
        <p:txBody>
          <a:bodyPr anchor="t">
            <a:spAutoFit/>
          </a:bodyPr>
          <a:p>
            <a:pPr lvl="0" indent="0">
              <a:spcBef>
                <a:spcPct val="50000"/>
              </a:spcBef>
            </a:pPr>
            <a:r>
              <a:rPr lang="en-US" altLang="zh-CN" sz="2800" dirty="0">
                <a:latin typeface="Arial" panose="020B0604020202020204" pitchFamily="34" charset="0"/>
                <a:ea typeface="楷体_GB2312" panose="02010609030101010101" pitchFamily="49" charset="-122"/>
              </a:rPr>
              <a:t>2</a:t>
            </a:r>
            <a:r>
              <a:rPr lang="zh-CN" altLang="en-US" sz="2800" dirty="0">
                <a:latin typeface="Arial" panose="020B0604020202020204" pitchFamily="34" charset="0"/>
                <a:ea typeface="楷体_GB2312" panose="02010609030101010101" pitchFamily="49" charset="-122"/>
              </a:rPr>
              <a:t>、</a:t>
            </a:r>
            <a:r>
              <a:rPr lang="zh-CN" altLang="en-US" sz="2800" b="1" dirty="0">
                <a:latin typeface="Arial" panose="020B0604020202020204" pitchFamily="34" charset="0"/>
                <a:ea typeface="楷体_GB2312" panose="02010609030101010101" pitchFamily="49" charset="-122"/>
              </a:rPr>
              <a:t>内容：政治、经济、文化、军事等方面。</a:t>
            </a:r>
            <a:endParaRPr lang="zh-CN" altLang="en-US" sz="2800" b="1" dirty="0">
              <a:latin typeface="Arial" panose="020B0604020202020204" pitchFamily="34" charset="0"/>
              <a:ea typeface="楷体_GB2312" panose="02010609030101010101" pitchFamily="49" charset="-122"/>
            </a:endParaRPr>
          </a:p>
        </p:txBody>
      </p:sp>
      <p:sp>
        <p:nvSpPr>
          <p:cNvPr id="36871" name="Text Box 7"/>
          <p:cNvSpPr txBox="1"/>
          <p:nvPr/>
        </p:nvSpPr>
        <p:spPr>
          <a:xfrm>
            <a:off x="1847850" y="3141663"/>
            <a:ext cx="7848600" cy="1158240"/>
          </a:xfrm>
          <a:prstGeom prst="rect">
            <a:avLst/>
          </a:prstGeom>
          <a:noFill/>
          <a:ln w="9525">
            <a:noFill/>
          </a:ln>
        </p:spPr>
        <p:txBody>
          <a:bodyPr anchor="t">
            <a:spAutoFit/>
          </a:bodyPr>
          <a:p>
            <a:pPr lvl="0" indent="0">
              <a:spcBef>
                <a:spcPct val="50000"/>
              </a:spcBef>
            </a:pPr>
            <a:r>
              <a:rPr lang="en-US" altLang="zh-CN" sz="2800" b="1" dirty="0">
                <a:latin typeface="Arial" panose="020B0604020202020204" pitchFamily="34" charset="0"/>
                <a:ea typeface="楷体_GB2312" panose="02010609030101010101" pitchFamily="49" charset="-122"/>
              </a:rPr>
              <a:t>3</a:t>
            </a:r>
            <a:r>
              <a:rPr lang="zh-CN" altLang="en-US" sz="2800" b="1" dirty="0">
                <a:latin typeface="Arial" panose="020B0604020202020204" pitchFamily="34" charset="0"/>
                <a:ea typeface="楷体_GB2312" panose="02010609030101010101" pitchFamily="49" charset="-122"/>
              </a:rPr>
              <a:t>、形式：多种多样</a:t>
            </a:r>
            <a:endParaRPr lang="zh-CN" altLang="en-US" sz="2800" b="1" dirty="0">
              <a:latin typeface="Arial" panose="020B0604020202020204" pitchFamily="34" charset="0"/>
              <a:ea typeface="楷体_GB2312" panose="02010609030101010101" pitchFamily="49" charset="-122"/>
            </a:endParaRPr>
          </a:p>
          <a:p>
            <a:pPr lvl="0" indent="0">
              <a:spcBef>
                <a:spcPct val="50000"/>
              </a:spcBef>
            </a:pPr>
            <a:r>
              <a:rPr lang="zh-CN" altLang="en-US" sz="2800" b="1" dirty="0">
                <a:latin typeface="黑体" panose="02010600030101010101" charset="-122"/>
                <a:ea typeface="黑体" panose="02010600030101010101" charset="-122"/>
              </a:rPr>
              <a:t>  基本形式</a:t>
            </a:r>
            <a:r>
              <a:rPr lang="en-US" altLang="zh-CN" sz="2800" b="1" dirty="0">
                <a:latin typeface="黑体" panose="02010600030101010101" charset="-122"/>
                <a:ea typeface="黑体" panose="02010600030101010101" charset="-122"/>
              </a:rPr>
              <a:t>: </a:t>
            </a:r>
            <a:r>
              <a:rPr lang="zh-CN" altLang="en-US" sz="2800" b="1" dirty="0">
                <a:solidFill>
                  <a:srgbClr val="CC0000"/>
                </a:solidFill>
                <a:latin typeface="黑体" panose="02010600030101010101" charset="-122"/>
                <a:ea typeface="黑体" panose="02010600030101010101" charset="-122"/>
              </a:rPr>
              <a:t>竞争   合作    冲突</a:t>
            </a:r>
            <a:endParaRPr lang="zh-CN" altLang="en-US" sz="2800" b="1" dirty="0">
              <a:solidFill>
                <a:srgbClr val="CC0000"/>
              </a:solidFill>
              <a:latin typeface="黑体" panose="02010600030101010101" charset="-122"/>
              <a:ea typeface="黑体" panose="02010600030101010101" charset="-122"/>
            </a:endParaRPr>
          </a:p>
        </p:txBody>
      </p:sp>
      <p:sp>
        <p:nvSpPr>
          <p:cNvPr id="11269" name="Rectangle 3"/>
          <p:cNvSpPr/>
          <p:nvPr/>
        </p:nvSpPr>
        <p:spPr>
          <a:xfrm>
            <a:off x="56515" y="34925"/>
            <a:ext cx="7199313" cy="640080"/>
          </a:xfrm>
          <a:prstGeom prst="rect">
            <a:avLst/>
          </a:prstGeom>
          <a:noFill/>
          <a:ln w="57150" cap="flat" cmpd="thickThin">
            <a:solidFill>
              <a:srgbClr val="FF6600"/>
            </a:solidFill>
            <a:prstDash val="solid"/>
            <a:miter/>
            <a:headEnd type="none" w="med" len="med"/>
            <a:tailEnd type="none" w="med" len="med"/>
          </a:ln>
        </p:spPr>
        <p:txBody>
          <a:bodyPr anchor="t">
            <a:spAutoFit/>
          </a:bodyPr>
          <a:p>
            <a:pPr lvl="0" indent="0" eaLnBrk="0" hangingPunct="0">
              <a:buClr>
                <a:schemeClr val="tx1"/>
              </a:buClr>
              <a:buFont typeface="Arial" panose="020B0604020202020204" pitchFamily="34" charset="0"/>
              <a:buNone/>
            </a:pPr>
            <a:r>
              <a:rPr lang="zh-CN" altLang="en-US" sz="3600" b="1" dirty="0">
                <a:solidFill>
                  <a:srgbClr val="FF0000"/>
                </a:solidFill>
                <a:latin typeface="Times New Roman" panose="02020603050405020304" pitchFamily="18" charset="0"/>
                <a:ea typeface="宋体" panose="02010600030101010101" pitchFamily="2" charset="-122"/>
              </a:rPr>
              <a:t>一、国际关系的含义、内容和形式</a:t>
            </a:r>
            <a:endParaRPr lang="zh-CN" altLang="en-US" sz="3600" b="1" dirty="0">
              <a:solidFill>
                <a:srgbClr val="FF0000"/>
              </a:solidFill>
              <a:latin typeface="Times New Roman" panose="02020603050405020304" pitchFamily="18"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ppt_x"/>
                                          </p:val>
                                        </p:tav>
                                        <p:tav tm="100000">
                                          <p:val>
                                            <p:strVal val="#ppt_x"/>
                                          </p:val>
                                        </p:tav>
                                      </p:tavLst>
                                    </p:anim>
                                    <p:anim calcmode="lin" valueType="num">
                                      <p:cBhvr additive="base">
                                        <p:cTn id="8"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70"/>
                                        </p:tgtEl>
                                        <p:attrNameLst>
                                          <p:attrName>style.visibility</p:attrName>
                                        </p:attrNameLst>
                                      </p:cBhvr>
                                      <p:to>
                                        <p:strVal val="visible"/>
                                      </p:to>
                                    </p:set>
                                    <p:anim calcmode="lin" valueType="num">
                                      <p:cBhvr additive="base">
                                        <p:cTn id="13" dur="500" fill="hold"/>
                                        <p:tgtEl>
                                          <p:spTgt spid="36870"/>
                                        </p:tgtEl>
                                        <p:attrNameLst>
                                          <p:attrName>ppt_x</p:attrName>
                                        </p:attrNameLst>
                                      </p:cBhvr>
                                      <p:tavLst>
                                        <p:tav tm="0">
                                          <p:val>
                                            <p:strVal val="#ppt_x"/>
                                          </p:val>
                                        </p:tav>
                                        <p:tav tm="100000">
                                          <p:val>
                                            <p:strVal val="#ppt_x"/>
                                          </p:val>
                                        </p:tav>
                                      </p:tavLst>
                                    </p:anim>
                                    <p:anim calcmode="lin" valueType="num">
                                      <p:cBhvr additive="base">
                                        <p:cTn id="14" dur="500" fill="hold"/>
                                        <p:tgtEl>
                                          <p:spTgt spid="368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71"/>
                                        </p:tgtEl>
                                        <p:attrNameLst>
                                          <p:attrName>style.visibility</p:attrName>
                                        </p:attrNameLst>
                                      </p:cBhvr>
                                      <p:to>
                                        <p:strVal val="visible"/>
                                      </p:to>
                                    </p:set>
                                    <p:anim calcmode="lin" valueType="num">
                                      <p:cBhvr additive="base">
                                        <p:cTn id="19" dur="500" fill="hold"/>
                                        <p:tgtEl>
                                          <p:spTgt spid="36871"/>
                                        </p:tgtEl>
                                        <p:attrNameLst>
                                          <p:attrName>ppt_x</p:attrName>
                                        </p:attrNameLst>
                                      </p:cBhvr>
                                      <p:tavLst>
                                        <p:tav tm="0">
                                          <p:val>
                                            <p:strVal val="#ppt_x"/>
                                          </p:val>
                                        </p:tav>
                                        <p:tav tm="100000">
                                          <p:val>
                                            <p:strVal val="#ppt_x"/>
                                          </p:val>
                                        </p:tav>
                                      </p:tavLst>
                                    </p:anim>
                                    <p:anim calcmode="lin" valueType="num">
                                      <p:cBhvr additive="base">
                                        <p:cTn id="20"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368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Text Box 10"/>
          <p:cNvSpPr txBox="1"/>
          <p:nvPr/>
        </p:nvSpPr>
        <p:spPr>
          <a:xfrm>
            <a:off x="1180465" y="705803"/>
            <a:ext cx="8820150" cy="645795"/>
          </a:xfrm>
          <a:prstGeom prst="rect">
            <a:avLst/>
          </a:prstGeom>
          <a:noFill/>
          <a:ln w="9525">
            <a:noFill/>
          </a:ln>
        </p:spPr>
        <p:txBody>
          <a:bodyPr anchor="t">
            <a:spAutoFit/>
          </a:bodyPr>
          <a:p>
            <a:pPr lvl="0" indent="0">
              <a:lnSpc>
                <a:spcPct val="130000"/>
              </a:lnSpc>
            </a:pPr>
            <a:r>
              <a:rPr lang="zh-CN" altLang="en-US" sz="2800" b="1" dirty="0">
                <a:latin typeface="楷体_GB2312" panose="02010609030101010101" pitchFamily="49" charset="-122"/>
                <a:ea typeface="楷体_GB2312" panose="02010609030101010101" pitchFamily="49" charset="-122"/>
              </a:rPr>
              <a:t>（</a:t>
            </a:r>
            <a:r>
              <a:rPr lang="en-US" altLang="zh-CN" sz="2800" b="1" dirty="0">
                <a:latin typeface="楷体_GB2312" panose="02010609030101010101" pitchFamily="49" charset="-122"/>
                <a:ea typeface="楷体_GB2312" panose="02010609030101010101" pitchFamily="49" charset="-122"/>
              </a:rPr>
              <a:t>1</a:t>
            </a:r>
            <a:r>
              <a:rPr lang="zh-CN" altLang="en-US" sz="2800" b="1" dirty="0">
                <a:latin typeface="楷体_GB2312" panose="02010609030101010101" pitchFamily="49" charset="-122"/>
                <a:ea typeface="楷体_GB2312" panose="02010609030101010101" pitchFamily="49" charset="-122"/>
              </a:rPr>
              <a:t>）我国国家利益的内容（</a:t>
            </a:r>
            <a:r>
              <a:rPr lang="en-US" altLang="zh-CN" sz="2800" b="1" dirty="0">
                <a:latin typeface="楷体_GB2312" panose="02010609030101010101" pitchFamily="49" charset="-122"/>
                <a:ea typeface="楷体_GB2312" panose="02010609030101010101" pitchFamily="49" charset="-122"/>
              </a:rPr>
              <a:t>WHAT</a:t>
            </a:r>
            <a:r>
              <a:rPr lang="zh-CN" altLang="en-US" sz="2800" b="1" dirty="0">
                <a:latin typeface="楷体_GB2312" panose="02010609030101010101" pitchFamily="49" charset="-122"/>
                <a:ea typeface="楷体_GB2312" panose="02010609030101010101" pitchFamily="49" charset="-122"/>
              </a:rPr>
              <a:t>）：</a:t>
            </a:r>
            <a:endParaRPr lang="zh-CN" altLang="en-US" sz="2800" b="1" dirty="0">
              <a:latin typeface="楷体_GB2312" panose="02010609030101010101" pitchFamily="49" charset="-122"/>
              <a:ea typeface="楷体_GB2312" panose="02010609030101010101" pitchFamily="49" charset="-122"/>
            </a:endParaRPr>
          </a:p>
        </p:txBody>
      </p:sp>
      <p:sp>
        <p:nvSpPr>
          <p:cNvPr id="28674" name="Rectangle 19"/>
          <p:cNvSpPr/>
          <p:nvPr/>
        </p:nvSpPr>
        <p:spPr>
          <a:xfrm>
            <a:off x="1600835" y="1239203"/>
            <a:ext cx="7978775" cy="518160"/>
          </a:xfrm>
          <a:prstGeom prst="rect">
            <a:avLst/>
          </a:prstGeom>
          <a:noFill/>
          <a:ln w="9525">
            <a:noFill/>
          </a:ln>
        </p:spPr>
        <p:txBody>
          <a:bodyPr anchor="t">
            <a:spAutoFit/>
          </a:bodyPr>
          <a:p>
            <a:pPr lvl="0" indent="0">
              <a:spcBef>
                <a:spcPct val="20000"/>
              </a:spcBef>
              <a:buClr>
                <a:schemeClr val="folHlink"/>
              </a:buClr>
              <a:buFont typeface="Wingdings" panose="05000000000000000000" pitchFamily="2" charset="2"/>
              <a:buNone/>
            </a:pPr>
            <a:r>
              <a:rPr lang="zh-CN" altLang="en-US" sz="2800" b="1" dirty="0">
                <a:latin typeface="楷体_GB2312" panose="02010609030101010101" pitchFamily="49" charset="-122"/>
                <a:ea typeface="楷体_GB2312" panose="02010609030101010101" pitchFamily="49" charset="-122"/>
              </a:rPr>
              <a:t>（</a:t>
            </a:r>
            <a:r>
              <a:rPr lang="en-US" altLang="zh-CN" sz="2800" b="1" dirty="0">
                <a:latin typeface="楷体_GB2312" panose="02010609030101010101" pitchFamily="49" charset="-122"/>
                <a:ea typeface="楷体_GB2312" panose="02010609030101010101" pitchFamily="49" charset="-122"/>
              </a:rPr>
              <a:t>2</a:t>
            </a:r>
            <a:r>
              <a:rPr lang="zh-CN" altLang="en-US" sz="2800" b="1" dirty="0">
                <a:latin typeface="楷体_GB2312" panose="02010609030101010101" pitchFamily="49" charset="-122"/>
                <a:ea typeface="楷体_GB2312" panose="02010609030101010101" pitchFamily="49" charset="-122"/>
              </a:rPr>
              <a:t>）为什么要维护我国的国家利益（</a:t>
            </a:r>
            <a:r>
              <a:rPr lang="en-US" altLang="zh-CN" sz="2800" b="1" dirty="0">
                <a:latin typeface="楷体_GB2312" panose="02010609030101010101" pitchFamily="49" charset="-122"/>
                <a:ea typeface="楷体_GB2312" panose="02010609030101010101" pitchFamily="49" charset="-122"/>
              </a:rPr>
              <a:t>WHY</a:t>
            </a:r>
            <a:r>
              <a:rPr lang="zh-CN" altLang="en-US" sz="2800" b="1" dirty="0">
                <a:latin typeface="楷体_GB2312" panose="02010609030101010101" pitchFamily="49" charset="-122"/>
                <a:ea typeface="楷体_GB2312" panose="02010609030101010101" pitchFamily="49" charset="-122"/>
              </a:rPr>
              <a:t>）： </a:t>
            </a:r>
            <a:endParaRPr lang="zh-CN" altLang="en-US" sz="2800" b="1" dirty="0">
              <a:latin typeface="楷体_GB2312" panose="02010609030101010101" pitchFamily="49" charset="-122"/>
              <a:ea typeface="楷体_GB2312" panose="02010609030101010101" pitchFamily="49" charset="-122"/>
            </a:endParaRPr>
          </a:p>
        </p:txBody>
      </p:sp>
      <p:sp>
        <p:nvSpPr>
          <p:cNvPr id="28675" name="Rectangle 3"/>
          <p:cNvSpPr/>
          <p:nvPr/>
        </p:nvSpPr>
        <p:spPr>
          <a:xfrm>
            <a:off x="402273" y="66040"/>
            <a:ext cx="7920037" cy="640080"/>
          </a:xfrm>
          <a:prstGeom prst="rect">
            <a:avLst/>
          </a:prstGeom>
          <a:noFill/>
          <a:ln w="57150" cap="flat" cmpd="thickThin">
            <a:solidFill>
              <a:srgbClr val="FF6600"/>
            </a:solidFill>
            <a:prstDash val="solid"/>
            <a:miter/>
            <a:headEnd type="none" w="med" len="med"/>
            <a:tailEnd type="none" w="med" len="med"/>
          </a:ln>
        </p:spPr>
        <p:txBody>
          <a:bodyPr anchor="t">
            <a:spAutoFit/>
          </a:bodyPr>
          <a:p>
            <a:pPr lvl="0" indent="0" eaLnBrk="0" hangingPunct="0">
              <a:buClr>
                <a:schemeClr val="tx1"/>
              </a:buClr>
              <a:buFont typeface="Arial" panose="020B0604020202020204" pitchFamily="34" charset="0"/>
              <a:buNone/>
            </a:pPr>
            <a:r>
              <a:rPr lang="zh-CN" altLang="en-US" sz="3600" b="1" dirty="0">
                <a:latin typeface="Times New Roman" panose="02020603050405020304" pitchFamily="18" charset="0"/>
                <a:ea typeface="宋体" panose="02010600030101010101" pitchFamily="2" charset="-122"/>
              </a:rPr>
              <a:t>三、坚定地维护我国的国家利益</a:t>
            </a:r>
            <a:endParaRPr lang="zh-CN" altLang="en-US" sz="3600" b="1" dirty="0">
              <a:latin typeface="Times New Roman" panose="02020603050405020304" pitchFamily="18" charset="0"/>
              <a:ea typeface="宋体" panose="02010600030101010101" pitchFamily="2" charset="-122"/>
            </a:endParaRPr>
          </a:p>
        </p:txBody>
      </p:sp>
      <p:sp>
        <p:nvSpPr>
          <p:cNvPr id="28676" name="Rectangle 19"/>
          <p:cNvSpPr/>
          <p:nvPr/>
        </p:nvSpPr>
        <p:spPr>
          <a:xfrm>
            <a:off x="2221865" y="1563688"/>
            <a:ext cx="7978775" cy="518160"/>
          </a:xfrm>
          <a:prstGeom prst="rect">
            <a:avLst/>
          </a:prstGeom>
          <a:noFill/>
          <a:ln w="9525">
            <a:noFill/>
          </a:ln>
        </p:spPr>
        <p:txBody>
          <a:bodyPr anchor="t">
            <a:spAutoFit/>
          </a:bodyPr>
          <a:p>
            <a:pPr lvl="0" indent="0">
              <a:spcBef>
                <a:spcPct val="20000"/>
              </a:spcBef>
              <a:buClr>
                <a:schemeClr val="folHlink"/>
              </a:buClr>
              <a:buFont typeface="Wingdings" panose="05000000000000000000" pitchFamily="2" charset="2"/>
              <a:buNone/>
            </a:pPr>
            <a:r>
              <a:rPr lang="zh-CN" altLang="en-US" sz="2800" b="1" dirty="0">
                <a:latin typeface="楷体_GB2312" panose="02010609030101010101" pitchFamily="49" charset="-122"/>
                <a:ea typeface="楷体_GB2312" panose="02010609030101010101" pitchFamily="49" charset="-122"/>
              </a:rPr>
              <a:t>（</a:t>
            </a:r>
            <a:r>
              <a:rPr lang="en-US" altLang="zh-CN" sz="2800" b="1" dirty="0">
                <a:latin typeface="楷体_GB2312" panose="02010609030101010101" pitchFamily="49" charset="-122"/>
                <a:ea typeface="楷体_GB2312" panose="02010609030101010101" pitchFamily="49" charset="-122"/>
              </a:rPr>
              <a:t>3</a:t>
            </a:r>
            <a:r>
              <a:rPr lang="zh-CN" altLang="en-US" sz="2800" b="1" dirty="0">
                <a:latin typeface="楷体_GB2312" panose="02010609030101010101" pitchFamily="49" charset="-122"/>
                <a:ea typeface="楷体_GB2312" panose="02010609030101010101" pitchFamily="49" charset="-122"/>
              </a:rPr>
              <a:t>）怎样维护我国的国家利益（</a:t>
            </a:r>
            <a:r>
              <a:rPr lang="en-US" altLang="zh-CN" sz="2800" b="1" dirty="0">
                <a:latin typeface="楷体_GB2312" panose="02010609030101010101" pitchFamily="49" charset="-122"/>
                <a:ea typeface="楷体_GB2312" panose="02010609030101010101" pitchFamily="49" charset="-122"/>
              </a:rPr>
              <a:t>HOW</a:t>
            </a:r>
            <a:r>
              <a:rPr lang="zh-CN" altLang="en-US" sz="2800" b="1" dirty="0">
                <a:latin typeface="楷体_GB2312" panose="02010609030101010101" pitchFamily="49" charset="-122"/>
                <a:ea typeface="楷体_GB2312" panose="02010609030101010101" pitchFamily="49" charset="-122"/>
              </a:rPr>
              <a:t>）： </a:t>
            </a:r>
            <a:endParaRPr lang="zh-CN" altLang="en-US" sz="2800" b="1" dirty="0">
              <a:latin typeface="楷体_GB2312" panose="02010609030101010101" pitchFamily="49" charset="-122"/>
              <a:ea typeface="楷体_GB2312" panose="02010609030101010101" pitchFamily="49" charset="-122"/>
            </a:endParaRPr>
          </a:p>
        </p:txBody>
      </p:sp>
      <p:sp>
        <p:nvSpPr>
          <p:cNvPr id="44059" name="Rectangle 27"/>
          <p:cNvSpPr/>
          <p:nvPr/>
        </p:nvSpPr>
        <p:spPr>
          <a:xfrm>
            <a:off x="1703705" y="2082165"/>
            <a:ext cx="8496935" cy="1846580"/>
          </a:xfrm>
          <a:prstGeom prst="rect">
            <a:avLst/>
          </a:prstGeom>
          <a:noFill/>
          <a:ln w="28575" cap="flat" cmpd="sng">
            <a:solidFill>
              <a:srgbClr val="0000FF"/>
            </a:solidFill>
            <a:prstDash val="solid"/>
            <a:miter/>
            <a:headEnd type="none" w="med" len="med"/>
            <a:tailEnd type="none" w="med" len="med"/>
          </a:ln>
        </p:spPr>
        <p:txBody>
          <a:bodyPr wrap="square" anchor="t">
            <a:spAutoFit/>
          </a:bodyPr>
          <a:p>
            <a:pPr lvl="0" indent="0">
              <a:lnSpc>
                <a:spcPct val="120000"/>
              </a:lnSpc>
            </a:pPr>
            <a:r>
              <a:rPr lang="en-US" altLang="zh-CN" sz="2400" b="1" dirty="0">
                <a:latin typeface="Arial" panose="020B0604020202020204" pitchFamily="34" charset="0"/>
                <a:ea typeface="宋体" panose="02010600030101010101" pitchFamily="2" charset="-122"/>
              </a:rPr>
              <a:t>① </a:t>
            </a:r>
            <a:r>
              <a:rPr lang="zh-CN" altLang="en-US" sz="2400" b="1" dirty="0">
                <a:latin typeface="Arial" panose="020B0604020202020204" pitchFamily="34" charset="0"/>
                <a:ea typeface="宋体" panose="02010600030101010101" pitchFamily="2" charset="-122"/>
              </a:rPr>
              <a:t>坚持以经济建设为中心，大力实施科教兴国和人才强国战略</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不断提高</a:t>
            </a:r>
            <a:r>
              <a:rPr lang="zh-CN" altLang="en-US" sz="2400" b="1" dirty="0">
                <a:solidFill>
                  <a:srgbClr val="FF0000"/>
                </a:solidFill>
                <a:latin typeface="Arial" panose="020B0604020202020204" pitchFamily="34" charset="0"/>
                <a:ea typeface="宋体" panose="02010600030101010101" pitchFamily="2" charset="-122"/>
              </a:rPr>
              <a:t>综合国力</a:t>
            </a:r>
            <a:r>
              <a:rPr lang="zh-CN" altLang="en-US" sz="2400" b="1" dirty="0">
                <a:latin typeface="Arial" panose="020B0604020202020204" pitchFamily="34" charset="0"/>
                <a:ea typeface="宋体" panose="02010600030101010101" pitchFamily="2" charset="-122"/>
              </a:rPr>
              <a:t>。</a:t>
            </a:r>
            <a:endParaRPr lang="zh-CN" altLang="en-US" sz="2400" b="1" dirty="0">
              <a:latin typeface="Arial" panose="020B0604020202020204" pitchFamily="34" charset="0"/>
              <a:ea typeface="宋体" panose="02010600030101010101" pitchFamily="2" charset="-122"/>
            </a:endParaRPr>
          </a:p>
          <a:p>
            <a:pPr lvl="0" indent="0">
              <a:lnSpc>
                <a:spcPct val="120000"/>
              </a:lnSpc>
            </a:pPr>
            <a:r>
              <a:rPr lang="zh-CN" altLang="en-US" sz="2400" b="1" dirty="0">
                <a:latin typeface="Arial" panose="020B0604020202020204" pitchFamily="34" charset="0"/>
                <a:ea typeface="宋体" panose="02010600030101010101" pitchFamily="2" charset="-122"/>
              </a:rPr>
              <a:t>②在维护自身利益的同时，</a:t>
            </a:r>
            <a:r>
              <a:rPr lang="zh-CN" altLang="en-US" sz="2400" b="1" dirty="0">
                <a:solidFill>
                  <a:srgbClr val="FF0000"/>
                </a:solidFill>
                <a:latin typeface="Arial" panose="020B0604020202020204" pitchFamily="34" charset="0"/>
                <a:ea typeface="宋体" panose="02010600030101010101" pitchFamily="2" charset="-122"/>
              </a:rPr>
              <a:t>兼顾他国合理关切</a:t>
            </a:r>
            <a:r>
              <a:rPr lang="zh-CN" altLang="en-US" sz="2400" b="1" dirty="0">
                <a:latin typeface="Arial" panose="020B0604020202020204" pitchFamily="34" charset="0"/>
                <a:ea typeface="宋体" panose="02010600030101010101" pitchFamily="2" charset="-122"/>
              </a:rPr>
              <a:t>，谋求本国发展中促进各国发展。</a:t>
            </a:r>
            <a:endParaRPr lang="zh-CN" altLang="en-US" sz="2400" b="1" dirty="0">
              <a:latin typeface="Arial" panose="020B0604020202020204" pitchFamily="34" charset="0"/>
              <a:ea typeface="宋体" panose="02010600030101010101" pitchFamily="2" charset="-122"/>
            </a:endParaRPr>
          </a:p>
        </p:txBody>
      </p:sp>
      <p:sp>
        <p:nvSpPr>
          <p:cNvPr id="28678" name="Rectangle 7"/>
          <p:cNvSpPr/>
          <p:nvPr/>
        </p:nvSpPr>
        <p:spPr>
          <a:xfrm>
            <a:off x="908685" y="2939098"/>
            <a:ext cx="795020" cy="457200"/>
          </a:xfrm>
          <a:prstGeom prst="rect">
            <a:avLst/>
          </a:prstGeom>
          <a:noFill/>
          <a:ln w="9525">
            <a:noFill/>
          </a:ln>
        </p:spPr>
        <p:txBody>
          <a:bodyPr wrap="none" anchor="t">
            <a:spAutoFit/>
          </a:bodyPr>
          <a:p>
            <a:pPr lvl="0" indent="0">
              <a:buClr>
                <a:schemeClr val="tx1"/>
              </a:buClr>
              <a:buFont typeface="Arial" panose="020B0604020202020204" pitchFamily="34" charset="0"/>
              <a:buNone/>
            </a:pPr>
            <a:r>
              <a:rPr lang="zh-CN" altLang="en-US" sz="2400" b="1" dirty="0">
                <a:solidFill>
                  <a:srgbClr val="FF0000"/>
                </a:solidFill>
                <a:latin typeface="Arial" panose="020B0604020202020204" pitchFamily="34" charset="0"/>
                <a:ea typeface="Arial" panose="020B0604020202020204" pitchFamily="34" charset="0"/>
              </a:rPr>
              <a:t>国家</a:t>
            </a:r>
            <a:endParaRPr lang="zh-CN" altLang="en-US" sz="2400" b="1" dirty="0">
              <a:solidFill>
                <a:srgbClr val="FF0000"/>
              </a:solidFill>
              <a:latin typeface="Arial" panose="020B0604020202020204" pitchFamily="34" charset="0"/>
              <a:ea typeface="Arial" panose="020B0604020202020204" pitchFamily="34" charset="0"/>
            </a:endParaRPr>
          </a:p>
        </p:txBody>
      </p:sp>
      <p:sp>
        <p:nvSpPr>
          <p:cNvPr id="28679" name="Rectangle 8"/>
          <p:cNvSpPr/>
          <p:nvPr/>
        </p:nvSpPr>
        <p:spPr>
          <a:xfrm>
            <a:off x="602615" y="4466590"/>
            <a:ext cx="1101090" cy="457200"/>
          </a:xfrm>
          <a:prstGeom prst="rect">
            <a:avLst/>
          </a:prstGeom>
          <a:noFill/>
          <a:ln w="9525">
            <a:noFill/>
          </a:ln>
        </p:spPr>
        <p:txBody>
          <a:bodyPr wrap="none" anchor="t">
            <a:spAutoFit/>
          </a:bodyPr>
          <a:p>
            <a:pPr lvl="0" indent="0">
              <a:buClr>
                <a:schemeClr val="tx1"/>
              </a:buClr>
              <a:buFont typeface="Arial" panose="020B0604020202020204" pitchFamily="34" charset="0"/>
              <a:buNone/>
            </a:pPr>
            <a:r>
              <a:rPr lang="zh-CN" altLang="en-US" sz="2400" b="1" dirty="0">
                <a:solidFill>
                  <a:srgbClr val="FF0000"/>
                </a:solidFill>
                <a:latin typeface="Arial" panose="020B0604020202020204" pitchFamily="34" charset="0"/>
                <a:ea typeface="Arial" panose="020B0604020202020204" pitchFamily="34" charset="0"/>
              </a:rPr>
              <a:t>中学生</a:t>
            </a:r>
            <a:endParaRPr lang="zh-CN" altLang="en-US" sz="2400" b="1" dirty="0">
              <a:solidFill>
                <a:srgbClr val="FF0000"/>
              </a:solidFill>
              <a:latin typeface="Arial" panose="020B0604020202020204" pitchFamily="34" charset="0"/>
              <a:ea typeface="Arial" panose="020B0604020202020204" pitchFamily="34" charset="0"/>
            </a:endParaRPr>
          </a:p>
        </p:txBody>
      </p:sp>
      <p:sp>
        <p:nvSpPr>
          <p:cNvPr id="3" name="Rectangle 27"/>
          <p:cNvSpPr/>
          <p:nvPr/>
        </p:nvSpPr>
        <p:spPr>
          <a:xfrm>
            <a:off x="1703705" y="3991610"/>
            <a:ext cx="9664700" cy="1407795"/>
          </a:xfrm>
          <a:prstGeom prst="rect">
            <a:avLst/>
          </a:prstGeom>
          <a:noFill/>
          <a:ln w="28575" cap="flat" cmpd="sng">
            <a:solidFill>
              <a:srgbClr val="0000FF"/>
            </a:solidFill>
            <a:prstDash val="solid"/>
            <a:miter/>
            <a:headEnd type="none" w="med" len="med"/>
            <a:tailEnd type="none" w="med" len="med"/>
          </a:ln>
        </p:spPr>
        <p:txBody>
          <a:bodyPr wrap="square" anchor="t">
            <a:spAutoFit/>
          </a:bodyPr>
          <a:p>
            <a:pPr lvl="0" indent="0">
              <a:lnSpc>
                <a:spcPct val="120000"/>
              </a:lnSpc>
            </a:pPr>
            <a:r>
              <a:rPr lang="en-US" altLang="zh-CN" sz="2400" b="1" dirty="0">
                <a:latin typeface="Arial" panose="020B0604020202020204" pitchFamily="34" charset="0"/>
                <a:ea typeface="宋体" panose="02010600030101010101" pitchFamily="2" charset="-122"/>
              </a:rPr>
              <a:t>①</a:t>
            </a:r>
            <a:r>
              <a:rPr lang="zh-CN" altLang="en-US" sz="2400" b="1" dirty="0">
                <a:solidFill>
                  <a:srgbClr val="FF0000"/>
                </a:solidFill>
                <a:latin typeface="Arial" panose="020B0604020202020204" pitchFamily="34" charset="0"/>
                <a:ea typeface="宋体" panose="02010600030101010101" pitchFamily="2" charset="-122"/>
              </a:rPr>
              <a:t>树立国家观念</a:t>
            </a:r>
            <a:r>
              <a:rPr lang="zh-CN" altLang="en-US" sz="2400" b="1" dirty="0">
                <a:latin typeface="Arial" panose="020B0604020202020204" pitchFamily="34" charset="0"/>
                <a:ea typeface="宋体" panose="02010600030101010101" pitchFamily="2" charset="-122"/>
              </a:rPr>
              <a:t>，增强民族自豪感、自尊心、自信心。②学好文化知识，</a:t>
            </a:r>
            <a:r>
              <a:rPr lang="zh-CN" altLang="en-US" sz="2400" b="1" dirty="0">
                <a:solidFill>
                  <a:srgbClr val="FF0000"/>
                </a:solidFill>
                <a:latin typeface="Arial" panose="020B0604020202020204" pitchFamily="34" charset="0"/>
                <a:ea typeface="宋体" panose="02010600030101010101" pitchFamily="2" charset="-122"/>
              </a:rPr>
              <a:t>提高自身素质</a:t>
            </a:r>
            <a:r>
              <a:rPr lang="zh-CN" altLang="en-US" sz="2400" b="1" dirty="0">
                <a:latin typeface="Arial" panose="020B0604020202020204" pitchFamily="34" charset="0"/>
                <a:ea typeface="宋体" panose="02010600030101010101" pitchFamily="2" charset="-122"/>
              </a:rPr>
              <a:t>。③</a:t>
            </a:r>
            <a:r>
              <a:rPr lang="zh-CN" altLang="en-US" sz="2400" b="1" dirty="0">
                <a:solidFill>
                  <a:srgbClr val="FF0000"/>
                </a:solidFill>
                <a:latin typeface="Arial" panose="020B0604020202020204" pitchFamily="34" charset="0"/>
                <a:ea typeface="宋体" panose="02010600030101010101" pitchFamily="2" charset="-122"/>
              </a:rPr>
              <a:t>履行维护国家安全、荣誉和利益的义务</a:t>
            </a:r>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同一切损害国家利益的现象作斗争。</a:t>
            </a:r>
            <a:endParaRPr lang="zh-CN" altLang="en-US" sz="2400" b="1" dirty="0">
              <a:latin typeface="Arial" panose="020B0604020202020204" pitchFamily="34" charset="0"/>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59"/>
                                        </p:tgtEl>
                                        <p:attrNameLst>
                                          <p:attrName>style.visibility</p:attrName>
                                        </p:attrNameLst>
                                      </p:cBhvr>
                                      <p:to>
                                        <p:strVal val="visible"/>
                                      </p:to>
                                    </p:set>
                                    <p:anim calcmode="lin" valueType="num">
                                      <p:cBhvr additive="base">
                                        <p:cTn id="7" dur="500" fill="hold"/>
                                        <p:tgtEl>
                                          <p:spTgt spid="44059"/>
                                        </p:tgtEl>
                                        <p:attrNameLst>
                                          <p:attrName>ppt_x</p:attrName>
                                        </p:attrNameLst>
                                      </p:cBhvr>
                                      <p:tavLst>
                                        <p:tav tm="0">
                                          <p:val>
                                            <p:strVal val="#ppt_x"/>
                                          </p:val>
                                        </p:tav>
                                        <p:tav tm="100000">
                                          <p:val>
                                            <p:strVal val="#ppt_x"/>
                                          </p:val>
                                        </p:tav>
                                      </p:tavLst>
                                    </p:anim>
                                    <p:anim calcmode="lin" valueType="num">
                                      <p:cBhvr additive="base">
                                        <p:cTn id="8" dur="500" fill="hold"/>
                                        <p:tgtEl>
                                          <p:spTgt spid="440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9" grpId="0" bldLvl="0" animBg="1"/>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Text Box 3"/>
          <p:cNvSpPr txBox="1"/>
          <p:nvPr/>
        </p:nvSpPr>
        <p:spPr>
          <a:xfrm>
            <a:off x="5357813" y="1936750"/>
            <a:ext cx="999490" cy="1066800"/>
          </a:xfrm>
          <a:prstGeom prst="rect">
            <a:avLst/>
          </a:prstGeom>
          <a:noFill/>
          <a:ln w="9525">
            <a:noFill/>
          </a:ln>
        </p:spPr>
        <p:txBody>
          <a:bodyPr wrap="none" anchor="t">
            <a:spAutoFit/>
          </a:bodyPr>
          <a:p>
            <a:pPr lvl="0" indent="0"/>
            <a:r>
              <a:rPr lang="zh-CN" altLang="en-US" sz="3200" b="1" dirty="0">
                <a:solidFill>
                  <a:srgbClr val="800000"/>
                </a:solidFill>
                <a:latin typeface="Arial" panose="020B0604020202020204" pitchFamily="34" charset="0"/>
                <a:ea typeface="黑体" panose="02010600030101010101" charset="-122"/>
              </a:rPr>
              <a:t>国际</a:t>
            </a:r>
            <a:endParaRPr lang="zh-CN" altLang="en-US" sz="3200" b="1" dirty="0">
              <a:solidFill>
                <a:srgbClr val="800000"/>
              </a:solidFill>
              <a:latin typeface="Arial" panose="020B0604020202020204" pitchFamily="34" charset="0"/>
              <a:ea typeface="黑体" panose="02010600030101010101" charset="-122"/>
            </a:endParaRPr>
          </a:p>
          <a:p>
            <a:pPr lvl="0" indent="0"/>
            <a:r>
              <a:rPr lang="zh-CN" altLang="en-US" sz="3200" b="1" dirty="0">
                <a:solidFill>
                  <a:srgbClr val="800000"/>
                </a:solidFill>
                <a:latin typeface="Arial" panose="020B0604020202020204" pitchFamily="34" charset="0"/>
                <a:ea typeface="黑体" panose="02010600030101010101" charset="-122"/>
              </a:rPr>
              <a:t>关系</a:t>
            </a:r>
            <a:endParaRPr lang="zh-CN" altLang="en-US" sz="3200" b="1" dirty="0">
              <a:solidFill>
                <a:srgbClr val="800000"/>
              </a:solidFill>
              <a:latin typeface="Arial" panose="020B0604020202020204" pitchFamily="34" charset="0"/>
              <a:ea typeface="黑体" panose="02010600030101010101" charset="-122"/>
            </a:endParaRPr>
          </a:p>
        </p:txBody>
      </p:sp>
      <p:sp>
        <p:nvSpPr>
          <p:cNvPr id="30722" name="AutoShape 4"/>
          <p:cNvSpPr/>
          <p:nvPr/>
        </p:nvSpPr>
        <p:spPr>
          <a:xfrm>
            <a:off x="8118475" y="1579563"/>
            <a:ext cx="152400" cy="1563687"/>
          </a:xfrm>
          <a:prstGeom prst="leftBrace">
            <a:avLst>
              <a:gd name="adj1" fmla="val 85455"/>
              <a:gd name="adj2" fmla="val 50000"/>
            </a:avLst>
          </a:prstGeom>
          <a:noFill/>
          <a:ln w="38100" cap="flat" cmpd="sng">
            <a:solidFill>
              <a:schemeClr val="tx1"/>
            </a:solidFill>
            <a:prstDash val="solid"/>
            <a:round/>
            <a:headEnd type="none" w="med" len="med"/>
            <a:tailEnd type="none" w="med" len="med"/>
          </a:ln>
        </p:spPr>
        <p:txBody>
          <a:bodyPr wrap="none" anchor="ctr"/>
          <a:p>
            <a:pPr lvl="0" indent="0" algn="ctr"/>
            <a:endParaRPr lang="zh-CN" altLang="zh-CN" sz="3200" b="1" dirty="0">
              <a:solidFill>
                <a:srgbClr val="FF0000"/>
              </a:solidFill>
              <a:latin typeface="Arial" panose="020B0604020202020204" pitchFamily="34" charset="0"/>
              <a:ea typeface="宋体" panose="02010600030101010101" pitchFamily="2" charset="-122"/>
            </a:endParaRPr>
          </a:p>
        </p:txBody>
      </p:sp>
      <p:sp>
        <p:nvSpPr>
          <p:cNvPr id="30723" name="Text Box 5"/>
          <p:cNvSpPr txBox="1"/>
          <p:nvPr/>
        </p:nvSpPr>
        <p:spPr>
          <a:xfrm>
            <a:off x="8305483" y="1412875"/>
            <a:ext cx="1407160" cy="1920240"/>
          </a:xfrm>
          <a:prstGeom prst="rect">
            <a:avLst/>
          </a:prstGeom>
          <a:noFill/>
          <a:ln w="9525">
            <a:noFill/>
          </a:ln>
        </p:spPr>
        <p:txBody>
          <a:bodyPr wrap="none" anchor="t">
            <a:spAutoFit/>
          </a:bodyPr>
          <a:p>
            <a:pPr lvl="0" indent="0" algn="ctr"/>
            <a:r>
              <a:rPr lang="zh-CN" altLang="en-US" sz="2400" b="1" dirty="0">
                <a:latin typeface="楷体_GB2312" panose="02010609030101010101" pitchFamily="49" charset="-122"/>
                <a:ea typeface="楷体_GB2312" panose="02010609030101010101" pitchFamily="49" charset="-122"/>
              </a:rPr>
              <a:t>政治关系</a:t>
            </a:r>
            <a:endParaRPr lang="zh-CN" altLang="en-US" sz="2400" b="1" dirty="0">
              <a:latin typeface="楷体_GB2312" panose="02010609030101010101" pitchFamily="49" charset="-122"/>
              <a:ea typeface="楷体_GB2312" panose="02010609030101010101" pitchFamily="49" charset="-122"/>
            </a:endParaRPr>
          </a:p>
          <a:p>
            <a:pPr lvl="0" indent="0" algn="ctr"/>
            <a:r>
              <a:rPr lang="zh-CN" altLang="en-US" sz="2400" b="1" dirty="0">
                <a:latin typeface="楷体_GB2312" panose="02010609030101010101" pitchFamily="49" charset="-122"/>
                <a:ea typeface="楷体_GB2312" panose="02010609030101010101" pitchFamily="49" charset="-122"/>
              </a:rPr>
              <a:t>经济关系</a:t>
            </a:r>
            <a:endParaRPr lang="zh-CN" altLang="en-US" sz="2400" b="1" dirty="0">
              <a:latin typeface="楷体_GB2312" panose="02010609030101010101" pitchFamily="49" charset="-122"/>
              <a:ea typeface="楷体_GB2312" panose="02010609030101010101" pitchFamily="49" charset="-122"/>
            </a:endParaRPr>
          </a:p>
          <a:p>
            <a:pPr lvl="0" indent="0" algn="ctr"/>
            <a:r>
              <a:rPr lang="zh-CN" altLang="en-US" sz="2400" b="1" dirty="0">
                <a:latin typeface="楷体_GB2312" panose="02010609030101010101" pitchFamily="49" charset="-122"/>
                <a:ea typeface="楷体_GB2312" panose="02010609030101010101" pitchFamily="49" charset="-122"/>
              </a:rPr>
              <a:t>文化关系</a:t>
            </a:r>
            <a:endParaRPr lang="zh-CN" altLang="en-US" sz="2400" b="1" dirty="0">
              <a:latin typeface="楷体_GB2312" panose="02010609030101010101" pitchFamily="49" charset="-122"/>
              <a:ea typeface="楷体_GB2312" panose="02010609030101010101" pitchFamily="49" charset="-122"/>
            </a:endParaRPr>
          </a:p>
          <a:p>
            <a:pPr lvl="0" indent="0" algn="ctr"/>
            <a:r>
              <a:rPr lang="zh-CN" altLang="en-US" sz="2400" b="1" dirty="0">
                <a:latin typeface="楷体_GB2312" panose="02010609030101010101" pitchFamily="49" charset="-122"/>
                <a:ea typeface="楷体_GB2312" panose="02010609030101010101" pitchFamily="49" charset="-122"/>
              </a:rPr>
              <a:t>军事关系</a:t>
            </a:r>
            <a:endParaRPr lang="zh-CN" altLang="en-US" sz="2400" b="1" dirty="0">
              <a:latin typeface="楷体_GB2312" panose="02010609030101010101" pitchFamily="49" charset="-122"/>
              <a:ea typeface="楷体_GB2312" panose="02010609030101010101" pitchFamily="49" charset="-122"/>
            </a:endParaRPr>
          </a:p>
          <a:p>
            <a:pPr lvl="0" indent="0" algn="ctr"/>
            <a:r>
              <a:rPr lang="en-US" altLang="zh-CN" sz="2400" b="1" dirty="0">
                <a:latin typeface="Times New Roman" panose="02020603050405020304" pitchFamily="18" charset="0"/>
                <a:ea typeface="楷体_GB2312" panose="02010609030101010101" pitchFamily="49" charset="-122"/>
              </a:rPr>
              <a:t>……</a:t>
            </a:r>
            <a:endParaRPr lang="en-US" altLang="zh-CN" sz="2400" b="1" dirty="0">
              <a:latin typeface="楷体_GB2312" panose="02010609030101010101" pitchFamily="49" charset="-122"/>
              <a:ea typeface="楷体_GB2312" panose="02010609030101010101" pitchFamily="49" charset="-122"/>
            </a:endParaRPr>
          </a:p>
        </p:txBody>
      </p:sp>
      <p:sp>
        <p:nvSpPr>
          <p:cNvPr id="30724" name="AutoShape 6"/>
          <p:cNvSpPr/>
          <p:nvPr/>
        </p:nvSpPr>
        <p:spPr>
          <a:xfrm>
            <a:off x="3721100" y="1846263"/>
            <a:ext cx="76200" cy="1143000"/>
          </a:xfrm>
          <a:prstGeom prst="rightBrace">
            <a:avLst>
              <a:gd name="adj1" fmla="val 125000"/>
              <a:gd name="adj2" fmla="val 50000"/>
            </a:avLst>
          </a:prstGeom>
          <a:noFill/>
          <a:ln w="38100" cap="flat" cmpd="sng">
            <a:solidFill>
              <a:schemeClr val="tx1"/>
            </a:solidFill>
            <a:prstDash val="solid"/>
            <a:round/>
            <a:headEnd type="none" w="med" len="med"/>
            <a:tailEnd type="none" w="med" len="med"/>
          </a:ln>
        </p:spPr>
        <p:txBody>
          <a:bodyPr wrap="none" anchor="ctr"/>
          <a:p>
            <a:pPr lvl="0" indent="0" algn="ctr"/>
            <a:endParaRPr lang="zh-CN" altLang="zh-CN" sz="3200" b="1" dirty="0">
              <a:solidFill>
                <a:srgbClr val="FF0000"/>
              </a:solidFill>
              <a:latin typeface="Arial" panose="020B0604020202020204" pitchFamily="34" charset="0"/>
              <a:ea typeface="宋体" panose="02010600030101010101" pitchFamily="2" charset="-122"/>
            </a:endParaRPr>
          </a:p>
        </p:txBody>
      </p:sp>
      <p:sp>
        <p:nvSpPr>
          <p:cNvPr id="30725" name="Text Box 7"/>
          <p:cNvSpPr txBox="1"/>
          <p:nvPr/>
        </p:nvSpPr>
        <p:spPr>
          <a:xfrm>
            <a:off x="2860675" y="2278063"/>
            <a:ext cx="795020" cy="822960"/>
          </a:xfrm>
          <a:prstGeom prst="rect">
            <a:avLst/>
          </a:prstGeom>
          <a:noFill/>
          <a:ln w="9525">
            <a:noFill/>
          </a:ln>
        </p:spPr>
        <p:txBody>
          <a:bodyPr wrap="none" anchor="t">
            <a:spAutoFit/>
          </a:bodyPr>
          <a:p>
            <a:pPr lvl="0" indent="0"/>
            <a:r>
              <a:rPr lang="zh-CN" altLang="en-US" sz="2400" b="1" dirty="0">
                <a:latin typeface="楷体_GB2312" panose="02010609030101010101" pitchFamily="49" charset="-122"/>
                <a:ea typeface="楷体_GB2312" panose="02010609030101010101" pitchFamily="49" charset="-122"/>
              </a:rPr>
              <a:t>竞争</a:t>
            </a:r>
            <a:endParaRPr lang="zh-CN" altLang="en-US" sz="2400" b="1" dirty="0">
              <a:latin typeface="楷体_GB2312" panose="02010609030101010101" pitchFamily="49" charset="-122"/>
              <a:ea typeface="楷体_GB2312" panose="02010609030101010101" pitchFamily="49" charset="-122"/>
            </a:endParaRPr>
          </a:p>
          <a:p>
            <a:pPr lvl="0" indent="0"/>
            <a:r>
              <a:rPr lang="zh-CN" altLang="en-US" sz="2400" b="1" dirty="0">
                <a:latin typeface="楷体_GB2312" panose="02010609030101010101" pitchFamily="49" charset="-122"/>
                <a:ea typeface="楷体_GB2312" panose="02010609030101010101" pitchFamily="49" charset="-122"/>
              </a:rPr>
              <a:t>冲突</a:t>
            </a:r>
            <a:endParaRPr lang="zh-CN" altLang="en-US" sz="2400" b="1" dirty="0">
              <a:latin typeface="楷体_GB2312" panose="02010609030101010101" pitchFamily="49" charset="-122"/>
              <a:ea typeface="楷体_GB2312" panose="02010609030101010101" pitchFamily="49" charset="-122"/>
            </a:endParaRPr>
          </a:p>
        </p:txBody>
      </p:sp>
      <p:sp>
        <p:nvSpPr>
          <p:cNvPr id="30726" name="Text Box 8"/>
          <p:cNvSpPr txBox="1"/>
          <p:nvPr/>
        </p:nvSpPr>
        <p:spPr>
          <a:xfrm>
            <a:off x="3768725" y="1916113"/>
            <a:ext cx="912813" cy="944880"/>
          </a:xfrm>
          <a:prstGeom prst="rect">
            <a:avLst/>
          </a:prstGeom>
          <a:noFill/>
          <a:ln w="9525">
            <a:noFill/>
          </a:ln>
        </p:spPr>
        <p:txBody>
          <a:bodyPr anchor="t">
            <a:spAutoFit/>
          </a:bodyPr>
          <a:p>
            <a:pPr lvl="0" indent="0"/>
            <a:r>
              <a:rPr lang="zh-CN" altLang="en-US" sz="2800" b="1" dirty="0">
                <a:solidFill>
                  <a:srgbClr val="003366"/>
                </a:solidFill>
                <a:latin typeface="Arial" panose="020B0604020202020204" pitchFamily="34" charset="0"/>
                <a:ea typeface="黑体" panose="02010600030101010101" charset="-122"/>
              </a:rPr>
              <a:t>基本形式</a:t>
            </a:r>
            <a:endParaRPr lang="zh-CN" altLang="en-US" sz="2800" b="1" dirty="0">
              <a:solidFill>
                <a:srgbClr val="003366"/>
              </a:solidFill>
              <a:latin typeface="Arial" panose="020B0604020202020204" pitchFamily="34" charset="0"/>
              <a:ea typeface="黑体" panose="02010600030101010101" charset="-122"/>
            </a:endParaRPr>
          </a:p>
        </p:txBody>
      </p:sp>
      <p:sp>
        <p:nvSpPr>
          <p:cNvPr id="30727" name="Text Box 9"/>
          <p:cNvSpPr txBox="1"/>
          <p:nvPr/>
        </p:nvSpPr>
        <p:spPr>
          <a:xfrm>
            <a:off x="7110413" y="2119313"/>
            <a:ext cx="897890" cy="518160"/>
          </a:xfrm>
          <a:prstGeom prst="rect">
            <a:avLst/>
          </a:prstGeom>
          <a:noFill/>
          <a:ln w="9525">
            <a:noFill/>
          </a:ln>
        </p:spPr>
        <p:txBody>
          <a:bodyPr wrap="none" anchor="t">
            <a:spAutoFit/>
          </a:bodyPr>
          <a:p>
            <a:pPr lvl="0" indent="0"/>
            <a:r>
              <a:rPr lang="zh-CN" altLang="en-US" sz="2800" b="1" dirty="0">
                <a:solidFill>
                  <a:srgbClr val="003366"/>
                </a:solidFill>
                <a:latin typeface="Arial" panose="020B0604020202020204" pitchFamily="34" charset="0"/>
                <a:ea typeface="黑体" panose="02010600030101010101" charset="-122"/>
              </a:rPr>
              <a:t>内容</a:t>
            </a:r>
            <a:endParaRPr lang="zh-CN" altLang="en-US" sz="2800" b="1" dirty="0">
              <a:solidFill>
                <a:srgbClr val="003366"/>
              </a:solidFill>
              <a:latin typeface="Arial" panose="020B0604020202020204" pitchFamily="34" charset="0"/>
              <a:ea typeface="黑体" panose="02010600030101010101" charset="-122"/>
            </a:endParaRPr>
          </a:p>
        </p:txBody>
      </p:sp>
      <p:sp>
        <p:nvSpPr>
          <p:cNvPr id="30728" name="Text Box 10"/>
          <p:cNvSpPr txBox="1"/>
          <p:nvPr/>
        </p:nvSpPr>
        <p:spPr>
          <a:xfrm>
            <a:off x="5867400" y="914400"/>
            <a:ext cx="897890" cy="518160"/>
          </a:xfrm>
          <a:prstGeom prst="rect">
            <a:avLst/>
          </a:prstGeom>
          <a:noFill/>
          <a:ln w="9525">
            <a:noFill/>
          </a:ln>
        </p:spPr>
        <p:txBody>
          <a:bodyPr wrap="none" anchor="t">
            <a:spAutoFit/>
          </a:bodyPr>
          <a:p>
            <a:pPr lvl="0" indent="0"/>
            <a:r>
              <a:rPr lang="zh-CN" altLang="en-US" sz="2800" b="1" dirty="0">
                <a:solidFill>
                  <a:srgbClr val="003366"/>
                </a:solidFill>
                <a:latin typeface="Arial" panose="020B0604020202020204" pitchFamily="34" charset="0"/>
                <a:ea typeface="黑体" panose="02010600030101010101" charset="-122"/>
              </a:rPr>
              <a:t>含义</a:t>
            </a:r>
            <a:endParaRPr lang="zh-CN" altLang="en-US" sz="2800" b="1" dirty="0">
              <a:solidFill>
                <a:srgbClr val="003366"/>
              </a:solidFill>
              <a:latin typeface="Arial" panose="020B0604020202020204" pitchFamily="34" charset="0"/>
              <a:ea typeface="黑体" panose="02010600030101010101" charset="-122"/>
            </a:endParaRPr>
          </a:p>
        </p:txBody>
      </p:sp>
      <p:sp>
        <p:nvSpPr>
          <p:cNvPr id="30729" name="Text Box 11"/>
          <p:cNvSpPr txBox="1"/>
          <p:nvPr/>
        </p:nvSpPr>
        <p:spPr>
          <a:xfrm>
            <a:off x="5160963" y="4221163"/>
            <a:ext cx="1612900" cy="518160"/>
          </a:xfrm>
          <a:prstGeom prst="rect">
            <a:avLst/>
          </a:prstGeom>
          <a:noFill/>
          <a:ln w="9525">
            <a:noFill/>
          </a:ln>
        </p:spPr>
        <p:txBody>
          <a:bodyPr wrap="none" anchor="t">
            <a:spAutoFit/>
          </a:bodyPr>
          <a:p>
            <a:pPr lvl="0" indent="0"/>
            <a:r>
              <a:rPr lang="zh-CN" altLang="en-US" sz="2800" b="1" dirty="0">
                <a:latin typeface="Arial" panose="020B0604020202020204" pitchFamily="34" charset="0"/>
                <a:ea typeface="黑体" panose="02010600030101010101" charset="-122"/>
              </a:rPr>
              <a:t>国家利益</a:t>
            </a:r>
            <a:endParaRPr lang="zh-CN" altLang="en-US" sz="2800" b="1" dirty="0">
              <a:latin typeface="Arial" panose="020B0604020202020204" pitchFamily="34" charset="0"/>
              <a:ea typeface="黑体" panose="02010600030101010101" charset="-122"/>
            </a:endParaRPr>
          </a:p>
        </p:txBody>
      </p:sp>
      <p:sp>
        <p:nvSpPr>
          <p:cNvPr id="30730" name="Line 13"/>
          <p:cNvSpPr/>
          <p:nvPr/>
        </p:nvSpPr>
        <p:spPr>
          <a:xfrm flipV="1">
            <a:off x="5880100" y="2997200"/>
            <a:ext cx="3175" cy="1008063"/>
          </a:xfrm>
          <a:prstGeom prst="line">
            <a:avLst/>
          </a:prstGeom>
          <a:ln w="38100" cap="flat" cmpd="sng">
            <a:solidFill>
              <a:schemeClr val="tx1"/>
            </a:solidFill>
            <a:prstDash val="solid"/>
            <a:round/>
            <a:headEnd type="none" w="med" len="med"/>
            <a:tailEnd type="triangle" w="med" len="med"/>
          </a:ln>
        </p:spPr>
      </p:sp>
      <p:sp>
        <p:nvSpPr>
          <p:cNvPr id="30731" name="Text Box 16"/>
          <p:cNvSpPr txBox="1"/>
          <p:nvPr/>
        </p:nvSpPr>
        <p:spPr>
          <a:xfrm>
            <a:off x="5232400" y="3429000"/>
            <a:ext cx="1407160" cy="457200"/>
          </a:xfrm>
          <a:prstGeom prst="rect">
            <a:avLst/>
          </a:prstGeom>
          <a:noFill/>
          <a:ln w="9525">
            <a:noFill/>
          </a:ln>
        </p:spPr>
        <p:txBody>
          <a:bodyPr wrap="none" anchor="t">
            <a:spAutoFit/>
          </a:bodyPr>
          <a:p>
            <a:pPr lvl="0" indent="0"/>
            <a:r>
              <a:rPr lang="zh-CN" altLang="en-US" sz="2400" b="1" dirty="0">
                <a:solidFill>
                  <a:srgbClr val="0000FF"/>
                </a:solidFill>
                <a:latin typeface="楷体_GB2312" panose="02010609030101010101" pitchFamily="49" charset="-122"/>
                <a:ea typeface="楷体_GB2312" panose="02010609030101010101" pitchFamily="49" charset="-122"/>
              </a:rPr>
              <a:t>决定因素</a:t>
            </a:r>
            <a:endParaRPr lang="zh-CN" altLang="en-US" sz="2400" b="1" dirty="0">
              <a:solidFill>
                <a:srgbClr val="0000FF"/>
              </a:solidFill>
              <a:latin typeface="楷体_GB2312" panose="02010609030101010101" pitchFamily="49" charset="-122"/>
              <a:ea typeface="楷体_GB2312" panose="02010609030101010101" pitchFamily="49" charset="-122"/>
            </a:endParaRPr>
          </a:p>
        </p:txBody>
      </p:sp>
      <p:sp>
        <p:nvSpPr>
          <p:cNvPr id="30732" name="Text Box 19"/>
          <p:cNvSpPr txBox="1"/>
          <p:nvPr/>
        </p:nvSpPr>
        <p:spPr>
          <a:xfrm>
            <a:off x="4295775" y="5289550"/>
            <a:ext cx="2578100" cy="944880"/>
          </a:xfrm>
          <a:prstGeom prst="rect">
            <a:avLst/>
          </a:prstGeom>
          <a:noFill/>
          <a:ln w="9525">
            <a:noFill/>
          </a:ln>
        </p:spPr>
        <p:txBody>
          <a:bodyPr anchor="t">
            <a:spAutoFit/>
          </a:bodyPr>
          <a:p>
            <a:pPr lvl="0" indent="0" algn="ctr">
              <a:spcBef>
                <a:spcPct val="50000"/>
              </a:spcBef>
            </a:pPr>
            <a:r>
              <a:rPr lang="zh-CN" altLang="en-US" sz="2800" b="1" dirty="0">
                <a:solidFill>
                  <a:srgbClr val="FF0000"/>
                </a:solidFill>
                <a:latin typeface="Tahoma" panose="020B0604030504040204" pitchFamily="34" charset="0"/>
                <a:ea typeface="黑体" panose="02010600030101010101" charset="-122"/>
              </a:rPr>
              <a:t>坚决维护我国的国家利益</a:t>
            </a:r>
            <a:endParaRPr lang="zh-CN" altLang="en-US" sz="2800" b="1" dirty="0">
              <a:solidFill>
                <a:srgbClr val="FF0000"/>
              </a:solidFill>
              <a:latin typeface="Tahoma" panose="020B0604030504040204" pitchFamily="34" charset="0"/>
              <a:ea typeface="黑体" panose="02010600030101010101" charset="-122"/>
            </a:endParaRPr>
          </a:p>
        </p:txBody>
      </p:sp>
      <p:sp>
        <p:nvSpPr>
          <p:cNvPr id="30733" name="AutoShape 20"/>
          <p:cNvSpPr/>
          <p:nvPr/>
        </p:nvSpPr>
        <p:spPr>
          <a:xfrm>
            <a:off x="5808663" y="4724400"/>
            <a:ext cx="228600" cy="533400"/>
          </a:xfrm>
          <a:prstGeom prst="upArrow">
            <a:avLst>
              <a:gd name="adj1" fmla="val 50000"/>
              <a:gd name="adj2" fmla="val 58322"/>
            </a:avLst>
          </a:prstGeom>
          <a:solidFill>
            <a:srgbClr val="000000"/>
          </a:solidFill>
          <a:ln w="9525">
            <a:noFill/>
          </a:ln>
        </p:spPr>
        <p:txBody>
          <a:bodyPr vert="eaVert" wrap="none" anchor="ctr"/>
          <a:p>
            <a:pPr lvl="0" indent="0" algn="ctr"/>
            <a:endParaRPr lang="zh-CN" altLang="zh-CN" sz="3200" b="1" dirty="0">
              <a:solidFill>
                <a:srgbClr val="FF0000"/>
              </a:solidFill>
              <a:latin typeface="Arial" panose="020B0604020202020204" pitchFamily="34" charset="0"/>
              <a:ea typeface="宋体" panose="02010600030101010101" pitchFamily="2" charset="-122"/>
            </a:endParaRPr>
          </a:p>
        </p:txBody>
      </p:sp>
      <p:sp>
        <p:nvSpPr>
          <p:cNvPr id="30734" name="AutoShape 21"/>
          <p:cNvSpPr/>
          <p:nvPr/>
        </p:nvSpPr>
        <p:spPr>
          <a:xfrm>
            <a:off x="6815138" y="5207318"/>
            <a:ext cx="360362" cy="1223962"/>
          </a:xfrm>
          <a:prstGeom prst="leftBrace">
            <a:avLst>
              <a:gd name="adj1" fmla="val 28288"/>
              <a:gd name="adj2" fmla="val 50000"/>
            </a:avLst>
          </a:prstGeom>
          <a:noFill/>
          <a:ln w="38100" cap="flat" cmpd="sng">
            <a:solidFill>
              <a:schemeClr val="tx1"/>
            </a:solidFill>
            <a:prstDash val="solid"/>
            <a:round/>
            <a:headEnd type="none" w="med" len="med"/>
            <a:tailEnd type="none" w="med" len="med"/>
          </a:ln>
        </p:spPr>
        <p:txBody>
          <a:bodyPr wrap="none" anchor="ctr"/>
          <a:p>
            <a:pPr lvl="0" indent="0" algn="ctr"/>
            <a:endParaRPr lang="zh-CN" altLang="zh-CN" sz="3200" b="1" dirty="0">
              <a:solidFill>
                <a:srgbClr val="FF0000"/>
              </a:solidFill>
              <a:latin typeface="Arial" panose="020B0604020202020204" pitchFamily="34" charset="0"/>
              <a:ea typeface="宋体" panose="02010600030101010101" pitchFamily="2" charset="-122"/>
            </a:endParaRPr>
          </a:p>
        </p:txBody>
      </p:sp>
      <p:sp>
        <p:nvSpPr>
          <p:cNvPr id="30735" name="Text Box 22"/>
          <p:cNvSpPr txBox="1"/>
          <p:nvPr/>
        </p:nvSpPr>
        <p:spPr>
          <a:xfrm>
            <a:off x="6959600" y="5062538"/>
            <a:ext cx="3313113" cy="457200"/>
          </a:xfrm>
          <a:prstGeom prst="rect">
            <a:avLst/>
          </a:prstGeom>
          <a:noFill/>
          <a:ln w="9525">
            <a:noFill/>
          </a:ln>
        </p:spPr>
        <p:txBody>
          <a:bodyPr anchor="t">
            <a:spAutoFit/>
          </a:bodyPr>
          <a:p>
            <a:pPr lvl="0" indent="0" algn="ctr"/>
            <a:r>
              <a:rPr lang="zh-CN" altLang="en-US" sz="2400" b="1" dirty="0">
                <a:latin typeface="楷体_GB2312" panose="02010609030101010101" pitchFamily="49" charset="-122"/>
                <a:ea typeface="楷体_GB2312" panose="02010609030101010101" pitchFamily="49" charset="-122"/>
              </a:rPr>
              <a:t>我国国家利益的内容</a:t>
            </a:r>
            <a:endParaRPr lang="zh-CN" altLang="en-US" sz="2400" b="1" dirty="0">
              <a:latin typeface="楷体_GB2312" panose="02010609030101010101" pitchFamily="49" charset="-122"/>
              <a:ea typeface="楷体_GB2312" panose="02010609030101010101" pitchFamily="49" charset="-122"/>
            </a:endParaRPr>
          </a:p>
        </p:txBody>
      </p:sp>
      <p:sp>
        <p:nvSpPr>
          <p:cNvPr id="30736" name="Text Box 23"/>
          <p:cNvSpPr txBox="1"/>
          <p:nvPr/>
        </p:nvSpPr>
        <p:spPr>
          <a:xfrm>
            <a:off x="7031038" y="5591175"/>
            <a:ext cx="3168650" cy="457200"/>
          </a:xfrm>
          <a:prstGeom prst="rect">
            <a:avLst/>
          </a:prstGeom>
          <a:noFill/>
          <a:ln w="9525">
            <a:noFill/>
          </a:ln>
        </p:spPr>
        <p:txBody>
          <a:bodyPr anchor="t">
            <a:spAutoFit/>
          </a:bodyPr>
          <a:p>
            <a:pPr lvl="0" indent="0" algn="ctr"/>
            <a:r>
              <a:rPr lang="zh-CN" altLang="en-US" sz="2400" b="1" dirty="0">
                <a:latin typeface="楷体_GB2312" panose="02010609030101010101" pitchFamily="49" charset="-122"/>
                <a:ea typeface="楷体_GB2312" panose="02010609030101010101" pitchFamily="49" charset="-122"/>
              </a:rPr>
              <a:t>为什么维护我国利益</a:t>
            </a:r>
            <a:endParaRPr lang="zh-CN" altLang="en-US" sz="2400" b="1" dirty="0">
              <a:latin typeface="楷体_GB2312" panose="02010609030101010101" pitchFamily="49" charset="-122"/>
              <a:ea typeface="楷体_GB2312" panose="02010609030101010101" pitchFamily="49" charset="-122"/>
            </a:endParaRPr>
          </a:p>
        </p:txBody>
      </p:sp>
      <p:sp>
        <p:nvSpPr>
          <p:cNvPr id="30737" name="Text Box 24"/>
          <p:cNvSpPr txBox="1"/>
          <p:nvPr/>
        </p:nvSpPr>
        <p:spPr>
          <a:xfrm>
            <a:off x="7175500" y="5974080"/>
            <a:ext cx="3600450" cy="457200"/>
          </a:xfrm>
          <a:prstGeom prst="rect">
            <a:avLst/>
          </a:prstGeom>
          <a:noFill/>
          <a:ln w="9525">
            <a:noFill/>
          </a:ln>
        </p:spPr>
        <p:txBody>
          <a:bodyPr anchor="t">
            <a:spAutoFit/>
          </a:bodyPr>
          <a:p>
            <a:pPr lvl="0" indent="0">
              <a:spcBef>
                <a:spcPct val="50000"/>
              </a:spcBef>
            </a:pPr>
            <a:r>
              <a:rPr lang="zh-CN" altLang="en-US" sz="2400" b="1" dirty="0">
                <a:latin typeface="楷体_GB2312" panose="02010609030101010101" pitchFamily="49" charset="-122"/>
                <a:ea typeface="楷体_GB2312" panose="02010609030101010101" pitchFamily="49" charset="-122"/>
              </a:rPr>
              <a:t>维护我国利益的措施</a:t>
            </a:r>
            <a:endParaRPr lang="zh-CN" altLang="en-US" sz="2400" b="1" dirty="0">
              <a:latin typeface="楷体_GB2312" panose="02010609030101010101" pitchFamily="49" charset="-122"/>
              <a:ea typeface="楷体_GB2312" panose="02010609030101010101" pitchFamily="49" charset="-122"/>
            </a:endParaRPr>
          </a:p>
        </p:txBody>
      </p:sp>
      <p:sp>
        <p:nvSpPr>
          <p:cNvPr id="30738" name="Line 25"/>
          <p:cNvSpPr/>
          <p:nvPr/>
        </p:nvSpPr>
        <p:spPr>
          <a:xfrm>
            <a:off x="4727575" y="2349500"/>
            <a:ext cx="719138" cy="0"/>
          </a:xfrm>
          <a:prstGeom prst="line">
            <a:avLst/>
          </a:prstGeom>
          <a:ln w="38100" cap="flat" cmpd="sng">
            <a:solidFill>
              <a:schemeClr val="tx1"/>
            </a:solidFill>
            <a:prstDash val="solid"/>
            <a:round/>
            <a:headEnd type="none" w="med" len="med"/>
            <a:tailEnd type="none" w="med" len="med"/>
          </a:ln>
        </p:spPr>
      </p:sp>
      <p:sp>
        <p:nvSpPr>
          <p:cNvPr id="30739" name="Line 26"/>
          <p:cNvSpPr/>
          <p:nvPr/>
        </p:nvSpPr>
        <p:spPr>
          <a:xfrm>
            <a:off x="6311900" y="2420938"/>
            <a:ext cx="792163" cy="0"/>
          </a:xfrm>
          <a:prstGeom prst="line">
            <a:avLst/>
          </a:prstGeom>
          <a:ln w="38100" cap="flat" cmpd="sng">
            <a:solidFill>
              <a:schemeClr val="tx1"/>
            </a:solidFill>
            <a:prstDash val="solid"/>
            <a:round/>
            <a:headEnd type="none" w="med" len="med"/>
            <a:tailEnd type="none" w="med" len="med"/>
          </a:ln>
        </p:spPr>
      </p:sp>
      <p:sp>
        <p:nvSpPr>
          <p:cNvPr id="30740" name="Line 27"/>
          <p:cNvSpPr/>
          <p:nvPr/>
        </p:nvSpPr>
        <p:spPr>
          <a:xfrm>
            <a:off x="5868988" y="1419225"/>
            <a:ext cx="0" cy="647700"/>
          </a:xfrm>
          <a:prstGeom prst="line">
            <a:avLst/>
          </a:prstGeom>
          <a:ln w="38100" cap="flat" cmpd="sng">
            <a:solidFill>
              <a:schemeClr val="tx1"/>
            </a:solidFill>
            <a:prstDash val="solid"/>
            <a:round/>
            <a:headEnd type="none" w="med" len="med"/>
            <a:tailEnd type="none" w="med" len="med"/>
          </a:ln>
        </p:spPr>
      </p:sp>
      <p:sp>
        <p:nvSpPr>
          <p:cNvPr id="30741" name="Rectangle 28"/>
          <p:cNvSpPr/>
          <p:nvPr/>
        </p:nvSpPr>
        <p:spPr>
          <a:xfrm>
            <a:off x="2855913" y="1677988"/>
            <a:ext cx="795020" cy="457200"/>
          </a:xfrm>
          <a:prstGeom prst="rect">
            <a:avLst/>
          </a:prstGeom>
          <a:noFill/>
          <a:ln w="9525">
            <a:noFill/>
          </a:ln>
        </p:spPr>
        <p:txBody>
          <a:bodyPr wrap="none" anchor="t">
            <a:spAutoFit/>
          </a:bodyPr>
          <a:p>
            <a:pPr lvl="0" indent="0">
              <a:spcBef>
                <a:spcPct val="50000"/>
              </a:spcBef>
            </a:pPr>
            <a:r>
              <a:rPr lang="zh-CN" altLang="en-US" sz="2400" b="1" dirty="0">
                <a:latin typeface="楷体_GB2312" panose="02010609030101010101" pitchFamily="49" charset="-122"/>
                <a:ea typeface="楷体_GB2312" panose="02010609030101010101" pitchFamily="49" charset="-122"/>
              </a:rPr>
              <a:t>合作</a:t>
            </a:r>
            <a:endParaRPr lang="zh-CN" altLang="en-US" sz="2400" b="1" dirty="0">
              <a:latin typeface="楷体_GB2312" panose="02010609030101010101" pitchFamily="49" charset="-122"/>
              <a:ea typeface="楷体_GB2312" panose="02010609030101010101" pitchFamily="49" charset="-122"/>
            </a:endParaRPr>
          </a:p>
        </p:txBody>
      </p:sp>
      <p:sp>
        <p:nvSpPr>
          <p:cNvPr id="30742" name="AutoShape 29"/>
          <p:cNvSpPr/>
          <p:nvPr/>
        </p:nvSpPr>
        <p:spPr>
          <a:xfrm>
            <a:off x="4872038" y="4005263"/>
            <a:ext cx="76200" cy="936625"/>
          </a:xfrm>
          <a:prstGeom prst="rightBrace">
            <a:avLst>
              <a:gd name="adj1" fmla="val 102373"/>
              <a:gd name="adj2" fmla="val 50000"/>
            </a:avLst>
          </a:prstGeom>
          <a:noFill/>
          <a:ln w="38100" cap="flat" cmpd="sng">
            <a:solidFill>
              <a:schemeClr val="tx1"/>
            </a:solidFill>
            <a:prstDash val="solid"/>
            <a:round/>
            <a:headEnd type="none" w="med" len="med"/>
            <a:tailEnd type="none" w="med" len="med"/>
          </a:ln>
        </p:spPr>
        <p:txBody>
          <a:bodyPr wrap="none" anchor="ctr"/>
          <a:p>
            <a:pPr lvl="0" indent="0" algn="ctr"/>
            <a:endParaRPr lang="zh-CN" altLang="zh-CN" sz="3200" b="1" dirty="0">
              <a:solidFill>
                <a:srgbClr val="FF0000"/>
              </a:solidFill>
              <a:latin typeface="Arial" panose="020B0604020202020204" pitchFamily="34" charset="0"/>
              <a:ea typeface="宋体" panose="02010600030101010101" pitchFamily="2" charset="-122"/>
            </a:endParaRPr>
          </a:p>
        </p:txBody>
      </p:sp>
      <p:sp>
        <p:nvSpPr>
          <p:cNvPr id="30743" name="Text Box 30"/>
          <p:cNvSpPr txBox="1"/>
          <p:nvPr/>
        </p:nvSpPr>
        <p:spPr>
          <a:xfrm>
            <a:off x="3792538" y="3789363"/>
            <a:ext cx="795020" cy="457200"/>
          </a:xfrm>
          <a:prstGeom prst="rect">
            <a:avLst/>
          </a:prstGeom>
          <a:noFill/>
          <a:ln w="9525">
            <a:noFill/>
          </a:ln>
        </p:spPr>
        <p:txBody>
          <a:bodyPr wrap="none" anchor="t">
            <a:spAutoFit/>
          </a:bodyPr>
          <a:p>
            <a:pPr lvl="0" indent="0">
              <a:spcBef>
                <a:spcPct val="50000"/>
              </a:spcBef>
            </a:pPr>
            <a:r>
              <a:rPr lang="zh-CN" altLang="en-US" sz="2400" b="1" dirty="0">
                <a:latin typeface="楷体_GB2312" panose="02010609030101010101" pitchFamily="49" charset="-122"/>
                <a:ea typeface="楷体_GB2312" panose="02010609030101010101" pitchFamily="49" charset="-122"/>
              </a:rPr>
              <a:t>共同</a:t>
            </a:r>
            <a:endParaRPr lang="zh-CN" altLang="en-US" sz="2400" b="1" dirty="0">
              <a:latin typeface="楷体_GB2312" panose="02010609030101010101" pitchFamily="49" charset="-122"/>
              <a:ea typeface="楷体_GB2312" panose="02010609030101010101" pitchFamily="49" charset="-122"/>
            </a:endParaRPr>
          </a:p>
        </p:txBody>
      </p:sp>
      <p:sp>
        <p:nvSpPr>
          <p:cNvPr id="30744" name="Text Box 31"/>
          <p:cNvSpPr txBox="1"/>
          <p:nvPr/>
        </p:nvSpPr>
        <p:spPr>
          <a:xfrm>
            <a:off x="3792538" y="4581525"/>
            <a:ext cx="795020" cy="457200"/>
          </a:xfrm>
          <a:prstGeom prst="rect">
            <a:avLst/>
          </a:prstGeom>
          <a:noFill/>
          <a:ln w="9525">
            <a:noFill/>
          </a:ln>
        </p:spPr>
        <p:txBody>
          <a:bodyPr wrap="none" anchor="t">
            <a:spAutoFit/>
          </a:bodyPr>
          <a:p>
            <a:pPr lvl="0" indent="0">
              <a:spcBef>
                <a:spcPct val="50000"/>
              </a:spcBef>
            </a:pPr>
            <a:r>
              <a:rPr lang="zh-CN" altLang="en-US" sz="2400" b="1" dirty="0">
                <a:latin typeface="楷体_GB2312" panose="02010609030101010101" pitchFamily="49" charset="-122"/>
                <a:ea typeface="楷体_GB2312" panose="02010609030101010101" pitchFamily="49" charset="-122"/>
              </a:rPr>
              <a:t>对立</a:t>
            </a:r>
            <a:endParaRPr lang="zh-CN" altLang="en-US" sz="2400" b="1" dirty="0">
              <a:latin typeface="楷体_GB2312" panose="02010609030101010101" pitchFamily="49" charset="-122"/>
              <a:ea typeface="楷体_GB2312" panose="02010609030101010101" pitchFamily="49" charset="-122"/>
            </a:endParaRPr>
          </a:p>
        </p:txBody>
      </p:sp>
      <p:sp>
        <p:nvSpPr>
          <p:cNvPr id="30745" name="Rectangle 3"/>
          <p:cNvSpPr/>
          <p:nvPr/>
        </p:nvSpPr>
        <p:spPr>
          <a:xfrm>
            <a:off x="402273" y="779145"/>
            <a:ext cx="2305050" cy="640080"/>
          </a:xfrm>
          <a:prstGeom prst="rect">
            <a:avLst/>
          </a:prstGeom>
          <a:noFill/>
          <a:ln w="57150" cap="flat" cmpd="thickThin">
            <a:solidFill>
              <a:srgbClr val="FF6600"/>
            </a:solidFill>
            <a:prstDash val="solid"/>
            <a:miter/>
            <a:headEnd type="none" w="med" len="med"/>
            <a:tailEnd type="none" w="med" len="med"/>
          </a:ln>
        </p:spPr>
        <p:txBody>
          <a:bodyPr anchor="t">
            <a:spAutoFit/>
          </a:bodyPr>
          <a:p>
            <a:pPr lvl="0" indent="0" eaLnBrk="0" hangingPunct="0">
              <a:buClr>
                <a:schemeClr val="tx1"/>
              </a:buClr>
              <a:buFont typeface="Arial" panose="020B0604020202020204" pitchFamily="34" charset="0"/>
              <a:buNone/>
            </a:pPr>
            <a:r>
              <a:rPr lang="zh-CN" altLang="en-US" sz="3600" b="1" dirty="0">
                <a:latin typeface="Times New Roman" panose="02020603050405020304" pitchFamily="18" charset="0"/>
                <a:ea typeface="宋体" panose="02010600030101010101" pitchFamily="2" charset="-122"/>
              </a:rPr>
              <a:t>课堂小结</a:t>
            </a:r>
            <a:endParaRPr lang="zh-CN" altLang="en-US" sz="3600" b="1" dirty="0">
              <a:latin typeface="Times New Roman" panose="02020603050405020304" pitchFamily="18" charset="0"/>
              <a:ea typeface="宋体" panose="02010600030101010101" pitchFamily="2" charset="-122"/>
            </a:endParaRPr>
          </a:p>
        </p:txBody>
      </p:sp>
      <p:grpSp>
        <p:nvGrpSpPr>
          <p:cNvPr id="30746" name="Group 27"/>
          <p:cNvGrpSpPr/>
          <p:nvPr/>
        </p:nvGrpSpPr>
        <p:grpSpPr>
          <a:xfrm>
            <a:off x="2135188" y="1916113"/>
            <a:ext cx="1657350" cy="2160587"/>
            <a:chOff x="385" y="1298"/>
            <a:chExt cx="1044" cy="1270"/>
          </a:xfrm>
        </p:grpSpPr>
        <p:sp>
          <p:nvSpPr>
            <p:cNvPr id="30747" name="Line 25"/>
            <p:cNvSpPr/>
            <p:nvPr/>
          </p:nvSpPr>
          <p:spPr>
            <a:xfrm flipV="1">
              <a:off x="385" y="1298"/>
              <a:ext cx="454" cy="0"/>
            </a:xfrm>
            <a:prstGeom prst="line">
              <a:avLst/>
            </a:prstGeom>
            <a:ln w="38100" cap="flat" cmpd="sng">
              <a:solidFill>
                <a:srgbClr val="FF0000"/>
              </a:solidFill>
              <a:prstDash val="solid"/>
              <a:round/>
              <a:headEnd type="none" w="med" len="med"/>
              <a:tailEnd type="none" w="med" len="med"/>
            </a:ln>
          </p:spPr>
        </p:sp>
        <p:sp>
          <p:nvSpPr>
            <p:cNvPr id="30748" name="Line 27"/>
            <p:cNvSpPr/>
            <p:nvPr/>
          </p:nvSpPr>
          <p:spPr>
            <a:xfrm>
              <a:off x="385" y="1298"/>
              <a:ext cx="0" cy="1270"/>
            </a:xfrm>
            <a:prstGeom prst="line">
              <a:avLst/>
            </a:prstGeom>
            <a:ln w="38100" cap="flat" cmpd="sng">
              <a:solidFill>
                <a:srgbClr val="FF0000"/>
              </a:solidFill>
              <a:prstDash val="solid"/>
              <a:round/>
              <a:headEnd type="none" w="med" len="med"/>
              <a:tailEnd type="none" w="med" len="med"/>
            </a:ln>
          </p:spPr>
        </p:sp>
        <p:sp>
          <p:nvSpPr>
            <p:cNvPr id="30749" name="Line 26"/>
            <p:cNvSpPr/>
            <p:nvPr/>
          </p:nvSpPr>
          <p:spPr>
            <a:xfrm>
              <a:off x="385" y="2568"/>
              <a:ext cx="1044" cy="0"/>
            </a:xfrm>
            <a:prstGeom prst="line">
              <a:avLst/>
            </a:prstGeom>
            <a:ln w="38100" cap="flat" cmpd="sng">
              <a:solidFill>
                <a:srgbClr val="FF0000"/>
              </a:solidFill>
              <a:prstDash val="solid"/>
              <a:round/>
              <a:headEnd type="none" w="med" len="med"/>
              <a:tailEnd type="none" w="med" len="med"/>
            </a:ln>
          </p:spPr>
        </p:sp>
      </p:grpSp>
      <p:grpSp>
        <p:nvGrpSpPr>
          <p:cNvPr id="30750" name="Group 31"/>
          <p:cNvGrpSpPr/>
          <p:nvPr/>
        </p:nvGrpSpPr>
        <p:grpSpPr>
          <a:xfrm>
            <a:off x="2351088" y="2852738"/>
            <a:ext cx="1368425" cy="2016125"/>
            <a:chOff x="385" y="1298"/>
            <a:chExt cx="1044" cy="1270"/>
          </a:xfrm>
        </p:grpSpPr>
        <p:sp>
          <p:nvSpPr>
            <p:cNvPr id="30751" name="Line 25"/>
            <p:cNvSpPr/>
            <p:nvPr/>
          </p:nvSpPr>
          <p:spPr>
            <a:xfrm flipV="1">
              <a:off x="385" y="1298"/>
              <a:ext cx="454" cy="0"/>
            </a:xfrm>
            <a:prstGeom prst="line">
              <a:avLst/>
            </a:prstGeom>
            <a:ln w="38100" cap="flat" cmpd="sng">
              <a:solidFill>
                <a:srgbClr val="FF0000"/>
              </a:solidFill>
              <a:prstDash val="solid"/>
              <a:round/>
              <a:headEnd type="none" w="med" len="med"/>
              <a:tailEnd type="none" w="med" len="med"/>
            </a:ln>
          </p:spPr>
        </p:sp>
        <p:sp>
          <p:nvSpPr>
            <p:cNvPr id="30752" name="Line 27"/>
            <p:cNvSpPr/>
            <p:nvPr/>
          </p:nvSpPr>
          <p:spPr>
            <a:xfrm>
              <a:off x="385" y="1298"/>
              <a:ext cx="0" cy="1270"/>
            </a:xfrm>
            <a:prstGeom prst="line">
              <a:avLst/>
            </a:prstGeom>
            <a:ln w="38100" cap="flat" cmpd="sng">
              <a:solidFill>
                <a:srgbClr val="FF0000"/>
              </a:solidFill>
              <a:prstDash val="solid"/>
              <a:round/>
              <a:headEnd type="none" w="med" len="med"/>
              <a:tailEnd type="none" w="med" len="med"/>
            </a:ln>
          </p:spPr>
        </p:sp>
        <p:sp>
          <p:nvSpPr>
            <p:cNvPr id="30753" name="Line 26"/>
            <p:cNvSpPr/>
            <p:nvPr/>
          </p:nvSpPr>
          <p:spPr>
            <a:xfrm>
              <a:off x="385" y="2568"/>
              <a:ext cx="1044" cy="0"/>
            </a:xfrm>
            <a:prstGeom prst="line">
              <a:avLst/>
            </a:prstGeom>
            <a:ln w="38100" cap="flat" cmpd="sng">
              <a:solidFill>
                <a:srgbClr val="FF0000"/>
              </a:solidFill>
              <a:prstDash val="solid"/>
              <a:round/>
              <a:headEnd type="none" w="med" len="med"/>
              <a:tailEnd type="none" w="med" len="med"/>
            </a:ln>
          </p:spPr>
        </p:sp>
      </p:gr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77215" y="-104140"/>
            <a:ext cx="11037570" cy="982980"/>
          </a:xfrm>
        </p:spPr>
        <p:txBody>
          <a:bodyPr>
            <a:normAutofit/>
          </a:bodyPr>
          <a:p>
            <a:r>
              <a:rPr lang="zh-CN" altLang="en-US">
                <a:sym typeface="+mn-ea"/>
              </a:rPr>
              <a:t>萨德入韩  一意孤行  反响强烈</a:t>
            </a:r>
            <a:endParaRPr lang="zh-CN" altLang="en-US"/>
          </a:p>
        </p:txBody>
      </p:sp>
      <p:pic>
        <p:nvPicPr>
          <p:cNvPr id="4" name="萨德评论">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56515" y="1024890"/>
            <a:ext cx="11822430" cy="5367655"/>
          </a:xfrm>
          <a:prstGeom prst="rect">
            <a:avLst/>
          </a:prstGeom>
        </p:spPr>
      </p:pic>
    </p:spTree>
    <p:custDataLst>
      <p:tags r:id="rId4"/>
    </p:custDataLst>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685" y="-22225"/>
            <a:ext cx="11373485" cy="904875"/>
          </a:xfrm>
        </p:spPr>
        <p:txBody>
          <a:bodyPr/>
          <a:p>
            <a:r>
              <a:rPr lang="zh-CN" altLang="en-US">
                <a:sym typeface="+mn-ea"/>
              </a:rPr>
              <a:t>萨德入韩  一意孤行</a:t>
            </a:r>
            <a:endParaRPr lang="zh-CN" altLang="en-US"/>
          </a:p>
        </p:txBody>
      </p:sp>
      <p:pic>
        <p:nvPicPr>
          <p:cNvPr id="4" name="内容占位符 3" descr="W020170410331904068902"/>
          <p:cNvPicPr>
            <a:picLocks noChangeAspect="1"/>
          </p:cNvPicPr>
          <p:nvPr>
            <p:ph idx="1"/>
          </p:nvPr>
        </p:nvPicPr>
        <p:blipFill>
          <a:blip r:embed="rId1"/>
          <a:stretch>
            <a:fillRect/>
          </a:stretch>
        </p:blipFill>
        <p:spPr>
          <a:xfrm>
            <a:off x="-19685" y="882650"/>
            <a:ext cx="12270740" cy="598995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1"/>
          <p:cNvPicPr>
            <a:picLocks noChangeAspect="1"/>
          </p:cNvPicPr>
          <p:nvPr>
            <p:ph idx="1"/>
          </p:nvPr>
        </p:nvPicPr>
        <p:blipFill>
          <a:blip r:embed="rId1"/>
          <a:stretch>
            <a:fillRect/>
          </a:stretch>
        </p:blipFill>
        <p:spPr>
          <a:xfrm>
            <a:off x="-15240" y="-27940"/>
            <a:ext cx="12207240" cy="689546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2"/>
          <p:cNvPicPr>
            <a:picLocks noChangeAspect="1"/>
          </p:cNvPicPr>
          <p:nvPr>
            <p:ph idx="1"/>
          </p:nvPr>
        </p:nvPicPr>
        <p:blipFill>
          <a:blip r:embed="rId1"/>
          <a:srcRect/>
          <a:stretch>
            <a:fillRect/>
          </a:stretch>
        </p:blipFill>
        <p:spPr>
          <a:xfrm>
            <a:off x="-14605" y="-5080"/>
            <a:ext cx="12183110" cy="683133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p:txBody>
          <a:bodyPr/>
          <a:p>
            <a:r>
              <a:rPr lang="zh-CN" altLang="en-US" smtClean="0">
                <a:latin typeface="+mj-lt"/>
                <a:ea typeface="+mj-ea"/>
              </a:rPr>
              <a:t>舆论场：韩风凛冽</a:t>
            </a:r>
            <a:endParaRPr lang="zh-CN" altLang="en-US" smtClean="0">
              <a:latin typeface="+mj-lt"/>
              <a:ea typeface="+mj-ea"/>
            </a:endParaRPr>
          </a:p>
        </p:txBody>
      </p:sp>
      <p:sp>
        <p:nvSpPr>
          <p:cNvPr id="7" name="内容占位符 6"/>
          <p:cNvSpPr>
            <a:spLocks noGrp="1"/>
          </p:cNvSpPr>
          <p:nvPr>
            <p:ph idx="1"/>
            <p:custDataLst>
              <p:tags r:id="rId2"/>
            </p:custDataLst>
          </p:nvPr>
        </p:nvSpPr>
        <p:spPr/>
        <p:txBody>
          <a:bodyPr/>
          <a:p>
            <a:pPr marL="0" indent="0">
              <a:buNone/>
            </a:pPr>
            <a:endParaRPr lang="zh-CN" altLang="en-US" dirty="0">
              <a:latin typeface="+mn-lt"/>
              <a:ea typeface="+mn-ea"/>
            </a:endParaRPr>
          </a:p>
          <a:p>
            <a:pPr marL="228600" indent="-228600">
              <a:buSzTx/>
              <a:buFont typeface="Arial" panose="020B0604020202020204" pitchFamily="34" charset="0"/>
              <a:buChar char="•"/>
            </a:pPr>
            <a:r>
              <a:rPr lang="zh-CN" altLang="en-US" sz="3600" smtClean="0">
                <a:latin typeface="+mn-lt"/>
                <a:ea typeface="+mn-ea"/>
              </a:rPr>
              <a:t>   韩国民众感到政府欺骗了国会、国民、媒体，乃至有国会议员提出来要搞“萨德”公投之外，还将对韩国的政治、经济、国家安全等各方面造成巨大的损失。</a:t>
            </a:r>
            <a:endParaRPr lang="zh-CN" altLang="en-US" sz="3600" smtClean="0">
              <a:latin typeface="+mn-lt"/>
              <a:ea typeface="+mn-ea"/>
            </a:endParaRPr>
          </a:p>
          <a:p>
            <a:pPr marL="228600" indent="-228600">
              <a:buSzTx/>
              <a:buFont typeface="Arial" panose="020B0604020202020204" pitchFamily="34" charset="0"/>
              <a:buChar char="•"/>
            </a:pPr>
            <a:r>
              <a:rPr lang="zh-CN" altLang="en-US" sz="3600" smtClean="0">
                <a:latin typeface="+mn-lt"/>
                <a:ea typeface="+mn-ea"/>
              </a:rPr>
              <a:t>    4月8日，在韩国庆尚北道星州郡的“萨德”部署地——星州高尔夫球场附近，民众手举标语参加抗议集会。来自韩国各地的数千民众当天在此举行抗议集会，要求政府停止部署“萨德”系统。</a:t>
            </a:r>
            <a:endParaRPr lang="zh-CN" altLang="en-US" sz="3600" smtClean="0">
              <a:latin typeface="+mn-lt"/>
              <a:ea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p:txBody>
          <a:bodyPr/>
          <a:p>
            <a:r>
              <a:rPr lang="zh-CN" altLang="en-US" smtClean="0">
                <a:latin typeface="+mj-lt"/>
                <a:ea typeface="+mj-ea"/>
                <a:sym typeface="+mn-ea"/>
              </a:rPr>
              <a:t>舆论场：</a:t>
            </a:r>
            <a:r>
              <a:rPr lang="zh-CN" altLang="en-US" smtClean="0">
                <a:latin typeface="+mj-lt"/>
                <a:ea typeface="+mj-ea"/>
              </a:rPr>
              <a:t>冷朝热讽</a:t>
            </a:r>
            <a:endParaRPr lang="zh-CN" altLang="en-US" smtClean="0">
              <a:latin typeface="+mj-lt"/>
              <a:ea typeface="+mj-ea"/>
            </a:endParaRPr>
          </a:p>
        </p:txBody>
      </p:sp>
      <p:sp>
        <p:nvSpPr>
          <p:cNvPr id="7" name="内容占位符 6"/>
          <p:cNvSpPr>
            <a:spLocks noGrp="1"/>
          </p:cNvSpPr>
          <p:nvPr>
            <p:ph idx="1"/>
            <p:custDataLst>
              <p:tags r:id="rId2"/>
            </p:custDataLst>
          </p:nvPr>
        </p:nvSpPr>
        <p:spPr/>
        <p:txBody>
          <a:bodyPr/>
          <a:p>
            <a:pPr marL="0" indent="0">
              <a:buNone/>
            </a:pPr>
            <a:endParaRPr lang="zh-CN" altLang="en-US" dirty="0">
              <a:latin typeface="+mn-lt"/>
              <a:ea typeface="+mn-ea"/>
            </a:endParaRPr>
          </a:p>
          <a:p>
            <a:pPr marL="228600" indent="-228600">
              <a:buSzTx/>
              <a:buFont typeface="Arial" panose="020B0604020202020204" pitchFamily="34" charset="0"/>
              <a:buChar char="•"/>
            </a:pPr>
            <a:r>
              <a:rPr lang="zh-CN" altLang="en-US" sz="3600" smtClean="0">
                <a:latin typeface="+mn-lt"/>
                <a:ea typeface="+mn-ea"/>
              </a:rPr>
              <a:t>朝鲜《劳动新闻》4日称，朝鲜祖国和平统一委员会发言人3日发表谈话，批评韩国总统朴槿惠“亲美卖国”，不顾国内外坚决反对在韩部署“萨德”系统。谈话称，“萨德”系统</a:t>
            </a:r>
            <a:r>
              <a:rPr lang="zh-CN" altLang="en-US" sz="3600" smtClean="0">
                <a:solidFill>
                  <a:srgbClr val="FF0000"/>
                </a:solidFill>
                <a:latin typeface="+mn-lt"/>
                <a:ea typeface="+mn-ea"/>
              </a:rPr>
              <a:t>严重威胁朝鲜半岛和地区局势</a:t>
            </a:r>
            <a:r>
              <a:rPr lang="zh-CN" altLang="en-US" sz="3600" smtClean="0">
                <a:latin typeface="+mn-lt"/>
                <a:ea typeface="+mn-ea"/>
              </a:rPr>
              <a:t>，招致新的军备竞赛，成为新的冷战祸根，彻头彻尾地</a:t>
            </a:r>
            <a:r>
              <a:rPr lang="zh-CN" altLang="en-US" sz="3600" smtClean="0">
                <a:solidFill>
                  <a:srgbClr val="FF0000"/>
                </a:solidFill>
                <a:latin typeface="+mn-lt"/>
                <a:ea typeface="+mn-ea"/>
              </a:rPr>
              <a:t>服从于美国亚太霸权战略</a:t>
            </a:r>
            <a:r>
              <a:rPr lang="zh-CN" altLang="en-US" sz="3600" smtClean="0">
                <a:latin typeface="+mn-lt"/>
                <a:ea typeface="+mn-ea"/>
              </a:rPr>
              <a:t>。</a:t>
            </a:r>
            <a:endParaRPr lang="zh-CN" altLang="en-US" smtClean="0">
              <a:latin typeface="+mn-lt"/>
              <a:ea typeface="+mn-ea"/>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3"/>
          <p:cNvPicPr>
            <a:picLocks noChangeAspect="1"/>
          </p:cNvPicPr>
          <p:nvPr>
            <p:ph idx="1"/>
          </p:nvPr>
        </p:nvPicPr>
        <p:blipFill>
          <a:blip r:embed="rId1"/>
          <a:stretch>
            <a:fillRect/>
          </a:stretch>
        </p:blipFill>
        <p:spPr>
          <a:xfrm>
            <a:off x="-12700" y="-22225"/>
            <a:ext cx="12219940" cy="688467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MH" val="20150923180313"/>
  <p:tag name="MH_LIBRARY" val="CONTENTS"/>
  <p:tag name="MH_TYPE" val="OTHERS"/>
  <p:tag name="ID" val="547126"/>
</p:tagLst>
</file>

<file path=ppt/tags/tag10.xml><?xml version="1.0" encoding="utf-8"?>
<p:tagLst xmlns:p="http://schemas.openxmlformats.org/presentationml/2006/main">
  <p:tag name="KSO_WM_TEMPLATE_CATEGORY" val="custom"/>
  <p:tag name="KSO_WM_TEMPLATE_INDEX" val="160107"/>
</p:tagLst>
</file>

<file path=ppt/tags/tag11.xml><?xml version="1.0" encoding="utf-8"?>
<p:tagLst xmlns:p="http://schemas.openxmlformats.org/presentationml/2006/main">
  <p:tag name="KSO_WM_TEMPLATE_CATEGORY" val="custom"/>
  <p:tag name="KSO_WM_TEMPLATE_INDEX" val="160107"/>
</p:tagLst>
</file>

<file path=ppt/tags/tag12.xml><?xml version="1.0" encoding="utf-8"?>
<p:tagLst xmlns:p="http://schemas.openxmlformats.org/presentationml/2006/main">
  <p:tag name="KSO_WM_TEMPLATE_CATEGORY" val="custom"/>
  <p:tag name="KSO_WM_TEMPLATE_INDEX" val="160107"/>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107"/>
  <p:tag name="KSO_WM_UNIT_TYPE" val="a"/>
  <p:tag name="KSO_WM_UNIT_INDEX" val="1"/>
  <p:tag name="KSO_WM_UNIT_ID" val="custom160107_2*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107"/>
  <p:tag name="KSO_WM_UNIT_TYPE" val="f"/>
  <p:tag name="KSO_WM_UNIT_INDEX" val="1"/>
  <p:tag name="KSO_WM_UNIT_ID" val="custom16010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5.xml><?xml version="1.0" encoding="utf-8"?>
<p:tagLst xmlns:p="http://schemas.openxmlformats.org/presentationml/2006/main">
  <p:tag name="KSO_WM_TEMPLATE_CATEGORY" val="custom"/>
  <p:tag name="KSO_WM_TEMPLATE_INDEX" val="160107"/>
  <p:tag name="KSO_WM_TAG_VERSION" val="1.0"/>
  <p:tag name="KSO_WM_SLIDE_ID" val="custom160107_2"/>
  <p:tag name="KSO_WM_SLIDE_INDEX" val="2"/>
  <p:tag name="KSO_WM_SLIDE_ITEM_CNT" val="2"/>
  <p:tag name="KSO_WM_SLIDE_LAYOUT" val="a_f"/>
  <p:tag name="KSO_WM_SLIDE_LAYOUT_CNT" val="1_1"/>
  <p:tag name="KSO_WM_SLIDE_TYPE" val="text"/>
  <p:tag name="KSO_WM_BEAUTIFY_FLAG" val="#wm#"/>
  <p:tag name="KSO_WM_SLIDE_POSITION" val="52*81"/>
  <p:tag name="KSO_WM_SLIDE_SIZE" val="855*400"/>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107"/>
  <p:tag name="KSO_WM_UNIT_TYPE" val="a"/>
  <p:tag name="KSO_WM_UNIT_INDEX" val="1"/>
  <p:tag name="KSO_WM_UNIT_ID" val="custom160107_2*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107"/>
  <p:tag name="KSO_WM_UNIT_TYPE" val="f"/>
  <p:tag name="KSO_WM_UNIT_INDEX" val="1"/>
  <p:tag name="KSO_WM_UNIT_ID" val="custom16010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18.xml><?xml version="1.0" encoding="utf-8"?>
<p:tagLst xmlns:p="http://schemas.openxmlformats.org/presentationml/2006/main">
  <p:tag name="KSO_WM_TEMPLATE_CATEGORY" val="custom"/>
  <p:tag name="KSO_WM_TEMPLATE_INDEX" val="160107"/>
  <p:tag name="KSO_WM_TAG_VERSION" val="1.0"/>
  <p:tag name="KSO_WM_SLIDE_ID" val="custom160107_2"/>
  <p:tag name="KSO_WM_SLIDE_INDEX" val="2"/>
  <p:tag name="KSO_WM_SLIDE_ITEM_CNT" val="2"/>
  <p:tag name="KSO_WM_SLIDE_LAYOUT" val="a_f"/>
  <p:tag name="KSO_WM_SLIDE_LAYOUT_CNT" val="1_1"/>
  <p:tag name="KSO_WM_SLIDE_TYPE" val="text"/>
  <p:tag name="KSO_WM_BEAUTIFY_FLAG" val="#wm#"/>
  <p:tag name="KSO_WM_SLIDE_POSITION" val="52*81"/>
  <p:tag name="KSO_WM_SLIDE_SIZE" val="855*400"/>
</p:tagLst>
</file>

<file path=ppt/tags/tag19.xml><?xml version="1.0" encoding="utf-8"?>
<p:tagLst xmlns:p="http://schemas.openxmlformats.org/presentationml/2006/main">
  <p:tag name="KSO_WM_TEMPLATE_CATEGORY" val="custom"/>
  <p:tag name="KSO_WM_TEMPLATE_INDEX" val="160107"/>
</p:tagLst>
</file>

<file path=ppt/tags/tag2.xml><?xml version="1.0" encoding="utf-8"?>
<p:tagLst xmlns:p="http://schemas.openxmlformats.org/presentationml/2006/main">
  <p:tag name="MH" val="20150923180313"/>
  <p:tag name="MH_LIBRARY" val="CONTENTS"/>
  <p:tag name="MH_TYPE" val="NUMBER"/>
  <p:tag name="ID" val="547126"/>
  <p:tag name="MH_ORDER" val="NUMBER"/>
</p:tagLst>
</file>

<file path=ppt/tags/tag20.xml><?xml version="1.0" encoding="utf-8"?>
<p:tagLst xmlns:p="http://schemas.openxmlformats.org/presentationml/2006/main">
  <p:tag name="KSO_WM_TEMPLATE_CATEGORY" val="custom"/>
  <p:tag name="KSO_WM_TEMPLATE_INDEX" val="160107"/>
</p:tagLst>
</file>

<file path=ppt/tags/tag21.xml><?xml version="1.0" encoding="utf-8"?>
<p:tagLst xmlns:p="http://schemas.openxmlformats.org/presentationml/2006/main">
  <p:tag name="KSO_WM_TEMPLATE_CATEGORY" val="custom"/>
  <p:tag name="KSO_WM_TEMPLATE_INDEX" val="160107"/>
</p:tagLst>
</file>

<file path=ppt/tags/tag22.xml><?xml version="1.0" encoding="utf-8"?>
<p:tagLst xmlns:p="http://schemas.openxmlformats.org/presentationml/2006/main">
  <p:tag name="KSO_WM_TAG_VERSION" val="1.0"/>
  <p:tag name="KSO_WM_TEMPLATE_CATEGORY" val="preset"/>
  <p:tag name="KSO_WM_TEMPLATE_INDEX" val="1"/>
  <p:tag name="KSO_WM_UNIT_TYPE" val="f"/>
  <p:tag name="KSO_WM_UNIT_INDEX" val="1"/>
  <p:tag name="KSO_WM_UNIT_ID" val="150995295*f*1"/>
  <p:tag name="KSO_WM_UNIT_CLEAR" val="1"/>
  <p:tag name="KSO_WM_UNIT_LAYERLEVEL" val="1"/>
  <p:tag name="KSO_WM_UNIT_VALUE" val="210"/>
  <p:tag name="KSO_WM_UNIT_HIGHLIGHT" val="0"/>
  <p:tag name="KSO_WM_UNIT_COMPATIBLE" val="0"/>
  <p:tag name="KSO_WM_BEAUTIFY_FLAG" val="#wm#"/>
  <p:tag name="KSO_WM_UNIT_PRESET_TEXT" val="请在此处添加文本"/>
</p:tagLst>
</file>

<file path=ppt/tags/tag23.xml><?xml version="1.0" encoding="utf-8"?>
<p:tagLst xmlns:p="http://schemas.openxmlformats.org/presentationml/2006/main">
  <p:tag name="KSO_WM_TEMPLATE_CATEGORY" val="custom"/>
  <p:tag name="KSO_WM_TEMPLATE_INDEX" val="160107"/>
  <p:tag name="KSO_WM_SLIDE_ID" val="150995295"/>
  <p:tag name="KSO_WM_SLIDE_INDEX" val="48"/>
  <p:tag name="KSO_WM_SLIDE_ITEM_CNT" val="1"/>
  <p:tag name="KSO_WM_SLIDE_LAYOUT" val="f"/>
  <p:tag name="KSO_WM_SLIDE_LAYOUT_CNT" val="1"/>
  <p:tag name="KSO_WM_SLIDE_TYPE" val="text"/>
  <p:tag name="KSO_WM_BEAUTIFY_FLAG" val="#wm#"/>
  <p:tag name="KSO_WM_SLIDE_POSITION" val="87*63"/>
  <p:tag name="KSO_WM_SLIDE_SIZE" val="785*407"/>
  <p:tag name="KSO_WM_TAG_VERSION" val="1.0"/>
</p:tagLst>
</file>

<file path=ppt/tags/tag24.xml><?xml version="1.0" encoding="utf-8"?>
<p:tagLst xmlns:p="http://schemas.openxmlformats.org/presentationml/2006/main">
  <p:tag name="KSO_WM_TEMPLATE_CATEGORY" val="custom"/>
  <p:tag name="KSO_WM_TEMPLATE_INDEX" val="160107"/>
</p:tagLst>
</file>

<file path=ppt/tags/tag25.xml><?xml version="1.0" encoding="utf-8"?>
<p:tagLst xmlns:p="http://schemas.openxmlformats.org/presentationml/2006/main">
  <p:tag name="KSO_WM_TEMPLATE_CATEGORY" val="custom"/>
  <p:tag name="KSO_WM_TEMPLATE_INDEX" val="160107"/>
</p:tagLst>
</file>

<file path=ppt/tags/tag26.xml><?xml version="1.0" encoding="utf-8"?>
<p:tagLst xmlns:p="http://schemas.openxmlformats.org/presentationml/2006/main">
  <p:tag name="KSO_WM_TEMPLATE_CATEGORY" val="custom"/>
  <p:tag name="KSO_WM_TEMPLATE_INDEX" val="160107"/>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107"/>
  <p:tag name="KSO_WM_UNIT_TYPE" val="a"/>
  <p:tag name="KSO_WM_UNIT_INDEX" val="1"/>
  <p:tag name="KSO_WM_UNIT_ID" val="custom160107_2*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107"/>
  <p:tag name="KSO_WM_UNIT_TYPE" val="f"/>
  <p:tag name="KSO_WM_UNIT_INDEX" val="1"/>
  <p:tag name="KSO_WM_UNIT_ID" val="custom16010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29.xml><?xml version="1.0" encoding="utf-8"?>
<p:tagLst xmlns:p="http://schemas.openxmlformats.org/presentationml/2006/main">
  <p:tag name="KSO_WM_TEMPLATE_CATEGORY" val="custom"/>
  <p:tag name="KSO_WM_TEMPLATE_INDEX" val="160107"/>
  <p:tag name="KSO_WM_TAG_VERSION" val="1.0"/>
  <p:tag name="KSO_WM_SLIDE_ID" val="custom160107_2"/>
  <p:tag name="KSO_WM_SLIDE_INDEX" val="2"/>
  <p:tag name="KSO_WM_SLIDE_ITEM_CNT" val="2"/>
  <p:tag name="KSO_WM_SLIDE_LAYOUT" val="a_f"/>
  <p:tag name="KSO_WM_SLIDE_LAYOUT_CNT" val="1_1"/>
  <p:tag name="KSO_WM_SLIDE_TYPE" val="text"/>
  <p:tag name="KSO_WM_BEAUTIFY_FLAG" val="#wm#"/>
  <p:tag name="KSO_WM_SLIDE_POSITION" val="52*81"/>
  <p:tag name="KSO_WM_SLIDE_SIZE" val="855*400"/>
</p:tagLst>
</file>

<file path=ppt/tags/tag3.xml><?xml version="1.0" encoding="utf-8"?>
<p:tagLst xmlns:p="http://schemas.openxmlformats.org/presentationml/2006/main">
  <p:tag name="MH" val="20151014092127"/>
  <p:tag name="MH_LIBRARY" val="GRAPHIC"/>
  <p:tag name="MH_ORDER" val="Freeform 36"/>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107"/>
  <p:tag name="KSO_WM_UNIT_TYPE" val="a"/>
  <p:tag name="KSO_WM_UNIT_INDEX" val="1"/>
  <p:tag name="KSO_WM_UNIT_ID" val="custom160107_2*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107"/>
  <p:tag name="KSO_WM_UNIT_TYPE" val="f"/>
  <p:tag name="KSO_WM_UNIT_INDEX" val="1"/>
  <p:tag name="KSO_WM_UNIT_ID" val="custom16010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32.xml><?xml version="1.0" encoding="utf-8"?>
<p:tagLst xmlns:p="http://schemas.openxmlformats.org/presentationml/2006/main">
  <p:tag name="KSO_WM_TEMPLATE_CATEGORY" val="custom"/>
  <p:tag name="KSO_WM_TEMPLATE_INDEX" val="160107"/>
  <p:tag name="KSO_WM_TAG_VERSION" val="1.0"/>
  <p:tag name="KSO_WM_SLIDE_ID" val="custom160107_2"/>
  <p:tag name="KSO_WM_SLIDE_INDEX" val="2"/>
  <p:tag name="KSO_WM_SLIDE_ITEM_CNT" val="2"/>
  <p:tag name="KSO_WM_SLIDE_LAYOUT" val="a_f"/>
  <p:tag name="KSO_WM_SLIDE_LAYOUT_CNT" val="1_1"/>
  <p:tag name="KSO_WM_SLIDE_TYPE" val="text"/>
  <p:tag name="KSO_WM_BEAUTIFY_FLAG" val="#wm#"/>
  <p:tag name="KSO_WM_SLIDE_POSITION" val="52*81"/>
  <p:tag name="KSO_WM_SLIDE_SIZE" val="855*400"/>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107"/>
  <p:tag name="KSO_WM_UNIT_TYPE" val="a"/>
  <p:tag name="KSO_WM_UNIT_INDEX" val="1"/>
  <p:tag name="KSO_WM_UNIT_ID" val="custom160107_2*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107"/>
  <p:tag name="KSO_WM_UNIT_TYPE" val="f"/>
  <p:tag name="KSO_WM_UNIT_INDEX" val="1"/>
  <p:tag name="KSO_WM_UNIT_ID" val="custom160107_2*f*1"/>
  <p:tag name="KSO_WM_UNIT_CLEAR" val="1"/>
  <p:tag name="KSO_WM_UNIT_LAYERLEVEL" val="1"/>
  <p:tag name="KSO_WM_UNIT_VALUE" val="455"/>
  <p:tag name="KSO_WM_UNIT_HIGHLIGHT" val="0"/>
  <p:tag name="KSO_WM_UNIT_COMPATIBLE" val="0"/>
  <p:tag name="KSO_WM_UNIT_PRESET_TEXT_INDEX" val="5"/>
  <p:tag name="KSO_WM_UNIT_PRESET_TEXT_LEN" val="232"/>
</p:tagLst>
</file>

<file path=ppt/tags/tag35.xml><?xml version="1.0" encoding="utf-8"?>
<p:tagLst xmlns:p="http://schemas.openxmlformats.org/presentationml/2006/main">
  <p:tag name="KSO_WM_TEMPLATE_CATEGORY" val="custom"/>
  <p:tag name="KSO_WM_TEMPLATE_INDEX" val="160107"/>
  <p:tag name="KSO_WM_TAG_VERSION" val="1.0"/>
  <p:tag name="KSO_WM_SLIDE_ID" val="custom160107_2"/>
  <p:tag name="KSO_WM_SLIDE_INDEX" val="2"/>
  <p:tag name="KSO_WM_SLIDE_ITEM_CNT" val="2"/>
  <p:tag name="KSO_WM_SLIDE_LAYOUT" val="a_f"/>
  <p:tag name="KSO_WM_SLIDE_LAYOUT_CNT" val="1_1"/>
  <p:tag name="KSO_WM_SLIDE_TYPE" val="text"/>
  <p:tag name="KSO_WM_BEAUTIFY_FLAG" val="#wm#"/>
  <p:tag name="KSO_WM_SLIDE_POSITION" val="52*81"/>
  <p:tag name="KSO_WM_SLIDE_SIZE" val="855*400"/>
</p:tagLst>
</file>

<file path=ppt/tags/tag36.xml><?xml version="1.0" encoding="utf-8"?>
<p:tagLst xmlns:p="http://schemas.openxmlformats.org/presentationml/2006/main">
  <p:tag name="KSO_WM_TEMPLATE_CATEGORY" val="custom"/>
  <p:tag name="KSO_WM_TEMPLATE_INDEX" val="160107"/>
</p:tagLst>
</file>

<file path=ppt/tags/tag37.xml><?xml version="1.0" encoding="utf-8"?>
<p:tagLst xmlns:p="http://schemas.openxmlformats.org/presentationml/2006/main">
  <p:tag name="KSO_WM_TEMPLATE_CATEGORY" val="custom"/>
  <p:tag name="KSO_WM_TEMPLATE_INDEX" val="160107"/>
</p:tagLst>
</file>

<file path=ppt/tags/tag38.xml><?xml version="1.0" encoding="utf-8"?>
<p:tagLst xmlns:p="http://schemas.openxmlformats.org/presentationml/2006/main">
  <p:tag name="KSO_WM_TEMPLATE_CATEGORY" val="custom"/>
  <p:tag name="KSO_WM_TEMPLATE_INDEX" val="160107"/>
</p:tagLst>
</file>

<file path=ppt/tags/tag4.xml><?xml version="1.0" encoding="utf-8"?>
<p:tagLst xmlns:p="http://schemas.openxmlformats.org/presentationml/2006/main">
  <p:tag name="MH" val="20151014092127"/>
  <p:tag name="MH_LIBRARY" val="GRAPHIC"/>
  <p:tag name="MH_ORDER" val="Freeform 34"/>
</p:tagLst>
</file>

<file path=ppt/tags/tag5.xml><?xml version="1.0" encoding="utf-8"?>
<p:tagLst xmlns:p="http://schemas.openxmlformats.org/presentationml/2006/main">
  <p:tag name="MH" val="20151014092127"/>
  <p:tag name="MH_LIBRARY" val="GRAPHIC"/>
  <p:tag name="MH_ORDER" val="Freeform 35"/>
</p:tagLst>
</file>

<file path=ppt/tags/tag6.xml><?xml version="1.0" encoding="utf-8"?>
<p:tagLst xmlns:p="http://schemas.openxmlformats.org/presentationml/2006/main">
  <p:tag name="MH" val="20151014092127"/>
  <p:tag name="MH_LIBRARY" val="GRAPHIC"/>
  <p:tag name="MH_ORDER" val="Freeform 38"/>
</p:tagLst>
</file>

<file path=ppt/tags/tag7.xml><?xml version="1.0" encoding="utf-8"?>
<p:tagLst xmlns:p="http://schemas.openxmlformats.org/presentationml/2006/main">
  <p:tag name="KSO_WM_TEMPLATE_CATEGORY" val="custom"/>
  <p:tag name="KSO_WM_TEMPLATE_INDEX" val="160107"/>
</p:tagLst>
</file>

<file path=ppt/tags/tag8.xml><?xml version="1.0" encoding="utf-8"?>
<p:tagLst xmlns:p="http://schemas.openxmlformats.org/presentationml/2006/main">
  <p:tag name="KSO_WM_TEMPLATE_CATEGORY" val="custom"/>
  <p:tag name="KSO_WM_TEMPLATE_INDEX" val="160107"/>
</p:tagLst>
</file>

<file path=ppt/tags/tag9.xml><?xml version="1.0" encoding="utf-8"?>
<p:tagLst xmlns:p="http://schemas.openxmlformats.org/presentationml/2006/main">
  <p:tag name="KSO_WM_BEAUTIFY_FLAG" val="#wm#"/>
  <p:tag name="KSO_WM_TEMPLATE_CATEGORY" val="custom"/>
  <p:tag name="KSO_WM_TEMPLATE_INDEX" val="160107"/>
</p:tagLst>
</file>

<file path=ppt/theme/theme1.xml><?xml version="1.0" encoding="utf-8"?>
<a:theme xmlns:a="http://schemas.openxmlformats.org/drawingml/2006/main" name="1_A000120140530A99PPBG">
  <a:themeElements>
    <a:clrScheme name="自定义 679">
      <a:dk1>
        <a:srgbClr val="55595B"/>
      </a:dk1>
      <a:lt1>
        <a:srgbClr val="FFFFFF"/>
      </a:lt1>
      <a:dk2>
        <a:srgbClr val="55595B"/>
      </a:dk2>
      <a:lt2>
        <a:srgbClr val="FFFFFF"/>
      </a:lt2>
      <a:accent1>
        <a:srgbClr val="00B0F0"/>
      </a:accent1>
      <a:accent2>
        <a:srgbClr val="4868A2"/>
      </a:accent2>
      <a:accent3>
        <a:srgbClr val="59A47D"/>
      </a:accent3>
      <a:accent4>
        <a:srgbClr val="8B7FBF"/>
      </a:accent4>
      <a:accent5>
        <a:srgbClr val="A67E59"/>
      </a:accent5>
      <a:accent6>
        <a:srgbClr val="EA4D4D"/>
      </a:accent6>
      <a:hlink>
        <a:srgbClr val="00B0F0"/>
      </a:hlink>
      <a:folHlink>
        <a:srgbClr val="AFB2B4"/>
      </a:folHlink>
    </a:clrScheme>
    <a:fontScheme name="自定义 1">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2124</Words>
  <Application>WPS 演示</Application>
  <PresentationFormat>宽屏</PresentationFormat>
  <Paragraphs>155</Paragraphs>
  <Slides>21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21</vt:i4>
      </vt:variant>
    </vt:vector>
  </HeadingPairs>
  <TitlesOfParts>
    <vt:vector size="35" baseType="lpstr">
      <vt:lpstr>Arial</vt:lpstr>
      <vt:lpstr>宋体</vt:lpstr>
      <vt:lpstr>Wingdings</vt:lpstr>
      <vt:lpstr>微软雅黑</vt:lpstr>
      <vt:lpstr>黑体</vt:lpstr>
      <vt:lpstr>幼圆</vt:lpstr>
      <vt:lpstr>Times New Roman</vt:lpstr>
      <vt:lpstr>楷体_GB2312</vt:lpstr>
      <vt:lpstr>隶书</vt:lpstr>
      <vt:lpstr>Calibri</vt:lpstr>
      <vt:lpstr>Century Gothic</vt:lpstr>
      <vt:lpstr>Tahoma</vt:lpstr>
      <vt:lpstr>Wingdings 2</vt:lpstr>
      <vt:lpstr>1_A000120140530A99PPBG</vt:lpstr>
      <vt:lpstr>国家利益：国际关系的决定性因素</vt:lpstr>
      <vt:lpstr>PowerPoint 演示文稿</vt:lpstr>
      <vt:lpstr>PowerPoint 演示文稿</vt:lpstr>
      <vt:lpstr>萨德入韩  一意孤行</vt:lpstr>
      <vt:lpstr>PowerPoint 演示文稿</vt:lpstr>
      <vt:lpstr>PowerPoint 演示文稿</vt:lpstr>
      <vt:lpstr>舆论场：韩风凛冽</vt:lpstr>
      <vt:lpstr>舆论场：冷朝热讽</vt:lpstr>
      <vt:lpstr>PowerPoint 演示文稿</vt:lpstr>
      <vt:lpstr>探究一：面对萨德入韩，为什么各国做出的反应程度不同？</vt:lpstr>
      <vt:lpstr>PowerPoint 演示文稿</vt:lpstr>
      <vt:lpstr>PowerPoint 演示文稿</vt:lpstr>
      <vt:lpstr>PowerPoint 演示文稿</vt:lpstr>
      <vt:lpstr>PowerPoint 演示文稿</vt:lpstr>
      <vt:lpstr>2017年2月26日上午，吉林江南乐天玛特前</vt:lpstr>
      <vt:lpstr>舆论场：中矢之的</vt:lpstr>
      <vt:lpstr>探究二：</vt:lpstr>
      <vt:lpstr>国际评论：司马昭之心</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19</cp:revision>
  <dcterms:created xsi:type="dcterms:W3CDTF">2017-05-22T09:19:00Z</dcterms:created>
  <dcterms:modified xsi:type="dcterms:W3CDTF">2017-05-23T00:12:39Z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2052-10.1.0.6391</vt:lpwstr>
  </property>
</Properties>
</file>