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71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8200" name="图片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8195" name="Text Placeholder 2"/>
          <p:cNvSpPr>
            <a:spLocks noGrp="1"/>
          </p:cNvSpPr>
          <p:nvPr>
            <p:ph type="subTitle" idx="1"/>
          </p:nvPr>
        </p:nvSpPr>
        <p:spPr>
          <a:xfrm>
            <a:off x="2428243" y="3576638"/>
            <a:ext cx="7314883" cy="5048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>
            <a:lvl1pPr marL="0" lvl="0" indent="0" algn="ctr">
              <a:buNone/>
              <a:defRPr sz="1600" kern="1200">
                <a:solidFill>
                  <a:srgbClr val="808080"/>
                </a:solidFill>
              </a:defRPr>
            </a:lvl1pPr>
            <a:lvl2pPr marL="0" lvl="1" indent="0" algn="ctr">
              <a:buNone/>
              <a:defRPr sz="1600" kern="1200">
                <a:solidFill>
                  <a:srgbClr val="808080"/>
                </a:solidFill>
              </a:defRPr>
            </a:lvl2pPr>
            <a:lvl3pPr marL="914400" lvl="2" indent="-914400" algn="ctr">
              <a:buNone/>
              <a:defRPr sz="1600" kern="1200">
                <a:solidFill>
                  <a:srgbClr val="808080"/>
                </a:solidFill>
              </a:defRPr>
            </a:lvl3pPr>
            <a:lvl4pPr marL="1370965" lvl="3" indent="-1370965" algn="ctr">
              <a:buNone/>
              <a:defRPr sz="1600" kern="1200">
                <a:solidFill>
                  <a:srgbClr val="808080"/>
                </a:solidFill>
              </a:defRPr>
            </a:lvl4pPr>
            <a:lvl5pPr marL="1828165" lvl="4" indent="-1828165" algn="ctr">
              <a:buNone/>
              <a:defRPr sz="1600" kern="1200">
                <a:solidFill>
                  <a:srgbClr val="808080"/>
                </a:solidFill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5647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6103" y="6245225"/>
            <a:ext cx="3859795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913" y="6245225"/>
            <a:ext cx="2845647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8199" name="Title Placeholder 1"/>
          <p:cNvSpPr>
            <a:spLocks noGrp="1"/>
          </p:cNvSpPr>
          <p:nvPr>
            <p:ph type="ctrTitle"/>
          </p:nvPr>
        </p:nvSpPr>
        <p:spPr>
          <a:xfrm>
            <a:off x="2425068" y="2536825"/>
            <a:ext cx="7324406" cy="97631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sz="3200" kern="12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1971" y="365125"/>
            <a:ext cx="1971162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486" y="365125"/>
            <a:ext cx="579921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518" y="2865121"/>
            <a:ext cx="7156583" cy="1697356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2518" y="4562477"/>
            <a:ext cx="7156583" cy="892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0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486" y="1825625"/>
            <a:ext cx="3885188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7945" y="1825625"/>
            <a:ext cx="3885188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77" y="365126"/>
            <a:ext cx="7884647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678" y="1681163"/>
            <a:ext cx="386733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678" y="2505075"/>
            <a:ext cx="3867333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45" y="1681163"/>
            <a:ext cx="38863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45" y="2505075"/>
            <a:ext cx="3886379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77" y="457200"/>
            <a:ext cx="294841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379" y="987426"/>
            <a:ext cx="46279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677" y="2057400"/>
            <a:ext cx="294841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77" y="457200"/>
            <a:ext cx="294841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6379" y="987426"/>
            <a:ext cx="4627945" cy="4873625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0965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marL="0" marR="0" lvl="0" indent="0" algn="l" defTabSz="914400" rtl="0" eaLnBrk="1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60000"/>
              <a:buFont typeface="Wingdings 2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677" y="2057400"/>
            <a:ext cx="294841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pic>
        <p:nvPicPr>
          <p:cNvPr id="1026" name="图片 6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744344" y="1270000"/>
            <a:ext cx="10798538" cy="500062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0"/>
            <a:ext cx="27440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36" y="6356350"/>
            <a:ext cx="41137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9946" y="6356350"/>
            <a:ext cx="27440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>
          <a:xfrm>
            <a:off x="1799756" y="334963"/>
            <a:ext cx="9743126" cy="739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57505" indent="-356870" algn="l" defTabSz="914400" rtl="0" eaLnBrk="1" latinLnBrk="0" hangingPunct="1">
        <a:lnSpc>
          <a:spcPct val="110000"/>
        </a:lnSpc>
        <a:spcBef>
          <a:spcPts val="1800"/>
        </a:spcBef>
        <a:buClr>
          <a:schemeClr val="accent1"/>
        </a:buClr>
        <a:buSzPct val="60000"/>
        <a:buFont typeface="Wingdings 2" pitchFamily="18" charset="2"/>
        <a:buChar char="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357505" indent="-356870" algn="l" defTabSz="914400" rtl="0" eaLnBrk="1" latinLnBrk="0" hangingPunct="1">
        <a:lnSpc>
          <a:spcPct val="120000"/>
        </a:lnSpc>
        <a:spcBef>
          <a:spcPts val="500"/>
        </a:spcBef>
        <a:buFont typeface="Calibri" pitchFamily="34" charset="0"/>
        <a:buChar char=" 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 sz="5400"/>
              <a:t>STRESS</a:t>
            </a:r>
            <a:endParaRPr lang="en-US" altLang="zh-CN"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W`[BEUB{52Q}PVVH%~0TQQ0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83820" y="332105"/>
            <a:ext cx="11870055" cy="600583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内容占位符 5" descr="160503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190625" y="229235"/>
            <a:ext cx="5150485" cy="652399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233160" y="2042160"/>
            <a:ext cx="6156960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chemeClr val="tx1">
                    <a:lumMod val="50000"/>
                  </a:schemeClr>
                </a:solidFill>
              </a:rPr>
              <a:t>depression</a:t>
            </a:r>
            <a:endParaRPr lang="en-US" altLang="zh-CN" sz="480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scr-20120721145608-1483367188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510540" y="690245"/>
            <a:ext cx="7052945" cy="539623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513320" y="2316480"/>
            <a:ext cx="6156960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chemeClr val="tx1">
                    <a:lumMod val="50000"/>
                  </a:schemeClr>
                </a:solidFill>
              </a:rPr>
              <a:t>anxiety</a:t>
            </a:r>
            <a:endParaRPr lang="en-US" altLang="zh-CN" sz="480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2X58PICBYz_1024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3051810" y="248920"/>
            <a:ext cx="6548120" cy="607441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7200">
                <a:solidFill>
                  <a:schemeClr val="tx1">
                    <a:lumMod val="50000"/>
                  </a:schemeClr>
                </a:solidFill>
                <a:latin typeface="Gloucester MT Extra Condensed" charset="0"/>
              </a:rPr>
              <a:t>Describe one stessful experience you have and how you handle it.</a:t>
            </a:r>
            <a:endParaRPr lang="en-US" altLang="zh-CN" sz="7200">
              <a:solidFill>
                <a:schemeClr val="tx1">
                  <a:lumMod val="50000"/>
                </a:schemeClr>
              </a:solidFill>
              <a:latin typeface="Gloucester MT Extra Condensed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27316" y="243523"/>
            <a:ext cx="9743126" cy="739775"/>
          </a:xfrm>
        </p:spPr>
        <p:txBody>
          <a:bodyPr/>
          <a:p>
            <a:pPr algn="ctr"/>
            <a:r>
              <a:rPr lang="en-US" altLang="zh-CN" sz="6000">
                <a:solidFill>
                  <a:schemeClr val="tx1">
                    <a:lumMod val="50000"/>
                  </a:schemeClr>
                </a:solidFill>
                <a:latin typeface="Wide Latin" charset="0"/>
              </a:rPr>
              <a:t>Debate</a:t>
            </a:r>
            <a:endParaRPr lang="en-US" altLang="zh-CN" sz="6000">
              <a:solidFill>
                <a:schemeClr val="tx1">
                  <a:lumMod val="50000"/>
                </a:schemeClr>
              </a:solidFill>
              <a:latin typeface="Wide Lati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8940" y="1240155"/>
            <a:ext cx="11332210" cy="5000625"/>
          </a:xfrm>
        </p:spPr>
        <p:txBody>
          <a:bodyPr/>
          <a:p>
            <a:pPr marL="635" indent="0" algn="ctr">
              <a:buNone/>
            </a:pPr>
            <a:r>
              <a:rPr lang="en-US" altLang="zh-CN" sz="4400">
                <a:solidFill>
                  <a:schemeClr val="tx1"/>
                </a:solidFill>
              </a:rPr>
              <a:t>Stress has more advantages than disadvantages</a:t>
            </a:r>
            <a:r>
              <a:rPr lang="en-US" altLang="zh-CN"/>
              <a:t> </a:t>
            </a:r>
            <a:r>
              <a:rPr lang="en-US" altLang="zh-CN" sz="6600">
                <a:solidFill>
                  <a:srgbClr val="FF0000"/>
                </a:solidFill>
              </a:rPr>
              <a:t>VS</a:t>
            </a:r>
            <a:r>
              <a:rPr lang="en-US" altLang="zh-CN">
                <a:solidFill>
                  <a:srgbClr val="FF0000"/>
                </a:solidFill>
              </a:rPr>
              <a:t> </a:t>
            </a:r>
            <a:endParaRPr lang="en-US" altLang="zh-CN">
              <a:solidFill>
                <a:srgbClr val="FF0000"/>
              </a:solidFill>
            </a:endParaRPr>
          </a:p>
          <a:p>
            <a:pPr marL="635" indent="0">
              <a:buNone/>
            </a:pPr>
            <a:r>
              <a:rPr lang="en-US" altLang="zh-CN" sz="4400">
                <a:solidFill>
                  <a:schemeClr val="tx1"/>
                </a:solidFill>
              </a:rPr>
              <a:t>Stress has more disadvantages than advantages</a:t>
            </a:r>
            <a:endParaRPr lang="en-US" altLang="zh-CN" sz="4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9584" y="1285240"/>
            <a:ext cx="10798538" cy="5000625"/>
          </a:xfrm>
        </p:spPr>
        <p:txBody>
          <a:bodyPr/>
          <a:p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Times New Roman" charset="0"/>
              </a:rPr>
              <a:t>Round1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Wide Latin" charset="0"/>
              </a:rPr>
              <a:t> 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Times New Roman" charset="0"/>
              </a:rPr>
              <a:t>Both sides state your opinion with supporting details</a:t>
            </a:r>
            <a:endParaRPr lang="en-US" altLang="zh-CN" sz="4000">
              <a:solidFill>
                <a:schemeClr val="tx1">
                  <a:lumMod val="50000"/>
                </a:schemeClr>
              </a:solidFill>
              <a:latin typeface="Times New Roman" charset="0"/>
            </a:endParaRPr>
          </a:p>
          <a:p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Times New Roman" charset="0"/>
              </a:rPr>
              <a:t>Round 2 Each side defends your opinion and argues against the other side' s opinions</a:t>
            </a:r>
            <a:endParaRPr lang="en-US" altLang="zh-CN" sz="4000">
              <a:solidFill>
                <a:schemeClr val="tx1">
                  <a:lumMod val="50000"/>
                </a:schemeClr>
              </a:solidFill>
              <a:latin typeface="Times New Roman" charset="0"/>
            </a:endParaRPr>
          </a:p>
          <a:p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Times New Roman" charset="0"/>
              </a:rPr>
              <a:t>Round 3 Both sides conclude your opinion</a:t>
            </a:r>
            <a:endParaRPr lang="en-US" altLang="zh-CN" sz="4000">
              <a:solidFill>
                <a:schemeClr val="tx1">
                  <a:lumMod val="50000"/>
                </a:schemeClr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内容占位符 5" descr="Img214806643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717675" y="66040"/>
            <a:ext cx="8532495" cy="65868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4800"/>
              <a:t>Stress:</a:t>
            </a:r>
            <a:endParaRPr lang="en-US" altLang="zh-CN" sz="4800"/>
          </a:p>
          <a:p>
            <a:r>
              <a:rPr lang="en-US" altLang="zh-CN" sz="3600"/>
              <a:t> </a:t>
            </a:r>
            <a:r>
              <a:rPr lang="en-US" altLang="zh-CN" sz="4400"/>
              <a:t>worry caused by the problems in somebody’s life</a:t>
            </a:r>
            <a:endParaRPr lang="en-US" altLang="zh-CN" sz="4400"/>
          </a:p>
          <a:p>
            <a:r>
              <a:rPr lang="en-US" altLang="zh-CN" sz="5400">
                <a:latin typeface="Elephant" charset="0"/>
              </a:rPr>
              <a:t>Where does stress come from?</a:t>
            </a:r>
            <a:endParaRPr lang="en-US" altLang="zh-CN" sz="5400">
              <a:latin typeface="Elephan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500fd9f9d72a6059df6b87432b34349b033bba74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961515" y="118745"/>
            <a:ext cx="7837805" cy="517271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221355" y="5443220"/>
            <a:ext cx="6491605" cy="7867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>
                <a:solidFill>
                  <a:schemeClr val="tx1">
                    <a:lumMod val="50000"/>
                  </a:schemeClr>
                </a:solidFill>
                <a:latin typeface="Elephant" charset="0"/>
              </a:rPr>
              <a:t>financial pressure</a:t>
            </a:r>
            <a:endParaRPr lang="en-US" altLang="zh-CN" sz="4400">
              <a:solidFill>
                <a:schemeClr val="tx1">
                  <a:lumMod val="50000"/>
                </a:schemeClr>
              </a:solidFill>
              <a:latin typeface="Elephan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u</a:t>
            </a:r>
            <a:endParaRPr lang="en-US" altLang="zh-CN"/>
          </a:p>
        </p:txBody>
      </p:sp>
      <p:pic>
        <p:nvPicPr>
          <p:cNvPr id="4" name="内容占位符 3" descr="073137_4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3427095" y="324485"/>
            <a:ext cx="5324475" cy="65043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201051810934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3144520" y="250825"/>
            <a:ext cx="5911215" cy="51911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6240" y="5410200"/>
            <a:ext cx="6156960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chemeClr val="tx1">
                    <a:lumMod val="50000"/>
                  </a:schemeClr>
                </a:solidFill>
              </a:rPr>
              <a:t>work pressure</a:t>
            </a:r>
            <a:endParaRPr lang="en-US" altLang="zh-CN" sz="480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</a:t>
            </a:r>
            <a:endParaRPr lang="en-US" altLang="zh-CN"/>
          </a:p>
        </p:txBody>
      </p:sp>
      <p:pic>
        <p:nvPicPr>
          <p:cNvPr id="8" name="内容占位符 7" descr="20140530152202_7547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801495" y="1074420"/>
            <a:ext cx="3890645" cy="3348990"/>
          </a:xfrm>
          <a:prstGeom prst="rect">
            <a:avLst/>
          </a:prstGeom>
        </p:spPr>
      </p:pic>
      <p:pic>
        <p:nvPicPr>
          <p:cNvPr id="9" name="图片 8" descr="u=3306224128,3781771039&amp;fm=21&amp;gp=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207760" y="1118870"/>
            <a:ext cx="4761230" cy="30035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870960" y="4602480"/>
            <a:ext cx="6156960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chemeClr val="tx1">
                    <a:lumMod val="50000"/>
                  </a:schemeClr>
                </a:solidFill>
              </a:rPr>
              <a:t>study pressure</a:t>
            </a:r>
            <a:endParaRPr lang="en-US" altLang="zh-CN" sz="480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003cBI0nzy6SeiL1Rcaee&amp;690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2682875" y="5080"/>
            <a:ext cx="5746750" cy="57467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596640" y="5654040"/>
            <a:ext cx="6156960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chemeClr val="tx1">
                    <a:lumMod val="50000"/>
                  </a:schemeClr>
                </a:solidFill>
              </a:rPr>
              <a:t>peer pressure</a:t>
            </a:r>
            <a:endParaRPr lang="en-US" altLang="zh-CN" sz="480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4220" y="1270635"/>
            <a:ext cx="11103610" cy="5000625"/>
          </a:xfrm>
        </p:spPr>
        <p:txBody>
          <a:bodyPr/>
          <a:p>
            <a:r>
              <a:rPr lang="en-US" altLang="zh-CN" sz="4400">
                <a:solidFill>
                  <a:schemeClr val="tx1">
                    <a:lumMod val="50000"/>
                  </a:schemeClr>
                </a:solidFill>
                <a:latin typeface="Algerian" charset="0"/>
              </a:rPr>
              <a:t>When will you feel most stressed out</a:t>
            </a:r>
            <a:r>
              <a:rPr lang="zh-CN" altLang="en-US" sz="4400">
                <a:solidFill>
                  <a:schemeClr val="tx1">
                    <a:lumMod val="50000"/>
                  </a:schemeClr>
                </a:solidFill>
                <a:latin typeface="Algerian" charset="0"/>
              </a:rPr>
              <a:t>？</a:t>
            </a:r>
            <a:r>
              <a:rPr lang="en-US" altLang="zh-CN" sz="4400">
                <a:solidFill>
                  <a:schemeClr val="tx1">
                    <a:lumMod val="50000"/>
                  </a:schemeClr>
                </a:solidFill>
                <a:latin typeface="Algerian" charset="0"/>
              </a:rPr>
              <a:t>If you are under a lot of pressure, what will you do?</a:t>
            </a:r>
            <a:endParaRPr lang="en-US" altLang="zh-CN" sz="4400">
              <a:solidFill>
                <a:schemeClr val="tx1">
                  <a:lumMod val="50000"/>
                </a:schemeClr>
              </a:solidFill>
              <a:latin typeface="Algeri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000120141119A19PPBG">
  <a:themeElements>
    <a:clrScheme name="自定义 143">
      <a:dk1>
        <a:srgbClr val="494B4D"/>
      </a:dk1>
      <a:lt1>
        <a:srgbClr val="FFFFFF"/>
      </a:lt1>
      <a:dk2>
        <a:srgbClr val="3D3F41"/>
      </a:dk2>
      <a:lt2>
        <a:srgbClr val="FFFFFF"/>
      </a:lt2>
      <a:accent1>
        <a:srgbClr val="FAA5C1"/>
      </a:accent1>
      <a:accent2>
        <a:srgbClr val="D06666"/>
      </a:accent2>
      <a:accent3>
        <a:srgbClr val="D0A976"/>
      </a:accent3>
      <a:accent4>
        <a:srgbClr val="7EB0DA"/>
      </a:accent4>
      <a:accent5>
        <a:srgbClr val="4FA0AB"/>
      </a:accent5>
      <a:accent6>
        <a:srgbClr val="CEBB2C"/>
      </a:accent6>
      <a:hlink>
        <a:srgbClr val="00B0F0"/>
      </a:hlink>
      <a:folHlink>
        <a:srgbClr val="AFB2B4"/>
      </a:folHlink>
    </a:clrScheme>
    <a:fontScheme name="KSO主题字体">
      <a:majorFont>
        <a:latin typeface="Calibri"/>
        <a:ea typeface="幼圆"/>
        <a:cs typeface=""/>
      </a:majorFont>
      <a:minorFont>
        <a:latin typeface="Calibri"/>
        <a:ea typeface="楷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</Words>
  <Application>Kingsoft Office WPP</Application>
  <PresentationFormat>宽屏</PresentationFormat>
  <Paragraphs>35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A000120141119A19PPBG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蔡一凡</dc:creator>
  <cp:lastModifiedBy>蔡一凡</cp:lastModifiedBy>
  <cp:revision>18</cp:revision>
  <dcterms:created xsi:type="dcterms:W3CDTF">2015-12-04T13:33:43Z</dcterms:created>
  <dcterms:modified xsi:type="dcterms:W3CDTF">2015-12-04T16:02:07Z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2052-10.1.0.5346</vt:lpwstr>
  </property>
</Properties>
</file>