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zh-CN"/>
              <a:t>边塞诗的形象与感情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181610"/>
            <a:ext cx="10515600" cy="1325563"/>
          </a:xfrm>
        </p:spPr>
        <p:txBody>
          <a:bodyPr>
            <a:normAutofit/>
          </a:bodyPr>
          <a:p>
            <a:r>
              <a:rPr lang="en-US" altLang="zh-CN"/>
              <a:t> </a:t>
            </a:r>
            <a:r>
              <a:rPr lang="zh-CN" altLang="en-US" b="1"/>
              <a:t>为什么说这是一首边塞诗？</a:t>
            </a:r>
            <a:r>
              <a:rPr lang="en-US" altLang="zh-CN" b="1"/>
              <a:t>  </a:t>
            </a:r>
            <a:r>
              <a:rPr lang="en-US" altLang="zh-CN"/>
              <a:t>          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ctr">
              <a:buNone/>
            </a:pPr>
            <a:r>
              <a:rPr lang="en-US" altLang="zh-CN" sz="5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5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度破讷沙</a:t>
            </a:r>
            <a:br>
              <a:rPr lang="zh-CN" altLang="en-US" sz="5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</a:br>
            <a:r>
              <a:rPr lang="zh-CN" altLang="en-US" sz="5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               唐 李益</a:t>
            </a:r>
            <a:endParaRPr lang="zh-CN" altLang="en-US" sz="5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  <a:p>
            <a:pPr marL="0" indent="0" algn="ctr">
              <a:buNone/>
            </a:pPr>
            <a:r>
              <a:rPr lang="zh-CN" altLang="en-US" sz="5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破讷沙头雁正飞，泉上战初归。</a:t>
            </a:r>
            <a:endParaRPr lang="zh-CN" altLang="en-US" sz="5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  <a:p>
            <a:pPr marL="0" indent="0" algn="ctr">
              <a:buNone/>
            </a:pPr>
            <a:r>
              <a:rPr lang="zh-CN" altLang="en-US" sz="5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平明日出东南地，满碛寒光生铁衣。</a:t>
            </a:r>
            <a:endParaRPr lang="zh-CN" altLang="en-US" sz="5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4800" b="1"/>
              <a:t>回顾我们学过的边塞诗，思考：</a:t>
            </a:r>
            <a:endParaRPr lang="zh-CN" altLang="en-US" sz="4800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4400" b="1"/>
              <a:t>边塞诗通常描写的内容是什么？</a:t>
            </a:r>
            <a:endParaRPr lang="zh-CN" altLang="en-US" sz="4400" b="1"/>
          </a:p>
          <a:p>
            <a:r>
              <a:rPr lang="zh-CN" altLang="en-US" sz="4400" b="1"/>
              <a:t>常见的形象有哪些？</a:t>
            </a:r>
            <a:endParaRPr lang="zh-CN" altLang="en-US" sz="4400" b="1"/>
          </a:p>
          <a:p>
            <a:r>
              <a:rPr lang="zh-CN" altLang="zh-CN" sz="4400" b="1"/>
              <a:t>通常会出现什么手法？</a:t>
            </a:r>
            <a:endParaRPr lang="zh-CN" altLang="zh-CN" sz="4400" b="1"/>
          </a:p>
          <a:p>
            <a:r>
              <a:rPr lang="zh-CN" altLang="en-US" sz="4400" b="1"/>
              <a:t>抒发的情感可能有哪些</a:t>
            </a:r>
            <a:r>
              <a:rPr lang="zh-CN" altLang="en-US"/>
              <a:t>？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WPS 演示</Application>
  <PresentationFormat>宽屏</PresentationFormat>
  <Paragraphs>15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Arial</vt:lpstr>
      <vt:lpstr>宋体</vt:lpstr>
      <vt:lpstr>Wingdings</vt:lpstr>
      <vt:lpstr>Calibri Light</vt:lpstr>
      <vt:lpstr>Latha</vt:lpstr>
      <vt:lpstr>Calibri</vt:lpstr>
      <vt:lpstr>Century Gothic</vt:lpstr>
      <vt:lpstr>微软雅黑</vt:lpstr>
      <vt:lpstr>黑体</vt:lpstr>
      <vt:lpstr>Office 主题</vt:lpstr>
      <vt:lpstr>边塞诗的形象与感情</vt:lpstr>
      <vt:lpstr> 为什么说这是一首边塞诗？             </vt:lpstr>
      <vt:lpstr>回顾我们学过的边塞诗，思考：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4</cp:revision>
  <dcterms:created xsi:type="dcterms:W3CDTF">2017-03-31T03:32:00Z</dcterms:created>
  <dcterms:modified xsi:type="dcterms:W3CDTF">2017-04-05T02:21:00Z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2052-10.1.0.6207</vt:lpwstr>
  </property>
</Properties>
</file>