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5" r:id="rId9"/>
    <p:sldId id="261" r:id="rId10"/>
    <p:sldId id="262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620" autoAdjust="0"/>
  </p:normalViewPr>
  <p:slideViewPr>
    <p:cSldViewPr>
      <p:cViewPr varScale="1">
        <p:scale>
          <a:sx n="66" d="100"/>
          <a:sy n="66" d="100"/>
        </p:scale>
        <p:origin x="-63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035D0F-0BA9-40AA-8A93-273795CC133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CB032F8-6C72-457F-9BCD-028A83B4389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   三（</a:t>
            </a:r>
            <a:r>
              <a:rPr lang="en-US" altLang="zh-CN" dirty="0" smtClean="0"/>
              <a:t>8</a:t>
            </a:r>
            <a:r>
              <a:rPr lang="zh-CN" altLang="en-US" dirty="0" smtClean="0"/>
              <a:t>）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王   子    路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1340768"/>
            <a:ext cx="7848000" cy="1728192"/>
          </a:xfrm>
        </p:spPr>
        <p:txBody>
          <a:bodyPr>
            <a:normAutofit/>
          </a:bodyPr>
          <a:lstStyle/>
          <a:p>
            <a:pPr algn="ctr"/>
            <a:r>
              <a:rPr lang="zh-CN" altLang="en-US" sz="4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寒      假     生      活</a:t>
            </a:r>
            <a:endParaRPr lang="zh-CN" altLang="en-US" sz="4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 smtClean="0"/>
              <a:t>我在云南昆明沧海边见到了很多红嘴鸥，这些海鸥都是从俄罗斯西伯利亚飞到我们过来过冬的。</a:t>
            </a:r>
            <a:endParaRPr lang="en-US" altLang="zh-CN" dirty="0" smtClean="0"/>
          </a:p>
          <a:p>
            <a:r>
              <a:rPr lang="zh-CN" altLang="en-US" dirty="0" smtClean="0"/>
              <a:t>海</a:t>
            </a:r>
            <a:r>
              <a:rPr lang="zh-CN" altLang="en-US" dirty="0" smtClean="0"/>
              <a:t>鸥多到什么程度呢？</a:t>
            </a:r>
            <a:endParaRPr lang="en-US" altLang="zh-CN" dirty="0" smtClean="0"/>
          </a:p>
          <a:p>
            <a:r>
              <a:rPr lang="zh-CN" altLang="en-US" dirty="0" smtClean="0"/>
              <a:t>小</a:t>
            </a:r>
            <a:r>
              <a:rPr lang="zh-CN" altLang="en-US" dirty="0" smtClean="0"/>
              <a:t>心一张嘴巴就有鸟屎掉进来！</a:t>
            </a:r>
            <a:endParaRPr lang="zh-CN" alt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600200"/>
            <a:ext cx="35433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春   节</a:t>
            </a:r>
            <a:endParaRPr lang="zh-CN" altLang="en-US" dirty="0"/>
          </a:p>
        </p:txBody>
      </p:sp>
      <p:pic>
        <p:nvPicPr>
          <p:cNvPr id="1026" name="Picture 2" descr="D:\cf\UserData\My Documents\Tencent Files\70746525\FileRecv\MobileFile\IMG_80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16764"/>
            <a:ext cx="3034432" cy="4045909"/>
          </a:xfrm>
          <a:prstGeom prst="rect">
            <a:avLst/>
          </a:prstGeom>
          <a:noFill/>
        </p:spPr>
      </p:pic>
      <p:pic>
        <p:nvPicPr>
          <p:cNvPr id="6" name="Picture 3" descr="D:\cf\UserData\My Documents\Tencent Files\70746525\FileRecv\MobileFile\IMG_8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276872"/>
            <a:ext cx="2800406" cy="37338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春节习俗：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挂春联，贴福字，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家家户户打扫卫生，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做馒头，做春卷，包馄饨等，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给长辈拜年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1340768"/>
            <a:ext cx="2956321" cy="39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340768"/>
            <a:ext cx="2956321" cy="39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cf\UserData\My Documents\Tencent Files\70746525\FileRecv\MobileFile\IMG_805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333" y="1316038"/>
            <a:ext cx="2956322" cy="3941762"/>
          </a:xfrm>
          <a:prstGeom prst="rect">
            <a:avLst/>
          </a:prstGeom>
          <a:noFill/>
        </p:spPr>
      </p:pic>
      <p:pic>
        <p:nvPicPr>
          <p:cNvPr id="9218" name="Picture 2" descr="D:\cf\UserData\My Documents\Tencent Files\70746525\FileRecv\MobileFile\IMG_805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4751" y="1316038"/>
            <a:ext cx="2956322" cy="3941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我的植物</a:t>
            </a:r>
            <a:endParaRPr lang="zh-CN" alt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8650" y="1600200"/>
            <a:ext cx="35433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 smtClean="0"/>
              <a:t>     过年，我养了一盆水仙花，水仙花耐寒，正好在春节最寒冷的时候开放，每次从外面回家，总能闻见家里有一股清香。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我的见闻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83968" y="1268760"/>
            <a:ext cx="4707632" cy="5055840"/>
          </a:xfrm>
        </p:spPr>
        <p:txBody>
          <a:bodyPr>
            <a:noAutofit/>
          </a:bodyPr>
          <a:lstStyle/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石林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岩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溶地貌（喀斯特地貌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约二亿八千万年前的石炭纪，石林才开始形成。大海中的石灰岩经过海水流动时不断冲刷，留下了无数的溶沟和溶柱。后来，这里的地壳不断上升和长时间的积淀，才逐渐变沧海为陆地。海水退去后，又历经了亿万年的烈日灼烤和雨水冲蚀、风化、地震，就留下了这一童话世界般的壮丽奇景。远远望去，那一支支、一座座、一丛丛巨大的灰黑色石峰石柱昂首苍穹，直指青天，犹如一片莽莽苍苍的黑森林，故名“石林”。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 descr="D:\cf\UserData\My Documents\Tencent Files\70746525\FileRecv\MobileFile\IMG_729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3543300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cf\UserData\My Documents\Tencent Files\70746525\FileRecv\MobileFile\IMG_729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59439"/>
            <a:ext cx="7435552" cy="4874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红嘴鸥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600200"/>
            <a:ext cx="35433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713740"/>
            <a:ext cx="3458144" cy="4610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</TotalTime>
  <Words>388</Words>
  <Application>Microsoft Office PowerPoint</Application>
  <PresentationFormat>全屏显示(4:3)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跋涉</vt:lpstr>
      <vt:lpstr>   三（8） 王   子    路</vt:lpstr>
      <vt:lpstr>春   节</vt:lpstr>
      <vt:lpstr>幻灯片 3</vt:lpstr>
      <vt:lpstr>幻灯片 4</vt:lpstr>
      <vt:lpstr>幻灯片 5</vt:lpstr>
      <vt:lpstr>我的植物</vt:lpstr>
      <vt:lpstr>我的见闻</vt:lpstr>
      <vt:lpstr>幻灯片 8</vt:lpstr>
      <vt:lpstr>红嘴鸥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三（8） 王   子    路</dc:title>
  <dc:creator>Administrator</dc:creator>
  <cp:lastModifiedBy>Administrator</cp:lastModifiedBy>
  <cp:revision>4</cp:revision>
  <dcterms:created xsi:type="dcterms:W3CDTF">2017-02-12T12:00:31Z</dcterms:created>
  <dcterms:modified xsi:type="dcterms:W3CDTF">2017-02-12T12:38:49Z</dcterms:modified>
</cp:coreProperties>
</file>