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Objects="1">
      <p:cViewPr varScale="1">
        <p:scale>
          <a:sx n="66" d="100"/>
          <a:sy n="66" d="100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6EC845-DB7D-2446-A207-B45D78B25C68}" type="datetimeFigureOut">
              <a:rPr lang="en-US" altLang="zh-CN" smtClean="0"/>
              <a:t>2/12/17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D5111-1239-8F4E-BB85-54105A2879E8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626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6D5CC9-075C-744F-9B66-7650707CFD28}" type="datetimeFigureOut">
              <a:rPr lang="en-US" altLang="zh-CN" smtClean="0"/>
              <a:t>2/12/17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AA0F4-C03E-7942-9720-7EDE28E5F2FF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196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78020" y="1257300"/>
            <a:ext cx="5488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春节</a:t>
            </a:r>
            <a:r>
              <a:rPr kumimoji="1" lang="zh-CN" altLang="en-US" dirty="0" smtClean="0"/>
              <a:t>习俗</a:t>
            </a:r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2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</a:rPr>
              <a:t>蒸大糕</a:t>
            </a:r>
            <a:r>
              <a:rPr lang="en-US" altLang="zh-CN" b="1" dirty="0" smtClean="0">
                <a:solidFill>
                  <a:srgbClr val="FFC000"/>
                </a:solidFill>
              </a:rPr>
              <a:t>——</a:t>
            </a:r>
            <a:r>
              <a:rPr lang="zh-CN" altLang="en-US" b="1" dirty="0" smtClean="0">
                <a:solidFill>
                  <a:srgbClr val="FFC000"/>
                </a:solidFill>
              </a:rPr>
              <a:t>步步高升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1690688"/>
            <a:ext cx="3263503" cy="5167312"/>
          </a:xfr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5601" y="1690688"/>
            <a:ext cx="3694626" cy="51673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4125" y="1690688"/>
            <a:ext cx="4333581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82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5760" y="0"/>
            <a:ext cx="7748354" cy="1690684"/>
          </a:xfrm>
        </p:spPr>
        <p:txBody>
          <a:bodyPr/>
          <a:lstStyle/>
          <a:p>
            <a:pPr algn="ctr"/>
            <a:r>
              <a:rPr lang="zh-CN" altLang="en-US" b="1" i="1" dirty="0" smtClean="0">
                <a:solidFill>
                  <a:srgbClr val="FFC000"/>
                </a:solidFill>
              </a:rPr>
              <a:t>购年货</a:t>
            </a:r>
            <a:endParaRPr lang="zh-CN" altLang="en-US" b="1" i="1" dirty="0">
              <a:solidFill>
                <a:srgbClr val="FFC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18985" y="1690685"/>
            <a:ext cx="3795129" cy="5167315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90685"/>
            <a:ext cx="4318985" cy="5167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114" y="1690684"/>
            <a:ext cx="4077886" cy="516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775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贴春联</a:t>
            </a:r>
            <a:r>
              <a:rPr lang="en-US" altLang="zh-CN" dirty="0" smtClean="0">
                <a:solidFill>
                  <a:srgbClr val="FFC000"/>
                </a:solidFill>
              </a:rPr>
              <a:t>——</a:t>
            </a:r>
            <a:r>
              <a:rPr lang="zh-CN" altLang="en-US" dirty="0" smtClean="0">
                <a:solidFill>
                  <a:srgbClr val="FFC000"/>
                </a:solidFill>
              </a:rPr>
              <a:t>迎新春</a:t>
            </a:r>
            <a:endParaRPr lang="zh-CN" altLang="en-US" dirty="0">
              <a:solidFill>
                <a:srgbClr val="FFC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690688"/>
            <a:ext cx="3875483" cy="5167312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8491" y="1690689"/>
            <a:ext cx="4295016" cy="51673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5290" y="1690688"/>
            <a:ext cx="4093970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992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719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舞龙</a:t>
            </a:r>
            <a:r>
              <a:rPr lang="en-US" altLang="zh-CN" dirty="0" smtClean="0">
                <a:solidFill>
                  <a:srgbClr val="FFC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——</a:t>
            </a:r>
            <a:r>
              <a:rPr lang="zh-CN" altLang="en-US" dirty="0" smtClean="0">
                <a:solidFill>
                  <a:srgbClr val="FFC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庆新春</a:t>
            </a:r>
            <a:endParaRPr lang="zh-CN" altLang="en-US" dirty="0">
              <a:solidFill>
                <a:srgbClr val="FFC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776297"/>
            <a:ext cx="5791200" cy="5043788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1776297"/>
            <a:ext cx="6400800" cy="504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44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竖排标题 3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 smtClean="0"/>
              <a:t>祝同学们新春快乐</a:t>
            </a:r>
          </a:p>
          <a:p>
            <a:r>
              <a:rPr lang="zh-CN" altLang="en-US" dirty="0"/>
              <a:t> </a:t>
            </a:r>
            <a:r>
              <a:rPr lang="zh-CN" altLang="en-US" dirty="0" smtClean="0"/>
              <a:t>          学习进步</a:t>
            </a:r>
            <a:endParaRPr lang="zh-CN" altLang="en-US" dirty="0"/>
          </a:p>
        </p:txBody>
      </p:sp>
      <p:sp>
        <p:nvSpPr>
          <p:cNvPr id="5" name="竖排文本占位符 4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           </a:t>
            </a:r>
            <a:r>
              <a:rPr lang="zh-CN" altLang="en-US" dirty="0" smtClean="0"/>
              <a:t>三（</a:t>
            </a:r>
            <a:r>
              <a:rPr lang="en-US" altLang="zh-CN" dirty="0" smtClean="0"/>
              <a:t>8</a:t>
            </a:r>
            <a:r>
              <a:rPr lang="zh-CN" altLang="en-US" dirty="0" smtClean="0"/>
              <a:t>）班朱思语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871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OfficeLight_16x9</Template>
  <TotalTime>59</TotalTime>
  <Application>Microsoft Macintosh PowerPoint</Application>
  <PresentationFormat>宽屏</PresentationFormat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Microsoft YaHei</vt:lpstr>
      <vt:lpstr>Calibri Light</vt:lpstr>
      <vt:lpstr>DengXian</vt:lpstr>
      <vt:lpstr>Arial</vt:lpstr>
      <vt:lpstr>等线</vt:lpstr>
      <vt:lpstr>Calibri</vt:lpstr>
      <vt:lpstr>等线 Light</vt:lpstr>
      <vt:lpstr>Office 主题</vt:lpstr>
      <vt:lpstr>PowerPoint 演示文稿</vt:lpstr>
      <vt:lpstr>蒸大糕——步步高升</vt:lpstr>
      <vt:lpstr>购年货</vt:lpstr>
      <vt:lpstr>贴春联——迎新春</vt:lpstr>
      <vt:lpstr>舞龙——庆新春</vt:lpstr>
      <vt:lpstr>祝同学们新春快乐            学习进步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bye789@sohu.com</dc:creator>
  <cp:lastModifiedBy>bye789@sohu.com</cp:lastModifiedBy>
  <cp:revision>34</cp:revision>
  <dcterms:created xsi:type="dcterms:W3CDTF">2017-02-12T11:39:03Z</dcterms:created>
  <dcterms:modified xsi:type="dcterms:W3CDTF">2017-02-12T12:38:53Z</dcterms:modified>
</cp:coreProperties>
</file>