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30" r:id="rId3"/>
    <p:sldId id="304" r:id="rId4"/>
    <p:sldId id="305" r:id="rId5"/>
    <p:sldId id="331" r:id="rId6"/>
    <p:sldId id="332" r:id="rId7"/>
    <p:sldId id="334" r:id="rId9"/>
    <p:sldId id="34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9E12"/>
    <a:srgbClr val="C85007"/>
    <a:srgbClr val="710910"/>
    <a:srgbClr val="9E0D16"/>
    <a:srgbClr val="AF0B12"/>
    <a:srgbClr val="CC0813"/>
    <a:srgbClr val="EB9D3F"/>
    <a:srgbClr val="EA9412"/>
    <a:srgbClr val="F3BA4C"/>
    <a:srgbClr val="D607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39" autoAdjust="0"/>
    <p:restoredTop sz="94660"/>
  </p:normalViewPr>
  <p:slideViewPr>
    <p:cSldViewPr snapToGrid="0">
      <p:cViewPr>
        <p:scale>
          <a:sx n="50" d="100"/>
          <a:sy n="50" d="100"/>
        </p:scale>
        <p:origin x="432" y="432"/>
      </p:cViewPr>
      <p:guideLst>
        <p:guide orient="horz" pos="2144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6BC222-821E-4E63-8AA5-B71CF09815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8BFCF-3C62-4E26-BB6D-2CE3241276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9E198182-FEC7-4DBD-97FA-F0C047891F2C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D607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66850" y="2956719"/>
            <a:ext cx="9258300" cy="976312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7129" y="4025108"/>
            <a:ext cx="9297742" cy="49371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9" t="35945" r="5269" b="38170"/>
          <a:stretch>
            <a:fillRect/>
          </a:stretch>
        </p:blipFill>
        <p:spPr>
          <a:xfrm>
            <a:off x="-489284" y="-336882"/>
            <a:ext cx="3914274" cy="21656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1" b="23509"/>
          <a:stretch>
            <a:fillRect/>
          </a:stretch>
        </p:blipFill>
        <p:spPr>
          <a:xfrm>
            <a:off x="1080513" y="-194510"/>
            <a:ext cx="2958087" cy="27329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1" b="23509"/>
          <a:stretch>
            <a:fillRect/>
          </a:stretch>
        </p:blipFill>
        <p:spPr>
          <a:xfrm>
            <a:off x="2515379" y="-372730"/>
            <a:ext cx="2132041" cy="19697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" t="24157" r="11349" b="52451"/>
          <a:stretch>
            <a:fillRect/>
          </a:stretch>
        </p:blipFill>
        <p:spPr>
          <a:xfrm>
            <a:off x="8394031" y="-456361"/>
            <a:ext cx="4327358" cy="22305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1" b="23509"/>
          <a:stretch>
            <a:fillRect/>
          </a:stretch>
        </p:blipFill>
        <p:spPr>
          <a:xfrm>
            <a:off x="8636343" y="231693"/>
            <a:ext cx="2958087" cy="27329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4862" y="2986506"/>
            <a:ext cx="6935871" cy="736600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14862" y="3765968"/>
            <a:ext cx="6935871" cy="452437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C08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50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297858"/>
            <a:ext cx="10515600" cy="487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9.png"/><Relationship Id="rId5" Type="http://schemas.openxmlformats.org/officeDocument/2006/relationships/image" Target="../media/image8.png"/><Relationship Id="rId4" Type="http://schemas.microsoft.com/office/2007/relationships/hdphoto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hdphoto" Target="../media/image18.png"/><Relationship Id="rId8" Type="http://schemas.openxmlformats.org/officeDocument/2006/relationships/image" Target="../media/image17.png"/><Relationship Id="rId7" Type="http://schemas.microsoft.com/office/2007/relationships/hdphoto" Target="../media/image16.png"/><Relationship Id="rId6" Type="http://schemas.openxmlformats.org/officeDocument/2006/relationships/image" Target="../media/image15.png"/><Relationship Id="rId5" Type="http://schemas.microsoft.com/office/2007/relationships/hdphoto" Target="../media/image14.png"/><Relationship Id="rId4" Type="http://schemas.openxmlformats.org/officeDocument/2006/relationships/image" Target="../media/image13.png"/><Relationship Id="rId3" Type="http://schemas.microsoft.com/office/2007/relationships/hdphoto" Target="../media/image12.png"/><Relationship Id="rId2" Type="http://schemas.openxmlformats.org/officeDocument/2006/relationships/image" Target="../media/image11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8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66850" y="4539139"/>
            <a:ext cx="9258300" cy="976312"/>
          </a:xfrm>
        </p:spPr>
        <p:txBody>
          <a:bodyPr>
            <a:noAutofit/>
          </a:bodyPr>
          <a:lstStyle/>
          <a:p>
            <a:br>
              <a:rPr lang="zh-CN" altLang="en-US" sz="6000" dirty="0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sz="7200" dirty="0">
                <a:solidFill>
                  <a:srgbClr val="EE9E12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喜迎新春</a:t>
            </a:r>
            <a:br>
              <a:rPr lang="zh-CN" altLang="en-US" sz="6000" dirty="0">
                <a:latin typeface="华文隶书" panose="02010800040101010101" charset="-122"/>
                <a:ea typeface="华文隶书" panose="02010800040101010101" charset="-122"/>
              </a:rPr>
            </a:br>
            <a:endParaRPr lang="zh-CN" altLang="en-US" sz="6000" dirty="0" smtClean="0">
              <a:latin typeface="+mj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hotocopy trans="30000"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211" b="24622"/>
          <a:stretch>
            <a:fillRect/>
          </a:stretch>
        </p:blipFill>
        <p:spPr>
          <a:xfrm>
            <a:off x="4309698" y="1022032"/>
            <a:ext cx="3572605" cy="19351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652880" y="1362629"/>
            <a:ext cx="31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CONTENT</a:t>
            </a:r>
            <a:endParaRPr lang="zh-CN" altLang="en-US" sz="2400" b="1" spc="400" dirty="0">
              <a:solidFill>
                <a:schemeClr val="accent1">
                  <a:lumMod val="40000"/>
                  <a:lumOff val="60000"/>
                </a:schemeClr>
              </a:solidFill>
              <a:latin typeface="Adobe Myungjo Std M" panose="02020600000000000000" pitchFamily="18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49399" y="993179"/>
            <a:ext cx="2121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</a:rPr>
              <a:t>目  录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01240" y="2172970"/>
            <a:ext cx="781050" cy="69977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</a:rPr>
              <a:t>01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653155" y="2248535"/>
            <a:ext cx="357060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做家务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01315" y="3163459"/>
            <a:ext cx="781050" cy="7620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</a:rPr>
              <a:t>02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653155" y="3376930"/>
            <a:ext cx="354393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包饺子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01315" y="4398742"/>
            <a:ext cx="781050" cy="7620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</a:rPr>
              <a:t>03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53155" y="4505325"/>
            <a:ext cx="353060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看花灯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301315" y="5527346"/>
            <a:ext cx="781050" cy="7620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</a:rPr>
              <a:t>04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653155" y="5633720"/>
            <a:ext cx="357060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烧香祈福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9" b="23540"/>
          <a:stretch>
            <a:fillRect/>
          </a:stretch>
        </p:blipFill>
        <p:spPr>
          <a:xfrm>
            <a:off x="-436560" y="-448961"/>
            <a:ext cx="3854764" cy="349832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70875" y="1782445"/>
            <a:ext cx="2888615" cy="45065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</a:rPr>
              <a:t>传说，年兽害怕红色、火光和爆炸声，而且通常在大年初一出没。所以每到大年初一这天，人们便有了拜年、贴春联、挂年画、贴窗花、放爆竹、发红包、穿新衣、吃饺子、守岁、舞狮舞龙、挂灯笼、磕头等活动和习俗。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6480" y="474345"/>
            <a:ext cx="189992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春节</a:t>
            </a:r>
            <a:endParaRPr lang="zh-CN" altLang="en-US" sz="6000" b="1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8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9" t="35945" r="5269" b="38170"/>
          <a:stretch>
            <a:fillRect/>
          </a:stretch>
        </p:blipFill>
        <p:spPr>
          <a:xfrm>
            <a:off x="-393031" y="33632"/>
            <a:ext cx="6091583" cy="33703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1" b="23509"/>
          <a:stretch>
            <a:fillRect/>
          </a:stretch>
        </p:blipFill>
        <p:spPr>
          <a:xfrm>
            <a:off x="1173716" y="1741235"/>
            <a:ext cx="2958087" cy="2732924"/>
          </a:xfrm>
          <a:prstGeom prst="rect">
            <a:avLst/>
          </a:prstGeom>
        </p:spPr>
      </p:pic>
      <p:pic>
        <p:nvPicPr>
          <p:cNvPr id="3" name="图片 2" descr="QQ图片2017021219415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5698490" y="621030"/>
            <a:ext cx="2722245" cy="37522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05200" y="2729230"/>
            <a:ext cx="2176145" cy="2076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chemeClr val="accent1"/>
                </a:solidFill>
              </a:rPr>
              <a:t>我勤劳能干，是妈妈的小帮手。</a:t>
            </a:r>
            <a:endParaRPr lang="zh-CN" altLang="en-US" sz="3200"/>
          </a:p>
        </p:txBody>
      </p:sp>
      <p:pic>
        <p:nvPicPr>
          <p:cNvPr id="5" name="图片 4" descr="QQ图片2017021219422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 rot="5400000">
            <a:off x="8041005" y="2451100"/>
            <a:ext cx="4504690" cy="30848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9" b="23540"/>
          <a:stretch>
            <a:fillRect/>
          </a:stretch>
        </p:blipFill>
        <p:spPr>
          <a:xfrm>
            <a:off x="-106045" y="-343535"/>
            <a:ext cx="3854450" cy="3116580"/>
          </a:xfrm>
          <a:prstGeom prst="rect">
            <a:avLst/>
          </a:prstGeom>
        </p:spPr>
      </p:pic>
      <p:pic>
        <p:nvPicPr>
          <p:cNvPr id="3" name="图片 2" descr="QQ图片201702121942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4810" y="972185"/>
            <a:ext cx="3597275" cy="47428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75685" y="1415415"/>
            <a:ext cx="2716530" cy="3539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chemeClr val="accent1"/>
                </a:solidFill>
              </a:rPr>
              <a:t>除夕的晚上，家家户户都会吃饺子，此时为两年之交、迎新辞旧的时刻，具有特殊意义。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9" t="35945" r="5269" b="38170"/>
          <a:stretch>
            <a:fillRect/>
          </a:stretch>
        </p:blipFill>
        <p:spPr>
          <a:xfrm>
            <a:off x="-393065" y="33655"/>
            <a:ext cx="5431790" cy="2974975"/>
          </a:xfrm>
          <a:prstGeom prst="rect">
            <a:avLst/>
          </a:prstGeom>
        </p:spPr>
      </p:pic>
      <p:pic>
        <p:nvPicPr>
          <p:cNvPr id="2" name="图片 1" descr="QQ图片2017021219420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rcRect/>
          <a:stretch>
            <a:fillRect/>
          </a:stretch>
        </p:blipFill>
        <p:spPr>
          <a:xfrm>
            <a:off x="165100" y="2773680"/>
            <a:ext cx="2578735" cy="3951605"/>
          </a:xfrm>
          <a:prstGeom prst="rect">
            <a:avLst/>
          </a:prstGeom>
        </p:spPr>
      </p:pic>
      <p:pic>
        <p:nvPicPr>
          <p:cNvPr id="3" name="图片 2" descr="QQ图片201702121942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6261100" y="2773680"/>
            <a:ext cx="2566670" cy="3808730"/>
          </a:xfrm>
          <a:prstGeom prst="rect">
            <a:avLst/>
          </a:prstGeom>
        </p:spPr>
      </p:pic>
      <p:pic>
        <p:nvPicPr>
          <p:cNvPr id="4" name="图片 3" descr="QQ图片2017021219421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rcRect/>
          <a:stretch>
            <a:fillRect/>
          </a:stretch>
        </p:blipFill>
        <p:spPr>
          <a:xfrm>
            <a:off x="2910205" y="218440"/>
            <a:ext cx="3184525" cy="4217035"/>
          </a:xfrm>
          <a:prstGeom prst="rect">
            <a:avLst/>
          </a:prstGeom>
        </p:spPr>
      </p:pic>
      <p:pic>
        <p:nvPicPr>
          <p:cNvPr id="5" name="图片 4" descr="QQ图片2017021219421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/>
                </a14:imgProps>
              </a:ext>
            </a:extLst>
          </a:blip>
          <a:srcRect/>
          <a:stretch>
            <a:fillRect/>
          </a:stretch>
        </p:blipFill>
        <p:spPr>
          <a:xfrm>
            <a:off x="9051925" y="1769110"/>
            <a:ext cx="2894965" cy="3556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631305" y="393700"/>
            <a:ext cx="3124835" cy="1249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accent1"/>
                </a:solidFill>
              </a:rPr>
              <a:t>热闹的人群，精美的花灯。</a:t>
            </a:r>
            <a:endParaRPr lang="zh-CN" altLang="en-US" sz="2800" b="1" dirty="0">
              <a:solidFill>
                <a:schemeClr val="accent1"/>
              </a:solidFill>
            </a:endParaRPr>
          </a:p>
          <a:p>
            <a:endParaRPr lang="zh-CN" altLang="en-US"/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9" b="23540"/>
          <a:stretch>
            <a:fillRect/>
          </a:stretch>
        </p:blipFill>
        <p:spPr>
          <a:xfrm>
            <a:off x="2254885" y="1161415"/>
            <a:ext cx="3854450" cy="3116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9" t="35945" r="5269" b="38170"/>
          <a:stretch>
            <a:fillRect/>
          </a:stretch>
        </p:blipFill>
        <p:spPr>
          <a:xfrm>
            <a:off x="-353026" y="7597"/>
            <a:ext cx="6091583" cy="3370342"/>
          </a:xfrm>
          <a:prstGeom prst="rect">
            <a:avLst/>
          </a:prstGeom>
        </p:spPr>
      </p:pic>
      <p:pic>
        <p:nvPicPr>
          <p:cNvPr id="7" name="图片 6" descr="QQ图片20170212194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4775" y="1925955"/>
            <a:ext cx="6299200" cy="45008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38495" y="751205"/>
            <a:ext cx="46412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accent1"/>
                </a:solidFill>
              </a:rPr>
              <a:t>即将</a:t>
            </a:r>
            <a:r>
              <a:rPr lang="zh-CN" altLang="en-US" sz="2800" b="1" dirty="0">
                <a:solidFill>
                  <a:schemeClr val="accent1"/>
                </a:solidFill>
                <a:sym typeface="+mn-ea"/>
              </a:rPr>
              <a:t>新春</a:t>
            </a:r>
            <a:r>
              <a:rPr lang="zh-CN" altLang="en-US" sz="2800" b="1" dirty="0">
                <a:solidFill>
                  <a:schemeClr val="accent1"/>
                </a:solidFill>
              </a:rPr>
              <a:t>意,寓此一炷香</a:t>
            </a:r>
            <a:r>
              <a:rPr lang="zh-CN" altLang="en-US" sz="3200" b="1" dirty="0">
                <a:solidFill>
                  <a:schemeClr val="accent1"/>
                </a:solidFill>
              </a:rPr>
              <a:t>。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696828" y="1461381"/>
            <a:ext cx="4597299" cy="3351252"/>
            <a:chOff x="-425115" y="1397211"/>
            <a:chExt cx="6091583" cy="44405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99" t="35945" r="5269" b="38170"/>
            <a:stretch>
              <a:fillRect/>
            </a:stretch>
          </p:blipFill>
          <p:spPr>
            <a:xfrm>
              <a:off x="-425115" y="1397211"/>
              <a:ext cx="6091583" cy="337034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561" b="23509"/>
            <a:stretch>
              <a:fillRect/>
            </a:stretch>
          </p:blipFill>
          <p:spPr>
            <a:xfrm>
              <a:off x="1141632" y="3104814"/>
              <a:ext cx="2958087" cy="273292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flipH="1">
            <a:off x="8300787" y="1461381"/>
            <a:ext cx="4597299" cy="3351252"/>
            <a:chOff x="-425115" y="1397211"/>
            <a:chExt cx="6091583" cy="44405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99" t="35945" r="5269" b="38170"/>
            <a:stretch>
              <a:fillRect/>
            </a:stretch>
          </p:blipFill>
          <p:spPr>
            <a:xfrm>
              <a:off x="-425115" y="1397211"/>
              <a:ext cx="6091583" cy="337034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561" b="23509"/>
            <a:stretch>
              <a:fillRect/>
            </a:stretch>
          </p:blipFill>
          <p:spPr>
            <a:xfrm>
              <a:off x="1141632" y="3104814"/>
              <a:ext cx="2958087" cy="2732924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3674261" y="2381250"/>
            <a:ext cx="484347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latin typeface="Britannic Bold" panose="020B0903060703020204" pitchFamily="34" charset="0"/>
              </a:rPr>
              <a:t>THANK YOU!</a:t>
            </a:r>
            <a:endParaRPr lang="en-US" altLang="zh-CN" sz="5400" b="1" dirty="0" smtClean="0">
              <a:latin typeface="Britannic Bold" panose="020B0903060703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 dirty="0" smtClean="0"/>
              <a:t>谢谢观看</a:t>
            </a:r>
            <a:endParaRPr lang="en-US" altLang="zh-CN" sz="5400" b="1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4534535" y="5477510"/>
            <a:ext cx="312293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三（8）班  石天赐</a:t>
            </a:r>
            <a:endParaRPr lang="en-US" altLang="zh-CN" sz="28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MH_TYPE" val="#NeiR#"/>
  <p:tag name="MH_NUMBER" val="大于六"/>
  <p:tag name="MH_CATEGORY" val="#BingLLB#"/>
  <p:tag name="MH_LAYOUT" val="SubTitleText"/>
  <p:tag name="MH" val="20161219215354"/>
  <p:tag name="MH_LIBRARY" val="GRAPHIC"/>
</p:tagLst>
</file>

<file path=ppt/theme/theme1.xml><?xml version="1.0" encoding="utf-8"?>
<a:theme xmlns:a="http://schemas.openxmlformats.org/drawingml/2006/main" name="Office 主题">
  <a:themeElements>
    <a:clrScheme name="自定义 57">
      <a:dk1>
        <a:srgbClr val="FFFFFF"/>
      </a:dk1>
      <a:lt1>
        <a:srgbClr val="404040"/>
      </a:lt1>
      <a:dk2>
        <a:srgbClr val="FFFFFF"/>
      </a:dk2>
      <a:lt2>
        <a:srgbClr val="44546A"/>
      </a:lt2>
      <a:accent1>
        <a:srgbClr val="E6AF00"/>
      </a:accent1>
      <a:accent2>
        <a:srgbClr val="FFFFFF"/>
      </a:accent2>
      <a:accent3>
        <a:srgbClr val="404040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0">
      <a:majorFont>
        <a:latin typeface="Calibri Light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</Words>
  <Application>WPS 演示</Application>
  <PresentationFormat>宽屏</PresentationFormat>
  <Paragraphs>40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华文隶书</vt:lpstr>
      <vt:lpstr>Adobe Myungjo Std M</vt:lpstr>
      <vt:lpstr>楷体</vt:lpstr>
      <vt:lpstr>Arial Narrow</vt:lpstr>
      <vt:lpstr>Calibri</vt:lpstr>
      <vt:lpstr>Britannic Bold</vt:lpstr>
      <vt:lpstr>微软雅黑</vt:lpstr>
      <vt:lpstr>Calibri Light</vt:lpstr>
      <vt:lpstr>MS PMincho</vt:lpstr>
      <vt:lpstr>Office 主题</vt:lpstr>
      <vt:lpstr> 喜迎新春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小清新年终总结汇报PPT模板</dc:title>
  <dc:creator>Administrator</dc:creator>
  <cp:lastModifiedBy>Administrator</cp:lastModifiedBy>
  <cp:revision>51</cp:revision>
  <dcterms:created xsi:type="dcterms:W3CDTF">2016-07-15T06:01:00Z</dcterms:created>
  <dcterms:modified xsi:type="dcterms:W3CDTF">2017-02-12T12:47:34Z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