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59" r:id="rId5"/>
    <p:sldId id="256" r:id="rId6"/>
    <p:sldId id="257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9D59B-15B5-4DE6-84DD-2B2A4791E3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9D59B-15B5-4DE6-84DD-2B2A4791E3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emf"/><Relationship Id="rId7" Type="http://schemas.openxmlformats.org/officeDocument/2006/relationships/image" Target="../media/image6.png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6.png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emf"/><Relationship Id="rId7" Type="http://schemas.openxmlformats.org/officeDocument/2006/relationships/image" Target="../media/image6.png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gradFill>
          <a:gsLst>
            <a:gs pos="0">
              <a:schemeClr val="bg2">
                <a:lumMod val="50000"/>
              </a:schemeClr>
            </a:gs>
            <a:gs pos="99153">
              <a:schemeClr val="bg2"/>
            </a:gs>
            <a:gs pos="5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40"/>
          <p:cNvGrpSpPr/>
          <p:nvPr/>
        </p:nvGrpSpPr>
        <p:grpSpPr>
          <a:xfrm>
            <a:off x="3433989" y="77595"/>
            <a:ext cx="5324022" cy="4729270"/>
            <a:chOff x="3377734" y="77595"/>
            <a:chExt cx="5324022" cy="4729270"/>
          </a:xfrm>
        </p:grpSpPr>
        <p:sp>
          <p:nvSpPr>
            <p:cNvPr id="8" name="椭圆 7"/>
            <p:cNvSpPr/>
            <p:nvPr/>
          </p:nvSpPr>
          <p:spPr>
            <a:xfrm>
              <a:off x="3721095" y="103195"/>
              <a:ext cx="4677188" cy="46771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410" b="10481"/>
            <a:stretch>
              <a:fillRect/>
            </a:stretch>
          </p:blipFill>
          <p:spPr>
            <a:xfrm>
              <a:off x="3377734" y="77595"/>
              <a:ext cx="5324022" cy="4729270"/>
            </a:xfrm>
            <a:prstGeom prst="rect">
              <a:avLst/>
            </a:prstGeom>
            <a:effectLst>
              <a:glow>
                <a:schemeClr val="accent4">
                  <a:alpha val="30000"/>
                </a:schemeClr>
              </a:glow>
            </a:effectLst>
          </p:spPr>
        </p:pic>
      </p:grp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0" y="3404452"/>
            <a:ext cx="12192000" cy="3302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27600"/>
            <a:ext cx="12192000" cy="1930400"/>
          </a:xfrm>
          <a:prstGeom prst="rect">
            <a:avLst/>
          </a:prstGeom>
          <a:effectLst>
            <a:glow rad="736600">
              <a:schemeClr val="accent1">
                <a:alpha val="17000"/>
              </a:schemeClr>
            </a:glow>
          </a:effec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35967">
            <a:off x="7092981" y="3395984"/>
            <a:ext cx="418850" cy="4390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9948">
            <a:off x="7876867" y="2264531"/>
            <a:ext cx="350932" cy="33509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2567">
            <a:off x="7407138" y="2485115"/>
            <a:ext cx="805034" cy="1156166"/>
          </a:xfrm>
          <a:prstGeom prst="rect">
            <a:avLst/>
          </a:prstGeom>
        </p:spPr>
      </p:pic>
      <p:sp>
        <p:nvSpPr>
          <p:cNvPr id="15" name="任意多边形: 形状 14"/>
          <p:cNvSpPr/>
          <p:nvPr/>
        </p:nvSpPr>
        <p:spPr>
          <a:xfrm>
            <a:off x="9561629" y="949924"/>
            <a:ext cx="2411389" cy="600409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8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: 形状 15"/>
          <p:cNvSpPr/>
          <p:nvPr/>
        </p:nvSpPr>
        <p:spPr>
          <a:xfrm>
            <a:off x="1429759" y="1699264"/>
            <a:ext cx="1970790" cy="462271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0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任意多边形: 形状 16"/>
          <p:cNvSpPr/>
          <p:nvPr/>
        </p:nvSpPr>
        <p:spPr>
          <a:xfrm rot="10800000">
            <a:off x="3460850" y="3495803"/>
            <a:ext cx="1345871" cy="414650"/>
          </a:xfrm>
          <a:custGeom>
            <a:avLst/>
            <a:gdLst>
              <a:gd name="connsiteX0" fmla="*/ 867450 w 1824526"/>
              <a:gd name="connsiteY0" fmla="*/ 472712 h 562119"/>
              <a:gd name="connsiteX1" fmla="*/ 867450 w 1824526"/>
              <a:gd name="connsiteY1" fmla="*/ 472713 h 562119"/>
              <a:gd name="connsiteX2" fmla="*/ 867450 w 1824526"/>
              <a:gd name="connsiteY2" fmla="*/ 472713 h 562119"/>
              <a:gd name="connsiteX3" fmla="*/ 956856 w 1824526"/>
              <a:gd name="connsiteY3" fmla="*/ 383307 h 562119"/>
              <a:gd name="connsiteX4" fmla="*/ 1735120 w 1824526"/>
              <a:gd name="connsiteY4" fmla="*/ 383307 h 562119"/>
              <a:gd name="connsiteX5" fmla="*/ 1824526 w 1824526"/>
              <a:gd name="connsiteY5" fmla="*/ 472713 h 562119"/>
              <a:gd name="connsiteX6" fmla="*/ 1824525 w 1824526"/>
              <a:gd name="connsiteY6" fmla="*/ 472713 h 562119"/>
              <a:gd name="connsiteX7" fmla="*/ 1735119 w 1824526"/>
              <a:gd name="connsiteY7" fmla="*/ 562119 h 562119"/>
              <a:gd name="connsiteX8" fmla="*/ 956856 w 1824526"/>
              <a:gd name="connsiteY8" fmla="*/ 562118 h 562119"/>
              <a:gd name="connsiteX9" fmla="*/ 874476 w 1824526"/>
              <a:gd name="connsiteY9" fmla="*/ 507513 h 562119"/>
              <a:gd name="connsiteX10" fmla="*/ 867450 w 1824526"/>
              <a:gd name="connsiteY10" fmla="*/ 472713 h 562119"/>
              <a:gd name="connsiteX11" fmla="*/ 874476 w 1824526"/>
              <a:gd name="connsiteY11" fmla="*/ 437912 h 562119"/>
              <a:gd name="connsiteX12" fmla="*/ 956856 w 1824526"/>
              <a:gd name="connsiteY12" fmla="*/ 383307 h 562119"/>
              <a:gd name="connsiteX13" fmla="*/ 0 w 1824526"/>
              <a:gd name="connsiteY13" fmla="*/ 154436 h 562119"/>
              <a:gd name="connsiteX14" fmla="*/ 0 w 1824526"/>
              <a:gd name="connsiteY14" fmla="*/ 154436 h 562119"/>
              <a:gd name="connsiteX15" fmla="*/ 0 w 1824526"/>
              <a:gd name="connsiteY15" fmla="*/ 154437 h 562119"/>
              <a:gd name="connsiteX16" fmla="*/ 154437 w 1824526"/>
              <a:gd name="connsiteY16" fmla="*/ 0 h 562119"/>
              <a:gd name="connsiteX17" fmla="*/ 1392183 w 1824526"/>
              <a:gd name="connsiteY17" fmla="*/ 0 h 562119"/>
              <a:gd name="connsiteX18" fmla="*/ 1546620 w 1824526"/>
              <a:gd name="connsiteY18" fmla="*/ 154437 h 562119"/>
              <a:gd name="connsiteX19" fmla="*/ 1546619 w 1824526"/>
              <a:gd name="connsiteY19" fmla="*/ 154437 h 562119"/>
              <a:gd name="connsiteX20" fmla="*/ 1392182 w 1824526"/>
              <a:gd name="connsiteY20" fmla="*/ 308874 h 562119"/>
              <a:gd name="connsiteX21" fmla="*/ 154437 w 1824526"/>
              <a:gd name="connsiteY21" fmla="*/ 308873 h 562119"/>
              <a:gd name="connsiteX22" fmla="*/ 12136 w 1824526"/>
              <a:gd name="connsiteY22" fmla="*/ 214550 h 562119"/>
              <a:gd name="connsiteX23" fmla="*/ 0 w 1824526"/>
              <a:gd name="connsiteY23" fmla="*/ 154436 h 562119"/>
              <a:gd name="connsiteX24" fmla="*/ 12136 w 1824526"/>
              <a:gd name="connsiteY24" fmla="*/ 94323 h 562119"/>
              <a:gd name="connsiteX25" fmla="*/ 154437 w 1824526"/>
              <a:gd name="connsiteY25" fmla="*/ 0 h 5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824526" h="562119">
                <a:moveTo>
                  <a:pt x="867450" y="472712"/>
                </a:moveTo>
                <a:lnTo>
                  <a:pt x="867450" y="472713"/>
                </a:lnTo>
                <a:lnTo>
                  <a:pt x="867450" y="472713"/>
                </a:lnTo>
                <a:close/>
                <a:moveTo>
                  <a:pt x="956856" y="383307"/>
                </a:moveTo>
                <a:lnTo>
                  <a:pt x="1735120" y="383307"/>
                </a:lnTo>
                <a:cubicBezTo>
                  <a:pt x="1784498" y="383307"/>
                  <a:pt x="1824526" y="423335"/>
                  <a:pt x="1824526" y="472713"/>
                </a:cubicBezTo>
                <a:lnTo>
                  <a:pt x="1824525" y="472713"/>
                </a:lnTo>
                <a:cubicBezTo>
                  <a:pt x="1824525" y="522091"/>
                  <a:pt x="1784497" y="562119"/>
                  <a:pt x="1735119" y="562119"/>
                </a:cubicBezTo>
                <a:lnTo>
                  <a:pt x="956856" y="562118"/>
                </a:lnTo>
                <a:cubicBezTo>
                  <a:pt x="919823" y="562118"/>
                  <a:pt x="888049" y="539602"/>
                  <a:pt x="874476" y="507513"/>
                </a:cubicBezTo>
                <a:lnTo>
                  <a:pt x="867450" y="472713"/>
                </a:lnTo>
                <a:lnTo>
                  <a:pt x="874476" y="437912"/>
                </a:lnTo>
                <a:cubicBezTo>
                  <a:pt x="888049" y="405823"/>
                  <a:pt x="919823" y="383307"/>
                  <a:pt x="956856" y="383307"/>
                </a:cubicBezTo>
                <a:close/>
                <a:moveTo>
                  <a:pt x="0" y="154436"/>
                </a:moveTo>
                <a:lnTo>
                  <a:pt x="0" y="154436"/>
                </a:lnTo>
                <a:lnTo>
                  <a:pt x="0" y="154437"/>
                </a:lnTo>
                <a:close/>
                <a:moveTo>
                  <a:pt x="154437" y="0"/>
                </a:moveTo>
                <a:lnTo>
                  <a:pt x="1392183" y="0"/>
                </a:lnTo>
                <a:cubicBezTo>
                  <a:pt x="1477476" y="0"/>
                  <a:pt x="1546620" y="69144"/>
                  <a:pt x="1546620" y="154437"/>
                </a:cubicBezTo>
                <a:lnTo>
                  <a:pt x="1546619" y="154437"/>
                </a:lnTo>
                <a:cubicBezTo>
                  <a:pt x="1546619" y="239730"/>
                  <a:pt x="1477475" y="308874"/>
                  <a:pt x="1392182" y="308874"/>
                </a:cubicBezTo>
                <a:lnTo>
                  <a:pt x="154437" y="308873"/>
                </a:lnTo>
                <a:cubicBezTo>
                  <a:pt x="90467" y="308873"/>
                  <a:pt x="35581" y="269979"/>
                  <a:pt x="12136" y="214550"/>
                </a:cubicBezTo>
                <a:lnTo>
                  <a:pt x="0" y="154436"/>
                </a:lnTo>
                <a:lnTo>
                  <a:pt x="12136" y="94323"/>
                </a:lnTo>
                <a:cubicBezTo>
                  <a:pt x="35581" y="38893"/>
                  <a:pt x="90467" y="0"/>
                  <a:pt x="154437" y="0"/>
                </a:cubicBezTo>
                <a:close/>
              </a:path>
            </a:pathLst>
          </a:custGeom>
          <a:gradFill>
            <a:gsLst>
              <a:gs pos="27000">
                <a:schemeClr val="accent2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: 形状 17"/>
          <p:cNvSpPr/>
          <p:nvPr/>
        </p:nvSpPr>
        <p:spPr>
          <a:xfrm>
            <a:off x="9253420" y="2782968"/>
            <a:ext cx="1199056" cy="235166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4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: 圆角 18"/>
          <p:cNvSpPr/>
          <p:nvPr/>
        </p:nvSpPr>
        <p:spPr>
          <a:xfrm rot="10800000">
            <a:off x="597132" y="2552110"/>
            <a:ext cx="1154266" cy="181537"/>
          </a:xfrm>
          <a:prstGeom prst="roundRect">
            <a:avLst>
              <a:gd name="adj" fmla="val 50000"/>
            </a:avLst>
          </a:prstGeom>
          <a:gradFill>
            <a:gsLst>
              <a:gs pos="20339">
                <a:schemeClr val="accent2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椭圆 19"/>
          <p:cNvSpPr/>
          <p:nvPr/>
        </p:nvSpPr>
        <p:spPr>
          <a:xfrm>
            <a:off x="3485886" y="2552110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1192266" y="936004"/>
            <a:ext cx="93610" cy="9361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1371336" y="1078058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0908839" y="3063199"/>
            <a:ext cx="75867" cy="75867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2908848" y="1480592"/>
            <a:ext cx="45719" cy="45719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9093308" y="523285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9286832" y="571495"/>
            <a:ext cx="114890" cy="11489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9976442" y="4148709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11065544" y="3942060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9495169" y="2208498"/>
            <a:ext cx="45719" cy="45719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047" y="1336042"/>
            <a:ext cx="393701" cy="110377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934" y="4917565"/>
            <a:ext cx="601756" cy="624987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892" y="3587243"/>
            <a:ext cx="892832" cy="92730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383" y="5996584"/>
            <a:ext cx="420562" cy="436798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020" y="5401564"/>
            <a:ext cx="340958" cy="354121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508" y="5372718"/>
            <a:ext cx="346365" cy="359737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403" y="818928"/>
            <a:ext cx="1591194" cy="3487214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38600" y="5825176"/>
            <a:ext cx="4114800" cy="463846"/>
          </a:xfrm>
        </p:spPr>
        <p:txBody>
          <a:bodyPr wrap="square">
            <a:normAutofit/>
          </a:bodyPr>
          <a:lstStyle>
            <a:lvl1pPr algn="ctr"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6" y="4106687"/>
            <a:ext cx="601756" cy="62498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173662"/>
            <a:ext cx="892832" cy="9273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824" y="5514056"/>
            <a:ext cx="420562" cy="4367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258" y="3100962"/>
            <a:ext cx="340958" cy="35412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6" y="4551805"/>
            <a:ext cx="346365" cy="359737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6" y="4106687"/>
            <a:ext cx="601756" cy="62498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173662"/>
            <a:ext cx="892832" cy="9273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824" y="5514056"/>
            <a:ext cx="420562" cy="4367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258" y="3100962"/>
            <a:ext cx="340958" cy="35412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6" y="4551805"/>
            <a:ext cx="346365" cy="35973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2423496" y="101397"/>
            <a:ext cx="7138133" cy="6340725"/>
            <a:chOff x="3398802" y="-3962978"/>
            <a:chExt cx="5324022" cy="4729270"/>
          </a:xfrm>
        </p:grpSpPr>
        <p:sp>
          <p:nvSpPr>
            <p:cNvPr id="8" name="椭圆 7"/>
            <p:cNvSpPr/>
            <p:nvPr/>
          </p:nvSpPr>
          <p:spPr>
            <a:xfrm>
              <a:off x="3722547" y="-3928449"/>
              <a:ext cx="4677188" cy="46771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410" b="10481"/>
            <a:stretch>
              <a:fillRect/>
            </a:stretch>
          </p:blipFill>
          <p:spPr>
            <a:xfrm>
              <a:off x="3398802" y="-3962978"/>
              <a:ext cx="5324022" cy="4729270"/>
            </a:xfrm>
            <a:prstGeom prst="rect">
              <a:avLst/>
            </a:prstGeom>
            <a:effectLst>
              <a:glow>
                <a:schemeClr val="accent4">
                  <a:alpha val="30000"/>
                </a:schemeClr>
              </a:glow>
            </a:effectLst>
          </p:spPr>
        </p:pic>
      </p:grp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-1" y="3543547"/>
            <a:ext cx="12191998" cy="3302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27600"/>
            <a:ext cx="12192000" cy="1930400"/>
          </a:xfrm>
          <a:prstGeom prst="rect">
            <a:avLst/>
          </a:prstGeom>
          <a:effectLst>
            <a:glow rad="736600">
              <a:schemeClr val="accent1">
                <a:alpha val="17000"/>
              </a:schemeClr>
            </a:glow>
          </a:effec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35967">
            <a:off x="3079524" y="3856998"/>
            <a:ext cx="677225" cy="70992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971353">
            <a:off x="3920417" y="1973103"/>
            <a:ext cx="503532" cy="48081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2567">
            <a:off x="3294523" y="2131282"/>
            <a:ext cx="1245808" cy="1789192"/>
          </a:xfrm>
          <a:prstGeom prst="rect">
            <a:avLst/>
          </a:prstGeom>
        </p:spPr>
      </p:pic>
      <p:sp>
        <p:nvSpPr>
          <p:cNvPr id="15" name="任意多边形: 形状 14"/>
          <p:cNvSpPr/>
          <p:nvPr/>
        </p:nvSpPr>
        <p:spPr>
          <a:xfrm>
            <a:off x="9561629" y="949924"/>
            <a:ext cx="2411389" cy="600409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8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: 形状 15"/>
          <p:cNvSpPr/>
          <p:nvPr/>
        </p:nvSpPr>
        <p:spPr>
          <a:xfrm>
            <a:off x="1023288" y="1394678"/>
            <a:ext cx="1970790" cy="462271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0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任意多边形: 形状 16"/>
          <p:cNvSpPr/>
          <p:nvPr/>
        </p:nvSpPr>
        <p:spPr>
          <a:xfrm>
            <a:off x="9253420" y="2782968"/>
            <a:ext cx="1199056" cy="235166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4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: 圆角 17"/>
          <p:cNvSpPr/>
          <p:nvPr/>
        </p:nvSpPr>
        <p:spPr>
          <a:xfrm rot="10800000">
            <a:off x="597132" y="2552110"/>
            <a:ext cx="1154266" cy="181537"/>
          </a:xfrm>
          <a:prstGeom prst="roundRect">
            <a:avLst>
              <a:gd name="adj" fmla="val 50000"/>
            </a:avLst>
          </a:prstGeom>
          <a:gradFill>
            <a:gsLst>
              <a:gs pos="20339">
                <a:schemeClr val="accent2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椭圆 18"/>
          <p:cNvSpPr/>
          <p:nvPr/>
        </p:nvSpPr>
        <p:spPr>
          <a:xfrm>
            <a:off x="3485886" y="2552110"/>
            <a:ext cx="53340" cy="53340"/>
          </a:xfrm>
          <a:prstGeom prst="ellipse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1192266" y="936004"/>
            <a:ext cx="93610" cy="9361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1371336" y="1078058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10908839" y="3063199"/>
            <a:ext cx="75867" cy="75867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2908848" y="1480592"/>
            <a:ext cx="45719" cy="45719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9093308" y="523285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9286832" y="571495"/>
            <a:ext cx="114890" cy="11489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9976442" y="4148709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11065544" y="3942060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9495169" y="2208498"/>
            <a:ext cx="45719" cy="45719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529" y="4202049"/>
            <a:ext cx="601756" cy="624987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892" y="3587243"/>
            <a:ext cx="892832" cy="92730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383" y="5996584"/>
            <a:ext cx="420562" cy="436798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020" y="5401564"/>
            <a:ext cx="340958" cy="354121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508" y="5372718"/>
            <a:ext cx="346365" cy="359737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86129">
            <a:off x="4279631" y="3790672"/>
            <a:ext cx="425826" cy="4066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692272" y="2871459"/>
            <a:ext cx="3918327" cy="936006"/>
          </a:xfrm>
        </p:spPr>
        <p:txBody>
          <a:bodyPr anchor="t" anchorCtr="0">
            <a:normAutofit/>
          </a:bodyPr>
          <a:lstStyle>
            <a:lvl1pPr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672463" y="1685917"/>
            <a:ext cx="3324907" cy="110898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598" y="6356349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6" y="4106687"/>
            <a:ext cx="601756" cy="62498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173662"/>
            <a:ext cx="892832" cy="9273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824" y="5514056"/>
            <a:ext cx="420562" cy="43679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258" y="3100962"/>
            <a:ext cx="340958" cy="3541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6" y="4551805"/>
            <a:ext cx="346365" cy="35973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6" y="4106687"/>
            <a:ext cx="601756" cy="62498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173662"/>
            <a:ext cx="892832" cy="9273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824" y="5514056"/>
            <a:ext cx="420562" cy="43679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258" y="3100962"/>
            <a:ext cx="340958" cy="35412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6" y="4551805"/>
            <a:ext cx="346365" cy="35973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33989" y="77595"/>
            <a:ext cx="5324022" cy="4729270"/>
            <a:chOff x="3377734" y="77595"/>
            <a:chExt cx="5324022" cy="4729270"/>
          </a:xfrm>
        </p:grpSpPr>
        <p:sp>
          <p:nvSpPr>
            <p:cNvPr id="7" name="椭圆 6"/>
            <p:cNvSpPr/>
            <p:nvPr/>
          </p:nvSpPr>
          <p:spPr>
            <a:xfrm>
              <a:off x="3721095" y="103195"/>
              <a:ext cx="4677188" cy="46771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410" b="10481"/>
            <a:stretch>
              <a:fillRect/>
            </a:stretch>
          </p:blipFill>
          <p:spPr>
            <a:xfrm>
              <a:off x="3377734" y="77595"/>
              <a:ext cx="5324022" cy="4729270"/>
            </a:xfrm>
            <a:prstGeom prst="rect">
              <a:avLst/>
            </a:prstGeom>
            <a:effectLst>
              <a:glow>
                <a:schemeClr val="accent4">
                  <a:alpha val="30000"/>
                </a:schemeClr>
              </a:glow>
            </a:effectLst>
          </p:spPr>
        </p:pic>
      </p:grp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0" y="3404452"/>
            <a:ext cx="12192000" cy="3302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27600"/>
            <a:ext cx="12192000" cy="1930400"/>
          </a:xfrm>
          <a:prstGeom prst="rect">
            <a:avLst/>
          </a:prstGeom>
          <a:effectLst>
            <a:glow rad="736600">
              <a:schemeClr val="accent1">
                <a:alpha val="17000"/>
              </a:schemeClr>
            </a:glow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35967">
            <a:off x="7092981" y="3395984"/>
            <a:ext cx="418850" cy="4390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9948">
            <a:off x="7876867" y="2264531"/>
            <a:ext cx="350932" cy="33509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2567">
            <a:off x="7407138" y="2485115"/>
            <a:ext cx="805034" cy="1156166"/>
          </a:xfrm>
          <a:prstGeom prst="rect">
            <a:avLst/>
          </a:prstGeom>
        </p:spPr>
      </p:pic>
      <p:sp>
        <p:nvSpPr>
          <p:cNvPr id="14" name="任意多边形: 形状 13"/>
          <p:cNvSpPr/>
          <p:nvPr/>
        </p:nvSpPr>
        <p:spPr>
          <a:xfrm>
            <a:off x="9561629" y="949924"/>
            <a:ext cx="2411389" cy="600409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8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: 形状 14"/>
          <p:cNvSpPr/>
          <p:nvPr/>
        </p:nvSpPr>
        <p:spPr>
          <a:xfrm>
            <a:off x="1429759" y="1699264"/>
            <a:ext cx="1970790" cy="462271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0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任意多边形: 形状 15"/>
          <p:cNvSpPr/>
          <p:nvPr/>
        </p:nvSpPr>
        <p:spPr>
          <a:xfrm rot="10800000">
            <a:off x="3460850" y="3495803"/>
            <a:ext cx="1345871" cy="414650"/>
          </a:xfrm>
          <a:custGeom>
            <a:avLst/>
            <a:gdLst>
              <a:gd name="connsiteX0" fmla="*/ 867450 w 1824526"/>
              <a:gd name="connsiteY0" fmla="*/ 472712 h 562119"/>
              <a:gd name="connsiteX1" fmla="*/ 867450 w 1824526"/>
              <a:gd name="connsiteY1" fmla="*/ 472713 h 562119"/>
              <a:gd name="connsiteX2" fmla="*/ 867450 w 1824526"/>
              <a:gd name="connsiteY2" fmla="*/ 472713 h 562119"/>
              <a:gd name="connsiteX3" fmla="*/ 956856 w 1824526"/>
              <a:gd name="connsiteY3" fmla="*/ 383307 h 562119"/>
              <a:gd name="connsiteX4" fmla="*/ 1735120 w 1824526"/>
              <a:gd name="connsiteY4" fmla="*/ 383307 h 562119"/>
              <a:gd name="connsiteX5" fmla="*/ 1824526 w 1824526"/>
              <a:gd name="connsiteY5" fmla="*/ 472713 h 562119"/>
              <a:gd name="connsiteX6" fmla="*/ 1824525 w 1824526"/>
              <a:gd name="connsiteY6" fmla="*/ 472713 h 562119"/>
              <a:gd name="connsiteX7" fmla="*/ 1735119 w 1824526"/>
              <a:gd name="connsiteY7" fmla="*/ 562119 h 562119"/>
              <a:gd name="connsiteX8" fmla="*/ 956856 w 1824526"/>
              <a:gd name="connsiteY8" fmla="*/ 562118 h 562119"/>
              <a:gd name="connsiteX9" fmla="*/ 874476 w 1824526"/>
              <a:gd name="connsiteY9" fmla="*/ 507513 h 562119"/>
              <a:gd name="connsiteX10" fmla="*/ 867450 w 1824526"/>
              <a:gd name="connsiteY10" fmla="*/ 472713 h 562119"/>
              <a:gd name="connsiteX11" fmla="*/ 874476 w 1824526"/>
              <a:gd name="connsiteY11" fmla="*/ 437912 h 562119"/>
              <a:gd name="connsiteX12" fmla="*/ 956856 w 1824526"/>
              <a:gd name="connsiteY12" fmla="*/ 383307 h 562119"/>
              <a:gd name="connsiteX13" fmla="*/ 0 w 1824526"/>
              <a:gd name="connsiteY13" fmla="*/ 154436 h 562119"/>
              <a:gd name="connsiteX14" fmla="*/ 0 w 1824526"/>
              <a:gd name="connsiteY14" fmla="*/ 154436 h 562119"/>
              <a:gd name="connsiteX15" fmla="*/ 0 w 1824526"/>
              <a:gd name="connsiteY15" fmla="*/ 154437 h 562119"/>
              <a:gd name="connsiteX16" fmla="*/ 154437 w 1824526"/>
              <a:gd name="connsiteY16" fmla="*/ 0 h 562119"/>
              <a:gd name="connsiteX17" fmla="*/ 1392183 w 1824526"/>
              <a:gd name="connsiteY17" fmla="*/ 0 h 562119"/>
              <a:gd name="connsiteX18" fmla="*/ 1546620 w 1824526"/>
              <a:gd name="connsiteY18" fmla="*/ 154437 h 562119"/>
              <a:gd name="connsiteX19" fmla="*/ 1546619 w 1824526"/>
              <a:gd name="connsiteY19" fmla="*/ 154437 h 562119"/>
              <a:gd name="connsiteX20" fmla="*/ 1392182 w 1824526"/>
              <a:gd name="connsiteY20" fmla="*/ 308874 h 562119"/>
              <a:gd name="connsiteX21" fmla="*/ 154437 w 1824526"/>
              <a:gd name="connsiteY21" fmla="*/ 308873 h 562119"/>
              <a:gd name="connsiteX22" fmla="*/ 12136 w 1824526"/>
              <a:gd name="connsiteY22" fmla="*/ 214550 h 562119"/>
              <a:gd name="connsiteX23" fmla="*/ 0 w 1824526"/>
              <a:gd name="connsiteY23" fmla="*/ 154436 h 562119"/>
              <a:gd name="connsiteX24" fmla="*/ 12136 w 1824526"/>
              <a:gd name="connsiteY24" fmla="*/ 94323 h 562119"/>
              <a:gd name="connsiteX25" fmla="*/ 154437 w 1824526"/>
              <a:gd name="connsiteY25" fmla="*/ 0 h 5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824526" h="562119">
                <a:moveTo>
                  <a:pt x="867450" y="472712"/>
                </a:moveTo>
                <a:lnTo>
                  <a:pt x="867450" y="472713"/>
                </a:lnTo>
                <a:lnTo>
                  <a:pt x="867450" y="472713"/>
                </a:lnTo>
                <a:close/>
                <a:moveTo>
                  <a:pt x="956856" y="383307"/>
                </a:moveTo>
                <a:lnTo>
                  <a:pt x="1735120" y="383307"/>
                </a:lnTo>
                <a:cubicBezTo>
                  <a:pt x="1784498" y="383307"/>
                  <a:pt x="1824526" y="423335"/>
                  <a:pt x="1824526" y="472713"/>
                </a:cubicBezTo>
                <a:lnTo>
                  <a:pt x="1824525" y="472713"/>
                </a:lnTo>
                <a:cubicBezTo>
                  <a:pt x="1824525" y="522091"/>
                  <a:pt x="1784497" y="562119"/>
                  <a:pt x="1735119" y="562119"/>
                </a:cubicBezTo>
                <a:lnTo>
                  <a:pt x="956856" y="562118"/>
                </a:lnTo>
                <a:cubicBezTo>
                  <a:pt x="919823" y="562118"/>
                  <a:pt x="888049" y="539602"/>
                  <a:pt x="874476" y="507513"/>
                </a:cubicBezTo>
                <a:lnTo>
                  <a:pt x="867450" y="472713"/>
                </a:lnTo>
                <a:lnTo>
                  <a:pt x="874476" y="437912"/>
                </a:lnTo>
                <a:cubicBezTo>
                  <a:pt x="888049" y="405823"/>
                  <a:pt x="919823" y="383307"/>
                  <a:pt x="956856" y="383307"/>
                </a:cubicBezTo>
                <a:close/>
                <a:moveTo>
                  <a:pt x="0" y="154436"/>
                </a:moveTo>
                <a:lnTo>
                  <a:pt x="0" y="154436"/>
                </a:lnTo>
                <a:lnTo>
                  <a:pt x="0" y="154437"/>
                </a:lnTo>
                <a:close/>
                <a:moveTo>
                  <a:pt x="154437" y="0"/>
                </a:moveTo>
                <a:lnTo>
                  <a:pt x="1392183" y="0"/>
                </a:lnTo>
                <a:cubicBezTo>
                  <a:pt x="1477476" y="0"/>
                  <a:pt x="1546620" y="69144"/>
                  <a:pt x="1546620" y="154437"/>
                </a:cubicBezTo>
                <a:lnTo>
                  <a:pt x="1546619" y="154437"/>
                </a:lnTo>
                <a:cubicBezTo>
                  <a:pt x="1546619" y="239730"/>
                  <a:pt x="1477475" y="308874"/>
                  <a:pt x="1392182" y="308874"/>
                </a:cubicBezTo>
                <a:lnTo>
                  <a:pt x="154437" y="308873"/>
                </a:lnTo>
                <a:cubicBezTo>
                  <a:pt x="90467" y="308873"/>
                  <a:pt x="35581" y="269979"/>
                  <a:pt x="12136" y="214550"/>
                </a:cubicBezTo>
                <a:lnTo>
                  <a:pt x="0" y="154436"/>
                </a:lnTo>
                <a:lnTo>
                  <a:pt x="12136" y="94323"/>
                </a:lnTo>
                <a:cubicBezTo>
                  <a:pt x="35581" y="38893"/>
                  <a:pt x="90467" y="0"/>
                  <a:pt x="154437" y="0"/>
                </a:cubicBezTo>
                <a:close/>
              </a:path>
            </a:pathLst>
          </a:custGeom>
          <a:gradFill>
            <a:gsLst>
              <a:gs pos="27000">
                <a:schemeClr val="accent2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任意多边形: 形状 16"/>
          <p:cNvSpPr/>
          <p:nvPr/>
        </p:nvSpPr>
        <p:spPr>
          <a:xfrm>
            <a:off x="9253420" y="2782968"/>
            <a:ext cx="1199056" cy="235166"/>
          </a:xfrm>
          <a:custGeom>
            <a:avLst/>
            <a:gdLst>
              <a:gd name="connsiteX0" fmla="*/ 203200 w 2762250"/>
              <a:gd name="connsiteY0" fmla="*/ 0 h 785762"/>
              <a:gd name="connsiteX1" fmla="*/ 1816100 w 2762250"/>
              <a:gd name="connsiteY1" fmla="*/ 0 h 785762"/>
              <a:gd name="connsiteX2" fmla="*/ 2019300 w 2762250"/>
              <a:gd name="connsiteY2" fmla="*/ 203200 h 785762"/>
              <a:gd name="connsiteX3" fmla="*/ 1959784 w 2762250"/>
              <a:gd name="connsiteY3" fmla="*/ 346884 h 785762"/>
              <a:gd name="connsiteX4" fmla="*/ 1911613 w 2762250"/>
              <a:gd name="connsiteY4" fmla="*/ 379362 h 785762"/>
              <a:gd name="connsiteX5" fmla="*/ 2559050 w 2762250"/>
              <a:gd name="connsiteY5" fmla="*/ 379362 h 785762"/>
              <a:gd name="connsiteX6" fmla="*/ 2762250 w 2762250"/>
              <a:gd name="connsiteY6" fmla="*/ 582562 h 785762"/>
              <a:gd name="connsiteX7" fmla="*/ 2559050 w 2762250"/>
              <a:gd name="connsiteY7" fmla="*/ 785762 h 785762"/>
              <a:gd name="connsiteX8" fmla="*/ 946150 w 2762250"/>
              <a:gd name="connsiteY8" fmla="*/ 785762 h 785762"/>
              <a:gd name="connsiteX9" fmla="*/ 742950 w 2762250"/>
              <a:gd name="connsiteY9" fmla="*/ 582562 h 785762"/>
              <a:gd name="connsiteX10" fmla="*/ 802466 w 2762250"/>
              <a:gd name="connsiteY10" fmla="*/ 438878 h 785762"/>
              <a:gd name="connsiteX11" fmla="*/ 850637 w 2762250"/>
              <a:gd name="connsiteY11" fmla="*/ 406400 h 785762"/>
              <a:gd name="connsiteX12" fmla="*/ 203200 w 2762250"/>
              <a:gd name="connsiteY12" fmla="*/ 406400 h 785762"/>
              <a:gd name="connsiteX13" fmla="*/ 0 w 2762250"/>
              <a:gd name="connsiteY13" fmla="*/ 203200 h 785762"/>
              <a:gd name="connsiteX14" fmla="*/ 203200 w 2762250"/>
              <a:gd name="connsiteY14" fmla="*/ 0 h 7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62250" h="785762">
                <a:moveTo>
                  <a:pt x="203200" y="0"/>
                </a:moveTo>
                <a:lnTo>
                  <a:pt x="1816100" y="0"/>
                </a:lnTo>
                <a:cubicBezTo>
                  <a:pt x="1928324" y="0"/>
                  <a:pt x="2019300" y="90976"/>
                  <a:pt x="2019300" y="203200"/>
                </a:cubicBezTo>
                <a:cubicBezTo>
                  <a:pt x="2019300" y="259312"/>
                  <a:pt x="1996556" y="310112"/>
                  <a:pt x="1959784" y="346884"/>
                </a:cubicBezTo>
                <a:lnTo>
                  <a:pt x="1911613" y="379362"/>
                </a:lnTo>
                <a:lnTo>
                  <a:pt x="2559050" y="379362"/>
                </a:lnTo>
                <a:cubicBezTo>
                  <a:pt x="2671274" y="379362"/>
                  <a:pt x="2762250" y="470338"/>
                  <a:pt x="2762250" y="582562"/>
                </a:cubicBezTo>
                <a:cubicBezTo>
                  <a:pt x="2762250" y="694786"/>
                  <a:pt x="2671274" y="785762"/>
                  <a:pt x="2559050" y="785762"/>
                </a:cubicBezTo>
                <a:lnTo>
                  <a:pt x="946150" y="785762"/>
                </a:lnTo>
                <a:cubicBezTo>
                  <a:pt x="833926" y="785762"/>
                  <a:pt x="742950" y="694786"/>
                  <a:pt x="742950" y="582562"/>
                </a:cubicBezTo>
                <a:cubicBezTo>
                  <a:pt x="742950" y="526450"/>
                  <a:pt x="765694" y="475650"/>
                  <a:pt x="802466" y="438878"/>
                </a:cubicBezTo>
                <a:lnTo>
                  <a:pt x="850637" y="406400"/>
                </a:ln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4000">
                <a:schemeClr val="accent2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: 圆角 17"/>
          <p:cNvSpPr/>
          <p:nvPr/>
        </p:nvSpPr>
        <p:spPr>
          <a:xfrm rot="10800000">
            <a:off x="597132" y="2552110"/>
            <a:ext cx="1154266" cy="181537"/>
          </a:xfrm>
          <a:prstGeom prst="roundRect">
            <a:avLst>
              <a:gd name="adj" fmla="val 50000"/>
            </a:avLst>
          </a:prstGeom>
          <a:gradFill>
            <a:gsLst>
              <a:gs pos="20339">
                <a:schemeClr val="accent2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椭圆 18"/>
          <p:cNvSpPr/>
          <p:nvPr/>
        </p:nvSpPr>
        <p:spPr>
          <a:xfrm>
            <a:off x="3485886" y="2552110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1192266" y="936004"/>
            <a:ext cx="93610" cy="9361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1371336" y="1078058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10908839" y="3063199"/>
            <a:ext cx="75867" cy="75867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2908848" y="1480592"/>
            <a:ext cx="45719" cy="45719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9093308" y="523285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9286832" y="571495"/>
            <a:ext cx="114890" cy="11489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9976442" y="4148709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11065544" y="3942060"/>
            <a:ext cx="53340" cy="53340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9495169" y="2208498"/>
            <a:ext cx="45719" cy="45719"/>
          </a:xfrm>
          <a:prstGeom prst="ellipse">
            <a:avLst/>
          </a:prstGeom>
          <a:solidFill>
            <a:schemeClr val="accent3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047" y="1336042"/>
            <a:ext cx="393701" cy="110377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934" y="4917565"/>
            <a:ext cx="601756" cy="624987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892" y="3587243"/>
            <a:ext cx="892832" cy="92730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383" y="5996584"/>
            <a:ext cx="420562" cy="436798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020" y="5401564"/>
            <a:ext cx="340958" cy="354121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508" y="5372718"/>
            <a:ext cx="346365" cy="359737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808" y="1078058"/>
            <a:ext cx="1280271" cy="3164098"/>
          </a:xfrm>
          <a:prstGeom prst="rect">
            <a:avLst/>
          </a:prstGeom>
        </p:spPr>
      </p:pic>
      <p:sp>
        <p:nvSpPr>
          <p:cNvPr id="37" name="内容占位符 36"/>
          <p:cNvSpPr>
            <a:spLocks noGrp="1"/>
          </p:cNvSpPr>
          <p:nvPr>
            <p:ph sz="quarter" idx="13"/>
          </p:nvPr>
        </p:nvSpPr>
        <p:spPr>
          <a:xfrm>
            <a:off x="4038600" y="5812547"/>
            <a:ext cx="4114800" cy="46384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6" y="4106687"/>
            <a:ext cx="601756" cy="62498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173662"/>
            <a:ext cx="892832" cy="9273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824" y="5514056"/>
            <a:ext cx="420562" cy="43679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258" y="3100962"/>
            <a:ext cx="340958" cy="35412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6" y="4551805"/>
            <a:ext cx="346365" cy="359737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6" y="4106687"/>
            <a:ext cx="601756" cy="62498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173662"/>
            <a:ext cx="892832" cy="9273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824" y="5514056"/>
            <a:ext cx="420562" cy="43679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258" y="3100962"/>
            <a:ext cx="340958" cy="3541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6" y="4551805"/>
            <a:ext cx="346365" cy="35973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6" y="4106687"/>
            <a:ext cx="601756" cy="62498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173662"/>
            <a:ext cx="892832" cy="9273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824" y="5514056"/>
            <a:ext cx="420562" cy="4367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258" y="3100962"/>
            <a:ext cx="340958" cy="35412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6" y="4551805"/>
            <a:ext cx="346365" cy="359737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99700" y="365125"/>
            <a:ext cx="105410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372600" cy="581183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B595-F521-4B1B-AA04-A35E5EC1D1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99153">
              <a:schemeClr val="bg2"/>
            </a:gs>
            <a:gs pos="45000">
              <a:schemeClr val="tx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C62B595-F521-4B1B-AA04-A35E5EC1D19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0AD828F-EA7E-444C-A3D1-EA347E2D37F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3.xml"/><Relationship Id="rId5" Type="http://schemas.openxmlformats.org/officeDocument/2006/relationships/themeOverride" Target="../theme/themeOverride1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hemeOverride" Target="../theme/themeOverride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0.xml"/><Relationship Id="rId1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Relationship Id="rId3" Type="http://schemas.openxmlformats.org/officeDocument/2006/relationships/image" Target="../media/image12.jpeg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3967613" y="1762752"/>
            <a:ext cx="3324907" cy="1108986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indent="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  </a:t>
            </a:r>
            <a:endParaRPr lang="en-US" altLang="zh-CN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768215" y="1762760"/>
            <a:ext cx="3937635" cy="2612390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Autofit/>
          </a:bodyPr>
          <a:lstStyle>
            <a:lvl1pPr>
              <a:lnSpc>
                <a:spcPct val="12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115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字体管家乖小兔" panose="02010600030101010101" charset="-128"/>
                <a:ea typeface="字体管家乖小兔" panose="02010600030101010101" charset="-128"/>
              </a:rPr>
              <a:t>品秋</a:t>
            </a:r>
            <a:endParaRPr lang="zh-CN" altLang="zh-CN" sz="115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字体管家乖小兔" panose="02010600030101010101" charset="-128"/>
              <a:ea typeface="字体管家乖小兔" panose="02010600030101010101" charset="-128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4272810" y="5994400"/>
            <a:ext cx="3646380" cy="40011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Mid-autumn Carnival</a:t>
            </a:r>
            <a:endParaRPr lang="en-US" altLang="zh-CN"/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38600" y="5842136"/>
            <a:ext cx="4114800" cy="429927"/>
          </a:xfrm>
        </p:spPr>
        <p:txBody>
          <a:bodyPr>
            <a:normAutofit fontScale="90000"/>
          </a:bodyPr>
          <a:lstStyle/>
          <a:p>
            <a:r>
              <a:rPr lang="en-US" altLang="zh-CN"/>
              <a:t>Mid-autumn Carnival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下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270" y="14605"/>
            <a:ext cx="12190730" cy="68287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/>
              <a:t>请在此输入您的标题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zh-CN" altLang="en-US" dirty="0"/>
              <a:t>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</a:t>
            </a:r>
            <a:endParaRPr lang="zh-CN" altLang="en-US" dirty="0"/>
          </a:p>
        </p:txBody>
      </p:sp>
      <p:pic>
        <p:nvPicPr>
          <p:cNvPr id="6" name="图片 5" descr="冰皮月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409575"/>
            <a:ext cx="10729595" cy="603885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u=2714699220,337465826&amp;fm=27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365125"/>
            <a:ext cx="10515600" cy="58115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79005"/>
</p:tagLst>
</file>

<file path=ppt/tags/tag10.xml><?xml version="1.0" encoding="utf-8"?>
<p:tagLst xmlns:p="http://schemas.openxmlformats.org/presentationml/2006/main">
  <p:tag name="KSO_WM_TEMPLATE_CATEGORY" val="custom"/>
  <p:tag name="KSO_WM_TEMPLATE_INDEX" val="20179005"/>
</p:tagLst>
</file>

<file path=ppt/tags/tag11.xml><?xml version="1.0" encoding="utf-8"?>
<p:tagLst xmlns:p="http://schemas.openxmlformats.org/presentationml/2006/main">
  <p:tag name="KSO_WM_TEMPLATE_CATEGORY" val="custom"/>
  <p:tag name="KSO_WM_TEMPLATE_INDEX" val="20179005"/>
  <p:tag name="KSO_WM_TAG_VERSION" val="1.0"/>
  <p:tag name="KSO_WM_BEAUTIFY_FLAG" val="#wm#"/>
  <p:tag name="KSO_WM_UNIT_PRESET_TEXT_LEN" val="9"/>
  <p:tag name="KSO_WM_UNIT_PRESET_TEXT_INDEX" val="0"/>
  <p:tag name="KSO_WM_UNIT_CLEAR" val="0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79005_2*a*1"/>
  <p:tag name="KSO_WM_UNIT_TYPE" val="a"/>
</p:tagLst>
</file>

<file path=ppt/tags/tag12.xml><?xml version="1.0" encoding="utf-8"?>
<p:tagLst xmlns:p="http://schemas.openxmlformats.org/presentationml/2006/main">
  <p:tag name="KSO_WM_TEMPLATE_CATEGORY" val="custom"/>
  <p:tag name="KSO_WM_TEMPLATE_INDEX" val="20179005"/>
  <p:tag name="KSO_WM_TAG_VERSION" val="1.0"/>
  <p:tag name="KSO_WM_BEAUTIFY_FLAG" val="#wm#"/>
  <p:tag name="KSO_WM_UNIT_PRESET_TEXT_LEN" val="240"/>
  <p:tag name="KSO_WM_UNIT_PRESET_TEXT_INDEX" val="2"/>
  <p:tag name="KSO_WM_UNIT_CLEAR" val="0"/>
  <p:tag name="KSO_WM_UNIT_COMPATIBLE" val="0"/>
  <p:tag name="KSO_WM_UNIT_HIGHLIGHT" val="0"/>
  <p:tag name="KSO_WM_UNIT_VALUE" val="297"/>
  <p:tag name="KSO_WM_UNIT_LAYERLEVEL" val="1"/>
  <p:tag name="KSO_WM_UNIT_INDEX" val="1"/>
  <p:tag name="KSO_WM_UNIT_ID" val="custom20179005_2*f*1"/>
  <p:tag name="KSO_WM_UNIT_TYPE" val="f"/>
</p:tagLst>
</file>

<file path=ppt/tags/tag13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SLIDE_INDEX" val="2"/>
  <p:tag name="KSO_WM_SLIDE_ID" val="custom20179005_2"/>
  <p:tag name="KSO_WM_TAG_VERSION" val="1.0"/>
  <p:tag name="KSO_WM_TEMPLATE_INDEX" val="20179005"/>
  <p:tag name="KSO_WM_TEMPLATE_CATEGORY" val="custom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179005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79005"/>
</p:tagLst>
</file>

<file path=ppt/tags/tag3.xml><?xml version="1.0" encoding="utf-8"?>
<p:tagLst xmlns:p="http://schemas.openxmlformats.org/presentationml/2006/main">
  <p:tag name="KSO_WM_TEMPLATE_CATEGORY" val="custom"/>
  <p:tag name="KSO_WM_TEMPLATE_INDEX" val="20179005"/>
  <p:tag name="KSO_WM_TAG_VERSION" val="1.0"/>
  <p:tag name="KSO_WM_TEMPLATE_THUMBS_INDEX" val="1、8、11、14、20、24、27、28、29、30、31、32、38、39"/>
  <p:tag name="KSO_WM_BEAUTIFY_FLAG" val="#wm#"/>
</p:tagLst>
</file>

<file path=ppt/tags/tag4.xml><?xml version="1.0" encoding="utf-8"?>
<p:tagLst xmlns:p="http://schemas.openxmlformats.org/presentationml/2006/main">
  <p:tag name="KSO_WM_TEMPLATE_CATEGORY" val="custom"/>
  <p:tag name="KSO_WM_TEMPLATE_INDEX" val="20179005"/>
  <p:tag name="KSO_WM_UNIT_TYPE" val="e"/>
  <p:tag name="KSO_WM_UNIT_INDEX" val="1"/>
  <p:tag name="KSO_WM_UNIT_ID" val="custom20179005_11*e*1"/>
  <p:tag name="KSO_WM_UNIT_LAYERLEVEL" val="1"/>
  <p:tag name="KSO_WM_UNIT_VALUE" val="6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PART A"/>
</p:tagLst>
</file>

<file path=ppt/tags/tag5.xml><?xml version="1.0" encoding="utf-8"?>
<p:tagLst xmlns:p="http://schemas.openxmlformats.org/presentationml/2006/main">
  <p:tag name="KSO_WM_TEMPLATE_CATEGORY" val="custom"/>
  <p:tag name="KSO_WM_TEMPLATE_INDEX" val="20179005"/>
  <p:tag name="KSO_WM_UNIT_TYPE" val="a"/>
  <p:tag name="KSO_WM_UNIT_INDEX" val="1"/>
  <p:tag name="KSO_WM_UNIT_ID" val="custom20179005_11*a*1"/>
  <p:tag name="KSO_WM_UNIT_LAYERLEVEL" val="1"/>
  <p:tag name="KSO_WM_UNIT_VALUE" val="9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请在输入章节标题"/>
</p:tagLst>
</file>

<file path=ppt/tags/tag6.xml><?xml version="1.0" encoding="utf-8"?>
<p:tagLst xmlns:p="http://schemas.openxmlformats.org/presentationml/2006/main">
  <p:tag name="KSO_WM_TEMPLATE_CATEGORY" val="custom"/>
  <p:tag name="KSO_WM_TEMPLATE_INDEX" val="20179005"/>
  <p:tag name="KSO_WM_UNIT_TYPE" val="g"/>
  <p:tag name="KSO_WM_UNIT_INDEX" val="1"/>
  <p:tag name="KSO_WM_UNIT_ID" val="custom20179005_11*g*1"/>
  <p:tag name="KSO_WM_UNIT_LAYERLEVEL" val="1"/>
  <p:tag name="KSO_WM_UNIT_VALUE" val="13"/>
  <p:tag name="KSO_WM_UNIT_HIGHLIGHT" val="0"/>
  <p:tag name="KSO_WM_UNIT_COMPATIBLE" val="1"/>
  <p:tag name="KSO_WM_UNIT_CLEAR" val="0"/>
  <p:tag name="KSO_WM_UNIT_RELATE_UNITID" val="custom20179005_11*a*1"/>
  <p:tag name="KSO_WM_BEAUTIFY_FLAG" val="#wm#"/>
  <p:tag name="KSO_WM_TAG_VERSION" val="1.0"/>
  <p:tag name="KSO_WM_UNIT_PRESET_TEXT" val="Mid-autumn Carnival"/>
</p:tagLst>
</file>

<file path=ppt/tags/tag7.xml><?xml version="1.0" encoding="utf-8"?>
<p:tagLst xmlns:p="http://schemas.openxmlformats.org/presentationml/2006/main">
  <p:tag name="KSO_WM_TEMPLATE_CATEGORY" val="custom"/>
  <p:tag name="KSO_WM_TEMPLATE_INDEX" val="20179005"/>
  <p:tag name="KSO_WM_TAG_VERSION" val="1.0"/>
  <p:tag name="KSO_WM_SLIDE_ID" val="custom20179005_11"/>
  <p:tag name="KSO_WM_SLIDE_INDEX" val="11"/>
  <p:tag name="KSO_WM_SLIDE_ITEM_CNT" val="2"/>
  <p:tag name="KSO_WM_SLIDE_LAYOUT" val="a_e_g"/>
  <p:tag name="KSO_WM_SLIDE_LAYOUT_CNT" val="1_1_1"/>
  <p:tag name="KSO_WM_SLIDE_TYPE" val="sectionTitle"/>
  <p:tag name="KSO_WM_BEAUTIFY_FLAG" val="#wm#"/>
</p:tagLst>
</file>

<file path=ppt/tags/tag8.xml><?xml version="1.0" encoding="utf-8"?>
<p:tagLst xmlns:p="http://schemas.openxmlformats.org/presentationml/2006/main">
  <p:tag name="KSO_WM_TEMPLATE_CATEGORY" val="custom"/>
  <p:tag name="KSO_WM_TEMPLATE_INDEX" val="20179005"/>
  <p:tag name="KSO_WM_UNIT_TYPE" val="a"/>
  <p:tag name="KSO_WM_UNIT_INDEX" val="1"/>
  <p:tag name="KSO_WM_UNIT_ID" val="custom20179005_1*a*1"/>
  <p:tag name="KSO_WM_UNIT_LAYERLEVEL" val="1"/>
  <p:tag name="KSO_WM_UNIT_VALUE" val="17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Mid-autumn Carnival"/>
</p:tagLst>
</file>

<file path=ppt/tags/tag9.xml><?xml version="1.0" encoding="utf-8"?>
<p:tagLst xmlns:p="http://schemas.openxmlformats.org/presentationml/2006/main">
  <p:tag name="KSO_WM_TEMPLATE_CATEGORY" val="custom"/>
  <p:tag name="KSO_WM_TEMPLATE_INDEX" val="20179005"/>
  <p:tag name="KSO_WM_TAG_VERSION" val="1.0"/>
  <p:tag name="KSO_WM_SLIDE_ID" val="custom20179005_1"/>
  <p:tag name="KSO_WM_SLIDE_INDEX" val="1"/>
  <p:tag name="KSO_WM_SLIDE_ITEM_CNT" val="1"/>
  <p:tag name="KSO_WM_SLIDE_LAYOUT" val="a"/>
  <p:tag name="KSO_WM_SLIDE_LAYOUT_CNT" val="1"/>
  <p:tag name="KSO_WM_SLIDE_TYPE" val="title"/>
  <p:tag name="KSO_WM_TEMPLATE_THUMBS_INDEX" val="1、8、11、14、20、24、27、28、29、30、31、32、38、39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Office">
      <a:dk1>
        <a:srgbClr val="000000"/>
      </a:dk1>
      <a:lt1>
        <a:srgbClr val="FFFFFF"/>
      </a:lt1>
      <a:dk2>
        <a:srgbClr val="025982"/>
      </a:dk2>
      <a:lt2>
        <a:srgbClr val="0C8EBC"/>
      </a:lt2>
      <a:accent1>
        <a:srgbClr val="8FAADC"/>
      </a:accent1>
      <a:accent2>
        <a:srgbClr val="025982"/>
      </a:accent2>
      <a:accent3>
        <a:srgbClr val="FFFFFF"/>
      </a:accent3>
      <a:accent4>
        <a:srgbClr val="FFFFCC"/>
      </a:accent4>
      <a:accent5>
        <a:srgbClr val="64A9CF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762000" marR="0" algn="l">
          <a:spcAft>
            <a:spcPts val="0"/>
          </a:spcAft>
          <a:defRPr dirty="0">
            <a:latin typeface="宋体" panose="02010600030101010101" pitchFamily="2" charset="-122"/>
            <a:ea typeface="宋体" panose="02010600030101010101" pitchFamily="2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025982"/>
    </a:dk2>
    <a:lt2>
      <a:srgbClr val="0C8EBC"/>
    </a:lt2>
    <a:accent1>
      <a:srgbClr val="8FAADC"/>
    </a:accent1>
    <a:accent2>
      <a:srgbClr val="025982"/>
    </a:accent2>
    <a:accent3>
      <a:srgbClr val="FFFFFF"/>
    </a:accent3>
    <a:accent4>
      <a:srgbClr val="FFFFCC"/>
    </a:accent4>
    <a:accent5>
      <a:srgbClr val="64A9CF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025982"/>
    </a:dk2>
    <a:lt2>
      <a:srgbClr val="0C8EBC"/>
    </a:lt2>
    <a:accent1>
      <a:srgbClr val="8FAADC"/>
    </a:accent1>
    <a:accent2>
      <a:srgbClr val="025982"/>
    </a:accent2>
    <a:accent3>
      <a:srgbClr val="FFFFFF"/>
    </a:accent3>
    <a:accent4>
      <a:srgbClr val="FFFFCC"/>
    </a:accent4>
    <a:accent5>
      <a:srgbClr val="64A9CF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WPS 演示</Application>
  <PresentationFormat>宽屏</PresentationFormat>
  <Paragraphs>12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黑体</vt:lpstr>
      <vt:lpstr>义启粗楷体</vt:lpstr>
      <vt:lpstr>字体管家乖小兔</vt:lpstr>
      <vt:lpstr>1_Office 主题​​</vt:lpstr>
      <vt:lpstr>PowerPoint 演示文稿</vt:lpstr>
      <vt:lpstr>Mid-autumn Carnival</vt:lpstr>
      <vt:lpstr>PowerPoint 演示文稿</vt:lpstr>
      <vt:lpstr>请在此输入您的标题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2015-05-05T08:02:00Z</dcterms:created>
  <dcterms:modified xsi:type="dcterms:W3CDTF">2017-09-29T09:51:23Z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2052-10.1.0.6759</vt:lpwstr>
  </property>
</Properties>
</file>