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2017/9/25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qi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6786546" cy="6858000"/>
          </a:xfrm>
        </p:spPr>
      </p:pic>
      <p:sp>
        <p:nvSpPr>
          <p:cNvPr id="5" name="TextBox 4"/>
          <p:cNvSpPr txBox="1"/>
          <p:nvPr/>
        </p:nvSpPr>
        <p:spPr>
          <a:xfrm>
            <a:off x="6786578" y="0"/>
            <a:ext cx="264320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秋天到了，观察我们周围有哪些变化</a:t>
            </a:r>
            <a:r>
              <a:rPr lang="zh-CN" altLang="en-US" sz="4000" b="1" dirty="0" smtClean="0"/>
              <a:t>？将自己找到的秋天画</a:t>
            </a:r>
            <a:r>
              <a:rPr lang="zh-CN" altLang="en-US" sz="4000" b="1" dirty="0" smtClean="0"/>
              <a:t>下来。</a:t>
            </a:r>
            <a:endParaRPr lang="en-US" altLang="zh-CN" sz="4000" dirty="0" smtClean="0"/>
          </a:p>
          <a:p>
            <a:endParaRPr lang="en-US" altLang="zh-CN" sz="4000" dirty="0" smtClean="0"/>
          </a:p>
          <a:p>
            <a:r>
              <a:rPr lang="zh-CN" altLang="en-US" sz="4000" dirty="0" smtClean="0"/>
              <a:t>天气、</a:t>
            </a:r>
            <a:endParaRPr lang="en-US" altLang="zh-CN" sz="4000" dirty="0" smtClean="0"/>
          </a:p>
          <a:p>
            <a:r>
              <a:rPr lang="zh-CN" altLang="en-US" sz="4000" dirty="0" smtClean="0"/>
              <a:t>植物、</a:t>
            </a:r>
            <a:endParaRPr lang="en-US" altLang="zh-CN" sz="4000" dirty="0" smtClean="0"/>
          </a:p>
          <a:p>
            <a:r>
              <a:rPr lang="zh-CN" altLang="en-US" sz="4000" dirty="0" smtClean="0"/>
              <a:t>动物</a:t>
            </a:r>
            <a:endParaRPr lang="zh-CN" alt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秋天的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65616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秋天的画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</Words>
  <PresentationFormat>全屏显示(4:3)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微软用户</cp:lastModifiedBy>
  <cp:revision>11</cp:revision>
  <dcterms:created xsi:type="dcterms:W3CDTF">2017-09-25T01:15:19Z</dcterms:created>
  <dcterms:modified xsi:type="dcterms:W3CDTF">2017-09-25T01:51:15Z</dcterms:modified>
</cp:coreProperties>
</file>