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B9BAD1B-895B-47D3-B53B-1C2C7BC6AA20}" type="datetimeFigureOut">
              <a:rPr lang="zh-CN" altLang="en-US" smtClean="0"/>
              <a:t>2016/9/1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A8FE71B-4463-4E10-B402-EB910DF768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BasketBall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5" name="图片 4" descr="4544943_150155058192_2.jpg"/>
          <p:cNvPicPr>
            <a:picLocks noChangeAspect="1"/>
          </p:cNvPicPr>
          <p:nvPr/>
        </p:nvPicPr>
        <p:blipFill>
          <a:blip r:embed="rId2" cstate="print"/>
          <a:srcRect b="38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篮球（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basketball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），</a:t>
            </a:r>
            <a:r>
              <a:rPr lang="zh-CN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是奥运会核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心比赛项目，是以手为中心的对抗性体育运</a:t>
            </a:r>
            <a:r>
              <a:rPr lang="zh-CN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动。</a:t>
            </a:r>
            <a:endParaRPr lang="zh-CN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图片 5" descr="timg.jpg"/>
          <p:cNvPicPr>
            <a:picLocks noChangeAspect="1"/>
          </p:cNvPicPr>
          <p:nvPr/>
        </p:nvPicPr>
        <p:blipFill>
          <a:blip r:embed="rId2" cstate="print"/>
          <a:srcRect b="6779"/>
          <a:stretch>
            <a:fillRect/>
          </a:stretch>
        </p:blipFill>
        <p:spPr>
          <a:xfrm>
            <a:off x="0" y="2643182"/>
            <a:ext cx="9144000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1880583941,3481412409&amp;fm=21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4242" y="1714488"/>
            <a:ext cx="4669758" cy="5143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8929718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FF0000"/>
                </a:solidFill>
                <a:latin typeface="+mj-ea"/>
                <a:ea typeface="+mj-ea"/>
              </a:rPr>
              <a:t>学习打篮球的好处</a:t>
            </a:r>
            <a:endParaRPr lang="zh-CN" altLang="en-US" sz="6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714488"/>
            <a:ext cx="4000528" cy="4642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打篮球不但可以愉悦身心，还可以增强体质。此外打篮球还可以锻炼人的心志，帮助人获得一种乐观的精神态度，积极向上的人生态度。</a:t>
            </a:r>
            <a:r>
              <a:rPr lang="zh-CN" altLang="en-US" sz="2400" dirty="0" smtClean="0">
                <a:solidFill>
                  <a:srgbClr val="00B050"/>
                </a:solidFill>
              </a:rPr>
              <a:t>而且打篮球并不是一个人的运动，它需要团队合作，需要身体的对抗，需要敢于挑战，需要大家的配合，在篮球场上你良好的球 德可以让你交到好多朋友。帮你成为一个豁达的人。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3844439768,551702608&amp;fm=21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8" cy="3425512"/>
          </a:xfrm>
          <a:prstGeom prst="rect">
            <a:avLst/>
          </a:prstGeom>
        </p:spPr>
      </p:pic>
      <p:pic>
        <p:nvPicPr>
          <p:cNvPr id="5" name="图片 4" descr="c38cbadd1c15c70be18c4dcf9e6253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2362" y="0"/>
            <a:ext cx="4511638" cy="3429000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642910" y="3786190"/>
            <a:ext cx="3357586" cy="2500330"/>
          </a:xfrm>
          <a:prstGeom prst="wedgeEllipseCallout">
            <a:avLst>
              <a:gd name="adj1" fmla="val -60805"/>
              <a:gd name="adj2" fmla="val 672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篮球有时候是这样的！！！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图片 6" descr="0fb30f2442a7d9330db5f227af4bd11373f00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500438"/>
            <a:ext cx="4643438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0" y="214290"/>
            <a:ext cx="3357586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但有时候也是这样的。</a:t>
            </a:r>
            <a:endParaRPr lang="zh-CN" altLang="en-US" dirty="0"/>
          </a:p>
        </p:txBody>
      </p:sp>
      <p:pic>
        <p:nvPicPr>
          <p:cNvPr id="3" name="图片 2" descr="a686c9177f3e67099e4f13d738c79f3df8dc554e.jpg"/>
          <p:cNvPicPr>
            <a:picLocks noChangeAspect="1"/>
          </p:cNvPicPr>
          <p:nvPr/>
        </p:nvPicPr>
        <p:blipFill>
          <a:blip r:embed="rId2" cstate="print"/>
          <a:srcRect l="5781" b="14436"/>
          <a:stretch>
            <a:fillRect/>
          </a:stretch>
        </p:blipFill>
        <p:spPr>
          <a:xfrm>
            <a:off x="928662" y="1428736"/>
            <a:ext cx="3643338" cy="2501414"/>
          </a:xfrm>
          <a:prstGeom prst="rect">
            <a:avLst/>
          </a:prstGeom>
        </p:spPr>
      </p:pic>
      <p:pic>
        <p:nvPicPr>
          <p:cNvPr id="4" name="图片 3" descr="20100616173759-651149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6244" y="4004741"/>
            <a:ext cx="3877756" cy="2853259"/>
          </a:xfrm>
          <a:prstGeom prst="rect">
            <a:avLst/>
          </a:prstGeom>
        </p:spPr>
      </p:pic>
      <p:pic>
        <p:nvPicPr>
          <p:cNvPr id="5" name="图片 4" descr="001wlw3Pgy6Iu9WGoBz29&amp;6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43380"/>
            <a:ext cx="4367347" cy="2500306"/>
          </a:xfrm>
          <a:prstGeom prst="rect">
            <a:avLst/>
          </a:prstGeom>
        </p:spPr>
      </p:pic>
      <p:pic>
        <p:nvPicPr>
          <p:cNvPr id="6" name="图片 5" descr="85cccab3gw1etdgzmnp50g207e05j1k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785794"/>
            <a:ext cx="3915058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603918fa0ec08faffc2a6375bee3d6d54fbda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36"/>
            <a:ext cx="9144000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FFC000"/>
                </a:solidFill>
              </a:rPr>
              <a:t>那些老师爱过得</a:t>
            </a:r>
            <a:r>
              <a:rPr lang="en-US" altLang="zh-CN" sz="4800" dirty="0" smtClean="0">
                <a:solidFill>
                  <a:srgbClr val="FFC000"/>
                </a:solidFill>
              </a:rPr>
              <a:t>NBA</a:t>
            </a:r>
            <a:r>
              <a:rPr lang="zh-CN" altLang="en-US" sz="4800" dirty="0" smtClean="0">
                <a:solidFill>
                  <a:srgbClr val="FFC000"/>
                </a:solidFill>
              </a:rPr>
              <a:t>球星。</a:t>
            </a:r>
            <a:endParaRPr lang="zh-CN" alt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0424H4223_WaUE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15420"/>
            <a:ext cx="4286248" cy="5542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4357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1</a:t>
            </a:r>
            <a:r>
              <a:rPr lang="zh-CN" altLang="en-US" sz="3200" dirty="0" smtClean="0">
                <a:solidFill>
                  <a:srgbClr val="0070C0"/>
                </a:solidFill>
              </a:rPr>
              <a:t>、通过运动可以改善视力</a:t>
            </a:r>
            <a:endParaRPr lang="en-US" altLang="zh-CN" sz="3200" dirty="0" smtClean="0">
              <a:solidFill>
                <a:srgbClr val="0070C0"/>
              </a:solidFill>
            </a:endParaRPr>
          </a:p>
          <a:p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、可以减少青春痘</a:t>
            </a:r>
            <a:endParaRPr lang="en-US" altLang="zh-CN" sz="3200" dirty="0" smtClean="0">
              <a:solidFill>
                <a:srgbClr val="0070C0"/>
              </a:solidFill>
            </a:endParaRPr>
          </a:p>
          <a:p>
            <a:r>
              <a:rPr lang="en-US" altLang="zh-CN" sz="3200" dirty="0" smtClean="0">
                <a:solidFill>
                  <a:srgbClr val="0070C0"/>
                </a:solidFill>
              </a:rPr>
              <a:t>3</a:t>
            </a:r>
            <a:r>
              <a:rPr lang="zh-CN" altLang="en-US" sz="3200" dirty="0" smtClean="0">
                <a:solidFill>
                  <a:srgbClr val="0070C0"/>
                </a:solidFill>
              </a:rPr>
              <a:t>、消除烦恼</a:t>
            </a:r>
            <a:endParaRPr lang="en-US" altLang="zh-CN" sz="3200" dirty="0" smtClean="0">
              <a:solidFill>
                <a:srgbClr val="0070C0"/>
              </a:solidFill>
            </a:endParaRPr>
          </a:p>
          <a:p>
            <a:r>
              <a:rPr lang="en-US" altLang="zh-CN" sz="3200" dirty="0" smtClean="0">
                <a:solidFill>
                  <a:srgbClr val="0070C0"/>
                </a:solidFill>
              </a:rPr>
              <a:t>4</a:t>
            </a:r>
            <a:r>
              <a:rPr lang="zh-CN" altLang="en-US" sz="3200" dirty="0" smtClean="0">
                <a:solidFill>
                  <a:srgbClr val="0070C0"/>
                </a:solidFill>
              </a:rPr>
              <a:t>、可以吸引很多美眉哦，自我觉得男孩子打篮球的时候是最帅的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rPr>
              <a:t>你还在等什么？快来加入我的队伍吧！！！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082698"/>
            <a:ext cx="4786314" cy="4418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7030A0"/>
                </a:solidFill>
              </a:rPr>
              <a:t>篮球校本课简单信息</a:t>
            </a:r>
            <a:endParaRPr lang="zh-CN" altLang="en-US" sz="4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7562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执教老师：雷超</a:t>
            </a:r>
            <a:endParaRPr lang="en-US" altLang="zh-CN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zh-CN" alt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执</a:t>
            </a:r>
            <a:r>
              <a:rPr lang="zh-CN" alt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教年级：五年级</a:t>
            </a:r>
            <a:endParaRPr lang="en-US" altLang="zh-CN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zh-CN" alt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执</a:t>
            </a:r>
            <a:r>
              <a:rPr lang="zh-CN" alt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教课时：每周四下午第二节课</a:t>
            </a:r>
            <a:endParaRPr lang="en-US" altLang="zh-CN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altLang="zh-CN" sz="36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有</a:t>
            </a:r>
            <a:r>
              <a:rPr lang="zh-CN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胆你就来战！</a:t>
            </a:r>
            <a:endParaRPr lang="en-US" altLang="zh-CN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/>
      <a:lstStyle/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329</Words>
  <Application>Microsoft Office PowerPoint</Application>
  <PresentationFormat>全屏显示(4:3)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暗香扑面</vt:lpstr>
      <vt:lpstr>BasketBall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10</cp:revision>
  <dcterms:created xsi:type="dcterms:W3CDTF">2016-09-01T00:32:42Z</dcterms:created>
  <dcterms:modified xsi:type="dcterms:W3CDTF">2016-09-01T02:08:12Z</dcterms:modified>
</cp:coreProperties>
</file>