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9" r:id="rId3"/>
    <p:sldId id="331" r:id="rId4"/>
    <p:sldId id="481" r:id="rId5"/>
    <p:sldId id="456" r:id="rId6"/>
    <p:sldId id="450" r:id="rId7"/>
    <p:sldId id="501" r:id="rId8"/>
    <p:sldId id="480" r:id="rId9"/>
    <p:sldId id="459" r:id="rId10"/>
    <p:sldId id="268" r:id="rId11"/>
    <p:sldId id="413" r:id="rId12"/>
    <p:sldId id="302" r:id="rId13"/>
    <p:sldId id="278" r:id="rId15"/>
    <p:sldId id="287" r:id="rId16"/>
    <p:sldId id="338" r:id="rId17"/>
    <p:sldId id="502" r:id="rId18"/>
    <p:sldId id="505" r:id="rId19"/>
    <p:sldId id="519" r:id="rId20"/>
    <p:sldId id="299" r:id="rId21"/>
    <p:sldId id="520" r:id="rId22"/>
    <p:sldId id="518" r:id="rId23"/>
    <p:sldId id="320" r:id="rId24"/>
    <p:sldId id="475" r:id="rId25"/>
    <p:sldId id="301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66CC"/>
    <a:srgbClr val="0033CC"/>
    <a:srgbClr val="33CCFF"/>
    <a:srgbClr val="FF0000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/>
    <p:restoredTop sz="94660"/>
  </p:normalViewPr>
  <p:slideViewPr>
    <p:cSldViewPr showGuides="1">
      <p:cViewPr varScale="1">
        <p:scale>
          <a:sx n="64" d="100"/>
          <a:sy n="64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zh-CN" sz="1200" b="0" dirty="0"/>
            </a:fld>
            <a:endParaRPr lang="en-US" altLang="zh-CN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/>
            </a:fld>
            <a:endParaRPr lang="en-US" altLang="zh-CN" sz="1200" b="0" dirty="0"/>
          </a:p>
        </p:txBody>
      </p:sp>
      <p:sp>
        <p:nvSpPr>
          <p:cNvPr id="2867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40404fqc90f"/>
          <p:cNvPicPr>
            <a:picLocks noChangeAspect="1"/>
          </p:cNvPicPr>
          <p:nvPr/>
        </p:nvPicPr>
        <p:blipFill>
          <a:blip r:embed="rId2"/>
          <a:srcRect l="9015" r="7574"/>
          <a:stretch>
            <a:fillRect/>
          </a:stretch>
        </p:blipFill>
        <p:spPr>
          <a:xfrm>
            <a:off x="-4762" y="1588"/>
            <a:ext cx="9185275" cy="688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4654550"/>
            <a:ext cx="4608512" cy="863600"/>
          </a:xfrm>
        </p:spPr>
        <p:txBody>
          <a:bodyPr/>
          <a:lstStyle>
            <a:lvl1pPr algn="ctr">
              <a:defRPr sz="4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71550" y="5589588"/>
            <a:ext cx="4032250" cy="431800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6550" y="260350"/>
            <a:ext cx="2071688" cy="57943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6725" y="260350"/>
            <a:ext cx="6067425" cy="57943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6725" y="1268413"/>
            <a:ext cx="4068763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7888" y="1268413"/>
            <a:ext cx="407035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074" name="Group 2"/>
          <p:cNvGrpSpPr/>
          <p:nvPr/>
        </p:nvGrpSpPr>
        <p:grpSpPr>
          <a:xfrm>
            <a:off x="0" y="-22225"/>
            <a:ext cx="9251950" cy="6905625"/>
            <a:chOff x="0" y="0"/>
            <a:chExt cx="14520" cy="10800"/>
          </a:xfrm>
        </p:grpSpPr>
        <p:pic>
          <p:nvPicPr>
            <p:cNvPr id="3080" name="Picture 3" descr="140404fqc90f"/>
            <p:cNvPicPr>
              <a:picLocks noChangeAspect="1"/>
            </p:cNvPicPr>
            <p:nvPr userDrawn="1"/>
          </p:nvPicPr>
          <p:blipFill>
            <a:blip r:embed="rId12"/>
            <a:srcRect l="8325" t="9662" r="15672"/>
            <a:stretch>
              <a:fillRect/>
            </a:stretch>
          </p:blipFill>
          <p:spPr>
            <a:xfrm>
              <a:off x="58" y="0"/>
              <a:ext cx="14462" cy="10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0" y="1728"/>
              <a:ext cx="14458" cy="7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75" name="Rectangle 5"/>
          <p:cNvSpPr>
            <a:spLocks noGrp="1"/>
          </p:cNvSpPr>
          <p:nvPr>
            <p:ph type="title"/>
          </p:nvPr>
        </p:nvSpPr>
        <p:spPr>
          <a:xfrm>
            <a:off x="3924300" y="260350"/>
            <a:ext cx="4824413" cy="720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6"/>
          <p:cNvSpPr>
            <a:spLocks noGrp="1"/>
          </p:cNvSpPr>
          <p:nvPr>
            <p:ph type="body" idx="1"/>
          </p:nvPr>
        </p:nvSpPr>
        <p:spPr>
          <a:xfrm>
            <a:off x="466725" y="1268413"/>
            <a:ext cx="8291513" cy="47863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en-US" altLang="zh-CN" sz="1400" b="0" dirty="0"/>
            </a:fld>
            <a:endParaRPr lang="en-US" altLang="zh-CN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0.png"/><Relationship Id="rId7" Type="http://schemas.microsoft.com/office/2007/relationships/media" Target="file:///D:\&#23567;&#23398;&#32654;&#26415;&#19977;&#24180;&#32423;&#19978;&#20876;&#37197;&#22871;&#25945;&#23398;&#36719;&#20214;\pro\TCoursePPT\04%20&#25105;&#35774;&#35745;&#30340;&#26381;&#39280;\&#24322;&#22495;&#39118;&#24773;3,56&#23614;.mp3" TargetMode="External"/><Relationship Id="rId6" Type="http://schemas.openxmlformats.org/officeDocument/2006/relationships/audio" Target="file:///D:\&#23567;&#23398;&#32654;&#26415;&#19977;&#24180;&#32423;&#19978;&#20876;&#37197;&#22871;&#25945;&#23398;&#36719;&#20214;\pro\TCoursePPT\04%20&#25105;&#35774;&#35745;&#30340;&#26381;&#39280;\&#24322;&#22495;&#39118;&#24773;3,56&#23614;.mp3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jpe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microsoft.com/office/2007/relationships/media" Target="file:///D:\&#23567;&#23398;&#32654;&#26415;&#19977;&#24180;&#32423;&#19978;&#20876;&#37197;&#22871;&#25945;&#23398;&#36719;&#20214;\pro\TCoursePPT\04%20&#25105;&#35774;&#35745;&#30340;&#26381;&#39280;\&#33410;&#22863;&#24378;&#20048;&#26354;27.wav" TargetMode="External"/><Relationship Id="rId2" Type="http://schemas.openxmlformats.org/officeDocument/2006/relationships/audio" Target="file:///D:\&#23567;&#23398;&#32654;&#26415;&#19977;&#24180;&#32423;&#19978;&#20876;&#37197;&#22871;&#25945;&#23398;&#36719;&#20214;\pro\TCoursePPT\04%20&#25105;&#35774;&#35745;&#30340;&#26381;&#39280;\&#33410;&#22863;&#24378;&#20048;&#26354;27.wav" TargetMode="External"/><Relationship Id="rId1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wmf"/><Relationship Id="rId1" Type="http://schemas.openxmlformats.org/officeDocument/2006/relationships/control" Target="../activeX/activeX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microsoft.com/office/2007/relationships/media" Target="file:///D:\&#23567;&#23398;&#32654;&#26415;&#19977;&#24180;&#32423;&#19978;&#20876;&#37197;&#22871;&#25945;&#23398;&#36719;&#20214;\pro\TCoursePPT\04%20&#25105;&#35774;&#35745;&#30340;&#26381;&#39280;\&#21098;&#36753;&#29615;&#20445;&#26381;&#39280;&#31168;&#65281;(&#20108;&#65289;11.wmv" TargetMode="External"/><Relationship Id="rId1" Type="http://schemas.openxmlformats.org/officeDocument/2006/relationships/video" Target="file:///D:\&#23567;&#23398;&#32654;&#26415;&#19977;&#24180;&#32423;&#19978;&#20876;&#37197;&#22871;&#25945;&#23398;&#36719;&#20214;\pro\TCoursePPT\04%20&#25105;&#35774;&#35745;&#30340;&#26381;&#39280;\&#21098;&#36753;&#29615;&#20445;&#26381;&#39280;&#31168;&#65281;(&#20108;&#65289;11.wmv" TargetMode="Externa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png"/><Relationship Id="rId3" Type="http://schemas.openxmlformats.org/officeDocument/2006/relationships/image" Target="../media/image40.png"/><Relationship Id="rId2" Type="http://schemas.microsoft.com/office/2007/relationships/media" Target="file:///D:\&#23567;&#23398;&#32654;&#26415;&#19977;&#24180;&#32423;&#19978;&#20876;&#37197;&#22871;&#25945;&#23398;&#36719;&#20214;\pro\TCoursePPT\04%20&#25105;&#35774;&#35745;&#30340;&#26381;&#39280;\&#36208;&#21488;&#38899;&#20048;&#37117;&#32473;&#20320;.mp3" TargetMode="External"/><Relationship Id="rId1" Type="http://schemas.openxmlformats.org/officeDocument/2006/relationships/audio" Target="file:///D:\&#23567;&#23398;&#32654;&#26415;&#19977;&#24180;&#32423;&#19978;&#20876;&#37197;&#22871;&#25945;&#23398;&#36719;&#20214;\pro\TCoursePPT\04%20&#25105;&#35774;&#35745;&#30340;&#26381;&#39280;\&#36208;&#21488;&#38899;&#20048;&#37117;&#32473;&#20320;.mp3" TargetMode="Externa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40.png"/><Relationship Id="rId21" Type="http://schemas.microsoft.com/office/2007/relationships/media" Target="file:///D:\&#23567;&#23398;&#32654;&#26415;&#19977;&#24180;&#32423;&#19978;&#20876;&#37197;&#22871;&#25945;&#23398;&#36719;&#20214;\pro\TCoursePPT\04%20&#25105;&#35774;&#35745;&#30340;&#26381;&#39280;\05%20-%20&#22812;&#30340;&#38050;&#29748;&#26354;(&#20116;)3,40.mp3" TargetMode="External"/><Relationship Id="rId20" Type="http://schemas.openxmlformats.org/officeDocument/2006/relationships/audio" Target="file:///D:\&#23567;&#23398;&#32654;&#26415;&#19977;&#24180;&#32423;&#19978;&#20876;&#37197;&#22871;&#25945;&#23398;&#36719;&#20214;\pro\TCoursePPT\04%20&#25105;&#35774;&#35745;&#30340;&#26381;&#39280;\05%20-%20&#22812;&#30340;&#38050;&#29748;&#26354;(&#20116;)3,40.mp3" TargetMode="External"/><Relationship Id="rId2" Type="http://schemas.openxmlformats.org/officeDocument/2006/relationships/image" Target="../media/image22.jpeg"/><Relationship Id="rId19" Type="http://schemas.openxmlformats.org/officeDocument/2006/relationships/image" Target="../media/image39.png"/><Relationship Id="rId18" Type="http://schemas.openxmlformats.org/officeDocument/2006/relationships/image" Target="../media/image38.png"/><Relationship Id="rId17" Type="http://schemas.openxmlformats.org/officeDocument/2006/relationships/image" Target="../media/image37.png"/><Relationship Id="rId16" Type="http://schemas.openxmlformats.org/officeDocument/2006/relationships/image" Target="../media/image36.png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microsoft.com/office/2007/relationships/media" Target="file:///D:\&#23567;&#23398;&#32654;&#26415;&#19977;&#24180;&#32423;&#19978;&#20876;&#37197;&#22871;&#25945;&#23398;&#36719;&#20214;\pro\TCoursePPT\04%20&#25105;&#35774;&#35745;&#30340;&#26381;&#39280;\100&#31186;&#20869;100&#24180;&#20262;&#25958;&#26102;&#23578;111.wmv" TargetMode="External"/><Relationship Id="rId1" Type="http://schemas.openxmlformats.org/officeDocument/2006/relationships/video" Target="file:///D:\&#23567;&#23398;&#32654;&#26415;&#19977;&#24180;&#32423;&#19978;&#20876;&#37197;&#22871;&#25945;&#23398;&#36719;&#20214;\pro\TCoursePPT\04%20&#25105;&#35774;&#35745;&#30340;&#26381;&#39280;\100&#31186;&#20869;100&#24180;&#20262;&#25958;&#26102;&#23578;111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187450" y="1484313"/>
            <a:ext cx="36004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p>
            <a:pPr lvl="0" eaLnBrk="1" hangingPunct="1"/>
            <a:r>
              <a:rPr lang="zh-CN" altLang="en-US" sz="2400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三年级上册</a:t>
            </a:r>
            <a:endParaRPr lang="zh-CN" altLang="en-US" sz="2400" dirty="0">
              <a:effectLst>
                <a:outerShdw blurRad="38100" dist="38100" dir="2700000">
                  <a:srgbClr val="C0C0C0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123" name="Picture 1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713" y="2667000"/>
            <a:ext cx="5762625" cy="119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97" name="矩形 7"/>
          <p:cNvSpPr/>
          <p:nvPr/>
        </p:nvSpPr>
        <p:spPr>
          <a:xfrm rot="-5400000">
            <a:off x="1089025" y="3133725"/>
            <a:ext cx="6937375" cy="668338"/>
          </a:xfrm>
          <a:prstGeom prst="rect">
            <a:avLst/>
          </a:prstGeom>
          <a:solidFill>
            <a:srgbClr val="8B0707"/>
          </a:solidFill>
          <a:ln w="9525">
            <a:noFill/>
          </a:ln>
        </p:spPr>
        <p:txBody>
          <a:bodyPr vert="eaVert" anchor="ctr"/>
          <a:p>
            <a:pPr lvl="0" algn="ctr" eaLnBrk="1" hangingPunct="1"/>
            <a:endParaRPr lang="zh-TW" altLang="en-US" b="0" dirty="0">
              <a:solidFill>
                <a:srgbClr val="FFFFFF"/>
              </a:solidFill>
              <a:latin typeface="Calibri" panose="020F0502020204030204" pitchFamily="34" charset="0"/>
              <a:ea typeface="PMingLiU" panose="02020500000000000000" pitchFamily="18" charset="-120"/>
            </a:endParaRPr>
          </a:p>
        </p:txBody>
      </p:sp>
      <p:grpSp>
        <p:nvGrpSpPr>
          <p:cNvPr id="2" name="Group 202"/>
          <p:cNvGrpSpPr/>
          <p:nvPr/>
        </p:nvGrpSpPr>
        <p:grpSpPr>
          <a:xfrm>
            <a:off x="4510088" y="500063"/>
            <a:ext cx="4643437" cy="500062"/>
            <a:chOff x="0" y="0"/>
            <a:chExt cx="4643438" cy="500066"/>
          </a:xfrm>
        </p:grpSpPr>
        <p:grpSp>
          <p:nvGrpSpPr>
            <p:cNvPr id="5311" name="Group 203"/>
            <p:cNvGrpSpPr/>
            <p:nvPr/>
          </p:nvGrpSpPr>
          <p:grpSpPr>
            <a:xfrm>
              <a:off x="206375" y="0"/>
              <a:ext cx="4437063" cy="500066"/>
              <a:chOff x="0" y="0"/>
              <a:chExt cx="4437063" cy="500066"/>
            </a:xfrm>
          </p:grpSpPr>
          <p:sp>
            <p:nvSpPr>
              <p:cNvPr id="5313" name="矩形 11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314" name="矩形 12"/>
              <p:cNvSpPr/>
              <p:nvPr/>
            </p:nvSpPr>
            <p:spPr>
              <a:xfrm>
                <a:off x="0" y="0"/>
                <a:ext cx="4437063" cy="500066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312" name="圖片 10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207"/>
          <p:cNvGrpSpPr/>
          <p:nvPr/>
        </p:nvGrpSpPr>
        <p:grpSpPr>
          <a:xfrm>
            <a:off x="4581525" y="0"/>
            <a:ext cx="4572000" cy="622300"/>
            <a:chOff x="0" y="0"/>
            <a:chExt cx="4572000" cy="665690"/>
          </a:xfrm>
        </p:grpSpPr>
        <p:grpSp>
          <p:nvGrpSpPr>
            <p:cNvPr id="5307" name="Group 208"/>
            <p:cNvGrpSpPr/>
            <p:nvPr/>
          </p:nvGrpSpPr>
          <p:grpSpPr>
            <a:xfrm>
              <a:off x="117475" y="0"/>
              <a:ext cx="4454525" cy="543356"/>
              <a:chOff x="0" y="0"/>
              <a:chExt cx="4454525" cy="543356"/>
            </a:xfrm>
          </p:grpSpPr>
          <p:sp>
            <p:nvSpPr>
              <p:cNvPr id="5309" name="矩形 16"/>
              <p:cNvSpPr/>
              <p:nvPr/>
            </p:nvSpPr>
            <p:spPr>
              <a:xfrm>
                <a:off x="0" y="42897"/>
                <a:ext cx="4454525" cy="50045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310" name="矩形 17"/>
              <p:cNvSpPr/>
              <p:nvPr/>
            </p:nvSpPr>
            <p:spPr>
              <a:xfrm>
                <a:off x="0" y="0"/>
                <a:ext cx="4454525" cy="543356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308" name="圖片 15" descr="拉頭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543"/>
              <a:ext cx="324310" cy="62214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Group 212"/>
          <p:cNvGrpSpPr/>
          <p:nvPr/>
        </p:nvGrpSpPr>
        <p:grpSpPr>
          <a:xfrm>
            <a:off x="0" y="0"/>
            <a:ext cx="4619625" cy="728663"/>
            <a:chOff x="0" y="0"/>
            <a:chExt cx="4610559" cy="800615"/>
          </a:xfrm>
        </p:grpSpPr>
        <p:sp>
          <p:nvSpPr>
            <p:cNvPr id="5304" name="矩形 19"/>
            <p:cNvSpPr/>
            <p:nvPr/>
          </p:nvSpPr>
          <p:spPr>
            <a:xfrm>
              <a:off x="0" y="72927"/>
              <a:ext cx="4454969" cy="642077"/>
            </a:xfrm>
            <a:prstGeom prst="rect">
              <a:avLst/>
            </a:prstGeom>
            <a:blipFill rotWithShape="1">
              <a:blip r:embed="rId2"/>
            </a:blipFill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TW" altLang="en-US" b="0" dirty="0">
                <a:solidFill>
                  <a:srgbClr val="FFFFFF"/>
                </a:solidFill>
                <a:latin typeface="Calibri" panose="020F0502020204030204" pitchFamily="34" charset="0"/>
                <a:ea typeface="PMingLiU" panose="02020500000000000000" pitchFamily="18" charset="-120"/>
              </a:endParaRPr>
            </a:p>
          </p:txBody>
        </p:sp>
        <p:sp>
          <p:nvSpPr>
            <p:cNvPr id="5305" name="矩形 20"/>
            <p:cNvSpPr/>
            <p:nvPr/>
          </p:nvSpPr>
          <p:spPr>
            <a:xfrm>
              <a:off x="0" y="0"/>
              <a:ext cx="4454969" cy="715005"/>
            </a:xfrm>
            <a:prstGeom prst="rect">
              <a:avLst/>
            </a:prstGeom>
            <a:solidFill>
              <a:srgbClr val="CC0000">
                <a:alpha val="79999"/>
              </a:srgbClr>
            </a:solidFill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TW" altLang="en-US" b="0" dirty="0">
                <a:solidFill>
                  <a:srgbClr val="FFFFFF"/>
                </a:solidFill>
                <a:latin typeface="Calibri" panose="020F0502020204030204" pitchFamily="34" charset="0"/>
                <a:ea typeface="PMingLiU" panose="02020500000000000000" pitchFamily="18" charset="-120"/>
              </a:endParaRPr>
            </a:p>
          </p:txBody>
        </p:sp>
        <p:pic>
          <p:nvPicPr>
            <p:cNvPr id="5306" name="圖片 21" descr="拉頭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6248" y="72571"/>
              <a:ext cx="324311" cy="7280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Group 216"/>
          <p:cNvGrpSpPr/>
          <p:nvPr/>
        </p:nvGrpSpPr>
        <p:grpSpPr>
          <a:xfrm flipH="1">
            <a:off x="9525" y="642938"/>
            <a:ext cx="4643438" cy="357187"/>
            <a:chOff x="0" y="0"/>
            <a:chExt cx="4643438" cy="357190"/>
          </a:xfrm>
        </p:grpSpPr>
        <p:grpSp>
          <p:nvGrpSpPr>
            <p:cNvPr id="5300" name="Group 21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302" name="矩形 2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303" name="矩形 2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301" name="圖片 2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Group 221"/>
          <p:cNvGrpSpPr/>
          <p:nvPr/>
        </p:nvGrpSpPr>
        <p:grpSpPr>
          <a:xfrm>
            <a:off x="4510088" y="857250"/>
            <a:ext cx="4643437" cy="428625"/>
            <a:chOff x="0" y="0"/>
            <a:chExt cx="4643438" cy="428628"/>
          </a:xfrm>
        </p:grpSpPr>
        <p:grpSp>
          <p:nvGrpSpPr>
            <p:cNvPr id="5296" name="Group 22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98" name="矩形 3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99" name="矩形 3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97" name="圖片 2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Group 226"/>
          <p:cNvGrpSpPr/>
          <p:nvPr/>
        </p:nvGrpSpPr>
        <p:grpSpPr>
          <a:xfrm flipH="1">
            <a:off x="0" y="1000125"/>
            <a:ext cx="4637088" cy="373063"/>
            <a:chOff x="0" y="0"/>
            <a:chExt cx="4643438" cy="357190"/>
          </a:xfrm>
        </p:grpSpPr>
        <p:grpSp>
          <p:nvGrpSpPr>
            <p:cNvPr id="5292" name="Group 22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94" name="矩形 3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95" name="矩形 3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93" name="圖片 3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Group 231"/>
          <p:cNvGrpSpPr/>
          <p:nvPr/>
        </p:nvGrpSpPr>
        <p:grpSpPr>
          <a:xfrm>
            <a:off x="4510088" y="1214438"/>
            <a:ext cx="4643437" cy="428625"/>
            <a:chOff x="0" y="0"/>
            <a:chExt cx="4643438" cy="428628"/>
          </a:xfrm>
        </p:grpSpPr>
        <p:grpSp>
          <p:nvGrpSpPr>
            <p:cNvPr id="5288" name="Group 23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90" name="矩形 4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91" name="矩形 4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89" name="圖片 3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Group 236"/>
          <p:cNvGrpSpPr/>
          <p:nvPr/>
        </p:nvGrpSpPr>
        <p:grpSpPr>
          <a:xfrm flipH="1">
            <a:off x="9525" y="1357313"/>
            <a:ext cx="4643438" cy="357187"/>
            <a:chOff x="0" y="0"/>
            <a:chExt cx="4643438" cy="357190"/>
          </a:xfrm>
        </p:grpSpPr>
        <p:grpSp>
          <p:nvGrpSpPr>
            <p:cNvPr id="5284" name="Group 23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86" name="矩形 4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87" name="矩形 4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85" name="圖片 4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7" name="Group 241"/>
          <p:cNvGrpSpPr/>
          <p:nvPr/>
        </p:nvGrpSpPr>
        <p:grpSpPr>
          <a:xfrm>
            <a:off x="4510088" y="1571625"/>
            <a:ext cx="4643437" cy="428625"/>
            <a:chOff x="0" y="0"/>
            <a:chExt cx="4643438" cy="428628"/>
          </a:xfrm>
        </p:grpSpPr>
        <p:grpSp>
          <p:nvGrpSpPr>
            <p:cNvPr id="5280" name="Group 24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82" name="矩形 5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83" name="矩形 5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81" name="圖片 4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" name="Group 246"/>
          <p:cNvGrpSpPr/>
          <p:nvPr/>
        </p:nvGrpSpPr>
        <p:grpSpPr>
          <a:xfrm flipH="1">
            <a:off x="9525" y="1714500"/>
            <a:ext cx="4643438" cy="357188"/>
            <a:chOff x="0" y="0"/>
            <a:chExt cx="4643438" cy="357190"/>
          </a:xfrm>
        </p:grpSpPr>
        <p:grpSp>
          <p:nvGrpSpPr>
            <p:cNvPr id="5276" name="Group 24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78" name="矩形 5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79" name="矩形 5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77" name="圖片 5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1" name="Group 251"/>
          <p:cNvGrpSpPr/>
          <p:nvPr/>
        </p:nvGrpSpPr>
        <p:grpSpPr>
          <a:xfrm>
            <a:off x="4510088" y="1928813"/>
            <a:ext cx="4643437" cy="428625"/>
            <a:chOff x="0" y="0"/>
            <a:chExt cx="4643438" cy="428628"/>
          </a:xfrm>
        </p:grpSpPr>
        <p:grpSp>
          <p:nvGrpSpPr>
            <p:cNvPr id="5272" name="Group 25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74" name="矩形 6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75" name="矩形 6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73" name="圖片 5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" name="Group 256"/>
          <p:cNvGrpSpPr/>
          <p:nvPr/>
        </p:nvGrpSpPr>
        <p:grpSpPr>
          <a:xfrm flipH="1">
            <a:off x="9525" y="2071688"/>
            <a:ext cx="4643438" cy="357187"/>
            <a:chOff x="0" y="0"/>
            <a:chExt cx="4643438" cy="357190"/>
          </a:xfrm>
        </p:grpSpPr>
        <p:grpSp>
          <p:nvGrpSpPr>
            <p:cNvPr id="5268" name="Group 25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70" name="矩形 6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71" name="矩形 6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69" name="圖片 6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Group 261"/>
          <p:cNvGrpSpPr/>
          <p:nvPr/>
        </p:nvGrpSpPr>
        <p:grpSpPr>
          <a:xfrm>
            <a:off x="4510088" y="2238058"/>
            <a:ext cx="4643437" cy="428625"/>
            <a:chOff x="0" y="0"/>
            <a:chExt cx="4643438" cy="428628"/>
          </a:xfrm>
        </p:grpSpPr>
        <p:grpSp>
          <p:nvGrpSpPr>
            <p:cNvPr id="5264" name="Group 26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66" name="矩形 7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67" name="矩形 7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65" name="圖片 6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7" name="Group 266"/>
          <p:cNvGrpSpPr/>
          <p:nvPr/>
        </p:nvGrpSpPr>
        <p:grpSpPr>
          <a:xfrm flipH="1">
            <a:off x="9525" y="2428875"/>
            <a:ext cx="4643438" cy="357188"/>
            <a:chOff x="0" y="0"/>
            <a:chExt cx="4643438" cy="357190"/>
          </a:xfrm>
        </p:grpSpPr>
        <p:grpSp>
          <p:nvGrpSpPr>
            <p:cNvPr id="5260" name="Group 26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62" name="矩形 7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63" name="矩形 7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61" name="圖片 7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9" name="Group 271"/>
          <p:cNvGrpSpPr/>
          <p:nvPr/>
        </p:nvGrpSpPr>
        <p:grpSpPr>
          <a:xfrm>
            <a:off x="4510088" y="2571750"/>
            <a:ext cx="4643437" cy="428625"/>
            <a:chOff x="0" y="0"/>
            <a:chExt cx="4643438" cy="428628"/>
          </a:xfrm>
        </p:grpSpPr>
        <p:grpSp>
          <p:nvGrpSpPr>
            <p:cNvPr id="5256" name="Group 27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58" name="矩形 8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59" name="矩形 8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57" name="圖片 7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1" name="Group 276"/>
          <p:cNvGrpSpPr/>
          <p:nvPr/>
        </p:nvGrpSpPr>
        <p:grpSpPr>
          <a:xfrm flipH="1">
            <a:off x="9525" y="2786063"/>
            <a:ext cx="4643438" cy="357187"/>
            <a:chOff x="0" y="0"/>
            <a:chExt cx="4643438" cy="357190"/>
          </a:xfrm>
        </p:grpSpPr>
        <p:grpSp>
          <p:nvGrpSpPr>
            <p:cNvPr id="5252" name="Group 27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54" name="矩形 8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55" name="矩形 8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53" name="圖片 8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53" name="Group 281"/>
          <p:cNvGrpSpPr/>
          <p:nvPr/>
        </p:nvGrpSpPr>
        <p:grpSpPr>
          <a:xfrm>
            <a:off x="4510088" y="2928938"/>
            <a:ext cx="4643437" cy="428625"/>
            <a:chOff x="0" y="0"/>
            <a:chExt cx="4643438" cy="428628"/>
          </a:xfrm>
        </p:grpSpPr>
        <p:grpSp>
          <p:nvGrpSpPr>
            <p:cNvPr id="5248" name="Group 28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50" name="矩形 9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51" name="矩形 9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49" name="圖片 8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55" name="Group 286"/>
          <p:cNvGrpSpPr/>
          <p:nvPr/>
        </p:nvGrpSpPr>
        <p:grpSpPr>
          <a:xfrm flipH="1">
            <a:off x="9525" y="3071813"/>
            <a:ext cx="4643438" cy="357187"/>
            <a:chOff x="0" y="0"/>
            <a:chExt cx="4643438" cy="357190"/>
          </a:xfrm>
        </p:grpSpPr>
        <p:grpSp>
          <p:nvGrpSpPr>
            <p:cNvPr id="5244" name="Group 28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46" name="矩形 9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47" name="矩形 9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45" name="圖片 9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57" name="Group 291"/>
          <p:cNvGrpSpPr/>
          <p:nvPr/>
        </p:nvGrpSpPr>
        <p:grpSpPr>
          <a:xfrm>
            <a:off x="4510088" y="3286125"/>
            <a:ext cx="4643437" cy="428625"/>
            <a:chOff x="0" y="0"/>
            <a:chExt cx="4643438" cy="428628"/>
          </a:xfrm>
        </p:grpSpPr>
        <p:grpSp>
          <p:nvGrpSpPr>
            <p:cNvPr id="5240" name="Group 29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42" name="矩形 10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43" name="矩形 10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41" name="圖片 9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59" name="Group 296"/>
          <p:cNvGrpSpPr/>
          <p:nvPr/>
        </p:nvGrpSpPr>
        <p:grpSpPr>
          <a:xfrm flipH="1">
            <a:off x="9525" y="3429000"/>
            <a:ext cx="4643438" cy="357188"/>
            <a:chOff x="0" y="0"/>
            <a:chExt cx="4643438" cy="357190"/>
          </a:xfrm>
        </p:grpSpPr>
        <p:grpSp>
          <p:nvGrpSpPr>
            <p:cNvPr id="5236" name="Group 29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38" name="矩形 10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39" name="矩形 10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37" name="圖片 10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61" name="Group 301"/>
          <p:cNvGrpSpPr/>
          <p:nvPr/>
        </p:nvGrpSpPr>
        <p:grpSpPr>
          <a:xfrm>
            <a:off x="4510088" y="3643313"/>
            <a:ext cx="4643437" cy="428625"/>
            <a:chOff x="0" y="0"/>
            <a:chExt cx="4643438" cy="428628"/>
          </a:xfrm>
        </p:grpSpPr>
        <p:grpSp>
          <p:nvGrpSpPr>
            <p:cNvPr id="5232" name="Group 30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34" name="矩形 11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35" name="矩形 11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33" name="圖片 10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63" name="Group 306"/>
          <p:cNvGrpSpPr/>
          <p:nvPr/>
        </p:nvGrpSpPr>
        <p:grpSpPr>
          <a:xfrm flipH="1">
            <a:off x="9525" y="3786188"/>
            <a:ext cx="4643438" cy="428625"/>
            <a:chOff x="0" y="0"/>
            <a:chExt cx="4643438" cy="428628"/>
          </a:xfrm>
        </p:grpSpPr>
        <p:grpSp>
          <p:nvGrpSpPr>
            <p:cNvPr id="5228" name="Group 30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30" name="矩形 115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31" name="矩形 11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29" name="圖片 11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68" name="Group 311"/>
          <p:cNvGrpSpPr/>
          <p:nvPr/>
        </p:nvGrpSpPr>
        <p:grpSpPr>
          <a:xfrm rot="0">
            <a:off x="4510088" y="4000500"/>
            <a:ext cx="4643437" cy="428625"/>
            <a:chOff x="0" y="0"/>
            <a:chExt cx="4643438" cy="428628"/>
          </a:xfrm>
        </p:grpSpPr>
        <p:grpSp>
          <p:nvGrpSpPr>
            <p:cNvPr id="5224" name="Group 31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26" name="矩形 12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27" name="矩形 12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25" name="圖片 11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76" name="Group 316"/>
          <p:cNvGrpSpPr/>
          <p:nvPr/>
        </p:nvGrpSpPr>
        <p:grpSpPr>
          <a:xfrm flipH="1">
            <a:off x="9525" y="4143375"/>
            <a:ext cx="4643438" cy="428625"/>
            <a:chOff x="0" y="0"/>
            <a:chExt cx="4643438" cy="428628"/>
          </a:xfrm>
        </p:grpSpPr>
        <p:grpSp>
          <p:nvGrpSpPr>
            <p:cNvPr id="5220" name="Group 31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22" name="矩形 125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23" name="矩形 12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21" name="圖片 12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84" name="Group 321"/>
          <p:cNvGrpSpPr/>
          <p:nvPr/>
        </p:nvGrpSpPr>
        <p:grpSpPr>
          <a:xfrm>
            <a:off x="4510088" y="4357688"/>
            <a:ext cx="4643437" cy="428625"/>
            <a:chOff x="0" y="0"/>
            <a:chExt cx="4643438" cy="428628"/>
          </a:xfrm>
        </p:grpSpPr>
        <p:grpSp>
          <p:nvGrpSpPr>
            <p:cNvPr id="5216" name="Group 32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18" name="矩形 13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19" name="矩形 13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17" name="圖片 12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92" name="Group 326"/>
          <p:cNvGrpSpPr/>
          <p:nvPr/>
        </p:nvGrpSpPr>
        <p:grpSpPr>
          <a:xfrm flipH="1">
            <a:off x="9525" y="4500563"/>
            <a:ext cx="4643438" cy="428625"/>
            <a:chOff x="0" y="0"/>
            <a:chExt cx="4643438" cy="428628"/>
          </a:xfrm>
        </p:grpSpPr>
        <p:grpSp>
          <p:nvGrpSpPr>
            <p:cNvPr id="5212" name="Group 32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14" name="矩形 135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15" name="矩形 13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13" name="圖片 13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200" name="Group 331"/>
          <p:cNvGrpSpPr/>
          <p:nvPr/>
        </p:nvGrpSpPr>
        <p:grpSpPr>
          <a:xfrm>
            <a:off x="4510088" y="4643438"/>
            <a:ext cx="4643437" cy="357187"/>
            <a:chOff x="0" y="0"/>
            <a:chExt cx="4643438" cy="357190"/>
          </a:xfrm>
        </p:grpSpPr>
        <p:grpSp>
          <p:nvGrpSpPr>
            <p:cNvPr id="5208" name="Group 332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210" name="矩形 140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11" name="矩形 141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09" name="圖片 13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336"/>
          <p:cNvGrpSpPr/>
          <p:nvPr/>
        </p:nvGrpSpPr>
        <p:grpSpPr>
          <a:xfrm flipH="1">
            <a:off x="9525" y="4857750"/>
            <a:ext cx="4643438" cy="428625"/>
            <a:chOff x="0" y="0"/>
            <a:chExt cx="4643438" cy="428628"/>
          </a:xfrm>
        </p:grpSpPr>
        <p:grpSp>
          <p:nvGrpSpPr>
            <p:cNvPr id="5204" name="Group 33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06" name="矩形 145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07" name="矩形 14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05" name="圖片 14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80" name="Group 341"/>
          <p:cNvGrpSpPr/>
          <p:nvPr/>
        </p:nvGrpSpPr>
        <p:grpSpPr>
          <a:xfrm>
            <a:off x="4510088" y="5000625"/>
            <a:ext cx="4643437" cy="428625"/>
            <a:chOff x="0" y="0"/>
            <a:chExt cx="4643438" cy="428628"/>
          </a:xfrm>
        </p:grpSpPr>
        <p:grpSp>
          <p:nvGrpSpPr>
            <p:cNvPr id="5" name="Group 34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202" name="矩形 15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203" name="矩形 15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201" name="圖片 14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82" name="Group 346"/>
          <p:cNvGrpSpPr/>
          <p:nvPr/>
        </p:nvGrpSpPr>
        <p:grpSpPr>
          <a:xfrm flipH="1">
            <a:off x="9525" y="5214938"/>
            <a:ext cx="4643438" cy="428625"/>
            <a:chOff x="0" y="0"/>
            <a:chExt cx="4643438" cy="428628"/>
          </a:xfrm>
        </p:grpSpPr>
        <p:grpSp>
          <p:nvGrpSpPr>
            <p:cNvPr id="5196" name="Group 34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98" name="矩形 155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99" name="矩形 15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97" name="圖片 15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84" name="Group 351"/>
          <p:cNvGrpSpPr/>
          <p:nvPr/>
        </p:nvGrpSpPr>
        <p:grpSpPr>
          <a:xfrm>
            <a:off x="4510088" y="5357813"/>
            <a:ext cx="4643437" cy="428625"/>
            <a:chOff x="0" y="0"/>
            <a:chExt cx="4643438" cy="428628"/>
          </a:xfrm>
        </p:grpSpPr>
        <p:grpSp>
          <p:nvGrpSpPr>
            <p:cNvPr id="8" name="Group 35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94" name="矩形 16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95" name="矩形 16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93" name="圖片 15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86" name="Group 356"/>
          <p:cNvGrpSpPr/>
          <p:nvPr/>
        </p:nvGrpSpPr>
        <p:grpSpPr>
          <a:xfrm flipH="1">
            <a:off x="9525" y="5572125"/>
            <a:ext cx="4643438" cy="428625"/>
            <a:chOff x="0" y="0"/>
            <a:chExt cx="4643438" cy="428628"/>
          </a:xfrm>
        </p:grpSpPr>
        <p:grpSp>
          <p:nvGrpSpPr>
            <p:cNvPr id="5188" name="Group 35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90" name="矩形 165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91" name="矩形 16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89" name="圖片 16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89" name="Group 361"/>
          <p:cNvGrpSpPr/>
          <p:nvPr/>
        </p:nvGrpSpPr>
        <p:grpSpPr>
          <a:xfrm>
            <a:off x="4510088" y="5715000"/>
            <a:ext cx="4643437" cy="428625"/>
            <a:chOff x="0" y="0"/>
            <a:chExt cx="4643438" cy="428628"/>
          </a:xfrm>
        </p:grpSpPr>
        <p:grpSp>
          <p:nvGrpSpPr>
            <p:cNvPr id="10" name="Group 36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86" name="矩形 170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87" name="矩形 17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85" name="圖片 16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91" name="Group 366"/>
          <p:cNvGrpSpPr/>
          <p:nvPr/>
        </p:nvGrpSpPr>
        <p:grpSpPr>
          <a:xfrm flipH="1">
            <a:off x="9525" y="5857875"/>
            <a:ext cx="4643438" cy="428625"/>
            <a:chOff x="0" y="0"/>
            <a:chExt cx="4643438" cy="428628"/>
          </a:xfrm>
        </p:grpSpPr>
        <p:grpSp>
          <p:nvGrpSpPr>
            <p:cNvPr id="5180" name="Group 36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82" name="矩形 175"/>
              <p:cNvSpPr/>
              <p:nvPr/>
            </p:nvSpPr>
            <p:spPr>
              <a:xfrm>
                <a:off x="0" y="0"/>
                <a:ext cx="4437063" cy="357191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83" name="矩形 17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81" name="圖片 17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93" name="Group 371"/>
          <p:cNvGrpSpPr/>
          <p:nvPr/>
        </p:nvGrpSpPr>
        <p:grpSpPr>
          <a:xfrm>
            <a:off x="4510088" y="6072188"/>
            <a:ext cx="4643437" cy="428625"/>
            <a:chOff x="0" y="0"/>
            <a:chExt cx="4643438" cy="428628"/>
          </a:xfrm>
        </p:grpSpPr>
        <p:grpSp>
          <p:nvGrpSpPr>
            <p:cNvPr id="12" name="Group 372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78" name="矩形 180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79" name="矩形 181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77" name="圖片 17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95" name="Group 376"/>
          <p:cNvGrpSpPr/>
          <p:nvPr/>
        </p:nvGrpSpPr>
        <p:grpSpPr>
          <a:xfrm flipH="1">
            <a:off x="9525" y="6215063"/>
            <a:ext cx="4643438" cy="428625"/>
            <a:chOff x="0" y="0"/>
            <a:chExt cx="4643438" cy="428628"/>
          </a:xfrm>
        </p:grpSpPr>
        <p:grpSp>
          <p:nvGrpSpPr>
            <p:cNvPr id="5172" name="Group 377"/>
            <p:cNvGrpSpPr/>
            <p:nvPr/>
          </p:nvGrpSpPr>
          <p:grpSpPr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5174" name="矩形 185"/>
              <p:cNvSpPr/>
              <p:nvPr/>
            </p:nvSpPr>
            <p:spPr>
              <a:xfrm>
                <a:off x="0" y="0"/>
                <a:ext cx="4437063" cy="357189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75" name="矩形 186"/>
              <p:cNvSpPr/>
              <p:nvPr/>
            </p:nvSpPr>
            <p:spPr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73" name="圖片 18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97" name="Group 381"/>
          <p:cNvGrpSpPr/>
          <p:nvPr/>
        </p:nvGrpSpPr>
        <p:grpSpPr>
          <a:xfrm>
            <a:off x="4510088" y="6415088"/>
            <a:ext cx="4643437" cy="442912"/>
            <a:chOff x="0" y="0"/>
            <a:chExt cx="4643438" cy="357190"/>
          </a:xfrm>
        </p:grpSpPr>
        <p:grpSp>
          <p:nvGrpSpPr>
            <p:cNvPr id="14" name="Group 382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170" name="矩形 190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71" name="矩形 191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69" name="圖片 189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99" name="Group 386"/>
          <p:cNvGrpSpPr/>
          <p:nvPr/>
        </p:nvGrpSpPr>
        <p:grpSpPr>
          <a:xfrm flipH="1">
            <a:off x="9525" y="6500813"/>
            <a:ext cx="4643438" cy="357187"/>
            <a:chOff x="0" y="0"/>
            <a:chExt cx="4643438" cy="357190"/>
          </a:xfrm>
        </p:grpSpPr>
        <p:grpSp>
          <p:nvGrpSpPr>
            <p:cNvPr id="5164" name="Group 387"/>
            <p:cNvGrpSpPr/>
            <p:nvPr/>
          </p:nvGrpSpPr>
          <p:grpSpPr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5166" name="矩形 195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  <p:sp>
            <p:nvSpPr>
              <p:cNvPr id="5167" name="矩形 196"/>
              <p:cNvSpPr/>
              <p:nvPr/>
            </p:nvSpPr>
            <p:spPr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TW" altLang="en-US" b="0" dirty="0">
                  <a:solidFill>
                    <a:srgbClr val="FFFFFF"/>
                  </a:solidFill>
                  <a:latin typeface="Calibri" panose="020F0502020204030204" pitchFamily="34" charset="0"/>
                  <a:ea typeface="PMingLiU" panose="02020500000000000000" pitchFamily="18" charset="-120"/>
                </a:endParaRPr>
              </a:p>
            </p:txBody>
          </p:sp>
        </p:grpSp>
        <p:pic>
          <p:nvPicPr>
            <p:cNvPr id="5165" name="圖片 194" descr="鍊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353" cy="3455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487" name="圖片 197" descr="拉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588" y="0"/>
            <a:ext cx="1389062" cy="271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13873E-6 L 4.44444E-6 1.0254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4000"/>
                                        <p:tgtEl>
                                          <p:spTgt spid="4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08092E-6 L 0.51389 2.08092E-6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02312E-6 L -0.50816 2.02312E-6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-2.94798E-6 L 0.51007 -2.94798E-6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5556E-6 6.35838E-7 L 0.50208 6.35838E-7 " pathEditMode="relative" rAng="0" ptsTypes="AA">
                                      <p:cBhvr>
                                        <p:cTn id="19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21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05556E-6 -2.48555E-6 L 0.49427 -2.48555E-6 " pathEditMode="relative" rAng="0" ptsTypes="AA">
                                      <p:cBhvr>
                                        <p:cTn id="23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25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556E-6 4.39306E-6 L 0.47847 4.39306E-6 " pathEditMode="relative" rAng="0" ptsTypes="AA">
                                      <p:cBhvr>
                                        <p:cTn id="27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27168E-6 L 0.47066 1.27168E-6 " pathEditMode="relative" rAng="0" ptsTypes="AA">
                                      <p:cBhvr>
                                        <p:cTn id="31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33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2.77457E-6 L 0.45486 2.77457E-6 " pathEditMode="relative" rAng="0" ptsTypes="AA">
                                      <p:cBhvr>
                                        <p:cTn id="35" dur="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05556E-6 -3.46821E-7 L 0.44705 -3.46821E-7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4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-3.46821E-6 L 0.43906 -3.46821E-6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45" dur="80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05556E-6 3.4104E-6 L 0.43125 3.4104E-6 " pathEditMode="relative" rAng="0" ptsTypes="AA">
                                      <p:cBhvr>
                                        <p:cTn id="47" dur="80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5.55556E-7 4.07407E-6 L -0.5099 4.07407E-6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89017E-7 L 0.41545 2.89017E-7 " pathEditMode="relative" rAng="0" ptsTypes="AA">
                                      <p:cBhvr>
                                        <p:cTn id="51" dur="80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5.55556E-7 -1.04046E-6 L -0.4941 -1.04046E-6 " pathEditMode="relative" rAng="0" ptsTypes="AA">
                                      <p:cBhvr>
                                        <p:cTn id="53" dur="8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-2.83237E-6 L 0.39965 -2.83237E-6 " pathEditMode="relative" rAng="0" ptsTypes="AA">
                                      <p:cBhvr>
                                        <p:cTn id="55" dur="8000" fill="hold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5.55556E-7 -4.16185E-6 L -0.48611 -4.16185E-6 " pathEditMode="relative" rAng="0" ptsTypes="AA">
                                      <p:cBhvr>
                                        <p:cTn id="57" dur="8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05556E-6 4.04624E-6 L 0.39184 4.04624E-6 " pathEditMode="relative" rAng="0" ptsTypes="AA">
                                      <p:cBhvr>
                                        <p:cTn id="59" dur="80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556E-7 2.71676E-6 L -0.4783 2.71676E-6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5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3.05556E-6 3.46821E-6 L 0.37604 3.46821E-6 " pathEditMode="relative" rAng="0" ptsTypes="AA">
                                      <p:cBhvr>
                                        <p:cTn id="63" dur="80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556E-7 -4.04624E-7 L -0.47049 -4.04624E-7 " pathEditMode="relative" rAng="0" ptsTypes="AA">
                                      <p:cBhvr>
                                        <p:cTn id="65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3.05556E-6 2.42775E-6 L 0.36823 2.42775E-6 " pathEditMode="relative" rAng="0" ptsTypes="AA">
                                      <p:cBhvr>
                                        <p:cTn id="67" dur="8000" fill="hold"/>
                                        <p:tgtEl>
                                          <p:spTgt spid="4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5.55556E-7 -3.52601E-6 L -0.4625 -3.52601E-6 " pathEditMode="relative" rAng="0" ptsTypes="AA">
                                      <p:cBhvr>
                                        <p:cTn id="69" dur="8000" fill="hold"/>
                                        <p:tgtEl>
                                          <p:spTgt spid="4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3.05556E-6 -6.93642E-7 L 0.36041 -6.93642E-7 " pathEditMode="relative" rAng="0" ptsTypes="AA">
                                      <p:cBhvr>
                                        <p:cTn id="71" dur="8000" fill="hold"/>
                                        <p:tgtEl>
                                          <p:spTgt spid="4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5.55556E-7 3.3526E-6 L -0.45469 3.3526E-6 " pathEditMode="relative" rAng="0" ptsTypes="AA">
                                      <p:cBhvr>
                                        <p:cTn id="73" dur="8000" fill="hold"/>
                                        <p:tgtEl>
                                          <p:spTgt spid="4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05556E-6 -3.81503E-6 L 0.35243 -3.81503E-6 " pathEditMode="relative" rAng="0" ptsTypes="AA">
                                      <p:cBhvr>
                                        <p:cTn id="75" dur="8000" fill="hold"/>
                                        <p:tgtEl>
                                          <p:spTgt spid="4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5.55556E-7 4.85549E-6 L -0.44688 4.85549E-6 " pathEditMode="relative" rAng="0" ptsTypes="AA">
                                      <p:cBhvr>
                                        <p:cTn id="77" dur="8000" fill="hold"/>
                                        <p:tgtEl>
                                          <p:spTgt spid="4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3.05556E-6 3.06358E-6 L 0.34462 3.06358E-6 " pathEditMode="relative" rAng="0" ptsTypes="AA">
                                      <p:cBhvr>
                                        <p:cTn id="79" dur="8000" fill="hold"/>
                                        <p:tgtEl>
                                          <p:spTgt spid="4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5.55556E-7 1.7341E-6 L -0.43889 1.7341E-6 " pathEditMode="relative" rAng="0" ptsTypes="AA">
                                      <p:cBhvr>
                                        <p:cTn id="81" dur="8000" fill="hold"/>
                                        <p:tgtEl>
                                          <p:spTgt spid="4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3.05556E-6 -3.98844E-6 L 0.3368 -3.98844E-6 " pathEditMode="relative" rAng="0" ptsTypes="AA">
                                      <p:cBhvr>
                                        <p:cTn id="83" dur="8000" fill="hold"/>
                                        <p:tgtEl>
                                          <p:spTgt spid="4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5.55556E-7 3.23699E-6 L -0.43108 3.23699E-6 " pathEditMode="relative" rAng="0" ptsTypes="AA">
                                      <p:cBhvr>
                                        <p:cTn id="85" dur="8000" fill="hold"/>
                                        <p:tgtEl>
                                          <p:spTgt spid="4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9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2"/>
          <a:srcRect b="13120"/>
          <a:stretch>
            <a:fillRect/>
          </a:stretch>
        </p:blipFill>
        <p:spPr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3"/>
          <a:srcRect b="12918"/>
          <a:stretch>
            <a:fillRect/>
          </a:stretch>
        </p:blipFill>
        <p:spPr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224213" y="1773238"/>
            <a:ext cx="915988" cy="381635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</p:spPr>
        <p:txBody>
          <a:bodyPr vert="eaVert">
            <a:spAutoFit/>
          </a:bodyPr>
          <a:p>
            <a:pPr lvl="0" algn="dist" eaLnBrk="1" hangingPunct="1">
              <a:spcBef>
                <a:spcPct val="50000"/>
              </a:spcBef>
            </a:pPr>
            <a:r>
              <a:rPr lang="zh-CN" altLang="en-US" sz="4800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方正粗倩简体" pitchFamily="65" charset="-122"/>
              </a:rPr>
              <a:t>服饰特点</a:t>
            </a:r>
            <a:endParaRPr lang="zh-CN" altLang="en-US" sz="4800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方正粗倩简体" pitchFamily="65" charset="-122"/>
            </a:endParaRPr>
          </a:p>
        </p:txBody>
      </p:sp>
      <p:sp>
        <p:nvSpPr>
          <p:cNvPr id="43011" name="Text Box 3"/>
          <p:cNvSpPr txBox="1"/>
          <p:nvPr/>
        </p:nvSpPr>
        <p:spPr>
          <a:xfrm>
            <a:off x="4787900" y="2781300"/>
            <a:ext cx="3743325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 eaLnBrk="1" hangingPunct="1">
              <a:spcBef>
                <a:spcPct val="50000"/>
              </a:spcBef>
            </a:pPr>
            <a:r>
              <a:rPr lang="zh-CN" altLang="en-US" sz="3200" b="0" u="sng" dirty="0">
                <a:solidFill>
                  <a:srgbClr val="FF0000"/>
                </a:solidFill>
                <a:latin typeface="Arial" panose="020B0604020202020204" pitchFamily="34" charset="0"/>
                <a:ea typeface="方正粗倩简体" pitchFamily="65" charset="-122"/>
              </a:rPr>
              <a:t>色彩艳丽</a:t>
            </a:r>
            <a:endParaRPr lang="zh-CN" altLang="en-US" sz="3200" b="0" u="sng" dirty="0">
              <a:solidFill>
                <a:srgbClr val="FF0000"/>
              </a:solidFill>
              <a:latin typeface="Arial" panose="020B0604020202020204" pitchFamily="34" charset="0"/>
              <a:ea typeface="方正粗倩简体" pitchFamily="65" charset="-122"/>
            </a:endParaRPr>
          </a:p>
          <a:p>
            <a:pPr lvl="0" algn="ctr" eaLnBrk="1" hangingPunct="1">
              <a:spcBef>
                <a:spcPct val="50000"/>
              </a:spcBef>
            </a:pPr>
            <a:r>
              <a:rPr lang="zh-CN" altLang="en-US" sz="3200" u="sng" dirty="0">
                <a:solidFill>
                  <a:srgbClr val="FF0000"/>
                </a:solidFill>
                <a:latin typeface="Arial" panose="020B0604020202020204" pitchFamily="34" charset="0"/>
                <a:ea typeface="方正粗倩简体" pitchFamily="65" charset="-122"/>
              </a:rPr>
              <a:t>造型各异</a:t>
            </a:r>
            <a:endParaRPr lang="zh-CN" altLang="en-US" sz="3200" u="sng" dirty="0">
              <a:solidFill>
                <a:srgbClr val="FF0000"/>
              </a:solidFill>
              <a:latin typeface="Arial" panose="020B0604020202020204" pitchFamily="34" charset="0"/>
              <a:ea typeface="方正粗倩简体" pitchFamily="65" charset="-122"/>
            </a:endParaRPr>
          </a:p>
        </p:txBody>
      </p:sp>
      <p:pic>
        <p:nvPicPr>
          <p:cNvPr id="15364" name="Picture 4" descr="2006842014237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338" y="29400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5" descr="2006842014237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338" y="35877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30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30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43011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43011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43011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60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1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异域风情3,56尾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250" y="63817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 Box 2"/>
          <p:cNvSpPr txBox="1"/>
          <p:nvPr/>
        </p:nvSpPr>
        <p:spPr>
          <a:xfrm>
            <a:off x="7524750" y="404813"/>
            <a:ext cx="458788" cy="13414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lvl="0" eaLnBrk="1" hangingPunct="1">
              <a:spcBef>
                <a:spcPct val="50000"/>
              </a:spcBef>
            </a:pPr>
            <a:endParaRPr lang="zh-CN" altLang="zh-CN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680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512" y="-15875"/>
            <a:ext cx="9251950" cy="693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171450"/>
            <a:ext cx="10172700" cy="763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-142875"/>
            <a:ext cx="10153650" cy="760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4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62" y="-149225"/>
            <a:ext cx="10080625" cy="7521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2"/>
          <p:cNvSpPr txBox="1"/>
          <p:nvPr/>
        </p:nvSpPr>
        <p:spPr>
          <a:xfrm>
            <a:off x="7524750" y="404813"/>
            <a:ext cx="458788" cy="13414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lvl="0" eaLnBrk="1" hangingPunct="1">
              <a:spcBef>
                <a:spcPct val="50000"/>
              </a:spcBef>
            </a:pPr>
            <a:endParaRPr lang="zh-CN" altLang="zh-CN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11188" y="2133600"/>
            <a:ext cx="7848600" cy="319246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 lIns="360000" tIns="360000" rIns="360000" bIns="360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作业要求：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　　 发挥你的想象和创造力，利用各种废旧材料，设计并制作出令人耳目一新的“服饰”。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436" name="WordArt 4">
            <a:hlinkClick r:id="rId1" action="ppaction://hlinksldjump"/>
          </p:cNvPr>
          <p:cNvSpPr>
            <a:spLocks noTextEdit="1"/>
          </p:cNvSpPr>
          <p:nvPr/>
        </p:nvSpPr>
        <p:spPr>
          <a:xfrm>
            <a:off x="3132138" y="549275"/>
            <a:ext cx="532765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你也来当设计师</a:t>
            </a:r>
            <a:endParaRPr lang="zh-CN" altLang="en-US" sz="3600" b="1" spc="-360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439" name="节奏强乐曲2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9788" y="5734050"/>
            <a:ext cx="431800" cy="43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93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  <p:bldLst>
      <p:bldP spid="542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688013" y="188913"/>
            <a:ext cx="3455988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设计师的草图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50825" y="1052513"/>
            <a:ext cx="24626888" cy="5343525"/>
            <a:chOff x="158" y="663"/>
            <a:chExt cx="15513" cy="3366"/>
          </a:xfrm>
        </p:grpSpPr>
        <p:pic>
          <p:nvPicPr>
            <p:cNvPr id="19460" name="Picture 2" descr="p_large_tl9i_491b000731195c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8" y="663"/>
              <a:ext cx="5329" cy="31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1" name="Picture 2" descr="服装草图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6" y="709"/>
              <a:ext cx="1673" cy="32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2" name="Picture 3" descr="服装草图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1" y="663"/>
              <a:ext cx="1896" cy="32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3" name="Picture 5" descr="0454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0" y="709"/>
              <a:ext cx="1361" cy="32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4" name="Picture 2" descr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35" y="663"/>
              <a:ext cx="4536" cy="336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1.93715 -0.00116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9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651500" y="188913"/>
            <a:ext cx="349250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孩子们的草图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1042988" y="476250"/>
            <a:ext cx="16473487" cy="6381750"/>
            <a:chOff x="657" y="300"/>
            <a:chExt cx="10377" cy="4020"/>
          </a:xfrm>
        </p:grpSpPr>
        <p:pic>
          <p:nvPicPr>
            <p:cNvPr id="20484" name="Picture 3" descr="150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08" y="300"/>
              <a:ext cx="2115" cy="40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5" name="Picture 2" descr="草图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" y="890"/>
              <a:ext cx="1832" cy="28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6" name="Picture 2" descr="IMG_30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8" y="845"/>
              <a:ext cx="1854" cy="28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7" name="Picture 3" descr="未标题-1 拷贝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" y="845"/>
              <a:ext cx="2049" cy="29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8" name="Picture 4" descr="我做服装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61063">
              <a:off x="9049" y="1071"/>
              <a:ext cx="1985" cy="279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95573 -2.22222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ontrols>
      <mc:AlternateContent xmlns:mc="http://schemas.openxmlformats.org/markup-compatibility/2006">
        <mc:Choice xmlns:v="urn:schemas-microsoft-com:vml" Requires="v">
          <p:control spid="2050" name="" r:id="rId1" imgW="9144000" imgH="5040630"/>
        </mc:Choice>
        <mc:Fallback>
          <p:control name="" r:id="rId1" imgW="9144000" imgH="5040630">
            <p:pic>
              <p:nvPicPr>
                <p:cNvPr id="0" name="ShockwaveFlash2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052513"/>
                  <a:ext cx="9144000" cy="504063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7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-19050"/>
            <a:ext cx="92202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4287"/>
            <a:ext cx="9220200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37" y="-19050"/>
            <a:ext cx="9210675" cy="689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ext Box 2"/>
          <p:cNvSpPr txBox="1"/>
          <p:nvPr/>
        </p:nvSpPr>
        <p:spPr>
          <a:xfrm>
            <a:off x="7524750" y="404813"/>
            <a:ext cx="458788" cy="13414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lvl="0" eaLnBrk="1" hangingPunct="1">
              <a:spcBef>
                <a:spcPct val="50000"/>
              </a:spcBef>
            </a:pPr>
            <a:endParaRPr lang="zh-CN" altLang="zh-CN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8918" name="剪辑环保服饰秀！(二）11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950913"/>
            <a:ext cx="9144000" cy="5170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091DEAE6-68A5-4CF0-99DF-7029CDDC25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2420938"/>
            <a:ext cx="2257425" cy="331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3" descr="20070401214038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88" y="3068638"/>
            <a:ext cx="2197100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4"/>
          <p:cNvPicPr>
            <a:picLocks noChangeAspect="1"/>
          </p:cNvPicPr>
          <p:nvPr/>
        </p:nvPicPr>
        <p:blipFill>
          <a:blip r:embed="rId3"/>
          <a:srcRect t="2545" r="-1828"/>
          <a:stretch>
            <a:fillRect/>
          </a:stretch>
        </p:blipFill>
        <p:spPr>
          <a:xfrm>
            <a:off x="2627313" y="3429000"/>
            <a:ext cx="1944687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2349500"/>
            <a:ext cx="2044700" cy="302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Text Box 6"/>
          <p:cNvSpPr txBox="1"/>
          <p:nvPr/>
        </p:nvSpPr>
        <p:spPr>
          <a:xfrm>
            <a:off x="1403350" y="1125538"/>
            <a:ext cx="6840538" cy="1587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dirty="0">
                <a:latin typeface="方正粗倩简体" pitchFamily="65" charset="-122"/>
                <a:ea typeface="方正粗倩简体" pitchFamily="65" charset="-122"/>
              </a:rPr>
              <a:t>什么是</a:t>
            </a:r>
            <a:r>
              <a:rPr lang="zh-CN" altLang="en-US" sz="2800" dirty="0">
                <a:solidFill>
                  <a:srgbClr val="FF0000"/>
                </a:solidFill>
                <a:latin typeface="方正粗倩简体" pitchFamily="65" charset="-122"/>
                <a:ea typeface="方正粗倩简体" pitchFamily="65" charset="-122"/>
              </a:rPr>
              <a:t>服饰</a:t>
            </a:r>
            <a:r>
              <a:rPr lang="en-US" altLang="zh-CN" sz="2800" dirty="0">
                <a:solidFill>
                  <a:srgbClr val="FF0000"/>
                </a:solidFill>
                <a:latin typeface="方正粗倩简体" pitchFamily="65" charset="-122"/>
                <a:ea typeface="方正粗倩简体" pitchFamily="65" charset="-122"/>
              </a:rPr>
              <a:t>?</a:t>
            </a:r>
            <a:endParaRPr lang="en-US" altLang="zh-CN" sz="2800" dirty="0">
              <a:solidFill>
                <a:srgbClr val="FF0000"/>
              </a:solidFill>
              <a:latin typeface="方正粗倩简体" pitchFamily="65" charset="-122"/>
              <a:ea typeface="方正粗倩简体" pitchFamily="65" charset="-122"/>
            </a:endParaRPr>
          </a:p>
          <a:p>
            <a:pPr lvl="0" eaLnBrk="1" hangingPunct="1">
              <a:spcBef>
                <a:spcPct val="50000"/>
              </a:spcBef>
            </a:pPr>
            <a:r>
              <a:rPr lang="zh-CN" altLang="en-US" sz="2800" u="sng" dirty="0">
                <a:solidFill>
                  <a:srgbClr val="FF0000"/>
                </a:solidFill>
                <a:latin typeface="方正粗倩简体" pitchFamily="65" charset="-122"/>
                <a:ea typeface="方正粗倩简体" pitchFamily="65" charset="-122"/>
              </a:rPr>
              <a:t>服</a:t>
            </a:r>
            <a:r>
              <a:rPr lang="zh-CN" altLang="en-US" sz="2800" dirty="0">
                <a:latin typeface="方正粗倩简体" pitchFamily="65" charset="-122"/>
                <a:ea typeface="方正粗倩简体" pitchFamily="65" charset="-122"/>
              </a:rPr>
              <a:t>指衣服衣裳；</a:t>
            </a:r>
            <a:r>
              <a:rPr lang="zh-CN" altLang="en-US" sz="2800" u="sng" dirty="0">
                <a:solidFill>
                  <a:srgbClr val="FF0000"/>
                </a:solidFill>
                <a:latin typeface="方正粗倩简体" pitchFamily="65" charset="-122"/>
                <a:ea typeface="方正粗倩简体" pitchFamily="65" charset="-122"/>
              </a:rPr>
              <a:t>饰</a:t>
            </a:r>
            <a:r>
              <a:rPr lang="zh-CN" altLang="en-US" sz="2800" dirty="0">
                <a:latin typeface="方正粗倩简体" pitchFamily="65" charset="-122"/>
                <a:ea typeface="方正粗倩简体" pitchFamily="65" charset="-122"/>
              </a:rPr>
              <a:t>指装饰用的东西，泛指穿戴，饰品等。</a:t>
            </a:r>
            <a:endParaRPr lang="zh-CN" altLang="en-US" sz="2800" dirty="0">
              <a:latin typeface="方正粗倩简体" pitchFamily="65" charset="-122"/>
              <a:ea typeface="方正粗倩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26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26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charRg st="7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126">
                                            <p:txEl>
                                              <p:charRg st="7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126">
                                            <p:txEl>
                                              <p:charRg st="7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126">
                                            <p:txEl>
                                              <p:charRg st="7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 Box 5"/>
          <p:cNvSpPr txBox="1"/>
          <p:nvPr/>
        </p:nvSpPr>
        <p:spPr>
          <a:xfrm>
            <a:off x="0" y="1341438"/>
            <a:ext cx="9467850" cy="449421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515" name="走台音乐都给你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6913" y="6273800"/>
            <a:ext cx="584200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775" y="2060575"/>
            <a:ext cx="9288463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945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9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9525"/>
            <a:ext cx="9182100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14287"/>
            <a:ext cx="92202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9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39250" cy="691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" y="-19050"/>
            <a:ext cx="9210675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37" y="-33337"/>
            <a:ext cx="9210675" cy="692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 descr="无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150"/>
            <a:ext cx="9144000" cy="55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Rectangle 4"/>
          <p:cNvSpPr/>
          <p:nvPr/>
        </p:nvSpPr>
        <p:spPr>
          <a:xfrm>
            <a:off x="323850" y="2636838"/>
            <a:ext cx="4146550" cy="88423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0" dirty="0">
                <a:latin typeface="Arial" panose="020B0604020202020204" pitchFamily="34" charset="0"/>
                <a:ea typeface="宋体" panose="02010600030101010101" pitchFamily="2" charset="-122"/>
              </a:rPr>
              <a:t>http://tz.pop-fashion.com</a:t>
            </a:r>
            <a:r>
              <a:rPr lang="en-US" altLang="zh-CN" b="0" dirty="0"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endParaRPr lang="en-US" altLang="zh-CN" sz="24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eaLnBrk="1" hangingPunct="1"/>
            <a:endParaRPr lang="en-US" altLang="zh-CN" sz="24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8" name="Rectangle 5"/>
          <p:cNvSpPr/>
          <p:nvPr/>
        </p:nvSpPr>
        <p:spPr>
          <a:xfrm>
            <a:off x="250825" y="4437063"/>
            <a:ext cx="8632825" cy="88423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0" dirty="0">
                <a:latin typeface="Arial" panose="020B0604020202020204" pitchFamily="34" charset="0"/>
                <a:ea typeface="宋体" panose="02010600030101010101" pitchFamily="2" charset="-122"/>
              </a:rPr>
              <a:t>http://www.worlduc.com/blog2012.aspx?bid=1465435</a:t>
            </a:r>
            <a:endParaRPr lang="en-US" altLang="zh-CN" sz="2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eaLnBrk="1" hangingPunct="1"/>
            <a:endParaRPr lang="en-US" altLang="zh-CN" sz="24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6629" name="Picture 6" descr="2006222574287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2997200"/>
            <a:ext cx="5080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Text Box 7"/>
          <p:cNvSpPr txBox="1"/>
          <p:nvPr/>
        </p:nvSpPr>
        <p:spPr>
          <a:xfrm>
            <a:off x="827088" y="1936750"/>
            <a:ext cx="216058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3200" dirty="0">
                <a:solidFill>
                  <a:srgbClr val="D6009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童装设计</a:t>
            </a:r>
            <a:endParaRPr lang="zh-CN" altLang="en-US" sz="3200" dirty="0">
              <a:solidFill>
                <a:srgbClr val="D60093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1" name="Text Box 8"/>
          <p:cNvSpPr txBox="1"/>
          <p:nvPr/>
        </p:nvSpPr>
        <p:spPr>
          <a:xfrm>
            <a:off x="684213" y="3521075"/>
            <a:ext cx="324008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3200" dirty="0">
                <a:solidFill>
                  <a:srgbClr val="D6009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中国服装发展史</a:t>
            </a:r>
            <a:endParaRPr lang="zh-CN" altLang="en-US" sz="3200" dirty="0">
              <a:solidFill>
                <a:srgbClr val="D60093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663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5" y="0"/>
            <a:ext cx="222885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Picture 3" descr="2006222574287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7425"/>
            <a:ext cx="5080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gszb07-08-13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1060395">
            <a:off x="5795963" y="2997200"/>
            <a:ext cx="2449512" cy="235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3" descr="W020091214559725312185[1]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25" y="3716338"/>
            <a:ext cx="2428875" cy="259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补花狍皮男手套　鄂伦春族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E7"/>
              </a:clrFrom>
              <a:clrTo>
                <a:srgbClr val="FFFF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620713"/>
            <a:ext cx="2808288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乐高包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2843" t="24001" r="14876" b="26407"/>
          <a:stretch>
            <a:fillRect/>
          </a:stretch>
        </p:blipFill>
        <p:spPr>
          <a:xfrm>
            <a:off x="6083300" y="981075"/>
            <a:ext cx="3060700" cy="210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6" descr="867d06d56b368820a18bb7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565400"/>
            <a:ext cx="2647950" cy="355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 descr="a6cddeb5a9998919e6684f89dddcbc8a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3213100"/>
            <a:ext cx="1944688" cy="1944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011863" y="115888"/>
            <a:ext cx="3132138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美丽的配饰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7177" name="Picture 9" descr="1040458_9775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981075"/>
            <a:ext cx="2952750" cy="2500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 descr="pic_13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88" y="4941888"/>
            <a:ext cx="2303462" cy="173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2608263"/>
            <a:ext cx="8208962" cy="1914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ys1_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0" y="1030288"/>
            <a:ext cx="7431088" cy="518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-80962"/>
            <a:ext cx="9429750" cy="701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7" y="-136525"/>
            <a:ext cx="9429750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-171450"/>
            <a:ext cx="9429750" cy="704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975" y="-144462"/>
            <a:ext cx="9477375" cy="702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587" y="-171450"/>
            <a:ext cx="9523412" cy="7129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7950" y="-182562"/>
            <a:ext cx="9482138" cy="7021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100" y="-171450"/>
            <a:ext cx="9521825" cy="7065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8625" y="-220662"/>
            <a:ext cx="9572625" cy="7078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85750" y="-263525"/>
            <a:ext cx="9621838" cy="712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312" y="-357187"/>
            <a:ext cx="9601200" cy="7034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4312" y="-357187"/>
            <a:ext cx="9561512" cy="7104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4312" y="-285750"/>
            <a:ext cx="9531350" cy="704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4312" y="-295275"/>
            <a:ext cx="9613900" cy="715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42875" y="-242887"/>
            <a:ext cx="9564688" cy="710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8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4312" y="-228600"/>
            <a:ext cx="9553575" cy="708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9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14312" y="-285750"/>
            <a:ext cx="9629775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57187" y="-279400"/>
            <a:ext cx="9632950" cy="713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57187" y="-312737"/>
            <a:ext cx="9578975" cy="717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05 - 夜的钢琴曲(五)3,40.mp3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link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43888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3" name="100秒内100年伦敦时尚111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052513"/>
            <a:ext cx="9251950" cy="5224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WordArt 3"/>
          <p:cNvSpPr>
            <a:spLocks noTextEdit="1"/>
          </p:cNvSpPr>
          <p:nvPr/>
        </p:nvSpPr>
        <p:spPr>
          <a:xfrm>
            <a:off x="6084888" y="404813"/>
            <a:ext cx="2819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各民族服饰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46" name="Picture 6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4613" y="765175"/>
            <a:ext cx="23504525" cy="536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31 -0.00255 L -2.49792 -0.0129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WordArt 2"/>
          <p:cNvSpPr>
            <a:spLocks noTextEdit="1"/>
          </p:cNvSpPr>
          <p:nvPr/>
        </p:nvSpPr>
        <p:spPr>
          <a:xfrm>
            <a:off x="6084888" y="404813"/>
            <a:ext cx="2819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各种族服饰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5148263" y="1052513"/>
            <a:ext cx="3367087" cy="5618162"/>
            <a:chOff x="3243" y="663"/>
            <a:chExt cx="2121" cy="3539"/>
          </a:xfrm>
        </p:grpSpPr>
        <p:pic>
          <p:nvPicPr>
            <p:cNvPr id="12295" name="Picture 4" descr="4_1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43" y="663"/>
              <a:ext cx="2121" cy="32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6" name="Rectangle 5"/>
            <p:cNvSpPr/>
            <p:nvPr/>
          </p:nvSpPr>
          <p:spPr>
            <a:xfrm>
              <a:off x="3424" y="3884"/>
              <a:ext cx="1633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r"/>
              <a:r>
                <a:rPr lang="zh-CN" altLang="en-US" sz="2800" b="0" dirty="0">
                  <a:solidFill>
                    <a:schemeClr val="tx2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美洲印第安人</a:t>
              </a:r>
              <a:endParaRPr lang="zh-CN" altLang="en-US" sz="2800" b="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12292" name="Group 10"/>
          <p:cNvGrpSpPr/>
          <p:nvPr/>
        </p:nvGrpSpPr>
        <p:grpSpPr>
          <a:xfrm>
            <a:off x="395288" y="1052513"/>
            <a:ext cx="4154487" cy="5616575"/>
            <a:chOff x="249" y="663"/>
            <a:chExt cx="2617" cy="3538"/>
          </a:xfrm>
        </p:grpSpPr>
        <p:pic>
          <p:nvPicPr>
            <p:cNvPr id="12293" name="Picture 7" descr="DSCF2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" y="663"/>
              <a:ext cx="2617" cy="32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4" name="Rectangle 8"/>
            <p:cNvSpPr/>
            <p:nvPr/>
          </p:nvSpPr>
          <p:spPr>
            <a:xfrm>
              <a:off x="385" y="3912"/>
              <a:ext cx="1950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r"/>
              <a:r>
                <a:rPr lang="zh-CN" altLang="en-US" sz="2800" b="0" dirty="0">
                  <a:solidFill>
                    <a:schemeClr val="tx2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非洲土著节日服饰</a:t>
              </a:r>
              <a:endParaRPr lang="zh-CN" altLang="en-US" sz="2800" b="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71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4975" cy="695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24975" cy="700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4975" cy="695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WPS 演示</Application>
  <PresentationFormat>全屏显示(4:3)</PresentationFormat>
  <Paragraphs>50</Paragraphs>
  <Slides>23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黑体</vt:lpstr>
      <vt:lpstr>楷体_GB2312</vt:lpstr>
      <vt:lpstr>Calibri</vt:lpstr>
      <vt:lpstr>PMingLiU</vt:lpstr>
      <vt:lpstr>方正粗倩简体</vt:lpstr>
      <vt:lpstr>隶书</vt:lpstr>
      <vt:lpstr>幼圆</vt:lpstr>
      <vt:lpstr>Times New Roman</vt:lpstr>
      <vt:lpstr>新宋体</vt:lpstr>
      <vt:lpstr>微软雅黑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jiajia</cp:lastModifiedBy>
  <cp:revision>215</cp:revision>
  <dcterms:created xsi:type="dcterms:W3CDTF">2013-05-17T00:18:07Z</dcterms:created>
  <dcterms:modified xsi:type="dcterms:W3CDTF">2017-10-27T07:33:58Z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2052-10.1.0.6156</vt:lpwstr>
  </property>
</Properties>
</file>