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3"/>
    <p:sldId id="257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86684-EFA4-4725-8A5D-F7CB58E9910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F1F2-1782-41A4-B0AC-8D7B944D88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86684-EFA4-4725-8A5D-F7CB58E9910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F1F2-1782-41A4-B0AC-8D7B944D88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86684-EFA4-4725-8A5D-F7CB58E9910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F1F2-1782-41A4-B0AC-8D7B944D88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86684-EFA4-4725-8A5D-F7CB58E9910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F1F2-1782-41A4-B0AC-8D7B944D88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86684-EFA4-4725-8A5D-F7CB58E9910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F1F2-1782-41A4-B0AC-8D7B944D88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86684-EFA4-4725-8A5D-F7CB58E9910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F1F2-1782-41A4-B0AC-8D7B944D88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86684-EFA4-4725-8A5D-F7CB58E9910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F1F2-1782-41A4-B0AC-8D7B944D88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86684-EFA4-4725-8A5D-F7CB58E9910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F1F2-1782-41A4-B0AC-8D7B944D88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86684-EFA4-4725-8A5D-F7CB58E9910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F1F2-1782-41A4-B0AC-8D7B944D88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86684-EFA4-4725-8A5D-F7CB58E9910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F1F2-1782-41A4-B0AC-8D7B944D88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86684-EFA4-4725-8A5D-F7CB58E9910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F1F2-1782-41A4-B0AC-8D7B944D88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86684-EFA4-4725-8A5D-F7CB58E9910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7F1F2-1782-41A4-B0AC-8D7B944D884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0180" y="273050"/>
            <a:ext cx="4624070" cy="6035675"/>
          </a:xfrm>
        </p:spPr>
        <p:txBody>
          <a:bodyPr>
            <a:normAutofit fontScale="80000"/>
          </a:bodyPr>
          <a:lstStyle/>
          <a:p>
            <a:pPr>
              <a:buNone/>
            </a:pPr>
            <a:r>
              <a:rPr lang="en-US" altLang="zh-CN" dirty="0"/>
              <a:t>  </a:t>
            </a:r>
            <a:endParaRPr lang="en-US" altLang="zh-CN" dirty="0"/>
          </a:p>
          <a:p>
            <a:pPr>
              <a:buNone/>
            </a:pPr>
            <a:endParaRPr lang="zh-CN" altLang="en-US" dirty="0"/>
          </a:p>
          <a:p>
            <a:pPr>
              <a:buNone/>
            </a:pPr>
            <a:r>
              <a:rPr lang="zh-CN" altLang="en-US" dirty="0"/>
              <a:t>          </a:t>
            </a:r>
            <a:r>
              <a:rPr lang="zh-CN" altLang="en-US" sz="2800" dirty="0">
                <a:latin typeface="黑体" panose="02010609060101010101" charset="-122"/>
                <a:ea typeface="黑体" panose="02010609060101010101" charset="-122"/>
              </a:rPr>
              <a:t> 大家好！我是四（12）中队的杨玖菊。我爱好广泛，喜欢唱歌，跳舞，画画等。是这个温暖的集体养育了我，是我变得更加活泼开朗，乐于助人，在班里，我愉快的接受老师分配的任务。我也是同学的好伙伴，经常帮助有困难的同学 。今天我被评为升旗手，感到十分荣幸，万分自豪，因为没有人能抵挡住升旗手的诱惑，我一定不辜负大家对我的期望，尽心尽力的做好升旗手这一职责。</a:t>
            </a:r>
            <a:endParaRPr lang="zh-CN" altLang="en-US" sz="2800" dirty="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4" name="图片 3" descr="5766F180BECC9C4E08E28E71411D9C62"/>
          <p:cNvPicPr>
            <a:picLocks noChangeAspect="1"/>
          </p:cNvPicPr>
          <p:nvPr/>
        </p:nvPicPr>
        <p:blipFill>
          <a:blip r:embed="rId1"/>
          <a:srcRect l="15185" t="4848" r="9630" b="2557"/>
          <a:stretch>
            <a:fillRect/>
          </a:stretch>
        </p:blipFill>
        <p:spPr>
          <a:xfrm>
            <a:off x="4980940" y="275590"/>
            <a:ext cx="3814445" cy="620966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352925" y="902970"/>
            <a:ext cx="4333875" cy="5223510"/>
          </a:xfrm>
        </p:spPr>
        <p:txBody>
          <a:bodyPr>
            <a:noAutofit/>
          </a:bodyPr>
          <a:lstStyle/>
          <a:p>
            <a:pPr indent="342265" fontAlgn="auto">
              <a:spcBef>
                <a:spcPts val="0"/>
              </a:spcBef>
              <a:buNone/>
            </a:pPr>
            <a:r>
              <a:rPr lang="en-US" altLang="zh-CN" sz="2800" dirty="0"/>
              <a:t>  </a:t>
            </a:r>
            <a:r>
              <a:rPr lang="zh-CN" altLang="en-US" sz="2800" dirty="0"/>
              <a:t>大家好！我是四（</a:t>
            </a:r>
            <a:r>
              <a:rPr lang="en-US" altLang="zh-CN" sz="2800" dirty="0"/>
              <a:t>12</a:t>
            </a:r>
            <a:r>
              <a:rPr lang="zh-CN" altLang="en-US" sz="2800" dirty="0"/>
              <a:t>）班的周佳怡，我是一个活泼开朗的女孩。今天能成为升旗手是老师和同学们对我的信任，我一定会珍惜这份荣誉，与大家取长补短，共同进步，在各方面精益求精，力争做一名品学兼优的好学生！</a:t>
            </a:r>
            <a:endParaRPr lang="zh-CN" altLang="en-US" sz="2800" dirty="0"/>
          </a:p>
        </p:txBody>
      </p:sp>
      <p:pic>
        <p:nvPicPr>
          <p:cNvPr id="2" name="图片 1" descr="67A0A6611A50CBA314C582B9E70D5696"/>
          <p:cNvPicPr>
            <a:picLocks noChangeAspect="1"/>
          </p:cNvPicPr>
          <p:nvPr/>
        </p:nvPicPr>
        <p:blipFill>
          <a:blip r:embed="rId1"/>
          <a:srcRect l="6556" t="5598" r="6427" b="993"/>
          <a:stretch>
            <a:fillRect/>
          </a:stretch>
        </p:blipFill>
        <p:spPr>
          <a:xfrm>
            <a:off x="444500" y="470535"/>
            <a:ext cx="3781425" cy="559244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284</Words>
  <Application>WPS 演示</Application>
  <PresentationFormat>全屏显示(4:3)</PresentationFormat>
  <Paragraphs>6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9" baseType="lpstr">
      <vt:lpstr>Arial</vt:lpstr>
      <vt:lpstr>宋体</vt:lpstr>
      <vt:lpstr>Wingdings</vt:lpstr>
      <vt:lpstr>Calibri</vt:lpstr>
      <vt:lpstr>微软雅黑</vt:lpstr>
      <vt:lpstr>黑体</vt:lpstr>
      <vt:lpstr>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qing</cp:lastModifiedBy>
  <cp:revision>10</cp:revision>
  <dcterms:created xsi:type="dcterms:W3CDTF">2017-02-16T07:19:00Z</dcterms:created>
  <dcterms:modified xsi:type="dcterms:W3CDTF">2017-04-10T12:17:54Z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2052-10.1.0.5864</vt:lpwstr>
  </property>
</Properties>
</file>