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3"/>
  </p:notesMasterIdLst>
  <p:sldIdLst>
    <p:sldId id="264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59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197C61-D65D-43A2-9C42-DAAACD6C1755}" type="datetimeFigureOut">
              <a:rPr lang="zh-CN" altLang="en-US" smtClean="0"/>
              <a:pPr/>
              <a:t>2017-02-19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356C66-A839-4CDE-9ED1-674EEFD1DB2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8" name="日期占位符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2017-02-19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9" name="灯片编号占位符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2017-02-19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2017-02-19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2017-02-19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2017-02-19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2017-02-19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2017-02-19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2017-02-19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2017-02-19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2017-02-19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zh-CN" alt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单击图标添加图片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2017-02-19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标题占位符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2017-02-19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0883" y="0"/>
            <a:ext cx="921488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图片 4" descr="包柳宇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36096" y="1556792"/>
            <a:ext cx="3707904" cy="48245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467544" y="1500174"/>
            <a:ext cx="4968552" cy="7478970"/>
          </a:xfrm>
          <a:prstGeom prst="rect">
            <a:avLst/>
          </a:prstGeom>
          <a:noFill/>
          <a:ln w="25400">
            <a:solidFill>
              <a:srgbClr val="FF0000">
                <a:alpha val="73000"/>
              </a:srgbClr>
            </a:solidFill>
            <a:prstDash val="sysDot"/>
          </a:ln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</a:rPr>
              <a:t>       </a:t>
            </a:r>
            <a:r>
              <a:rPr lang="zh-CN" altLang="en-US" sz="3300" dirty="0" smtClean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我活泼开朗，热爱祖国、热爱自己的集体，喜欢帮助身边的每个朋友。在学校我争当老师的好帮手，在家我是爸爸、妈妈的贴心小棉袄。我喜欢跳舞和拉小提琴。我最大愿望是身边的每一个人都健康快乐的生活。</a:t>
            </a:r>
            <a:endParaRPr lang="en-US" altLang="zh-CN" sz="3300" dirty="0" smtClean="0">
              <a:solidFill>
                <a:schemeClr val="bg1"/>
              </a:solidFill>
              <a:latin typeface="楷体" pitchFamily="49" charset="-122"/>
              <a:ea typeface="楷体" pitchFamily="49" charset="-122"/>
            </a:endParaRPr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2428860" y="500042"/>
            <a:ext cx="5786478" cy="571504"/>
          </a:xfrm>
          <a:prstGeom prst="roundRect">
            <a:avLst/>
          </a:prstGeom>
          <a:solidFill>
            <a:srgbClr val="FFC000">
              <a:alpha val="67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方正粗倩简体" pitchFamily="1" charset="-122"/>
                <a:ea typeface="方正粗倩简体" pitchFamily="1" charset="-122"/>
              </a:rPr>
              <a:t>升旗手：二（</a:t>
            </a:r>
            <a:r>
              <a:rPr lang="zh-CN" altLang="zh-CN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方正粗倩简体" pitchFamily="1" charset="-122"/>
                <a:ea typeface="方正粗倩简体" pitchFamily="1" charset="-122"/>
              </a:rPr>
              <a:t>1</a:t>
            </a:r>
            <a:r>
              <a:rPr lang="zh-CN" alt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方正粗倩简体" pitchFamily="1" charset="-122"/>
                <a:ea typeface="方正粗倩简体" pitchFamily="1" charset="-122"/>
              </a:rPr>
              <a:t>）鲍柳羽</a:t>
            </a:r>
            <a:endParaRPr lang="en-US" altLang="zh-CN" sz="3200" b="1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方正粗倩简体" pitchFamily="1" charset="-122"/>
              <a:ea typeface="方正粗倩简体" pitchFamily="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顶峰">
  <a:themeElements>
    <a:clrScheme name="顶峰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顶峰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顶峰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100</TotalTime>
  <Words>105</Words>
  <Application>Microsoft Office PowerPoint</Application>
  <PresentationFormat>全屏显示(4:3)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顶峰</vt:lpstr>
      <vt:lpstr>幻灯片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cp:lastModifiedBy>Administrator</cp:lastModifiedBy>
  <cp:revision>22</cp:revision>
  <dcterms:modified xsi:type="dcterms:W3CDTF">2017-02-19T11:33:19Z</dcterms:modified>
</cp:coreProperties>
</file>