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49F19-504B-41F4-B7DF-29AC8EA96B3C}" type="datetimeFigureOut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863D-2FF9-4787-B00E-F678D9FED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275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4863D-2FF9-4787-B00E-F678D9FED8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334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48DD-B8F9-40A4-82F6-3378E5F62216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38DE-42CF-4CE0-A826-054AFAFBD94C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59F0-1A1A-4AFC-8717-EE37A5EA764F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651D-6740-42EC-B7FE-4886115E5D67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9EF7-25BA-4D58-B52F-11366354F98E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765-85E2-48A6-8B04-C87012327A7E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FBA4-BE4E-4D0E-90D8-DC0D5E2F1EB9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B4C-2341-4E6C-83A5-9FC15EBB4E79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ADFB-D87E-4547-A24F-8747231EBA8B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1DF0-A02A-427C-8D50-1A2C70A2FF8A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9473-75D4-4ACA-BCAA-54D38B0B5379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152B-863C-42B6-ABCB-B0A0C175E708}" type="datetime1">
              <a:rPr lang="zh-CN" altLang="en-US" smtClean="0"/>
              <a:pPr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4097" name="Picture 1" descr="C:\Users\AXbgs02\Documents\Tencent Files\479469026\Image\C2C\(@RF`}T%FSR6GR4K]T5~4}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9119702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5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4" name="图片 3" descr="IMG_20161122_1825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0758">
            <a:off x="5444630" y="536239"/>
            <a:ext cx="2285983" cy="35111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8596" y="1595021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我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叫黄俊杰，今年</a:t>
            </a:r>
            <a:r>
              <a:rPr lang="en-US" altLang="zh-CN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岁。成为这次的善真之星我感到非常开心。我平时有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很多爱好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：排球，篮球，足球</a:t>
            </a:r>
            <a:r>
              <a:rPr lang="en-US" altLang="zh-CN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在学校，我认真学习，课间时，别人来请教我问题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，只要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我有时间，就一定会第一时间为他解答。在家里，我积极为父母分担家务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，作业</a:t>
            </a:r>
            <a:r>
              <a:rPr lang="zh-CN" altLang="en-US" sz="2800" b="1" u="sng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一般在学校时就写完了。在父母眼中，我是一个不需要操心的好孩子。</a:t>
            </a:r>
            <a:endParaRPr lang="zh-CN" altLang="en-US" sz="2800" b="1" u="sng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42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善</a:t>
            </a:r>
            <a:r>
              <a:rPr lang="zh-CN" altLang="en-US" sz="6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真之星</a:t>
            </a:r>
            <a:endParaRPr lang="zh-CN" altLang="en-US" sz="6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4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IMG_2302_看图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4886">
            <a:off x="699144" y="2641822"/>
            <a:ext cx="2313045" cy="403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500034" y="785794"/>
            <a:ext cx="799147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dirty="0" smtClean="0">
                <a:latin typeface="Arial Rounded MT Bold" pitchFamily="2" charset="0"/>
                <a:ea typeface="黑体" pitchFamily="49" charset="-122"/>
              </a:rPr>
              <a:t>        我</a:t>
            </a:r>
            <a:r>
              <a:rPr lang="zh-CN" altLang="en-US" dirty="0">
                <a:latin typeface="Arial Rounded MT Bold" pitchFamily="2" charset="0"/>
                <a:ea typeface="黑体" pitchFamily="49" charset="-122"/>
              </a:rPr>
              <a:t>是刘瑜，今年</a:t>
            </a:r>
            <a:r>
              <a:rPr lang="en-US" altLang="zh-CN" dirty="0">
                <a:latin typeface="Arial Rounded MT Bold" pitchFamily="2" charset="0"/>
                <a:ea typeface="黑体" pitchFamily="49" charset="-122"/>
              </a:rPr>
              <a:t>12</a:t>
            </a:r>
            <a:r>
              <a:rPr lang="zh-CN" altLang="en-US" dirty="0">
                <a:latin typeface="Arial Rounded MT Bold" pitchFamily="2" charset="0"/>
                <a:ea typeface="黑体" pitchFamily="49" charset="-122"/>
              </a:rPr>
              <a:t>岁，是常州市薛家小学六（四）班的一名小学生</a:t>
            </a:r>
            <a:r>
              <a:rPr lang="zh-CN" altLang="en-US" dirty="0" smtClean="0">
                <a:latin typeface="Arial Rounded MT Bold" pitchFamily="2" charset="0"/>
                <a:ea typeface="黑体" pitchFamily="49" charset="-122"/>
              </a:rPr>
              <a:t>。我</a:t>
            </a:r>
            <a:r>
              <a:rPr lang="zh-CN" altLang="en-US" dirty="0">
                <a:latin typeface="Arial Rounded MT Bold" pitchFamily="2" charset="0"/>
                <a:ea typeface="黑体" pitchFamily="49" charset="-122"/>
              </a:rPr>
              <a:t>是一个活波开朗，热爱学习，热爱生活的人； 每天按时上学，在校听老师的话，遵守学校的校纪校规，从不迟到早退</a:t>
            </a:r>
            <a:r>
              <a:rPr lang="zh-CN" altLang="en-US" dirty="0" smtClean="0">
                <a:latin typeface="Arial Rounded MT Bold" pitchFamily="2" charset="0"/>
                <a:ea typeface="黑体" pitchFamily="49" charset="-122"/>
              </a:rPr>
              <a:t>。</a:t>
            </a:r>
            <a:r>
              <a:rPr lang="zh-CN" altLang="en-US" dirty="0" smtClean="0">
                <a:latin typeface="Arial Rounded MT Bold" pitchFamily="2" charset="0"/>
                <a:ea typeface="黑体" pitchFamily="49" charset="-122"/>
              </a:rPr>
              <a:t>在学校里， 上课专心听讲，积极回答老师的问题；回到家里按时认真完成老师布置的作业。同时， 在紧张学习的同时也不忘劳逸结合，会经常和爸爸妈妈出去游玩；开拓视野，增长知识，丰富自己的课外生活。</a:t>
            </a:r>
          </a:p>
          <a:p>
            <a:endParaRPr lang="zh-CN" altLang="en-US" dirty="0" smtClean="0">
              <a:latin typeface="Arial Rounded MT Bold" pitchFamily="2" charset="0"/>
              <a:ea typeface="黑体" pitchFamily="49" charset="-122"/>
            </a:endParaRPr>
          </a:p>
          <a:p>
            <a:endParaRPr lang="zh-CN" altLang="en-US" dirty="0">
              <a:latin typeface="Arial Rounded MT Bold" pitchFamily="2" charset="0"/>
              <a:ea typeface="黑体" pitchFamily="49" charset="-122"/>
            </a:endParaRPr>
          </a:p>
        </p:txBody>
      </p:sp>
      <p:pic>
        <p:nvPicPr>
          <p:cNvPr id="4" name="图片 7" descr="IMG_2418_看图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4868">
            <a:off x="3209942" y="2785182"/>
            <a:ext cx="2523844" cy="35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" descr="IMG_2016_看图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71744"/>
            <a:ext cx="2521627" cy="391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16" y="21429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善真之星</a:t>
            </a:r>
            <a:endParaRPr lang="zh-CN" altLang="en-US" sz="36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227</Words>
  <Application>Microsoft Office PowerPoint</Application>
  <PresentationFormat>全屏显示(4:3)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zhangyuhang</dc:creator>
  <cp:lastModifiedBy>AXbgs02</cp:lastModifiedBy>
  <cp:revision>17</cp:revision>
  <dcterms:created xsi:type="dcterms:W3CDTF">2016-09-27T05:27:49Z</dcterms:created>
  <dcterms:modified xsi:type="dcterms:W3CDTF">2016-11-29T04:33:37Z</dcterms:modified>
</cp:coreProperties>
</file>