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153400" cy="868362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升旗手自我介绍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3352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400" dirty="0" smtClean="0"/>
              <a:t> </a:t>
            </a:r>
            <a:r>
              <a:rPr lang="en-US" altLang="zh-CN" sz="2400" dirty="0" smtClean="0"/>
              <a:t>             </a:t>
            </a:r>
            <a:r>
              <a:rPr lang="zh-CN" altLang="en-US" sz="2400" dirty="0" smtClean="0"/>
              <a:t>敬爱的老师，亲爱的同学们，大家好！</a:t>
            </a:r>
          </a:p>
          <a:p>
            <a:r>
              <a:rPr lang="zh-CN" altLang="en-US" sz="2400" dirty="0" smtClean="0"/>
              <a:t>         我是一（</a:t>
            </a:r>
            <a:r>
              <a:rPr lang="en-US" altLang="zh-CN" sz="2400" dirty="0" smtClean="0"/>
              <a:t>11</a:t>
            </a:r>
            <a:r>
              <a:rPr lang="zh-CN" altLang="en-US" sz="2400" dirty="0" smtClean="0"/>
              <a:t>）班的闫雅菡。本次被选为升旗手，我感到非常的光荣和骄傲！我是一个活泼开朗的小女生，爱好十分广泛。比如绘画、唱歌、跳舞等。在学校里，我是老师的好学生，上课认真听讲、积极发言；在家里，我是爸爸妈妈的小助手，总是喜欢干一些力所能及的家务活。</a:t>
            </a:r>
          </a:p>
          <a:p>
            <a:r>
              <a:rPr lang="zh-CN" altLang="en-US" sz="2400" dirty="0" smtClean="0"/>
              <a:t>        感谢老师和同学给我的这次机会，成为一名光荣的升旗手。谢谢大家！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180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升旗手自我介绍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升旗手发言稿</dc:title>
  <dc:creator/>
  <cp:lastModifiedBy>xbany</cp:lastModifiedBy>
  <cp:revision>5</cp:revision>
  <dcterms:created xsi:type="dcterms:W3CDTF">2006-08-16T00:00:00Z</dcterms:created>
  <dcterms:modified xsi:type="dcterms:W3CDTF">2017-05-12T22:58:39Z</dcterms:modified>
</cp:coreProperties>
</file>