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3BE866-C9F4-4953-AF6C-27968751A9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4927" y="1059872"/>
            <a:ext cx="8901546" cy="1223963"/>
          </a:xfrm>
        </p:spPr>
        <p:txBody>
          <a:bodyPr anchor="b">
            <a:normAutofit/>
          </a:bodyPr>
          <a:lstStyle>
            <a:lvl1pPr algn="ctr">
              <a:defRPr sz="5400">
                <a:ln w="9525">
                  <a:solidFill>
                    <a:schemeClr val="bg1"/>
                  </a:solidFill>
                </a:ln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4927" y="2375911"/>
            <a:ext cx="8901546" cy="82448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30725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300143" y="2906104"/>
            <a:ext cx="7779039" cy="1572843"/>
            <a:chOff x="2051050" y="2906713"/>
            <a:chExt cx="5166309" cy="1044575"/>
          </a:xfrm>
        </p:grpSpPr>
        <p:sp>
          <p:nvSpPr>
            <p:cNvPr id="10" name="椭圆 9"/>
            <p:cNvSpPr/>
            <p:nvPr/>
          </p:nvSpPr>
          <p:spPr>
            <a:xfrm>
              <a:off x="2051050" y="2906713"/>
              <a:ext cx="1042988" cy="104457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139950" y="3011002"/>
              <a:ext cx="865188" cy="86360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kern="0" dirty="0">
                <a:solidFill>
                  <a:prstClr val="white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12" name="直接连接符 16"/>
            <p:cNvCxnSpPr>
              <a:cxnSpLocks noChangeShapeType="1"/>
              <a:stCxn id="10" idx="6"/>
            </p:cNvCxnSpPr>
            <p:nvPr/>
          </p:nvCxnSpPr>
          <p:spPr bwMode="auto">
            <a:xfrm flipV="1">
              <a:off x="3094038" y="3429000"/>
              <a:ext cx="4123321" cy="1"/>
            </a:xfrm>
            <a:prstGeom prst="line">
              <a:avLst/>
            </a:prstGeom>
            <a:noFill/>
            <a:ln w="28575" algn="ctr">
              <a:solidFill>
                <a:schemeClr val="accent1"/>
              </a:solidFill>
              <a:rou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0596" y="2795588"/>
            <a:ext cx="6063113" cy="896937"/>
          </a:xfrm>
        </p:spPr>
        <p:txBody>
          <a:bodyPr anchor="b" anchorCtr="0">
            <a:normAutofit/>
          </a:bodyPr>
          <a:lstStyle>
            <a:lvl1pPr algn="ctr">
              <a:defRPr sz="3600" b="0">
                <a:ln>
                  <a:noFill/>
                </a:ln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04714" y="3761478"/>
            <a:ext cx="5194877" cy="539655"/>
          </a:xfrm>
          <a:prstGeom prst="roundRect">
            <a:avLst>
              <a:gd name="adj" fmla="val 50000"/>
            </a:avLst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3514537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4386699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4612777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89577" y="3573930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363081" y="3573930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3730649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18509" y="3514537"/>
            <a:ext cx="7065818" cy="1098239"/>
          </a:xfrm>
        </p:spPr>
        <p:txBody>
          <a:bodyPr>
            <a:normAutofit/>
          </a:bodyPr>
          <a:lstStyle>
            <a:lvl1pPr>
              <a:defRPr sz="600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331BB-5290-4B74-890F-ADE3EAA0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5ED51-E834-49EC-BF25-99CF33DB10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ln>
            <a:solidFill>
              <a:schemeClr val="bg1"/>
            </a:solidFill>
          </a:ln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l"/>
        <a:defRPr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95605" y="204470"/>
            <a:ext cx="6650355" cy="1171575"/>
          </a:xfrm>
        </p:spPr>
        <p:txBody>
          <a:bodyPr>
            <a:normAutofit/>
          </a:bodyPr>
          <a:lstStyle/>
          <a:p>
            <a:r>
              <a:rPr lang="zh-CN" altLang="en-US" dirty="0"/>
              <a:t>一（</a:t>
            </a:r>
            <a:r>
              <a:rPr lang="en-US" altLang="zh-CN" dirty="0"/>
              <a:t>12</a:t>
            </a:r>
            <a:r>
              <a:rPr lang="zh-CN" altLang="en-US" dirty="0"/>
              <a:t>）升旗手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848735" y="4110990"/>
            <a:ext cx="4570730" cy="2573655"/>
          </a:xfrm>
        </p:spPr>
        <p:txBody>
          <a:bodyPr>
            <a:normAutofit/>
          </a:bodyPr>
          <a:lstStyle/>
          <a:p>
            <a:r>
              <a:rPr lang="en-US" sz="180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sz="180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我是一（12）班的王思齐，我是一个活泼开朗、热爱学习的男孩子，课堂上，我积极发言，专心听讲；课后我能按时认真地完成作业，学习成绩优异。我的爱好非常多，热爱画画、书法等等。在学校，我喜欢帮助有需要的同学，尊敬师长，是老师的得力助手。在家中，</a:t>
            </a:r>
            <a:r>
              <a:rPr lang="zh-CN" sz="180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我</a:t>
            </a:r>
            <a:r>
              <a:rPr sz="1800">
                <a:solidFill>
                  <a:schemeClr val="tx2">
                    <a:lumMod val="50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除了完成老师布置的作业，还主动帮家人做一些家务。</a:t>
            </a:r>
            <a:endParaRPr sz="1800" baseline="0">
              <a:solidFill>
                <a:schemeClr val="tx2">
                  <a:lumMod val="50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1800" baseline="0" dirty="0">
              <a:solidFill>
                <a:schemeClr val="tx2">
                  <a:lumMod val="50000"/>
                </a:schemeClr>
              </a:solidFill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6" name="图片 5" descr="IMG_20170428_1420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" y="1520825"/>
            <a:ext cx="3795395" cy="3321685"/>
          </a:xfrm>
          <a:prstGeom prst="rect">
            <a:avLst/>
          </a:prstGeom>
        </p:spPr>
      </p:pic>
      <p:pic>
        <p:nvPicPr>
          <p:cNvPr id="7" name="图片 6" descr="IMG_20170512_1752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9630" y="1376045"/>
            <a:ext cx="3597910" cy="458279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53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53"/>
  <p:tag name="KSO_WM_UNIT_TYPE" val="a"/>
  <p:tag name="KSO_WM_UNIT_INDEX" val="1"/>
  <p:tag name="KSO_WM_UNIT_ID" val="custom160453_1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53"/>
  <p:tag name="KSO_WM_UNIT_TYPE" val="b"/>
  <p:tag name="KSO_WM_UNIT_INDEX" val="1"/>
  <p:tag name="KSO_WM_UNIT_ID" val="custom160453_1*b*1"/>
  <p:tag name="KSO_WM_UNIT_CLEAR" val="1"/>
  <p:tag name="KSO_WM_UNIT_LAYERLEVEL" val="1"/>
  <p:tag name="KSO_WM_UNIT_VALUE" val="5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THUMBS_INDEX" val="1、8、12、16、19、20、24、27"/>
  <p:tag name="KSO_WM_TEMPLATE_CATEGORY" val="custom"/>
  <p:tag name="KSO_WM_TEMPLATE_INDEX" val="160453"/>
  <p:tag name="KSO_WM_TAG_VERSION" val="1.0"/>
  <p:tag name="KSO_WM_SLIDE_ID" val="custom16045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A000120140530A99PPBG">
  <a:themeElements>
    <a:clrScheme name="160170.170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FFC000"/>
      </a:accent1>
      <a:accent2>
        <a:srgbClr val="F2800E"/>
      </a:accent2>
      <a:accent3>
        <a:srgbClr val="B06058"/>
      </a:accent3>
      <a:accent4>
        <a:srgbClr val="BB71A1"/>
      </a:accent4>
      <a:accent5>
        <a:srgbClr val="00B0F0"/>
      </a:accent5>
      <a:accent6>
        <a:srgbClr val="879169"/>
      </a:accent6>
      <a:hlink>
        <a:srgbClr val="3F6AC1"/>
      </a:hlink>
      <a:folHlink>
        <a:srgbClr val="D850BE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WPS 演示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黑体</vt:lpstr>
      <vt:lpstr>微软雅黑</vt:lpstr>
      <vt:lpstr>Calibri</vt:lpstr>
      <vt:lpstr>楷体</vt:lpstr>
      <vt:lpstr>A000120140530A99PPBG</vt:lpstr>
      <vt:lpstr>LOREM IPSUM DOLOR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顾燕艳</dc:creator>
  <cp:lastModifiedBy>顾燕艳</cp:lastModifiedBy>
  <cp:revision>1</cp:revision>
  <dcterms:created xsi:type="dcterms:W3CDTF">2017-05-12T09:52:30Z</dcterms:created>
  <dcterms:modified xsi:type="dcterms:W3CDTF">2017-05-12T10:00:55Z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