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282" r:id="rId4"/>
    <p:sldId id="258" r:id="rId5"/>
    <p:sldId id="257" r:id="rId6"/>
    <p:sldId id="277" r:id="rId7"/>
    <p:sldId id="263" r:id="rId8"/>
    <p:sldId id="270" r:id="rId9"/>
    <p:sldId id="260" r:id="rId10"/>
    <p:sldId id="269" r:id="rId11"/>
    <p:sldId id="271" r:id="rId12"/>
    <p:sldId id="273" r:id="rId13"/>
    <p:sldId id="272" r:id="rId14"/>
    <p:sldId id="274" r:id="rId15"/>
    <p:sldId id="280" r:id="rId16"/>
    <p:sldId id="281" r:id="rId17"/>
    <p:sldId id="265" r:id="rId18"/>
  </p:sldIdLst>
  <p:sldSz cx="9144000" cy="6858000" type="screen4x3"/>
  <p:notesSz cx="6858000" cy="9144000"/>
  <p:defaultTextStyle>
    <a:defPPr>
      <a:defRPr lang="zh-CN"/>
    </a:defPPr>
    <a:lvl1pPr marL="0" lvl="0" indent="0" algn="ctr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ctr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ctr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ctr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ctr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ctr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ctr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ctr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ctr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FF00"/>
    <a:srgbClr val="FFFF99"/>
    <a:srgbClr val="FF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77"/>
    <p:restoredTop sz="94660"/>
  </p:normalViewPr>
  <p:slideViewPr>
    <p:cSldViewPr showGuides="1">
      <p:cViewPr varScale="1">
        <p:scale>
          <a:sx n="113" d="100"/>
          <a:sy n="113" d="100"/>
        </p:scale>
        <p:origin x="-990" y="-102"/>
      </p:cViewPr>
      <p:guideLst>
        <p:guide orient="horz" pos="2132"/>
        <p:guide pos="29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lvl="0" algn="r" eaLnBrk="1" hangingPunct="1"/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3.emf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jpeg"/><Relationship Id="rId8" Type="http://schemas.openxmlformats.org/officeDocument/2006/relationships/image" Target="../media/image58.jpeg"/><Relationship Id="rId7" Type="http://schemas.openxmlformats.org/officeDocument/2006/relationships/image" Target="../media/image57.jpeg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63.jpeg"/><Relationship Id="rId12" Type="http://schemas.openxmlformats.org/officeDocument/2006/relationships/image" Target="../media/image62.jpeg"/><Relationship Id="rId11" Type="http://schemas.openxmlformats.org/officeDocument/2006/relationships/image" Target="../media/image61.jpeg"/><Relationship Id="rId10" Type="http://schemas.openxmlformats.org/officeDocument/2006/relationships/image" Target="../media/image60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hyperlink" Target="&#33457;&#20799;&#26421;&#26421;&#65288;&#20108;&#65289;.ppt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8.jpeg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28.jpeg"/><Relationship Id="rId1" Type="http://schemas.openxmlformats.org/officeDocument/2006/relationships/hyperlink" Target="&#33457;&#20799;&#26421;&#26421;&#65288;&#20108;&#65289;.ppt" TargetMode="Externa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7.jpeg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1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7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9525"/>
            <a:ext cx="9163050" cy="687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000250" y="3127058"/>
            <a:ext cx="4857750" cy="518160"/>
          </a:xfrm>
          <a:prstGeom prst="rect">
            <a:avLst/>
          </a:prstGeom>
          <a:noFill/>
          <a:ln w="9525" cap="flat" cmpd="sng">
            <a:noFill/>
            <a:miter lim="800000"/>
          </a:ln>
          <a:effectLst/>
        </p:spPr>
        <p:txBody>
          <a:bodyPr anchor="ctr">
            <a:spAutoFit/>
          </a:bodyPr>
          <a:p>
            <a:pPr lvl="0" algn="l" eaLnBrk="1" hangingPunct="1"/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357313" y="1863725"/>
            <a:ext cx="5715000" cy="1108075"/>
          </a:xfrm>
          <a:prstGeom prst="rect">
            <a:avLst/>
          </a:prstGeom>
          <a:noFill/>
          <a:ln w="9525" cap="flat" cmpd="sng">
            <a:noFill/>
            <a:miter lim="800000"/>
          </a:ln>
          <a:effectLst/>
        </p:spPr>
        <p:txBody>
          <a:bodyPr>
            <a:spAutoFit/>
          </a:bodyPr>
          <a:p>
            <a:pPr lvl="0" algn="l" eaLnBrk="1" hangingPunct="1"/>
            <a:r>
              <a:rPr lang="zh-CN" altLang="en-US" sz="6600" b="1" dirty="0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楷体_GB2312" pitchFamily="49" charset="-122"/>
              </a:rPr>
              <a:t>花儿朵朵</a:t>
            </a:r>
            <a:r>
              <a:rPr lang="zh-CN" altLang="en-US" sz="4800" b="1" dirty="0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楷体_GB2312" pitchFamily="49" charset="-122"/>
              </a:rPr>
              <a:t>（二）</a:t>
            </a:r>
            <a:endParaRPr lang="zh-CN" altLang="en-US" sz="4800" b="1" dirty="0">
              <a:effectLst>
                <a:outerShdw blurRad="38100" dist="38100" dir="2700000">
                  <a:srgbClr val="FFFFFF"/>
                </a:outerShdw>
              </a:effectLst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1030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088" y="179388"/>
            <a:ext cx="657225" cy="1122362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26" name="Object 9"/>
          <p:cNvGraphicFramePr/>
          <p:nvPr/>
        </p:nvGraphicFramePr>
        <p:xfrm>
          <a:off x="6113463" y="492125"/>
          <a:ext cx="76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3" imgW="228600" imgH="1311275" progId="Photoshop.Image.8">
                  <p:embed/>
                </p:oleObj>
              </mc:Choice>
              <mc:Fallback>
                <p:oleObj name="" r:id="rId3" imgW="228600" imgH="1311275" progId="Photoshop.Imag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3463" y="492125"/>
                        <a:ext cx="76200" cy="685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4"/>
          <p:cNvSpPr txBox="1"/>
          <p:nvPr/>
        </p:nvSpPr>
        <p:spPr>
          <a:xfrm>
            <a:off x="1176338" y="561975"/>
            <a:ext cx="6896100" cy="892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en-US" sz="2800" b="1" dirty="0">
                <a:solidFill>
                  <a:srgbClr val="66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苏少版小学美术配套教学课件</a:t>
            </a:r>
            <a:r>
              <a:rPr lang="zh-CN" altLang="en-US" sz="2800" b="1" dirty="0">
                <a:solidFill>
                  <a:srgbClr val="663300"/>
                </a:solidFill>
                <a:latin typeface="黑体" panose="02010609060101010101" pitchFamily="49" charset="-122"/>
                <a:ea typeface="宋体" panose="02010600030101010101" pitchFamily="2" charset="-122"/>
              </a:rPr>
              <a:t>　</a:t>
            </a:r>
            <a:r>
              <a:rPr lang="zh-CN" altLang="en-US" sz="2400" b="1" dirty="0">
                <a:latin typeface="黑体" panose="02010609060101010101" pitchFamily="49" charset="-122"/>
                <a:ea typeface="宋体" panose="02010600030101010101" pitchFamily="2" charset="-122"/>
              </a:rPr>
              <a:t>二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年级下册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/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8" descr="7170514_123217716000_2"/>
          <p:cNvPicPr>
            <a:picLocks noChangeAspect="1"/>
          </p:cNvPicPr>
          <p:nvPr/>
        </p:nvPicPr>
        <p:blipFill>
          <a:blip r:embed="rId1"/>
          <a:srcRect l="6958" t="10257" r="5875"/>
          <a:stretch>
            <a:fillRect/>
          </a:stretch>
        </p:blipFill>
        <p:spPr>
          <a:xfrm>
            <a:off x="685800" y="838200"/>
            <a:ext cx="4164013" cy="5715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267" name="Picture 10" descr="3136815_162843310000_2"/>
          <p:cNvPicPr>
            <a:picLocks noChangeAspect="1"/>
          </p:cNvPicPr>
          <p:nvPr/>
        </p:nvPicPr>
        <p:blipFill>
          <a:blip r:embed="rId2">
            <a:lum bright="6000" contrast="6000"/>
          </a:blip>
          <a:srcRect l="16023" t="4662" r="24550" b="53169"/>
          <a:stretch>
            <a:fillRect/>
          </a:stretch>
        </p:blipFill>
        <p:spPr>
          <a:xfrm>
            <a:off x="5026025" y="838200"/>
            <a:ext cx="3432175" cy="3429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4589" name="Picture 13" descr="u=3094763142,3046168302&amp;fm=23&amp;gp=0"/>
          <p:cNvPicPr>
            <a:picLocks noChangeAspect="1"/>
          </p:cNvPicPr>
          <p:nvPr/>
        </p:nvPicPr>
        <p:blipFill>
          <a:blip r:embed="rId3"/>
          <a:srcRect l="3792" r="3317" b="6667"/>
          <a:stretch>
            <a:fillRect/>
          </a:stretch>
        </p:blipFill>
        <p:spPr>
          <a:xfrm>
            <a:off x="4724400" y="3886200"/>
            <a:ext cx="3733800" cy="2667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4591" name="Text Box 15"/>
          <p:cNvSpPr txBox="1"/>
          <p:nvPr/>
        </p:nvSpPr>
        <p:spPr>
          <a:xfrm>
            <a:off x="0" y="476250"/>
            <a:ext cx="6096000" cy="514350"/>
          </a:xfrm>
          <a:prstGeom prst="rect">
            <a:avLst/>
          </a:prstGeom>
          <a:solidFill>
            <a:schemeClr val="bg1"/>
          </a:solidFill>
          <a:ln w="57150" cap="flat" cmpd="thinThick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怎样表现出花瓣自然的卷曲和饱满的弧度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92" name="Oval 16"/>
          <p:cNvSpPr/>
          <p:nvPr/>
        </p:nvSpPr>
        <p:spPr>
          <a:xfrm rot="1705128">
            <a:off x="2319338" y="1776413"/>
            <a:ext cx="990600" cy="20574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94" name="Oval 18"/>
          <p:cNvSpPr/>
          <p:nvPr/>
        </p:nvSpPr>
        <p:spPr>
          <a:xfrm rot="-2266670">
            <a:off x="6553200" y="1600200"/>
            <a:ext cx="1411288" cy="7620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95" name="Oval 19"/>
          <p:cNvSpPr/>
          <p:nvPr/>
        </p:nvSpPr>
        <p:spPr>
          <a:xfrm>
            <a:off x="6400800" y="2133600"/>
            <a:ext cx="1219200" cy="1143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1" grpId="0" animBg="1"/>
      <p:bldP spid="24592" grpId="0" animBg="1"/>
      <p:bldP spid="24592" grpId="1" animBg="1"/>
      <p:bldP spid="24594" grpId="0" animBg="1"/>
      <p:bldP spid="24594" grpId="1" animBg="1"/>
      <p:bldP spid="24595" grpId="0" animBg="1"/>
      <p:bldP spid="2459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50" name="Text Box 26"/>
          <p:cNvSpPr txBox="1"/>
          <p:nvPr/>
        </p:nvSpPr>
        <p:spPr>
          <a:xfrm>
            <a:off x="1219200" y="1600200"/>
            <a:ext cx="4572000" cy="495300"/>
          </a:xfrm>
          <a:prstGeom prst="rect">
            <a:avLst/>
          </a:prstGeom>
          <a:solidFill>
            <a:schemeClr val="bg1"/>
          </a:solidFill>
          <a:ln w="38100" cap="flat" cmpd="dbl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你想做一朵什么样的花？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291" name="WordArt 27"/>
          <p:cNvSpPr>
            <a:spLocks noTextEdit="1"/>
          </p:cNvSpPr>
          <p:nvPr/>
        </p:nvSpPr>
        <p:spPr>
          <a:xfrm>
            <a:off x="1752600" y="2438400"/>
            <a:ext cx="914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FF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色彩</a:t>
            </a:r>
            <a:endParaRPr lang="zh-CN" altLang="en-US" sz="3600" b="1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FF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92" name="WordArt 29"/>
          <p:cNvSpPr>
            <a:spLocks noTextEdit="1"/>
          </p:cNvSpPr>
          <p:nvPr/>
        </p:nvSpPr>
        <p:spPr>
          <a:xfrm>
            <a:off x="3429000" y="2438400"/>
            <a:ext cx="914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FF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形态</a:t>
            </a:r>
            <a:endParaRPr lang="zh-CN" altLang="en-US" sz="3600" b="1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FF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56" name="Line 32"/>
          <p:cNvSpPr/>
          <p:nvPr/>
        </p:nvSpPr>
        <p:spPr>
          <a:xfrm>
            <a:off x="3886200" y="2133600"/>
            <a:ext cx="0" cy="30480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6657" name="Line 33"/>
          <p:cNvSpPr/>
          <p:nvPr/>
        </p:nvSpPr>
        <p:spPr>
          <a:xfrm>
            <a:off x="2133600" y="2133600"/>
            <a:ext cx="0" cy="30480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pic>
        <p:nvPicPr>
          <p:cNvPr id="12295" name="Picture 35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1080696">
            <a:off x="533400" y="57150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4" name="Picture 4" descr="359b033b5bb5c9eacf334ef7d539b6003bf33a87e8509bde"/>
          <p:cNvPicPr>
            <a:picLocks noChangeAspect="1" noChangeArrowheads="1"/>
          </p:cNvPicPr>
          <p:nvPr/>
        </p:nvPicPr>
        <p:blipFill>
          <a:blip r:embed="rId1"/>
          <a:srcRect l="25626" t="5000" r="23750" b="37500"/>
          <a:stretch>
            <a:fillRect/>
          </a:stretch>
        </p:blipFill>
        <p:spPr bwMode="auto">
          <a:xfrm>
            <a:off x="3048000" y="3128963"/>
            <a:ext cx="3124200" cy="26622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45791" dir="2021404" algn="ctr" rotWithShape="0">
              <a:srgbClr val="FF0000"/>
            </a:outerShdw>
          </a:effectLst>
        </p:spPr>
      </p:pic>
      <p:pic>
        <p:nvPicPr>
          <p:cNvPr id="25608" name="Picture 8" descr="20081027122321_2"/>
          <p:cNvPicPr>
            <a:picLocks noChangeAspect="1" noChangeArrowheads="1"/>
          </p:cNvPicPr>
          <p:nvPr/>
        </p:nvPicPr>
        <p:blipFill>
          <a:blip r:embed="rId2"/>
          <a:srcRect l="46484" t="42709" r="33594" b="30208"/>
          <a:stretch>
            <a:fillRect/>
          </a:stretch>
        </p:blipFill>
        <p:spPr bwMode="auto">
          <a:xfrm>
            <a:off x="6324600" y="3128963"/>
            <a:ext cx="2590800" cy="2641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</p:pic>
      <p:pic>
        <p:nvPicPr>
          <p:cNvPr id="25610" name="Picture 10" descr="4776987_064437008569_2"/>
          <p:cNvPicPr>
            <a:picLocks noChangeAspect="1" noChangeArrowheads="1"/>
          </p:cNvPicPr>
          <p:nvPr/>
        </p:nvPicPr>
        <p:blipFill>
          <a:blip r:embed="rId3"/>
          <a:srcRect l="34116" t="27501" r="36057" b="26570"/>
          <a:stretch>
            <a:fillRect/>
          </a:stretch>
        </p:blipFill>
        <p:spPr bwMode="auto">
          <a:xfrm>
            <a:off x="152400" y="750888"/>
            <a:ext cx="2133600" cy="20542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</p:pic>
      <p:pic>
        <p:nvPicPr>
          <p:cNvPr id="25611" name="Picture 11" descr="f"/>
          <p:cNvPicPr>
            <a:picLocks noChangeAspect="1" noChangeArrowheads="1"/>
          </p:cNvPicPr>
          <p:nvPr/>
        </p:nvPicPr>
        <p:blipFill>
          <a:blip r:embed="rId4"/>
          <a:srcRect l="39664" t="21457" r="34351" b="44989"/>
          <a:stretch>
            <a:fillRect/>
          </a:stretch>
        </p:blipFill>
        <p:spPr bwMode="auto">
          <a:xfrm>
            <a:off x="6781800" y="750888"/>
            <a:ext cx="2133600" cy="20685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</p:pic>
      <p:pic>
        <p:nvPicPr>
          <p:cNvPr id="25613" name="Picture 13" descr="花蕊1"/>
          <p:cNvPicPr>
            <a:picLocks noChangeAspect="1" noChangeArrowheads="1"/>
          </p:cNvPicPr>
          <p:nvPr/>
        </p:nvPicPr>
        <p:blipFill>
          <a:blip r:embed="rId5"/>
          <a:srcRect l="35391" t="23729" r="29529" b="27454"/>
          <a:stretch>
            <a:fillRect/>
          </a:stretch>
        </p:blipFill>
        <p:spPr bwMode="auto">
          <a:xfrm>
            <a:off x="2362200" y="750888"/>
            <a:ext cx="2209800" cy="20574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</p:pic>
      <p:pic>
        <p:nvPicPr>
          <p:cNvPr id="25615" name="Picture 15" descr="e0f20b01941fa14083b4b2110fcc_1000_1000"/>
          <p:cNvPicPr>
            <a:picLocks noChangeAspect="1" noChangeArrowheads="1"/>
          </p:cNvPicPr>
          <p:nvPr/>
        </p:nvPicPr>
        <p:blipFill>
          <a:blip r:embed="rId6"/>
          <a:srcRect l="21098" t="26089" r="14610" b="11166"/>
          <a:stretch>
            <a:fillRect/>
          </a:stretch>
        </p:blipFill>
        <p:spPr bwMode="auto">
          <a:xfrm>
            <a:off x="4648200" y="762000"/>
            <a:ext cx="2057400" cy="20574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</p:pic>
      <p:pic>
        <p:nvPicPr>
          <p:cNvPr id="25616" name="Picture 16" descr="7990257_144420127114_2"/>
          <p:cNvPicPr>
            <a:picLocks noChangeAspect="1" noChangeArrowheads="1"/>
          </p:cNvPicPr>
          <p:nvPr/>
        </p:nvPicPr>
        <p:blipFill>
          <a:blip r:embed="rId7"/>
          <a:srcRect l="49008" t="22957" r="22240" b="33473"/>
          <a:stretch>
            <a:fillRect/>
          </a:stretch>
        </p:blipFill>
        <p:spPr bwMode="auto">
          <a:xfrm>
            <a:off x="228600" y="3124200"/>
            <a:ext cx="2667000" cy="26939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7655" name="Picture 7" descr="806466_181437098_2"/>
          <p:cNvPicPr>
            <a:picLocks noChangeArrowheads="1"/>
          </p:cNvPicPr>
          <p:nvPr/>
        </p:nvPicPr>
        <p:blipFill>
          <a:blip r:embed="rId2"/>
          <a:srcRect l="24280" t="55623" r="50052" b="9538"/>
          <a:stretch>
            <a:fillRect/>
          </a:stretch>
        </p:blipFill>
        <p:spPr bwMode="auto">
          <a:xfrm>
            <a:off x="6629400" y="457200"/>
            <a:ext cx="1906588" cy="1905000"/>
          </a:xfrm>
          <a:prstGeom prst="rect">
            <a:avLst/>
          </a:prstGeom>
          <a:noFill/>
          <a:ln w="12700">
            <a:solidFill>
              <a:srgbClr val="FFFFD5"/>
            </a:solidFill>
            <a:miter lim="800000"/>
            <a:headEnd/>
            <a:tailEnd/>
          </a:ln>
          <a:effectLst>
            <a:outerShdw dist="35921" dir="2700000" algn="ctr" rotWithShape="0">
              <a:srgbClr val="CC3300"/>
            </a:outerShdw>
          </a:effectLst>
        </p:spPr>
      </p:pic>
      <p:pic>
        <p:nvPicPr>
          <p:cNvPr id="27656" name="Picture 8" descr="867396_1306662050qee5"/>
          <p:cNvPicPr>
            <a:picLocks noChangeArrowheads="1"/>
          </p:cNvPicPr>
          <p:nvPr/>
        </p:nvPicPr>
        <p:blipFill>
          <a:blip r:embed="rId3"/>
          <a:srcRect l="18820" r="12575" b="16998"/>
          <a:stretch>
            <a:fillRect/>
          </a:stretch>
        </p:blipFill>
        <p:spPr bwMode="auto">
          <a:xfrm>
            <a:off x="4495800" y="457200"/>
            <a:ext cx="2057400" cy="1903413"/>
          </a:xfrm>
          <a:prstGeom prst="rect">
            <a:avLst/>
          </a:prstGeom>
          <a:noFill/>
          <a:ln w="12700">
            <a:solidFill>
              <a:srgbClr val="FFFFD5"/>
            </a:solidFill>
            <a:miter lim="800000"/>
            <a:headEnd/>
            <a:tailEnd/>
          </a:ln>
          <a:effectLst>
            <a:outerShdw dist="35921" dir="2700000" algn="ctr" rotWithShape="0">
              <a:srgbClr val="CC3300"/>
            </a:outerShdw>
          </a:effectLst>
        </p:spPr>
      </p:pic>
      <p:grpSp>
        <p:nvGrpSpPr>
          <p:cNvPr id="2" name="Group 11"/>
          <p:cNvGrpSpPr/>
          <p:nvPr/>
        </p:nvGrpSpPr>
        <p:grpSpPr>
          <a:xfrm>
            <a:off x="381000" y="4495800"/>
            <a:ext cx="1905000" cy="1905000"/>
            <a:chOff x="2832" y="2830"/>
            <a:chExt cx="1200" cy="1200"/>
          </a:xfrm>
        </p:grpSpPr>
        <p:pic>
          <p:nvPicPr>
            <p:cNvPr id="27660" name="Picture 12" descr="yamas168"/>
            <p:cNvPicPr>
              <a:picLocks noChangeAspect="1" noChangeArrowheads="1"/>
            </p:cNvPicPr>
            <p:nvPr/>
          </p:nvPicPr>
          <p:blipFill>
            <a:blip r:embed="rId4"/>
            <a:srcRect l="19572" r="12202" b="9033"/>
            <a:stretch>
              <a:fillRect/>
            </a:stretch>
          </p:blipFill>
          <p:spPr bwMode="auto">
            <a:xfrm>
              <a:off x="2832" y="2830"/>
              <a:ext cx="1200" cy="1200"/>
            </a:xfrm>
            <a:prstGeom prst="rect">
              <a:avLst/>
            </a:prstGeom>
            <a:noFill/>
            <a:ln w="12700">
              <a:solidFill>
                <a:srgbClr val="FFFFD5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C3300"/>
              </a:outerShdw>
            </a:effectLst>
          </p:spPr>
        </p:pic>
        <p:pic>
          <p:nvPicPr>
            <p:cNvPr id="14353" name="Picture 13" descr="yamas168"/>
            <p:cNvPicPr>
              <a:picLocks noChangeAspect="1"/>
            </p:cNvPicPr>
            <p:nvPr/>
          </p:nvPicPr>
          <p:blipFill>
            <a:blip r:embed="rId4"/>
            <a:srcRect l="68694" t="20375" r="9474" b="70892"/>
            <a:stretch>
              <a:fillRect/>
            </a:stretch>
          </p:blipFill>
          <p:spPr>
            <a:xfrm>
              <a:off x="2880" y="2830"/>
              <a:ext cx="480" cy="131"/>
            </a:xfrm>
            <a:prstGeom prst="rect">
              <a:avLst/>
            </a:prstGeom>
            <a:noFill/>
            <a:ln w="12700">
              <a:noFill/>
            </a:ln>
          </p:spPr>
        </p:pic>
      </p:grpSp>
      <p:pic>
        <p:nvPicPr>
          <p:cNvPr id="27664" name="Picture 16" descr="200707092209070171"/>
          <p:cNvPicPr>
            <a:picLocks noChangeAspect="1" noChangeArrowheads="1"/>
          </p:cNvPicPr>
          <p:nvPr/>
        </p:nvPicPr>
        <p:blipFill>
          <a:blip r:embed="rId5"/>
          <a:srcRect l="42300" t="10001" r="27779" b="51482"/>
          <a:stretch>
            <a:fillRect/>
          </a:stretch>
        </p:blipFill>
        <p:spPr bwMode="auto">
          <a:xfrm>
            <a:off x="381000" y="447675"/>
            <a:ext cx="1981200" cy="191293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CC3300"/>
            </a:outerShdw>
          </a:effectLst>
        </p:spPr>
      </p:pic>
      <p:pic>
        <p:nvPicPr>
          <p:cNvPr id="27665" name="Picture 17" descr="4038804_222248002300_2"/>
          <p:cNvPicPr>
            <a:picLocks noChangeAspect="1" noChangeArrowheads="1"/>
          </p:cNvPicPr>
          <p:nvPr/>
        </p:nvPicPr>
        <p:blipFill>
          <a:blip r:embed="rId6"/>
          <a:srcRect l="22966" t="11432" r="24071" b="22812"/>
          <a:stretch>
            <a:fillRect/>
          </a:stretch>
        </p:blipFill>
        <p:spPr bwMode="auto">
          <a:xfrm>
            <a:off x="2438400" y="455613"/>
            <a:ext cx="1981200" cy="19081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CC3300"/>
            </a:outerShdw>
          </a:effectLst>
        </p:spPr>
      </p:pic>
      <p:pic>
        <p:nvPicPr>
          <p:cNvPr id="27666" name="Picture 18" descr="fushe-shuizhuye"/>
          <p:cNvPicPr>
            <a:picLocks noChangeAspect="1" noChangeArrowheads="1"/>
          </p:cNvPicPr>
          <p:nvPr/>
        </p:nvPicPr>
        <p:blipFill>
          <a:blip r:embed="rId7"/>
          <a:srcRect l="16745" t="29907" r="52280" b="31090"/>
          <a:stretch>
            <a:fillRect/>
          </a:stretch>
        </p:blipFill>
        <p:spPr bwMode="auto">
          <a:xfrm>
            <a:off x="2514600" y="2438400"/>
            <a:ext cx="2000250" cy="1905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CC3300"/>
            </a:outerShdw>
          </a:effectLst>
        </p:spPr>
      </p:pic>
      <p:pic>
        <p:nvPicPr>
          <p:cNvPr id="27670" name="Picture 22" descr="8934160_192617708130_2"/>
          <p:cNvPicPr>
            <a:picLocks noChangeAspect="1" noChangeArrowheads="1"/>
          </p:cNvPicPr>
          <p:nvPr/>
        </p:nvPicPr>
        <p:blipFill>
          <a:blip r:embed="rId8"/>
          <a:srcRect l="10579" r="4469" b="9558"/>
          <a:stretch>
            <a:fillRect/>
          </a:stretch>
        </p:blipFill>
        <p:spPr bwMode="auto">
          <a:xfrm>
            <a:off x="6629400" y="4495800"/>
            <a:ext cx="2209800" cy="19224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CC3300"/>
            </a:outerShdw>
          </a:effectLst>
        </p:spPr>
      </p:pic>
      <p:pic>
        <p:nvPicPr>
          <p:cNvPr id="27672" name="Picture 24" descr="78310a55b319ebc4d1dcd5d48226cffc1f1716d2"/>
          <p:cNvPicPr>
            <a:picLocks noChangeAspect="1" noChangeArrowheads="1"/>
          </p:cNvPicPr>
          <p:nvPr/>
        </p:nvPicPr>
        <p:blipFill>
          <a:blip r:embed="rId9"/>
          <a:srcRect l="4449" t="5714" r="6561" b="7428"/>
          <a:stretch>
            <a:fillRect/>
          </a:stretch>
        </p:blipFill>
        <p:spPr bwMode="auto">
          <a:xfrm>
            <a:off x="4572000" y="4495800"/>
            <a:ext cx="1981200" cy="190023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CC3300"/>
            </a:outerShdw>
          </a:effectLst>
        </p:spPr>
      </p:pic>
      <p:pic>
        <p:nvPicPr>
          <p:cNvPr id="27673" name="Picture 25" descr="7795154_091605060000_2"/>
          <p:cNvPicPr>
            <a:picLocks noChangeAspect="1" noChangeArrowheads="1"/>
          </p:cNvPicPr>
          <p:nvPr/>
        </p:nvPicPr>
        <p:blipFill>
          <a:blip r:embed="rId10"/>
          <a:srcRect l="20555" r="7031" b="3284"/>
          <a:stretch>
            <a:fillRect/>
          </a:stretch>
        </p:blipFill>
        <p:spPr bwMode="auto">
          <a:xfrm>
            <a:off x="2362200" y="4495800"/>
            <a:ext cx="2133600" cy="19113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CC3300"/>
            </a:outerShdw>
          </a:effectLst>
        </p:spPr>
      </p:pic>
      <p:pic>
        <p:nvPicPr>
          <p:cNvPr id="27681" name="Picture 33" descr="柿子花"/>
          <p:cNvPicPr>
            <a:picLocks noChangeAspect="1" noChangeArrowheads="1"/>
          </p:cNvPicPr>
          <p:nvPr/>
        </p:nvPicPr>
        <p:blipFill>
          <a:blip r:embed="rId11"/>
          <a:srcRect r="28000" b="14894"/>
          <a:stretch>
            <a:fillRect/>
          </a:stretch>
        </p:blipFill>
        <p:spPr bwMode="auto">
          <a:xfrm>
            <a:off x="381000" y="2438400"/>
            <a:ext cx="2057400" cy="1905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</p:pic>
      <p:pic>
        <p:nvPicPr>
          <p:cNvPr id="27683" name="Picture 35" descr="花生花"/>
          <p:cNvPicPr>
            <a:picLocks noChangeAspect="1" noChangeArrowheads="1"/>
          </p:cNvPicPr>
          <p:nvPr/>
        </p:nvPicPr>
        <p:blipFill>
          <a:blip r:embed="rId12"/>
          <a:srcRect t="20833" r="30521"/>
          <a:stretch>
            <a:fillRect/>
          </a:stretch>
        </p:blipFill>
        <p:spPr bwMode="auto">
          <a:xfrm>
            <a:off x="4572000" y="2438400"/>
            <a:ext cx="2209800" cy="1905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</p:pic>
      <p:grpSp>
        <p:nvGrpSpPr>
          <p:cNvPr id="3" name="Group 39"/>
          <p:cNvGrpSpPr/>
          <p:nvPr/>
        </p:nvGrpSpPr>
        <p:grpSpPr>
          <a:xfrm>
            <a:off x="6858000" y="2438400"/>
            <a:ext cx="1752600" cy="1905000"/>
            <a:chOff x="1056" y="1152"/>
            <a:chExt cx="2592" cy="2496"/>
          </a:xfrm>
        </p:grpSpPr>
        <p:pic>
          <p:nvPicPr>
            <p:cNvPr id="27685" name="Picture 37" descr="d043ad4bd11373f09c3f9058a50f4bfbfaedab64024f24c8"/>
            <p:cNvPicPr>
              <a:picLocks noChangeAspect="1" noChangeArrowheads="1"/>
            </p:cNvPicPr>
            <p:nvPr/>
          </p:nvPicPr>
          <p:blipFill>
            <a:blip r:embed="rId13"/>
            <a:srcRect l="3693" t="14754" r="29846"/>
            <a:stretch>
              <a:fillRect/>
            </a:stretch>
          </p:blipFill>
          <p:spPr bwMode="auto">
            <a:xfrm>
              <a:off x="1056" y="1152"/>
              <a:ext cx="2592" cy="2496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FF0000"/>
              </a:outerShdw>
            </a:effectLst>
          </p:spPr>
        </p:pic>
        <p:pic>
          <p:nvPicPr>
            <p:cNvPr id="14351" name="Picture 38" descr="d043ad4bd11373f09c3f9058a50f4bfbfaedab64024f24c8"/>
            <p:cNvPicPr>
              <a:picLocks noChangeAspect="1"/>
            </p:cNvPicPr>
            <p:nvPr/>
          </p:nvPicPr>
          <p:blipFill>
            <a:blip r:embed="rId13"/>
            <a:srcRect l="9846" t="78688" r="72923" b="14754"/>
            <a:stretch>
              <a:fillRect/>
            </a:stretch>
          </p:blipFill>
          <p:spPr>
            <a:xfrm>
              <a:off x="1344" y="3216"/>
              <a:ext cx="672" cy="192"/>
            </a:xfrm>
            <a:prstGeom prst="rect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Text Box 2"/>
          <p:cNvSpPr txBox="1"/>
          <p:nvPr/>
        </p:nvSpPr>
        <p:spPr>
          <a:xfrm>
            <a:off x="1219200" y="1600200"/>
            <a:ext cx="4572000" cy="495300"/>
          </a:xfrm>
          <a:prstGeom prst="rect">
            <a:avLst/>
          </a:prstGeom>
          <a:solidFill>
            <a:schemeClr val="bg1"/>
          </a:solidFill>
          <a:ln w="38100" cap="flat" cmpd="dbl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你想做一朵什么样的花？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363" name="WordArt 3"/>
          <p:cNvSpPr>
            <a:spLocks noTextEdit="1"/>
          </p:cNvSpPr>
          <p:nvPr/>
        </p:nvSpPr>
        <p:spPr>
          <a:xfrm>
            <a:off x="1752600" y="2438400"/>
            <a:ext cx="914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FF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色彩</a:t>
            </a:r>
            <a:endParaRPr lang="zh-CN" altLang="en-US" sz="3600" b="1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FF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64" name="WordArt 4"/>
          <p:cNvSpPr>
            <a:spLocks noTextEdit="1"/>
          </p:cNvSpPr>
          <p:nvPr/>
        </p:nvSpPr>
        <p:spPr>
          <a:xfrm>
            <a:off x="3429000" y="2438400"/>
            <a:ext cx="914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FF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形态</a:t>
            </a:r>
            <a:endParaRPr lang="zh-CN" altLang="en-US" sz="3600" b="1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FF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65" name="Line 5"/>
          <p:cNvSpPr/>
          <p:nvPr/>
        </p:nvSpPr>
        <p:spPr>
          <a:xfrm>
            <a:off x="3886200" y="2133600"/>
            <a:ext cx="0" cy="30480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5366" name="Line 6"/>
          <p:cNvSpPr/>
          <p:nvPr/>
        </p:nvSpPr>
        <p:spPr>
          <a:xfrm>
            <a:off x="2133600" y="2133600"/>
            <a:ext cx="0" cy="30480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7895" name="Text Box 7"/>
          <p:cNvSpPr txBox="1"/>
          <p:nvPr/>
        </p:nvSpPr>
        <p:spPr>
          <a:xfrm>
            <a:off x="1219200" y="3352800"/>
            <a:ext cx="6629400" cy="461963"/>
          </a:xfrm>
          <a:prstGeom prst="rect">
            <a:avLst/>
          </a:prstGeom>
          <a:solidFill>
            <a:schemeClr val="bg1"/>
          </a:solidFill>
          <a:ln w="38100" cap="flat" cmpd="dbl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请用彩纸做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～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朵</a:t>
            </a: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形态各异的纸艺花卉。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5368" name="Picture 8" descr="图1">
            <a:hlinkClick r:id="rId1" action="ppaction://hlinkpres?slideindex=1&amp;slidetitle="/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1080696">
            <a:off x="533400" y="57150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7" name="WordArt 9"/>
          <p:cNvSpPr>
            <a:spLocks noChangeArrowheads="1" noChangeShapeType="1" noTextEdit="1"/>
          </p:cNvSpPr>
          <p:nvPr/>
        </p:nvSpPr>
        <p:spPr bwMode="auto">
          <a:xfrm>
            <a:off x="1600200" y="4038600"/>
            <a:ext cx="5791200" cy="47625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" cap="none" spc="0" normalizeH="0" baseline="0" noProof="0">
                <a:ln w="9525">
                  <a:noFill/>
                  <a:rou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000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剪、折、卷、搓、拧、绕</a:t>
            </a:r>
            <a:r>
              <a:rPr kumimoji="0" lang="en-US" altLang="zh-CN" sz="2400" b="1" i="0" u="none" strike="noStrike" kern="10" cap="none" spc="0" normalizeH="0" baseline="0" noProof="0">
                <a:ln w="9525">
                  <a:noFill/>
                  <a:rou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000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……</a:t>
            </a:r>
            <a:endParaRPr kumimoji="0" lang="zh-CN" altLang="en-US" sz="2400" b="1" i="0" u="none" strike="noStrike" kern="10" cap="none" spc="0" normalizeH="0" baseline="0" noProof="0">
              <a:ln w="9525">
                <a:noFill/>
                <a:rou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000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2" descr="图1">
            <a:hlinkClick r:id="rId1" action="ppaction://hlinkpres?slideindex=1&amp;slidetitle="/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1080696">
            <a:off x="533400" y="57150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6" name="Picture 4" descr="6c224f4a20a44623528e4bf59822720e0df3d7ca7acbf7d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0"/>
            <a:ext cx="7543800" cy="688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Picture 7" descr="12954876_143643616144_2"/>
          <p:cNvPicPr>
            <a:picLocks noChangeAspect="1"/>
          </p:cNvPicPr>
          <p:nvPr/>
        </p:nvPicPr>
        <p:blipFill>
          <a:blip r:embed="rId4">
            <a:lum bright="-12000" contrast="12000"/>
          </a:blip>
          <a:srcRect b="3226"/>
          <a:stretch>
            <a:fillRect/>
          </a:stretch>
        </p:blipFill>
        <p:spPr>
          <a:xfrm>
            <a:off x="227013" y="0"/>
            <a:ext cx="472598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2" name="Picture 10" descr="2008117115711377"/>
          <p:cNvPicPr>
            <a:picLocks noChangeAspect="1"/>
          </p:cNvPicPr>
          <p:nvPr/>
        </p:nvPicPr>
        <p:blipFill>
          <a:blip r:embed="rId5"/>
          <a:srcRect l="20000" r="20000"/>
          <a:stretch>
            <a:fillRect/>
          </a:stretch>
        </p:blipFill>
        <p:spPr>
          <a:xfrm>
            <a:off x="4800600" y="0"/>
            <a:ext cx="41148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4" name="Picture 12" descr="sy_20091020160434271018"/>
          <p:cNvPicPr>
            <a:picLocks noChangeAspect="1"/>
          </p:cNvPicPr>
          <p:nvPr/>
        </p:nvPicPr>
        <p:blipFill>
          <a:blip r:embed="rId6"/>
          <a:srcRect b="4575"/>
          <a:stretch>
            <a:fillRect/>
          </a:stretch>
        </p:blipFill>
        <p:spPr>
          <a:xfrm>
            <a:off x="990600" y="3175"/>
            <a:ext cx="7162800" cy="690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8" name="Picture 16" descr="1257320848_10721300"/>
          <p:cNvPicPr>
            <a:picLocks noChangeAspect="1"/>
          </p:cNvPicPr>
          <p:nvPr/>
        </p:nvPicPr>
        <p:blipFill>
          <a:blip r:embed="rId7">
            <a:lum bright="-6000" contrast="24000"/>
          </a:blip>
          <a:stretch>
            <a:fillRect/>
          </a:stretch>
        </p:blipFill>
        <p:spPr>
          <a:xfrm>
            <a:off x="152400" y="0"/>
            <a:ext cx="88392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11"/>
          <p:cNvGrpSpPr/>
          <p:nvPr/>
        </p:nvGrpSpPr>
        <p:grpSpPr>
          <a:xfrm>
            <a:off x="2590800" y="457200"/>
            <a:ext cx="1524000" cy="2438400"/>
            <a:chOff x="388" y="336"/>
            <a:chExt cx="1292" cy="1872"/>
          </a:xfrm>
        </p:grpSpPr>
        <p:pic>
          <p:nvPicPr>
            <p:cNvPr id="17420" name="Picture 3" descr="9_15_7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t="43333" r="31958" b="4445"/>
            <a:stretch>
              <a:fillRect/>
            </a:stretch>
          </p:blipFill>
          <p:spPr>
            <a:xfrm>
              <a:off x="388" y="336"/>
              <a:ext cx="1281" cy="182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21" name="Rectangle 7"/>
            <p:cNvSpPr/>
            <p:nvPr/>
          </p:nvSpPr>
          <p:spPr>
            <a:xfrm flipH="1">
              <a:off x="1056" y="336"/>
              <a:ext cx="624" cy="1872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76765E">
                    <a:alpha val="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3886200" y="457200"/>
            <a:ext cx="1995488" cy="2514600"/>
            <a:chOff x="1780" y="336"/>
            <a:chExt cx="1484" cy="1872"/>
          </a:xfrm>
        </p:grpSpPr>
        <p:pic>
          <p:nvPicPr>
            <p:cNvPr id="17418" name="Picture 4" descr="9_15_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t="47778" r="28502"/>
            <a:stretch>
              <a:fillRect/>
            </a:stretch>
          </p:blipFill>
          <p:spPr>
            <a:xfrm>
              <a:off x="1780" y="336"/>
              <a:ext cx="1436" cy="182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19" name="Rectangle 9"/>
            <p:cNvSpPr/>
            <p:nvPr/>
          </p:nvSpPr>
          <p:spPr>
            <a:xfrm flipH="1">
              <a:off x="2592" y="336"/>
              <a:ext cx="672" cy="1872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76765E">
                    <a:alpha val="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5365" name="Picture 5" descr="9_15_5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-205351">
            <a:off x="4572000" y="80963"/>
            <a:ext cx="4191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Picture 6" descr="OA"/>
          <p:cNvPicPr>
            <a:picLocks noChangeAspect="1"/>
          </p:cNvPicPr>
          <p:nvPr/>
        </p:nvPicPr>
        <p:blipFill>
          <a:blip r:embed="rId4"/>
          <a:srcRect t="2039" b="2124"/>
          <a:stretch>
            <a:fillRect/>
          </a:stretch>
        </p:blipFill>
        <p:spPr>
          <a:xfrm>
            <a:off x="685800" y="2743200"/>
            <a:ext cx="4038600" cy="3581400"/>
          </a:xfrm>
          <a:prstGeom prst="rect">
            <a:avLst/>
          </a:prstGeom>
          <a:noFill/>
          <a:ln w="38100" cap="flat" cmpd="dbl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7414" name="Picture 2" descr="图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-17999"/>
          </a:blip>
          <a:stretch>
            <a:fillRect/>
          </a:stretch>
        </p:blipFill>
        <p:spPr>
          <a:xfrm rot="-1080696">
            <a:off x="469900" y="5867400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5" name="WordArt 12"/>
          <p:cNvSpPr>
            <a:spLocks noTextEdit="1"/>
          </p:cNvSpPr>
          <p:nvPr/>
        </p:nvSpPr>
        <p:spPr>
          <a:xfrm rot="-939347">
            <a:off x="347663" y="1301750"/>
            <a:ext cx="795337" cy="788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FF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挑</a:t>
            </a:r>
            <a:endParaRPr lang="zh-CN" altLang="en-US" sz="3600" b="1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FF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416" name="WordArt 14"/>
          <p:cNvSpPr>
            <a:spLocks noTextEdit="1"/>
          </p:cNvSpPr>
          <p:nvPr/>
        </p:nvSpPr>
        <p:spPr>
          <a:xfrm rot="943802">
            <a:off x="1292225" y="996950"/>
            <a:ext cx="685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FF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战</a:t>
            </a:r>
            <a:endParaRPr lang="zh-CN" altLang="en-US" sz="3600" b="1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FF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417" name="WordArt 15"/>
          <p:cNvSpPr>
            <a:spLocks noTextEdit="1"/>
          </p:cNvSpPr>
          <p:nvPr/>
        </p:nvSpPr>
        <p:spPr>
          <a:xfrm>
            <a:off x="2057400" y="1676400"/>
            <a:ext cx="5334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FF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台</a:t>
            </a:r>
            <a:endParaRPr lang="zh-CN" altLang="en-US" sz="3600" b="1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FF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9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075" name="Rectangle 8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3076" name="Picture 4" descr="100_230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84" y="240"/>
              <a:ext cx="2352" cy="1878"/>
            </a:xfrm>
            <a:prstGeom prst="rect">
              <a:avLst/>
            </a:prstGeom>
            <a:noFill/>
            <a:ln w="57150" cap="flat" cmpd="thinThick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3077" name="Picture 5" descr="100_230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6" y="2257"/>
              <a:ext cx="2335" cy="1876"/>
            </a:xfrm>
            <a:prstGeom prst="rect">
              <a:avLst/>
            </a:prstGeom>
            <a:noFill/>
            <a:ln w="57150" cap="flat" cmpd="thinThick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3078" name="Picture 6" descr="100_230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880" y="242"/>
              <a:ext cx="2351" cy="1877"/>
            </a:xfrm>
            <a:prstGeom prst="rect">
              <a:avLst/>
            </a:prstGeom>
            <a:noFill/>
            <a:ln w="57150" cap="flat" cmpd="thinThick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3079" name="Picture 7" descr="100_230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072" y="2257"/>
              <a:ext cx="2351" cy="1877"/>
            </a:xfrm>
            <a:prstGeom prst="rect">
              <a:avLst/>
            </a:prstGeom>
            <a:noFill/>
            <a:ln w="57150" cap="flat" cmpd="thinThick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 rot="5400000">
            <a:off x="228599" y="4038600"/>
            <a:ext cx="4038600" cy="381000"/>
          </a:xfrm>
          <a:prstGeom prst="rect">
            <a:avLst/>
          </a:prstGeom>
        </p:spPr>
        <p:txBody>
          <a:bodyPr vert="wordArtVert"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《</a:t>
            </a:r>
            <a:r>
              <a:rPr kumimoji="0" lang="zh-CN" alt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向日葵</a:t>
            </a:r>
            <a:r>
              <a:rPr kumimoji="0" lang="en-US" altLang="zh-CN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》</a:t>
            </a:r>
            <a:r>
              <a:rPr kumimoji="0" lang="zh-CN" alt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凡</a:t>
            </a:r>
            <a:r>
              <a:rPr kumimoji="0" lang="en-US" altLang="zh-CN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•</a:t>
            </a:r>
            <a:r>
              <a:rPr kumimoji="0" lang="zh-CN" alt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高（荷兰）</a:t>
            </a:r>
            <a:endParaRPr kumimoji="0" lang="zh-CN" altLang="en-US" sz="3600" b="0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161" name="Picture 17" descr="2f5cb7face80688258ee90e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19413" y="381000"/>
            <a:ext cx="5041900" cy="6019800"/>
          </a:xfrm>
          <a:prstGeom prst="rect">
            <a:avLst/>
          </a:prstGeom>
          <a:noFill/>
          <a:ln w="57150" cmpd="thinThick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</p:pic>
      <p:pic>
        <p:nvPicPr>
          <p:cNvPr id="6194" name="Picture 50" descr="英国 玛丽安布鲁姆--水彩花卉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09600"/>
            <a:ext cx="4146550" cy="57150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</p:pic>
      <p:pic>
        <p:nvPicPr>
          <p:cNvPr id="6196" name="Picture 52" descr="英国 玛丽安布鲁姆--水彩花卉4"/>
          <p:cNvPicPr>
            <a:picLocks noChangeAspect="1" noChangeArrowheads="1"/>
          </p:cNvPicPr>
          <p:nvPr/>
        </p:nvPicPr>
        <p:blipFill>
          <a:blip r:embed="rId3"/>
          <a:srcRect t="2" b="4095"/>
          <a:stretch>
            <a:fillRect/>
          </a:stretch>
        </p:blipFill>
        <p:spPr bwMode="auto">
          <a:xfrm>
            <a:off x="685800" y="609600"/>
            <a:ext cx="3322638" cy="57150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</p:pic>
      <p:pic>
        <p:nvPicPr>
          <p:cNvPr id="6192" name="Picture 48" descr="英国 玛丽安布鲁姆--水彩花卉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14338"/>
            <a:ext cx="8458200" cy="6107113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</p:pic>
      <p:pic>
        <p:nvPicPr>
          <p:cNvPr id="6206" name="Picture 62" descr="20090414_fe163539ea9fd894b9c3zLhSreyxl41d"/>
          <p:cNvPicPr>
            <a:picLocks noChangeAspect="1" noChangeArrowheads="1"/>
          </p:cNvPicPr>
          <p:nvPr/>
        </p:nvPicPr>
        <p:blipFill>
          <a:blip r:embed="rId5"/>
          <a:srcRect b="1176"/>
          <a:stretch>
            <a:fillRect/>
          </a:stretch>
        </p:blipFill>
        <p:spPr bwMode="auto">
          <a:xfrm>
            <a:off x="1588" y="1401763"/>
            <a:ext cx="9142413" cy="4802188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</p:pic>
      <p:grpSp>
        <p:nvGrpSpPr>
          <p:cNvPr id="2" name="Group 66"/>
          <p:cNvGrpSpPr/>
          <p:nvPr/>
        </p:nvGrpSpPr>
        <p:grpSpPr>
          <a:xfrm>
            <a:off x="2286000" y="685800"/>
            <a:ext cx="5584825" cy="5715000"/>
            <a:chOff x="1152" y="240"/>
            <a:chExt cx="3984" cy="3775"/>
          </a:xfrm>
        </p:grpSpPr>
        <p:pic>
          <p:nvPicPr>
            <p:cNvPr id="6211" name="Picture 67" descr="91ef76c6a7efce1b0d420157ae51f3deb58f65c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52" y="240"/>
              <a:ext cx="3984" cy="3775"/>
            </a:xfrm>
            <a:prstGeom prst="rect">
              <a:avLst/>
            </a:prstGeom>
            <a:noFill/>
            <a:ln w="57150" cmpd="thinThick">
              <a:solidFill>
                <a:schemeClr val="bg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FF0000"/>
              </a:outerShdw>
            </a:effectLst>
          </p:spPr>
        </p:pic>
        <p:pic>
          <p:nvPicPr>
            <p:cNvPr id="4116" name="Picture 68" descr="91ef76c6a7efce1b0d420157ae51f3deb58f65c6"/>
            <p:cNvPicPr>
              <a:picLocks noChangeAspect="1"/>
            </p:cNvPicPr>
            <p:nvPr/>
          </p:nvPicPr>
          <p:blipFill>
            <a:blip r:embed="rId6"/>
            <a:srcRect t="92087" r="81818"/>
            <a:stretch>
              <a:fillRect/>
            </a:stretch>
          </p:blipFill>
          <p:spPr>
            <a:xfrm>
              <a:off x="4320" y="3716"/>
              <a:ext cx="816" cy="299"/>
            </a:xfrm>
            <a:prstGeom prst="rect">
              <a:avLst/>
            </a:prstGeom>
            <a:noFill/>
            <a:ln w="57150">
              <a:noFill/>
            </a:ln>
          </p:spPr>
        </p:pic>
        <p:pic>
          <p:nvPicPr>
            <p:cNvPr id="4117" name="Picture 69" descr="91ef76c6a7efce1b0d420157ae51f3deb58f65c6"/>
            <p:cNvPicPr>
              <a:picLocks noChangeAspect="1"/>
            </p:cNvPicPr>
            <p:nvPr/>
          </p:nvPicPr>
          <p:blipFill>
            <a:blip r:embed="rId6"/>
            <a:srcRect t="92087" r="81818"/>
            <a:stretch>
              <a:fillRect/>
            </a:stretch>
          </p:blipFill>
          <p:spPr>
            <a:xfrm>
              <a:off x="4122" y="3861"/>
              <a:ext cx="290" cy="154"/>
            </a:xfrm>
            <a:prstGeom prst="rect">
              <a:avLst/>
            </a:prstGeom>
            <a:noFill/>
            <a:ln w="57150">
              <a:noFill/>
            </a:ln>
          </p:spPr>
        </p:pic>
      </p:grpSp>
      <p:sp>
        <p:nvSpPr>
          <p:cNvPr id="6214" name="WordArt 70"/>
          <p:cNvSpPr>
            <a:spLocks noChangeArrowheads="1" noChangeShapeType="1" noTextEdit="1"/>
          </p:cNvSpPr>
          <p:nvPr/>
        </p:nvSpPr>
        <p:spPr bwMode="auto">
          <a:xfrm rot="5400000">
            <a:off x="6057900" y="4076700"/>
            <a:ext cx="4419600" cy="381000"/>
          </a:xfrm>
          <a:prstGeom prst="rect">
            <a:avLst/>
          </a:prstGeom>
        </p:spPr>
        <p:txBody>
          <a:bodyPr vert="wordArtVert"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《</a:t>
            </a:r>
            <a:r>
              <a:rPr kumimoji="0" lang="zh-CN" alt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出水芙蓉图</a:t>
            </a:r>
            <a:r>
              <a:rPr kumimoji="0" lang="en-US" altLang="zh-CN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》</a:t>
            </a:r>
            <a:r>
              <a:rPr kumimoji="0" lang="zh-CN" alt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吴炳（宋）</a:t>
            </a:r>
            <a:endParaRPr kumimoji="0" lang="zh-CN" altLang="en-US" sz="3600" b="0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71"/>
          <p:cNvGrpSpPr/>
          <p:nvPr/>
        </p:nvGrpSpPr>
        <p:grpSpPr>
          <a:xfrm>
            <a:off x="838200" y="660400"/>
            <a:ext cx="949325" cy="1120775"/>
            <a:chOff x="432" y="432"/>
            <a:chExt cx="624" cy="672"/>
          </a:xfrm>
        </p:grpSpPr>
        <p:sp>
          <p:nvSpPr>
            <p:cNvPr id="4113" name="Rectangle 72"/>
            <p:cNvSpPr/>
            <p:nvPr/>
          </p:nvSpPr>
          <p:spPr>
            <a:xfrm>
              <a:off x="432" y="432"/>
              <a:ext cx="624" cy="672"/>
            </a:xfrm>
            <a:prstGeom prst="rect">
              <a:avLst/>
            </a:prstGeom>
            <a:solidFill>
              <a:schemeClr val="bg1"/>
            </a:solidFill>
            <a:ln w="38100" cap="flat" cmpd="dbl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14" name="WordArt 73"/>
            <p:cNvSpPr>
              <a:spLocks noTextEdit="1"/>
            </p:cNvSpPr>
            <p:nvPr/>
          </p:nvSpPr>
          <p:spPr>
            <a:xfrm>
              <a:off x="508" y="510"/>
              <a:ext cx="452" cy="49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zh-CN" altLang="en-US" sz="3600" b="1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  <a:tileRect/>
                  </a:gradFill>
                  <a:effectLst>
                    <a:outerShdw dist="35921" dir="2699999" algn="ctr" rotWithShape="0">
                      <a:schemeClr val="tx1">
                        <a:alpha val="79999"/>
                      </a:scheme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花</a:t>
              </a:r>
              <a:endParaRPr lang="zh-CN" altLang="en-US" sz="3600" b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chemeClr val="tx1">
                      <a:alpha val="79999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4" name="Group 74"/>
          <p:cNvGrpSpPr/>
          <p:nvPr/>
        </p:nvGrpSpPr>
        <p:grpSpPr>
          <a:xfrm rot="5400000">
            <a:off x="990600" y="2208213"/>
            <a:ext cx="762000" cy="1587"/>
            <a:chOff x="1152" y="624"/>
            <a:chExt cx="480" cy="0"/>
          </a:xfrm>
        </p:grpSpPr>
        <p:sp>
          <p:nvSpPr>
            <p:cNvPr id="4111" name="Line 75"/>
            <p:cNvSpPr/>
            <p:nvPr/>
          </p:nvSpPr>
          <p:spPr>
            <a:xfrm>
              <a:off x="1392" y="624"/>
              <a:ext cx="240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4112" name="Line 76"/>
            <p:cNvSpPr/>
            <p:nvPr/>
          </p:nvSpPr>
          <p:spPr>
            <a:xfrm flipH="1">
              <a:off x="1152" y="624"/>
              <a:ext cx="288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5" name="Group 77"/>
          <p:cNvGrpSpPr/>
          <p:nvPr/>
        </p:nvGrpSpPr>
        <p:grpSpPr>
          <a:xfrm>
            <a:off x="838200" y="2667000"/>
            <a:ext cx="990600" cy="1066800"/>
            <a:chOff x="432" y="432"/>
            <a:chExt cx="624" cy="672"/>
          </a:xfrm>
        </p:grpSpPr>
        <p:sp>
          <p:nvSpPr>
            <p:cNvPr id="4109" name="Rectangle 78"/>
            <p:cNvSpPr/>
            <p:nvPr/>
          </p:nvSpPr>
          <p:spPr>
            <a:xfrm>
              <a:off x="432" y="432"/>
              <a:ext cx="624" cy="672"/>
            </a:xfrm>
            <a:prstGeom prst="rect">
              <a:avLst/>
            </a:prstGeom>
            <a:solidFill>
              <a:schemeClr val="bg1"/>
            </a:solidFill>
            <a:ln w="38100" cap="flat" cmpd="dbl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10" name="WordArt 79"/>
            <p:cNvSpPr>
              <a:spLocks noTextEdit="1"/>
            </p:cNvSpPr>
            <p:nvPr/>
          </p:nvSpPr>
          <p:spPr>
            <a:xfrm>
              <a:off x="508" y="510"/>
              <a:ext cx="452" cy="49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zh-CN" altLang="en-US" sz="3600" b="1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  <a:tileRect/>
                  </a:gradFill>
                  <a:effectLst>
                    <a:outerShdw dist="35921" dir="2699999" algn="ctr" rotWithShape="0">
                      <a:schemeClr val="tx1">
                        <a:alpha val="79999"/>
                      </a:scheme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华</a:t>
              </a:r>
              <a:endParaRPr lang="zh-CN" altLang="en-US" sz="3600" b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chemeClr val="tx1">
                      <a:alpha val="79999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42" name="Picture 22" descr="5_12-8f"/>
          <p:cNvPicPr>
            <a:picLocks noChangeAspect="1"/>
          </p:cNvPicPr>
          <p:nvPr/>
        </p:nvPicPr>
        <p:blipFill>
          <a:blip r:embed="rId1"/>
          <a:srcRect b="12907"/>
          <a:stretch>
            <a:fillRect/>
          </a:stretch>
        </p:blipFill>
        <p:spPr>
          <a:xfrm>
            <a:off x="0" y="1524000"/>
            <a:ext cx="9144000" cy="4113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 descr="5_12-8f"/>
          <p:cNvPicPr>
            <a:picLocks noChangeAspect="1"/>
          </p:cNvPicPr>
          <p:nvPr/>
        </p:nvPicPr>
        <p:blipFill>
          <a:blip r:embed="rId1"/>
          <a:srcRect l="20000" t="30655" r="22501" b="25781"/>
          <a:stretch>
            <a:fillRect/>
          </a:stretch>
        </p:blipFill>
        <p:spPr>
          <a:xfrm>
            <a:off x="1828800" y="3003550"/>
            <a:ext cx="5257800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 descr="植物荷塘蛙鸣1"/>
          <p:cNvPicPr>
            <a:picLocks noChangeAspect="1"/>
          </p:cNvPicPr>
          <p:nvPr/>
        </p:nvPicPr>
        <p:blipFill>
          <a:blip r:embed="rId2"/>
          <a:srcRect b="2560"/>
          <a:stretch>
            <a:fillRect/>
          </a:stretch>
        </p:blipFill>
        <p:spPr>
          <a:xfrm>
            <a:off x="304800" y="1066800"/>
            <a:ext cx="8153400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8" name="Picture 28" descr="DSC001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57200"/>
            <a:ext cx="7086600" cy="5586413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1066800" y="2667000"/>
            <a:ext cx="7086600" cy="41910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53" name="Picture 33" descr="14cclyp"/>
          <p:cNvPicPr>
            <a:picLocks noChangeAspect="1"/>
          </p:cNvPicPr>
          <p:nvPr/>
        </p:nvPicPr>
        <p:blipFill>
          <a:blip r:embed="rId4">
            <a:lum bright="12000"/>
          </a:blip>
          <a:srcRect l="6250" t="16666" r="4166" b="26389"/>
          <a:stretch>
            <a:fillRect/>
          </a:stretch>
        </p:blipFill>
        <p:spPr>
          <a:xfrm>
            <a:off x="5867400" y="3733800"/>
            <a:ext cx="3276600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4" name="Picture 34" descr="275814_192721706121_2"/>
          <p:cNvPicPr>
            <a:picLocks noChangeAspect="1"/>
          </p:cNvPicPr>
          <p:nvPr/>
        </p:nvPicPr>
        <p:blipFill>
          <a:blip r:embed="rId5">
            <a:lum bright="-17999" contrast="18000"/>
          </a:blip>
          <a:srcRect l="1198" t="11719" r="22920" b="38698"/>
          <a:stretch>
            <a:fillRect/>
          </a:stretch>
        </p:blipFill>
        <p:spPr>
          <a:xfrm>
            <a:off x="0" y="3657600"/>
            <a:ext cx="3276600" cy="3200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5" name="Picture 7" descr="花形衣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381000"/>
            <a:ext cx="5254625" cy="6019800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2776" name="Picture 8" descr="花形衣服"/>
          <p:cNvPicPr>
            <a:picLocks noChangeAspect="1"/>
          </p:cNvPicPr>
          <p:nvPr/>
        </p:nvPicPr>
        <p:blipFill>
          <a:blip r:embed="rId1"/>
          <a:srcRect l="68750" t="41818" b="20000"/>
          <a:stretch>
            <a:fillRect/>
          </a:stretch>
        </p:blipFill>
        <p:spPr>
          <a:xfrm>
            <a:off x="5562600" y="2941638"/>
            <a:ext cx="1600200" cy="2239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0" name="Picture 12" descr="花服装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200" y="304800"/>
            <a:ext cx="4424363" cy="6019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8"/>
          <p:cNvGrpSpPr/>
          <p:nvPr/>
        </p:nvGrpSpPr>
        <p:grpSpPr>
          <a:xfrm>
            <a:off x="457200" y="685800"/>
            <a:ext cx="8355013" cy="5334000"/>
            <a:chOff x="288" y="288"/>
            <a:chExt cx="5263" cy="3360"/>
          </a:xfrm>
        </p:grpSpPr>
        <p:pic>
          <p:nvPicPr>
            <p:cNvPr id="6154" name="Picture 16" descr="花包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80" y="288"/>
              <a:ext cx="1853" cy="33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5" name="Picture 17" descr="花包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8" y="1536"/>
              <a:ext cx="1552" cy="21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6" name="Picture 10" descr="P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455" r="2428"/>
            <a:stretch>
              <a:fillRect/>
            </a:stretch>
          </p:blipFill>
          <p:spPr>
            <a:xfrm>
              <a:off x="3408" y="1344"/>
              <a:ext cx="2143" cy="2304"/>
            </a:xfrm>
            <a:prstGeom prst="rect">
              <a:avLst/>
            </a:prstGeom>
            <a:noFill/>
            <a:ln w="28575">
              <a:noFill/>
            </a:ln>
          </p:spPr>
        </p:pic>
      </p:grpSp>
      <p:pic>
        <p:nvPicPr>
          <p:cNvPr id="32783" name="Picture 15" descr="花椅子l"/>
          <p:cNvPicPr>
            <a:picLocks noChangeAspect="1"/>
          </p:cNvPicPr>
          <p:nvPr/>
        </p:nvPicPr>
        <p:blipFill>
          <a:blip r:embed="rId6">
            <a:lum bright="-6000"/>
          </a:blip>
          <a:srcRect r="35834"/>
          <a:stretch>
            <a:fillRect/>
          </a:stretch>
        </p:blipFill>
        <p:spPr>
          <a:xfrm>
            <a:off x="0" y="1828800"/>
            <a:ext cx="5867400" cy="4046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7" name="Picture 19" descr="花椅子l"/>
          <p:cNvPicPr>
            <a:picLocks noChangeAspect="1"/>
          </p:cNvPicPr>
          <p:nvPr/>
        </p:nvPicPr>
        <p:blipFill>
          <a:blip r:embed="rId6">
            <a:lum bright="-6000"/>
          </a:blip>
          <a:srcRect l="64166"/>
          <a:stretch>
            <a:fillRect/>
          </a:stretch>
        </p:blipFill>
        <p:spPr>
          <a:xfrm>
            <a:off x="5791200" y="1828800"/>
            <a:ext cx="3352800" cy="4046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4" name="Picture 6" descr="花印度新德里莲花寺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600200"/>
            <a:ext cx="7162800" cy="4459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9" name="Picture 11" descr="花的想象"/>
          <p:cNvPicPr>
            <a:picLocks noChangeAspect="1"/>
          </p:cNvPicPr>
          <p:nvPr/>
        </p:nvPicPr>
        <p:blipFill>
          <a:blip r:embed="rId8"/>
          <a:srcRect l="1639" t="-3" r="2180"/>
          <a:stretch>
            <a:fillRect/>
          </a:stretch>
        </p:blipFill>
        <p:spPr>
          <a:xfrm>
            <a:off x="2667000" y="0"/>
            <a:ext cx="40195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22" name="Picture 14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06884">
            <a:off x="5791200" y="4724400"/>
            <a:ext cx="8382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3" name="Picture 15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06884">
            <a:off x="6705600" y="5029200"/>
            <a:ext cx="8382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4" name="Picture 16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tretch>
            <a:fillRect/>
          </a:stretch>
        </p:blipFill>
        <p:spPr>
          <a:xfrm rot="928758">
            <a:off x="7315200" y="4267200"/>
            <a:ext cx="8382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5" name="Picture 17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tretch>
            <a:fillRect/>
          </a:stretch>
        </p:blipFill>
        <p:spPr>
          <a:xfrm rot="987019">
            <a:off x="4953000" y="4953000"/>
            <a:ext cx="8382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6" name="Picture 18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7999" contrast="-17999"/>
          </a:blip>
          <a:stretch>
            <a:fillRect/>
          </a:stretch>
        </p:blipFill>
        <p:spPr>
          <a:xfrm rot="-606884">
            <a:off x="3505200" y="5105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7" name="Picture 19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-12000"/>
          </a:blip>
          <a:stretch>
            <a:fillRect/>
          </a:stretch>
        </p:blipFill>
        <p:spPr>
          <a:xfrm>
            <a:off x="4191000" y="46482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8" name="Picture 20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3999" contrast="-24001"/>
          </a:blip>
          <a:stretch>
            <a:fillRect/>
          </a:stretch>
        </p:blipFill>
        <p:spPr>
          <a:xfrm rot="-606884">
            <a:off x="3040063" y="50228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9" name="Picture 21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9999" contrast="-30000"/>
          </a:blip>
          <a:stretch>
            <a:fillRect/>
          </a:stretch>
        </p:blipFill>
        <p:spPr>
          <a:xfrm rot="-606884">
            <a:off x="2362200" y="51816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31" name="Picture 23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9999" contrast="-48000"/>
          </a:blip>
          <a:stretch>
            <a:fillRect/>
          </a:stretch>
        </p:blipFill>
        <p:spPr>
          <a:xfrm rot="-606884">
            <a:off x="1752600" y="51816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32" name="Picture 24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5999" contrast="-53999"/>
          </a:blip>
          <a:stretch>
            <a:fillRect/>
          </a:stretch>
        </p:blipFill>
        <p:spPr>
          <a:xfrm rot="-2264442">
            <a:off x="838200" y="49530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33" name="Picture 25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7999" contrast="-17999"/>
          </a:blip>
          <a:stretch>
            <a:fillRect/>
          </a:stretch>
        </p:blipFill>
        <p:spPr>
          <a:xfrm rot="1966785">
            <a:off x="7848600" y="51816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34" name="Picture 26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-6000"/>
          </a:blip>
          <a:stretch>
            <a:fillRect/>
          </a:stretch>
        </p:blipFill>
        <p:spPr>
          <a:xfrm rot="-1080696">
            <a:off x="1143000" y="531336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43" name="Picture 35" descr="片1"/>
          <p:cNvPicPr>
            <a:picLocks noChangeAspect="1"/>
          </p:cNvPicPr>
          <p:nvPr/>
        </p:nvPicPr>
        <p:blipFill>
          <a:blip r:embed="rId2"/>
          <a:srcRect l="1308"/>
          <a:stretch>
            <a:fillRect/>
          </a:stretch>
        </p:blipFill>
        <p:spPr>
          <a:xfrm>
            <a:off x="0" y="3036888"/>
            <a:ext cx="7391400" cy="14589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3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1080696">
            <a:off x="685800" y="8382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4" descr="6b338a32a936b84eb9af743fe356d64d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2667"/>
          <a:stretch>
            <a:fillRect/>
          </a:stretch>
        </p:blipFill>
        <p:spPr>
          <a:xfrm rot="-2175806" flipH="1">
            <a:off x="1295400" y="1752600"/>
            <a:ext cx="4800600" cy="4568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5" descr="397737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</a:blip>
          <a:srcRect l="28000" r="34000"/>
          <a:stretch>
            <a:fillRect/>
          </a:stretch>
        </p:blipFill>
        <p:spPr>
          <a:xfrm>
            <a:off x="5813425" y="3198813"/>
            <a:ext cx="1069975" cy="281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7" name="Text Box 6"/>
          <p:cNvSpPr txBox="1"/>
          <p:nvPr/>
        </p:nvSpPr>
        <p:spPr>
          <a:xfrm>
            <a:off x="1143000" y="990600"/>
            <a:ext cx="5867400" cy="519113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你能用彩纸和胶棒表现一朵花吗</a:t>
            </a:r>
            <a:endParaRPr lang="zh-CN" altLang="en-US" sz="28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8198" name="Line 7"/>
          <p:cNvSpPr/>
          <p:nvPr/>
        </p:nvSpPr>
        <p:spPr>
          <a:xfrm>
            <a:off x="0" y="1600200"/>
            <a:ext cx="9144000" cy="0"/>
          </a:xfrm>
          <a:prstGeom prst="line">
            <a:avLst/>
          </a:prstGeom>
          <a:ln w="57150" cap="flat" cmpd="thickThin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199" name="WordArt 8"/>
          <p:cNvSpPr>
            <a:spLocks noTextEdit="1"/>
          </p:cNvSpPr>
          <p:nvPr/>
        </p:nvSpPr>
        <p:spPr>
          <a:xfrm rot="1607504">
            <a:off x="7102475" y="533400"/>
            <a:ext cx="746125" cy="124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FF0000">
                      <a:alpha val="79999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zh-CN" altLang="en-US" sz="3600" b="1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FF0000">
                    <a:alpha val="79999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304" name="Picture 16" descr="3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" y="609600"/>
            <a:ext cx="7620000" cy="572452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303" name="Picture 15" descr="3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8" y="838200"/>
            <a:ext cx="4516437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2" name="Picture 14" descr="3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838200"/>
            <a:ext cx="3760788" cy="518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11" descr="326"/>
          <p:cNvPicPr>
            <a:picLocks noChangeAspect="1"/>
          </p:cNvPicPr>
          <p:nvPr/>
        </p:nvPicPr>
        <p:blipFill>
          <a:blip r:embed="rId4"/>
          <a:srcRect l="1923" t="5327" r="1923" b="1443"/>
          <a:stretch>
            <a:fillRect/>
          </a:stretch>
        </p:blipFill>
        <p:spPr>
          <a:xfrm>
            <a:off x="609600" y="776288"/>
            <a:ext cx="7924800" cy="5548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2" descr="图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1080696">
            <a:off x="685800" y="8382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3" name="Text Box 5"/>
          <p:cNvSpPr txBox="1"/>
          <p:nvPr/>
        </p:nvSpPr>
        <p:spPr>
          <a:xfrm>
            <a:off x="1143000" y="990600"/>
            <a:ext cx="5181600" cy="519113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你能用一张彩纸做一朵花吗</a:t>
            </a:r>
            <a:endParaRPr lang="zh-CN" altLang="en-US" sz="28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244" name="Line 6"/>
          <p:cNvSpPr/>
          <p:nvPr/>
        </p:nvSpPr>
        <p:spPr>
          <a:xfrm>
            <a:off x="0" y="1600200"/>
            <a:ext cx="9144000" cy="0"/>
          </a:xfrm>
          <a:prstGeom prst="line">
            <a:avLst/>
          </a:prstGeom>
          <a:ln w="57150" cap="flat" cmpd="thickThin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5" name="WordArt 7"/>
          <p:cNvSpPr>
            <a:spLocks noTextEdit="1"/>
          </p:cNvSpPr>
          <p:nvPr/>
        </p:nvSpPr>
        <p:spPr>
          <a:xfrm rot="1607504">
            <a:off x="7010400" y="533400"/>
            <a:ext cx="746125" cy="124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FF0000">
                      <a:alpha val="79999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zh-CN" altLang="en-US" sz="3600" b="1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FF0000">
                    <a:alpha val="79999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46" name="Picture 8" descr="520851_61542422"/>
          <p:cNvPicPr>
            <a:picLocks noChangeAspect="1"/>
          </p:cNvPicPr>
          <p:nvPr/>
        </p:nvPicPr>
        <p:blipFill>
          <a:blip r:embed="rId2"/>
          <a:srcRect l="4733" t="77501" r="3966" b="13750"/>
          <a:stretch>
            <a:fillRect/>
          </a:stretch>
        </p:blipFill>
        <p:spPr>
          <a:xfrm>
            <a:off x="685800" y="1752600"/>
            <a:ext cx="56388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9" descr="u=1394869589,3254238533&amp;fm=23&amp;gp=0"/>
          <p:cNvPicPr>
            <a:picLocks noChangeAspect="1"/>
          </p:cNvPicPr>
          <p:nvPr/>
        </p:nvPicPr>
        <p:blipFill>
          <a:blip r:embed="rId3"/>
          <a:srcRect l="16000" t="72000" r="10001" b="9334"/>
          <a:stretch>
            <a:fillRect/>
          </a:stretch>
        </p:blipFill>
        <p:spPr>
          <a:xfrm>
            <a:off x="685800" y="2286000"/>
            <a:ext cx="42672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1" descr="paper018"/>
          <p:cNvPicPr>
            <a:picLocks noChangeAspect="1"/>
          </p:cNvPicPr>
          <p:nvPr/>
        </p:nvPicPr>
        <p:blipFill>
          <a:blip r:embed="rId4"/>
          <a:srcRect t="83333"/>
          <a:stretch>
            <a:fillRect/>
          </a:stretch>
        </p:blipFill>
        <p:spPr>
          <a:xfrm>
            <a:off x="685800" y="5638800"/>
            <a:ext cx="54864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2" descr="paper020"/>
          <p:cNvPicPr>
            <a:picLocks noChangeAspect="1"/>
          </p:cNvPicPr>
          <p:nvPr/>
        </p:nvPicPr>
        <p:blipFill>
          <a:blip r:embed="rId5"/>
          <a:srcRect t="35341" r="18073" b="42169"/>
          <a:stretch>
            <a:fillRect/>
          </a:stretch>
        </p:blipFill>
        <p:spPr>
          <a:xfrm>
            <a:off x="685800" y="4648200"/>
            <a:ext cx="50292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50" name="WordArt 13"/>
          <p:cNvSpPr>
            <a:spLocks noTextEdit="1"/>
          </p:cNvSpPr>
          <p:nvPr/>
        </p:nvSpPr>
        <p:spPr>
          <a:xfrm rot="1607504">
            <a:off x="7772400" y="2743200"/>
            <a:ext cx="609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FF0000">
                      <a:alpha val="79999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zh-CN" altLang="en-US" sz="3600" b="1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FF0000">
                    <a:alpha val="79999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51" name="WordArt 14"/>
          <p:cNvSpPr>
            <a:spLocks noTextEdit="1"/>
          </p:cNvSpPr>
          <p:nvPr/>
        </p:nvSpPr>
        <p:spPr>
          <a:xfrm rot="1607504">
            <a:off x="7935913" y="3829050"/>
            <a:ext cx="449262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FF0000">
                      <a:alpha val="79999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zh-CN" altLang="en-US" sz="3600" b="1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FF0000">
                    <a:alpha val="79999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43" name="Text Box 15"/>
          <p:cNvSpPr txBox="1"/>
          <p:nvPr/>
        </p:nvSpPr>
        <p:spPr>
          <a:xfrm>
            <a:off x="5562600" y="3176588"/>
            <a:ext cx="2133600" cy="557212"/>
          </a:xfrm>
          <a:prstGeom prst="rect">
            <a:avLst/>
          </a:prstGeom>
          <a:solidFill>
            <a:schemeClr val="bg1"/>
          </a:solidFill>
          <a:ln w="38100" cap="flat" cmpd="dbl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用什么方法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2544" name="Text Box 16"/>
          <p:cNvSpPr txBox="1"/>
          <p:nvPr/>
        </p:nvSpPr>
        <p:spPr>
          <a:xfrm>
            <a:off x="4876800" y="3886200"/>
            <a:ext cx="2819400" cy="557213"/>
          </a:xfrm>
          <a:prstGeom prst="rect">
            <a:avLst/>
          </a:prstGeom>
          <a:solidFill>
            <a:schemeClr val="bg1"/>
          </a:solidFill>
          <a:ln w="38100" cap="flat" cmpd="dbl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做朵什么样的花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10254" name="Picture 17" descr="013000011774021306993921052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971800"/>
            <a:ext cx="13335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5" name="Picture 18" descr="013000011774021306993921052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2971800"/>
            <a:ext cx="1409700" cy="1600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3" grpId="0" animBg="1"/>
      <p:bldP spid="22544" grpId="0" animBg="1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WPS 演示</Application>
  <PresentationFormat>全屏显示(4:3)</PresentationFormat>
  <Paragraphs>53</Paragraphs>
  <Slides>16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宋体</vt:lpstr>
      <vt:lpstr>Wingdings</vt:lpstr>
      <vt:lpstr>Calibri</vt:lpstr>
      <vt:lpstr>楷体_GB2312</vt:lpstr>
      <vt:lpstr>黑体</vt:lpstr>
      <vt:lpstr>新宋体</vt:lpstr>
      <vt:lpstr>微软雅黑</vt:lpstr>
      <vt:lpstr>默认设计模板</vt:lpstr>
      <vt:lpstr>Photoshop.Image.8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jiajia</cp:lastModifiedBy>
  <cp:revision>140</cp:revision>
  <dcterms:created xsi:type="dcterms:W3CDTF">2017-12-22T03:55:14Z</dcterms:created>
  <dcterms:modified xsi:type="dcterms:W3CDTF">2017-12-22T03:56:02Z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2052-10.1.0.6156</vt:lpwstr>
  </property>
</Properties>
</file>