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2017/10/16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536" y="-387424"/>
            <a:ext cx="3888432" cy="7245424"/>
          </a:xfrm>
        </p:spPr>
        <p:txBody>
          <a:bodyPr>
            <a:normAutofit/>
          </a:bodyPr>
          <a:lstStyle/>
          <a:p>
            <a:pPr algn="l"/>
            <a:r>
              <a:rPr lang="zh-CN" altLang="en-US" sz="2800" dirty="0" smtClean="0"/>
              <a:t>亲爱的同学，敬爱的老师，大家早上</a:t>
            </a:r>
            <a:r>
              <a:rPr lang="zh-CN" altLang="en-US" sz="2800" dirty="0" smtClean="0"/>
              <a:t>好</a:t>
            </a:r>
            <a:r>
              <a:rPr lang="zh-CN" altLang="en-US" sz="2800" dirty="0" smtClean="0"/>
              <a:t>！</a:t>
            </a:r>
            <a:r>
              <a:rPr lang="zh-CN" altLang="en-US" sz="2800" dirty="0" smtClean="0"/>
              <a:t>我</a:t>
            </a:r>
            <a:r>
              <a:rPr lang="zh-CN" altLang="en-US" sz="2800" dirty="0" smtClean="0"/>
              <a:t>是五</a:t>
            </a:r>
            <a:r>
              <a:rPr lang="en-US" altLang="zh-CN" sz="2800" dirty="0" smtClean="0"/>
              <a:t>(4)</a:t>
            </a:r>
            <a:r>
              <a:rPr lang="zh-CN" altLang="en-US" sz="2800" dirty="0" smtClean="0"/>
              <a:t>班的蒋舒颖。我的兴趣爱好十分广泛，如画画、阅读、做手工等。今天我能荣幸地站在国旗下，是老师和同学们对我的信任。我一定会当好这个升旗手，努力学习，回报师长。不辜负老师和同学们对我的期望。谢谢大家！</a:t>
            </a:r>
            <a:endParaRPr lang="zh-CN" alt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620688"/>
            <a:ext cx="4546848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85720" y="-387424"/>
            <a:ext cx="4214842" cy="7245424"/>
          </a:xfrm>
        </p:spPr>
        <p:txBody>
          <a:bodyPr>
            <a:normAutofit/>
          </a:bodyPr>
          <a:lstStyle/>
          <a:p>
            <a:pPr algn="l"/>
            <a:r>
              <a:rPr lang="zh-CN" altLang="en-US" sz="2800" dirty="0" smtClean="0"/>
              <a:t>大家</a:t>
            </a:r>
            <a:r>
              <a:rPr lang="zh-CN" altLang="en-US" sz="2800" dirty="0" smtClean="0"/>
              <a:t>好</a:t>
            </a:r>
            <a:r>
              <a:rPr lang="zh-CN" altLang="en-US" sz="2800" dirty="0" smtClean="0"/>
              <a:t>！</a:t>
            </a:r>
            <a:r>
              <a:rPr lang="zh-CN" altLang="en-US" sz="2800" dirty="0" smtClean="0"/>
              <a:t>我</a:t>
            </a:r>
            <a:r>
              <a:rPr lang="zh-CN" altLang="en-US" sz="2800" dirty="0" smtClean="0"/>
              <a:t>是五（</a:t>
            </a:r>
            <a:r>
              <a:rPr lang="en-US" altLang="zh-CN" sz="2800" dirty="0" smtClean="0"/>
              <a:t>4</a:t>
            </a:r>
            <a:r>
              <a:rPr lang="zh-CN" altLang="en-US" sz="2800" dirty="0" smtClean="0"/>
              <a:t>）班的薛照。我性格阳光开朗</a:t>
            </a:r>
            <a:r>
              <a:rPr lang="zh-CN" altLang="en-US" sz="2800" dirty="0" smtClean="0"/>
              <a:t>，乐于助人</a:t>
            </a:r>
            <a:r>
              <a:rPr lang="zh-CN" altLang="en-US" sz="2800" dirty="0" smtClean="0"/>
              <a:t>，学习成绩优异，是</a:t>
            </a:r>
            <a:r>
              <a:rPr lang="zh-CN" altLang="en-US" sz="2800" dirty="0" smtClean="0"/>
              <a:t>同学们的</a:t>
            </a:r>
            <a:r>
              <a:rPr lang="zh-CN" altLang="en-US" sz="2800" dirty="0" smtClean="0"/>
              <a:t>小伙伴，老师的小助手，家长的小帮手。我兴趣爱好广泛，如弹吉他，踢足球，打</a:t>
            </a:r>
            <a:r>
              <a:rPr lang="zh-CN" altLang="en-US" sz="2800" dirty="0" smtClean="0"/>
              <a:t>篮球等。</a:t>
            </a:r>
            <a:r>
              <a:rPr lang="zh-CN" altLang="en-US" sz="2800" dirty="0" smtClean="0"/>
              <a:t>我感谢老师给我这次机会，我不会让老师与同学失望</a:t>
            </a:r>
            <a:r>
              <a:rPr lang="zh-CN" altLang="en-US" sz="2800" dirty="0" smtClean="0"/>
              <a:t>的</a:t>
            </a:r>
            <a:r>
              <a:rPr lang="zh-CN" altLang="en-US" sz="2800" dirty="0" smtClean="0"/>
              <a:t>！</a:t>
            </a:r>
            <a:endParaRPr lang="zh-CN" altLang="en-US" sz="2800" dirty="0"/>
          </a:p>
        </p:txBody>
      </p:sp>
      <p:pic>
        <p:nvPicPr>
          <p:cNvPr id="4" name="图片 3" descr="84683767827654702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214290"/>
            <a:ext cx="4071966" cy="64294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157</Words>
  <Application>Microsoft Office PowerPoint</Application>
  <PresentationFormat>全屏显示(4:3)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亲爱的同学，敬爱的老师，大家早上好！我是五(4)班的蒋舒颖。我的兴趣爱好十分广泛，如画画、阅读、做手工等。今天我能荣幸地站在国旗下，是老师和同学们对我的信任。我一定会当好这个升旗手，努力学习，回报师长。不辜负老师和同学们对我的期望。谢谢大家！</vt:lpstr>
      <vt:lpstr>大家好！我是五（4）班的薛照。我性格阳光开朗，乐于助人，学习成绩优异，是同学们的小伙伴，老师的小助手，家长的小帮手。我兴趣爱好广泛，如弹吉他，踢足球，打篮球等。我感谢老师给我这次机会，我不会让老师与同学失望的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亲爱的同学，敬爱的老师，大家早上好。我是五四班的蒋舒颖。我的兴趣爱好十分广泛，如画画、阅读、做手工等。今天我能荣幸地站在国旗下，是老师和同学们对我的信任。我一定会当好这个升旗手，努力学习，回报师长。不辜负老师和同学们对我的期望。谢谢大家！</dc:title>
  <dc:creator>Administrator</dc:creator>
  <cp:lastModifiedBy>Administrator</cp:lastModifiedBy>
  <cp:revision>7</cp:revision>
  <dcterms:modified xsi:type="dcterms:W3CDTF">2017-10-16T00:23:44Z</dcterms:modified>
</cp:coreProperties>
</file>