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75" r:id="rId2"/>
    <p:sldId id="276" r:id="rId3"/>
    <p:sldId id="259" r:id="rId4"/>
    <p:sldId id="264" r:id="rId5"/>
    <p:sldId id="269" r:id="rId6"/>
    <p:sldId id="292" r:id="rId7"/>
    <p:sldId id="268" r:id="rId8"/>
    <p:sldId id="293" r:id="rId9"/>
    <p:sldId id="295" r:id="rId10"/>
    <p:sldId id="294"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73A1C"/>
    <a:srgbClr val="14A5AC"/>
    <a:srgbClr val="19C8D1"/>
    <a:srgbClr val="0D686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7" d="100"/>
          <a:sy n="107" d="100"/>
        </p:scale>
        <p:origin x="336" y="858"/>
      </p:cViewPr>
      <p:guideLst>
        <p:guide orient="horz" pos="2238"/>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2A0B7E-76A6-4922-881A-31F55C75BE62}" type="datetimeFigureOut">
              <a:rPr lang="zh-CN" altLang="en-US" smtClean="0"/>
              <a:pPr/>
              <a:t>2017/1/10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596509-3CBA-42DC-82A3-07762EF8131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7" name="组合 6"/>
          <p:cNvGrpSpPr/>
          <p:nvPr userDrawn="1"/>
        </p:nvGrpSpPr>
        <p:grpSpPr>
          <a:xfrm>
            <a:off x="0" y="6437630"/>
            <a:ext cx="12192000" cy="426720"/>
            <a:chOff x="0" y="6437630"/>
            <a:chExt cx="12192000" cy="426720"/>
          </a:xfrm>
        </p:grpSpPr>
        <p:pic>
          <p:nvPicPr>
            <p:cNvPr id="8" name="图片 7"/>
            <p:cNvPicPr>
              <a:picLocks noChangeAspect="1"/>
            </p:cNvPicPr>
            <p:nvPr/>
          </p:nvPicPr>
          <p:blipFill>
            <a:blip r:embed="rId2" cstate="print"/>
            <a:stretch>
              <a:fillRect/>
            </a:stretch>
          </p:blipFill>
          <p:spPr>
            <a:xfrm>
              <a:off x="0" y="6437630"/>
              <a:ext cx="1219200" cy="426720"/>
            </a:xfrm>
            <a:prstGeom prst="rect">
              <a:avLst/>
            </a:prstGeom>
          </p:spPr>
        </p:pic>
        <p:pic>
          <p:nvPicPr>
            <p:cNvPr id="9" name="图片 8"/>
            <p:cNvPicPr>
              <a:picLocks noChangeAspect="1"/>
            </p:cNvPicPr>
            <p:nvPr/>
          </p:nvPicPr>
          <p:blipFill>
            <a:blip r:embed="rId2" cstate="print"/>
            <a:stretch>
              <a:fillRect/>
            </a:stretch>
          </p:blipFill>
          <p:spPr>
            <a:xfrm>
              <a:off x="1200150" y="6437630"/>
              <a:ext cx="1219200" cy="426720"/>
            </a:xfrm>
            <a:prstGeom prst="rect">
              <a:avLst/>
            </a:prstGeom>
          </p:spPr>
        </p:pic>
        <p:pic>
          <p:nvPicPr>
            <p:cNvPr id="10" name="图片 9"/>
            <p:cNvPicPr>
              <a:picLocks noChangeAspect="1"/>
            </p:cNvPicPr>
            <p:nvPr/>
          </p:nvPicPr>
          <p:blipFill>
            <a:blip r:embed="rId2" cstate="print"/>
            <a:stretch>
              <a:fillRect/>
            </a:stretch>
          </p:blipFill>
          <p:spPr>
            <a:xfrm>
              <a:off x="2400300" y="6437630"/>
              <a:ext cx="1219200" cy="426720"/>
            </a:xfrm>
            <a:prstGeom prst="rect">
              <a:avLst/>
            </a:prstGeom>
          </p:spPr>
        </p:pic>
        <p:pic>
          <p:nvPicPr>
            <p:cNvPr id="11" name="图片 10"/>
            <p:cNvPicPr>
              <a:picLocks noChangeAspect="1"/>
            </p:cNvPicPr>
            <p:nvPr/>
          </p:nvPicPr>
          <p:blipFill>
            <a:blip r:embed="rId2" cstate="print"/>
            <a:stretch>
              <a:fillRect/>
            </a:stretch>
          </p:blipFill>
          <p:spPr>
            <a:xfrm>
              <a:off x="3592830" y="6437630"/>
              <a:ext cx="1219200" cy="426720"/>
            </a:xfrm>
            <a:prstGeom prst="rect">
              <a:avLst/>
            </a:prstGeom>
          </p:spPr>
        </p:pic>
        <p:pic>
          <p:nvPicPr>
            <p:cNvPr id="12" name="图片 11"/>
            <p:cNvPicPr>
              <a:picLocks noChangeAspect="1"/>
            </p:cNvPicPr>
            <p:nvPr/>
          </p:nvPicPr>
          <p:blipFill>
            <a:blip r:embed="rId2" cstate="print"/>
            <a:stretch>
              <a:fillRect/>
            </a:stretch>
          </p:blipFill>
          <p:spPr>
            <a:xfrm>
              <a:off x="4792980" y="6437630"/>
              <a:ext cx="1219200" cy="426720"/>
            </a:xfrm>
            <a:prstGeom prst="rect">
              <a:avLst/>
            </a:prstGeom>
          </p:spPr>
        </p:pic>
        <p:pic>
          <p:nvPicPr>
            <p:cNvPr id="13" name="图片 12"/>
            <p:cNvPicPr>
              <a:picLocks noChangeAspect="1"/>
            </p:cNvPicPr>
            <p:nvPr/>
          </p:nvPicPr>
          <p:blipFill>
            <a:blip r:embed="rId2" cstate="print"/>
            <a:stretch>
              <a:fillRect/>
            </a:stretch>
          </p:blipFill>
          <p:spPr>
            <a:xfrm>
              <a:off x="5993130" y="6437630"/>
              <a:ext cx="1219200" cy="426720"/>
            </a:xfrm>
            <a:prstGeom prst="rect">
              <a:avLst/>
            </a:prstGeom>
          </p:spPr>
        </p:pic>
        <p:pic>
          <p:nvPicPr>
            <p:cNvPr id="14" name="图片 13"/>
            <p:cNvPicPr>
              <a:picLocks noChangeAspect="1"/>
            </p:cNvPicPr>
            <p:nvPr/>
          </p:nvPicPr>
          <p:blipFill>
            <a:blip r:embed="rId2" cstate="print"/>
            <a:stretch>
              <a:fillRect/>
            </a:stretch>
          </p:blipFill>
          <p:spPr>
            <a:xfrm>
              <a:off x="7193280" y="6437630"/>
              <a:ext cx="1219200" cy="426720"/>
            </a:xfrm>
            <a:prstGeom prst="rect">
              <a:avLst/>
            </a:prstGeom>
          </p:spPr>
        </p:pic>
        <p:pic>
          <p:nvPicPr>
            <p:cNvPr id="15" name="图片 14"/>
            <p:cNvPicPr>
              <a:picLocks noChangeAspect="1"/>
            </p:cNvPicPr>
            <p:nvPr/>
          </p:nvPicPr>
          <p:blipFill>
            <a:blip r:embed="rId2" cstate="print"/>
            <a:stretch>
              <a:fillRect/>
            </a:stretch>
          </p:blipFill>
          <p:spPr>
            <a:xfrm>
              <a:off x="8393430" y="6437630"/>
              <a:ext cx="1219200" cy="426720"/>
            </a:xfrm>
            <a:prstGeom prst="rect">
              <a:avLst/>
            </a:prstGeom>
          </p:spPr>
        </p:pic>
        <p:pic>
          <p:nvPicPr>
            <p:cNvPr id="16" name="图片 15"/>
            <p:cNvPicPr>
              <a:picLocks noChangeAspect="1"/>
            </p:cNvPicPr>
            <p:nvPr/>
          </p:nvPicPr>
          <p:blipFill>
            <a:blip r:embed="rId2" cstate="print"/>
            <a:stretch>
              <a:fillRect/>
            </a:stretch>
          </p:blipFill>
          <p:spPr>
            <a:xfrm>
              <a:off x="9593580" y="6437630"/>
              <a:ext cx="1219200" cy="426720"/>
            </a:xfrm>
            <a:prstGeom prst="rect">
              <a:avLst/>
            </a:prstGeom>
          </p:spPr>
        </p:pic>
        <p:pic>
          <p:nvPicPr>
            <p:cNvPr id="17" name="图片 16"/>
            <p:cNvPicPr>
              <a:picLocks noChangeAspect="1"/>
            </p:cNvPicPr>
            <p:nvPr/>
          </p:nvPicPr>
          <p:blipFill>
            <a:blip r:embed="rId2" cstate="print"/>
            <a:stretch>
              <a:fillRect/>
            </a:stretch>
          </p:blipFill>
          <p:spPr>
            <a:xfrm>
              <a:off x="10786110" y="6437630"/>
              <a:ext cx="1219200" cy="426720"/>
            </a:xfrm>
            <a:prstGeom prst="rect">
              <a:avLst/>
            </a:prstGeom>
          </p:spPr>
        </p:pic>
        <p:pic>
          <p:nvPicPr>
            <p:cNvPr id="18" name="图片 17"/>
            <p:cNvPicPr>
              <a:picLocks noChangeAspect="1"/>
            </p:cNvPicPr>
            <p:nvPr/>
          </p:nvPicPr>
          <p:blipFill rotWithShape="1">
            <a:blip r:embed="rId2" cstate="print"/>
            <a:srcRect r="83125"/>
            <a:stretch>
              <a:fillRect/>
            </a:stretch>
          </p:blipFill>
          <p:spPr>
            <a:xfrm>
              <a:off x="11986260" y="6437630"/>
              <a:ext cx="205740" cy="426720"/>
            </a:xfrm>
            <a:prstGeom prst="rect">
              <a:avLst/>
            </a:prstGeom>
          </p:spPr>
        </p:pic>
      </p:grpSp>
      <p:pic>
        <p:nvPicPr>
          <p:cNvPr id="19" name="图片 18"/>
          <p:cNvPicPr>
            <a:picLocks noChangeAspect="1"/>
          </p:cNvPicPr>
          <p:nvPr userDrawn="1"/>
        </p:nvPicPr>
        <p:blipFill>
          <a:blip r:embed="rId3" cstate="print"/>
          <a:stretch>
            <a:fillRect/>
          </a:stretch>
        </p:blipFill>
        <p:spPr>
          <a:xfrm rot="4976385">
            <a:off x="1602087" y="367532"/>
            <a:ext cx="2001899" cy="214603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9" name="图片 18"/>
          <p:cNvPicPr>
            <a:picLocks noChangeAspect="1"/>
          </p:cNvPicPr>
          <p:nvPr userDrawn="1"/>
        </p:nvPicPr>
        <p:blipFill>
          <a:blip r:embed="rId2" cstate="print">
            <a:lum bright="20000"/>
          </a:blip>
          <a:stretch>
            <a:fillRect/>
          </a:stretch>
        </p:blipFill>
        <p:spPr>
          <a:xfrm>
            <a:off x="934278" y="706605"/>
            <a:ext cx="2171446" cy="638661"/>
          </a:xfrm>
          <a:prstGeom prst="rect">
            <a:avLst/>
          </a:prstGeom>
        </p:spPr>
      </p:pic>
      <p:sp>
        <p:nvSpPr>
          <p:cNvPr id="2" name="标题 1"/>
          <p:cNvSpPr>
            <a:spLocks noGrp="1"/>
          </p:cNvSpPr>
          <p:nvPr>
            <p:ph type="title" hasCustomPrompt="1"/>
          </p:nvPr>
        </p:nvSpPr>
        <p:spPr>
          <a:xfrm>
            <a:off x="838200" y="331114"/>
            <a:ext cx="2953871" cy="750981"/>
          </a:xfrm>
          <a:prstGeom prst="rect">
            <a:avLst/>
          </a:prstGeom>
        </p:spPr>
        <p:txBody>
          <a:bodyPr>
            <a:normAutofit/>
          </a:bodyPr>
          <a:lstStyle>
            <a:lvl1pPr>
              <a:defRPr sz="2400" b="1"/>
            </a:lvl1pPr>
          </a:lstStyle>
          <a:p>
            <a:r>
              <a:rPr lang="zh-CN" altLang="en-US" dirty="0" smtClean="0"/>
              <a:t>单击此处添加标题</a:t>
            </a:r>
            <a:endParaRPr lang="zh-CN" altLang="en-US" dirty="0"/>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9505990-BC52-416E-9197-CC5295CD088D}" type="datetimeFigureOut">
              <a:rPr lang="zh-CN" altLang="en-US" smtClean="0"/>
              <a:pPr/>
              <a:t>2017/1/10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D64D650-7DD2-4B22-AAA8-AD86E4A3299A}" type="slidenum">
              <a:rPr lang="zh-CN" altLang="en-US" smtClean="0"/>
              <a:pPr/>
              <a:t>‹#›</a:t>
            </a:fld>
            <a:endParaRPr lang="zh-CN" altLang="en-US"/>
          </a:p>
        </p:txBody>
      </p:sp>
      <p:grpSp>
        <p:nvGrpSpPr>
          <p:cNvPr id="7" name="组合 6"/>
          <p:cNvGrpSpPr/>
          <p:nvPr userDrawn="1"/>
        </p:nvGrpSpPr>
        <p:grpSpPr>
          <a:xfrm>
            <a:off x="0" y="6437630"/>
            <a:ext cx="12192000" cy="426720"/>
            <a:chOff x="0" y="6437630"/>
            <a:chExt cx="12192000" cy="426720"/>
          </a:xfrm>
        </p:grpSpPr>
        <p:pic>
          <p:nvPicPr>
            <p:cNvPr id="8" name="图片 7"/>
            <p:cNvPicPr>
              <a:picLocks noChangeAspect="1"/>
            </p:cNvPicPr>
            <p:nvPr/>
          </p:nvPicPr>
          <p:blipFill>
            <a:blip r:embed="rId3" cstate="print"/>
            <a:stretch>
              <a:fillRect/>
            </a:stretch>
          </p:blipFill>
          <p:spPr>
            <a:xfrm>
              <a:off x="0" y="6437630"/>
              <a:ext cx="1219200" cy="426720"/>
            </a:xfrm>
            <a:prstGeom prst="rect">
              <a:avLst/>
            </a:prstGeom>
          </p:spPr>
        </p:pic>
        <p:pic>
          <p:nvPicPr>
            <p:cNvPr id="9" name="图片 8"/>
            <p:cNvPicPr>
              <a:picLocks noChangeAspect="1"/>
            </p:cNvPicPr>
            <p:nvPr/>
          </p:nvPicPr>
          <p:blipFill>
            <a:blip r:embed="rId3" cstate="print"/>
            <a:stretch>
              <a:fillRect/>
            </a:stretch>
          </p:blipFill>
          <p:spPr>
            <a:xfrm>
              <a:off x="1200150" y="6437630"/>
              <a:ext cx="1219200" cy="426720"/>
            </a:xfrm>
            <a:prstGeom prst="rect">
              <a:avLst/>
            </a:prstGeom>
          </p:spPr>
        </p:pic>
        <p:pic>
          <p:nvPicPr>
            <p:cNvPr id="10" name="图片 9"/>
            <p:cNvPicPr>
              <a:picLocks noChangeAspect="1"/>
            </p:cNvPicPr>
            <p:nvPr/>
          </p:nvPicPr>
          <p:blipFill>
            <a:blip r:embed="rId3" cstate="print"/>
            <a:stretch>
              <a:fillRect/>
            </a:stretch>
          </p:blipFill>
          <p:spPr>
            <a:xfrm>
              <a:off x="2400300" y="6437630"/>
              <a:ext cx="1219200" cy="426720"/>
            </a:xfrm>
            <a:prstGeom prst="rect">
              <a:avLst/>
            </a:prstGeom>
          </p:spPr>
        </p:pic>
        <p:pic>
          <p:nvPicPr>
            <p:cNvPr id="11" name="图片 10"/>
            <p:cNvPicPr>
              <a:picLocks noChangeAspect="1"/>
            </p:cNvPicPr>
            <p:nvPr/>
          </p:nvPicPr>
          <p:blipFill>
            <a:blip r:embed="rId3" cstate="print"/>
            <a:stretch>
              <a:fillRect/>
            </a:stretch>
          </p:blipFill>
          <p:spPr>
            <a:xfrm>
              <a:off x="3592830" y="6437630"/>
              <a:ext cx="1219200" cy="426720"/>
            </a:xfrm>
            <a:prstGeom prst="rect">
              <a:avLst/>
            </a:prstGeom>
          </p:spPr>
        </p:pic>
        <p:pic>
          <p:nvPicPr>
            <p:cNvPr id="12" name="图片 11"/>
            <p:cNvPicPr>
              <a:picLocks noChangeAspect="1"/>
            </p:cNvPicPr>
            <p:nvPr/>
          </p:nvPicPr>
          <p:blipFill>
            <a:blip r:embed="rId3" cstate="print"/>
            <a:stretch>
              <a:fillRect/>
            </a:stretch>
          </p:blipFill>
          <p:spPr>
            <a:xfrm>
              <a:off x="4792980" y="6437630"/>
              <a:ext cx="1219200" cy="426720"/>
            </a:xfrm>
            <a:prstGeom prst="rect">
              <a:avLst/>
            </a:prstGeom>
          </p:spPr>
        </p:pic>
        <p:pic>
          <p:nvPicPr>
            <p:cNvPr id="13" name="图片 12"/>
            <p:cNvPicPr>
              <a:picLocks noChangeAspect="1"/>
            </p:cNvPicPr>
            <p:nvPr/>
          </p:nvPicPr>
          <p:blipFill>
            <a:blip r:embed="rId3" cstate="print"/>
            <a:stretch>
              <a:fillRect/>
            </a:stretch>
          </p:blipFill>
          <p:spPr>
            <a:xfrm>
              <a:off x="5993130" y="6437630"/>
              <a:ext cx="1219200" cy="426720"/>
            </a:xfrm>
            <a:prstGeom prst="rect">
              <a:avLst/>
            </a:prstGeom>
          </p:spPr>
        </p:pic>
        <p:pic>
          <p:nvPicPr>
            <p:cNvPr id="14" name="图片 13"/>
            <p:cNvPicPr>
              <a:picLocks noChangeAspect="1"/>
            </p:cNvPicPr>
            <p:nvPr/>
          </p:nvPicPr>
          <p:blipFill>
            <a:blip r:embed="rId3" cstate="print"/>
            <a:stretch>
              <a:fillRect/>
            </a:stretch>
          </p:blipFill>
          <p:spPr>
            <a:xfrm>
              <a:off x="7193280" y="6437630"/>
              <a:ext cx="1219200" cy="426720"/>
            </a:xfrm>
            <a:prstGeom prst="rect">
              <a:avLst/>
            </a:prstGeom>
          </p:spPr>
        </p:pic>
        <p:pic>
          <p:nvPicPr>
            <p:cNvPr id="15" name="图片 14"/>
            <p:cNvPicPr>
              <a:picLocks noChangeAspect="1"/>
            </p:cNvPicPr>
            <p:nvPr/>
          </p:nvPicPr>
          <p:blipFill>
            <a:blip r:embed="rId3" cstate="print"/>
            <a:stretch>
              <a:fillRect/>
            </a:stretch>
          </p:blipFill>
          <p:spPr>
            <a:xfrm>
              <a:off x="8393430" y="6437630"/>
              <a:ext cx="1219200" cy="426720"/>
            </a:xfrm>
            <a:prstGeom prst="rect">
              <a:avLst/>
            </a:prstGeom>
          </p:spPr>
        </p:pic>
        <p:pic>
          <p:nvPicPr>
            <p:cNvPr id="16" name="图片 15"/>
            <p:cNvPicPr>
              <a:picLocks noChangeAspect="1"/>
            </p:cNvPicPr>
            <p:nvPr/>
          </p:nvPicPr>
          <p:blipFill>
            <a:blip r:embed="rId3" cstate="print"/>
            <a:stretch>
              <a:fillRect/>
            </a:stretch>
          </p:blipFill>
          <p:spPr>
            <a:xfrm>
              <a:off x="9593580" y="6437630"/>
              <a:ext cx="1219200" cy="426720"/>
            </a:xfrm>
            <a:prstGeom prst="rect">
              <a:avLst/>
            </a:prstGeom>
          </p:spPr>
        </p:pic>
        <p:pic>
          <p:nvPicPr>
            <p:cNvPr id="17" name="图片 16"/>
            <p:cNvPicPr>
              <a:picLocks noChangeAspect="1"/>
            </p:cNvPicPr>
            <p:nvPr/>
          </p:nvPicPr>
          <p:blipFill>
            <a:blip r:embed="rId3" cstate="print"/>
            <a:stretch>
              <a:fillRect/>
            </a:stretch>
          </p:blipFill>
          <p:spPr>
            <a:xfrm>
              <a:off x="10786110" y="6437630"/>
              <a:ext cx="1219200" cy="426720"/>
            </a:xfrm>
            <a:prstGeom prst="rect">
              <a:avLst/>
            </a:prstGeom>
          </p:spPr>
        </p:pic>
        <p:pic>
          <p:nvPicPr>
            <p:cNvPr id="18" name="图片 17"/>
            <p:cNvPicPr>
              <a:picLocks noChangeAspect="1"/>
            </p:cNvPicPr>
            <p:nvPr/>
          </p:nvPicPr>
          <p:blipFill rotWithShape="1">
            <a:blip r:embed="rId3" cstate="print"/>
            <a:srcRect r="83125"/>
            <a:stretch>
              <a:fillRect/>
            </a:stretch>
          </p:blipFill>
          <p:spPr>
            <a:xfrm>
              <a:off x="11986260" y="6437630"/>
              <a:ext cx="205740" cy="426720"/>
            </a:xfrm>
            <a:prstGeom prst="rect">
              <a:avLst/>
            </a:prstGeom>
          </p:spPr>
        </p:pic>
      </p:gr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7" name="组合 6"/>
          <p:cNvGrpSpPr/>
          <p:nvPr userDrawn="1"/>
        </p:nvGrpSpPr>
        <p:grpSpPr>
          <a:xfrm>
            <a:off x="0" y="6437630"/>
            <a:ext cx="12192000" cy="426720"/>
            <a:chOff x="0" y="6437630"/>
            <a:chExt cx="12192000" cy="426720"/>
          </a:xfrm>
        </p:grpSpPr>
        <p:pic>
          <p:nvPicPr>
            <p:cNvPr id="8" name="图片 7"/>
            <p:cNvPicPr>
              <a:picLocks noChangeAspect="1"/>
            </p:cNvPicPr>
            <p:nvPr/>
          </p:nvPicPr>
          <p:blipFill>
            <a:blip r:embed="rId2" cstate="print"/>
            <a:stretch>
              <a:fillRect/>
            </a:stretch>
          </p:blipFill>
          <p:spPr>
            <a:xfrm>
              <a:off x="0" y="6437630"/>
              <a:ext cx="1219200" cy="426720"/>
            </a:xfrm>
            <a:prstGeom prst="rect">
              <a:avLst/>
            </a:prstGeom>
          </p:spPr>
        </p:pic>
        <p:pic>
          <p:nvPicPr>
            <p:cNvPr id="9" name="图片 8"/>
            <p:cNvPicPr>
              <a:picLocks noChangeAspect="1"/>
            </p:cNvPicPr>
            <p:nvPr/>
          </p:nvPicPr>
          <p:blipFill>
            <a:blip r:embed="rId2" cstate="print"/>
            <a:stretch>
              <a:fillRect/>
            </a:stretch>
          </p:blipFill>
          <p:spPr>
            <a:xfrm>
              <a:off x="1200150" y="6437630"/>
              <a:ext cx="1219200" cy="426720"/>
            </a:xfrm>
            <a:prstGeom prst="rect">
              <a:avLst/>
            </a:prstGeom>
          </p:spPr>
        </p:pic>
        <p:pic>
          <p:nvPicPr>
            <p:cNvPr id="10" name="图片 9"/>
            <p:cNvPicPr>
              <a:picLocks noChangeAspect="1"/>
            </p:cNvPicPr>
            <p:nvPr/>
          </p:nvPicPr>
          <p:blipFill>
            <a:blip r:embed="rId2" cstate="print"/>
            <a:stretch>
              <a:fillRect/>
            </a:stretch>
          </p:blipFill>
          <p:spPr>
            <a:xfrm>
              <a:off x="2400300" y="6437630"/>
              <a:ext cx="1219200" cy="426720"/>
            </a:xfrm>
            <a:prstGeom prst="rect">
              <a:avLst/>
            </a:prstGeom>
          </p:spPr>
        </p:pic>
        <p:pic>
          <p:nvPicPr>
            <p:cNvPr id="11" name="图片 10"/>
            <p:cNvPicPr>
              <a:picLocks noChangeAspect="1"/>
            </p:cNvPicPr>
            <p:nvPr/>
          </p:nvPicPr>
          <p:blipFill>
            <a:blip r:embed="rId2" cstate="print"/>
            <a:stretch>
              <a:fillRect/>
            </a:stretch>
          </p:blipFill>
          <p:spPr>
            <a:xfrm>
              <a:off x="3592830" y="6437630"/>
              <a:ext cx="1219200" cy="426720"/>
            </a:xfrm>
            <a:prstGeom prst="rect">
              <a:avLst/>
            </a:prstGeom>
          </p:spPr>
        </p:pic>
        <p:pic>
          <p:nvPicPr>
            <p:cNvPr id="12" name="图片 11"/>
            <p:cNvPicPr>
              <a:picLocks noChangeAspect="1"/>
            </p:cNvPicPr>
            <p:nvPr/>
          </p:nvPicPr>
          <p:blipFill>
            <a:blip r:embed="rId2" cstate="print"/>
            <a:stretch>
              <a:fillRect/>
            </a:stretch>
          </p:blipFill>
          <p:spPr>
            <a:xfrm>
              <a:off x="4792980" y="6437630"/>
              <a:ext cx="1219200" cy="426720"/>
            </a:xfrm>
            <a:prstGeom prst="rect">
              <a:avLst/>
            </a:prstGeom>
          </p:spPr>
        </p:pic>
        <p:pic>
          <p:nvPicPr>
            <p:cNvPr id="13" name="图片 12"/>
            <p:cNvPicPr>
              <a:picLocks noChangeAspect="1"/>
            </p:cNvPicPr>
            <p:nvPr/>
          </p:nvPicPr>
          <p:blipFill>
            <a:blip r:embed="rId2" cstate="print"/>
            <a:stretch>
              <a:fillRect/>
            </a:stretch>
          </p:blipFill>
          <p:spPr>
            <a:xfrm>
              <a:off x="5993130" y="6437630"/>
              <a:ext cx="1219200" cy="426720"/>
            </a:xfrm>
            <a:prstGeom prst="rect">
              <a:avLst/>
            </a:prstGeom>
          </p:spPr>
        </p:pic>
        <p:pic>
          <p:nvPicPr>
            <p:cNvPr id="14" name="图片 13"/>
            <p:cNvPicPr>
              <a:picLocks noChangeAspect="1"/>
            </p:cNvPicPr>
            <p:nvPr/>
          </p:nvPicPr>
          <p:blipFill>
            <a:blip r:embed="rId2" cstate="print"/>
            <a:stretch>
              <a:fillRect/>
            </a:stretch>
          </p:blipFill>
          <p:spPr>
            <a:xfrm>
              <a:off x="7193280" y="6437630"/>
              <a:ext cx="1219200" cy="426720"/>
            </a:xfrm>
            <a:prstGeom prst="rect">
              <a:avLst/>
            </a:prstGeom>
          </p:spPr>
        </p:pic>
        <p:pic>
          <p:nvPicPr>
            <p:cNvPr id="15" name="图片 14"/>
            <p:cNvPicPr>
              <a:picLocks noChangeAspect="1"/>
            </p:cNvPicPr>
            <p:nvPr/>
          </p:nvPicPr>
          <p:blipFill>
            <a:blip r:embed="rId2" cstate="print"/>
            <a:stretch>
              <a:fillRect/>
            </a:stretch>
          </p:blipFill>
          <p:spPr>
            <a:xfrm>
              <a:off x="8393430" y="6437630"/>
              <a:ext cx="1219200" cy="426720"/>
            </a:xfrm>
            <a:prstGeom prst="rect">
              <a:avLst/>
            </a:prstGeom>
          </p:spPr>
        </p:pic>
        <p:pic>
          <p:nvPicPr>
            <p:cNvPr id="16" name="图片 15"/>
            <p:cNvPicPr>
              <a:picLocks noChangeAspect="1"/>
            </p:cNvPicPr>
            <p:nvPr/>
          </p:nvPicPr>
          <p:blipFill>
            <a:blip r:embed="rId2" cstate="print"/>
            <a:stretch>
              <a:fillRect/>
            </a:stretch>
          </p:blipFill>
          <p:spPr>
            <a:xfrm>
              <a:off x="9593580" y="6437630"/>
              <a:ext cx="1219200" cy="426720"/>
            </a:xfrm>
            <a:prstGeom prst="rect">
              <a:avLst/>
            </a:prstGeom>
          </p:spPr>
        </p:pic>
        <p:pic>
          <p:nvPicPr>
            <p:cNvPr id="17" name="图片 16"/>
            <p:cNvPicPr>
              <a:picLocks noChangeAspect="1"/>
            </p:cNvPicPr>
            <p:nvPr/>
          </p:nvPicPr>
          <p:blipFill>
            <a:blip r:embed="rId2" cstate="print"/>
            <a:stretch>
              <a:fillRect/>
            </a:stretch>
          </p:blipFill>
          <p:spPr>
            <a:xfrm>
              <a:off x="10786110" y="6437630"/>
              <a:ext cx="1219200" cy="426720"/>
            </a:xfrm>
            <a:prstGeom prst="rect">
              <a:avLst/>
            </a:prstGeom>
          </p:spPr>
        </p:pic>
        <p:pic>
          <p:nvPicPr>
            <p:cNvPr id="18" name="图片 17"/>
            <p:cNvPicPr>
              <a:picLocks noChangeAspect="1"/>
            </p:cNvPicPr>
            <p:nvPr/>
          </p:nvPicPr>
          <p:blipFill rotWithShape="1">
            <a:blip r:embed="rId2" cstate="print"/>
            <a:srcRect r="83125"/>
            <a:stretch>
              <a:fillRect/>
            </a:stretch>
          </p:blipFill>
          <p:spPr>
            <a:xfrm>
              <a:off x="11986260" y="6437630"/>
              <a:ext cx="205740" cy="426720"/>
            </a:xfrm>
            <a:prstGeom prst="rect">
              <a:avLst/>
            </a:prstGeom>
          </p:spPr>
        </p:pic>
      </p:grpSp>
      <p:pic>
        <p:nvPicPr>
          <p:cNvPr id="19" name="图片 1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0" y="3468914"/>
            <a:ext cx="3894418" cy="3201126"/>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grpSp>
        <p:nvGrpSpPr>
          <p:cNvPr id="8" name="组合 7"/>
          <p:cNvGrpSpPr/>
          <p:nvPr userDrawn="1"/>
        </p:nvGrpSpPr>
        <p:grpSpPr>
          <a:xfrm>
            <a:off x="0" y="6437630"/>
            <a:ext cx="12192000" cy="426720"/>
            <a:chOff x="0" y="6437630"/>
            <a:chExt cx="12192000" cy="426720"/>
          </a:xfrm>
        </p:grpSpPr>
        <p:pic>
          <p:nvPicPr>
            <p:cNvPr id="9" name="图片 8"/>
            <p:cNvPicPr>
              <a:picLocks noChangeAspect="1"/>
            </p:cNvPicPr>
            <p:nvPr/>
          </p:nvPicPr>
          <p:blipFill>
            <a:blip r:embed="rId2" cstate="print"/>
            <a:stretch>
              <a:fillRect/>
            </a:stretch>
          </p:blipFill>
          <p:spPr>
            <a:xfrm>
              <a:off x="0" y="6437630"/>
              <a:ext cx="1219200" cy="426720"/>
            </a:xfrm>
            <a:prstGeom prst="rect">
              <a:avLst/>
            </a:prstGeom>
          </p:spPr>
        </p:pic>
        <p:pic>
          <p:nvPicPr>
            <p:cNvPr id="10" name="图片 9"/>
            <p:cNvPicPr>
              <a:picLocks noChangeAspect="1"/>
            </p:cNvPicPr>
            <p:nvPr/>
          </p:nvPicPr>
          <p:blipFill>
            <a:blip r:embed="rId2" cstate="print"/>
            <a:stretch>
              <a:fillRect/>
            </a:stretch>
          </p:blipFill>
          <p:spPr>
            <a:xfrm>
              <a:off x="1200150" y="6437630"/>
              <a:ext cx="1219200" cy="426720"/>
            </a:xfrm>
            <a:prstGeom prst="rect">
              <a:avLst/>
            </a:prstGeom>
          </p:spPr>
        </p:pic>
        <p:pic>
          <p:nvPicPr>
            <p:cNvPr id="11" name="图片 10"/>
            <p:cNvPicPr>
              <a:picLocks noChangeAspect="1"/>
            </p:cNvPicPr>
            <p:nvPr/>
          </p:nvPicPr>
          <p:blipFill>
            <a:blip r:embed="rId2" cstate="print"/>
            <a:stretch>
              <a:fillRect/>
            </a:stretch>
          </p:blipFill>
          <p:spPr>
            <a:xfrm>
              <a:off x="2400300" y="6437630"/>
              <a:ext cx="1219200" cy="426720"/>
            </a:xfrm>
            <a:prstGeom prst="rect">
              <a:avLst/>
            </a:prstGeom>
          </p:spPr>
        </p:pic>
        <p:pic>
          <p:nvPicPr>
            <p:cNvPr id="12" name="图片 11"/>
            <p:cNvPicPr>
              <a:picLocks noChangeAspect="1"/>
            </p:cNvPicPr>
            <p:nvPr/>
          </p:nvPicPr>
          <p:blipFill>
            <a:blip r:embed="rId2" cstate="print"/>
            <a:stretch>
              <a:fillRect/>
            </a:stretch>
          </p:blipFill>
          <p:spPr>
            <a:xfrm>
              <a:off x="3592830" y="6437630"/>
              <a:ext cx="1219200" cy="426720"/>
            </a:xfrm>
            <a:prstGeom prst="rect">
              <a:avLst/>
            </a:prstGeom>
          </p:spPr>
        </p:pic>
        <p:pic>
          <p:nvPicPr>
            <p:cNvPr id="13" name="图片 12"/>
            <p:cNvPicPr>
              <a:picLocks noChangeAspect="1"/>
            </p:cNvPicPr>
            <p:nvPr/>
          </p:nvPicPr>
          <p:blipFill>
            <a:blip r:embed="rId2" cstate="print"/>
            <a:stretch>
              <a:fillRect/>
            </a:stretch>
          </p:blipFill>
          <p:spPr>
            <a:xfrm>
              <a:off x="4792980" y="6437630"/>
              <a:ext cx="1219200" cy="426720"/>
            </a:xfrm>
            <a:prstGeom prst="rect">
              <a:avLst/>
            </a:prstGeom>
          </p:spPr>
        </p:pic>
        <p:pic>
          <p:nvPicPr>
            <p:cNvPr id="14" name="图片 13"/>
            <p:cNvPicPr>
              <a:picLocks noChangeAspect="1"/>
            </p:cNvPicPr>
            <p:nvPr/>
          </p:nvPicPr>
          <p:blipFill>
            <a:blip r:embed="rId2" cstate="print"/>
            <a:stretch>
              <a:fillRect/>
            </a:stretch>
          </p:blipFill>
          <p:spPr>
            <a:xfrm>
              <a:off x="5993130" y="6437630"/>
              <a:ext cx="1219200" cy="426720"/>
            </a:xfrm>
            <a:prstGeom prst="rect">
              <a:avLst/>
            </a:prstGeom>
          </p:spPr>
        </p:pic>
        <p:pic>
          <p:nvPicPr>
            <p:cNvPr id="15" name="图片 14"/>
            <p:cNvPicPr>
              <a:picLocks noChangeAspect="1"/>
            </p:cNvPicPr>
            <p:nvPr/>
          </p:nvPicPr>
          <p:blipFill>
            <a:blip r:embed="rId2" cstate="print"/>
            <a:stretch>
              <a:fillRect/>
            </a:stretch>
          </p:blipFill>
          <p:spPr>
            <a:xfrm>
              <a:off x="7193280" y="6437630"/>
              <a:ext cx="1219200" cy="426720"/>
            </a:xfrm>
            <a:prstGeom prst="rect">
              <a:avLst/>
            </a:prstGeom>
          </p:spPr>
        </p:pic>
        <p:pic>
          <p:nvPicPr>
            <p:cNvPr id="16" name="图片 15"/>
            <p:cNvPicPr>
              <a:picLocks noChangeAspect="1"/>
            </p:cNvPicPr>
            <p:nvPr/>
          </p:nvPicPr>
          <p:blipFill>
            <a:blip r:embed="rId2" cstate="print"/>
            <a:stretch>
              <a:fillRect/>
            </a:stretch>
          </p:blipFill>
          <p:spPr>
            <a:xfrm>
              <a:off x="8393430" y="6437630"/>
              <a:ext cx="1219200" cy="426720"/>
            </a:xfrm>
            <a:prstGeom prst="rect">
              <a:avLst/>
            </a:prstGeom>
          </p:spPr>
        </p:pic>
        <p:pic>
          <p:nvPicPr>
            <p:cNvPr id="17" name="图片 16"/>
            <p:cNvPicPr>
              <a:picLocks noChangeAspect="1"/>
            </p:cNvPicPr>
            <p:nvPr/>
          </p:nvPicPr>
          <p:blipFill>
            <a:blip r:embed="rId2" cstate="print"/>
            <a:stretch>
              <a:fillRect/>
            </a:stretch>
          </p:blipFill>
          <p:spPr>
            <a:xfrm>
              <a:off x="9593580" y="6437630"/>
              <a:ext cx="1219200" cy="426720"/>
            </a:xfrm>
            <a:prstGeom prst="rect">
              <a:avLst/>
            </a:prstGeom>
          </p:spPr>
        </p:pic>
        <p:pic>
          <p:nvPicPr>
            <p:cNvPr id="18" name="图片 17"/>
            <p:cNvPicPr>
              <a:picLocks noChangeAspect="1"/>
            </p:cNvPicPr>
            <p:nvPr/>
          </p:nvPicPr>
          <p:blipFill>
            <a:blip r:embed="rId2" cstate="print"/>
            <a:stretch>
              <a:fillRect/>
            </a:stretch>
          </p:blipFill>
          <p:spPr>
            <a:xfrm>
              <a:off x="10786110" y="6437630"/>
              <a:ext cx="1219200" cy="426720"/>
            </a:xfrm>
            <a:prstGeom prst="rect">
              <a:avLst/>
            </a:prstGeom>
          </p:spPr>
        </p:pic>
        <p:pic>
          <p:nvPicPr>
            <p:cNvPr id="19" name="图片 18"/>
            <p:cNvPicPr>
              <a:picLocks noChangeAspect="1"/>
            </p:cNvPicPr>
            <p:nvPr/>
          </p:nvPicPr>
          <p:blipFill rotWithShape="1">
            <a:blip r:embed="rId2" cstate="print"/>
            <a:srcRect r="83125"/>
            <a:stretch>
              <a:fillRect/>
            </a:stretch>
          </p:blipFill>
          <p:spPr>
            <a:xfrm>
              <a:off x="11986260" y="6437630"/>
              <a:ext cx="205740" cy="426720"/>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6" name="组合 5"/>
          <p:cNvGrpSpPr/>
          <p:nvPr userDrawn="1"/>
        </p:nvGrpSpPr>
        <p:grpSpPr>
          <a:xfrm>
            <a:off x="0" y="6437630"/>
            <a:ext cx="12192000" cy="426720"/>
            <a:chOff x="0" y="6437630"/>
            <a:chExt cx="12192000" cy="426720"/>
          </a:xfrm>
        </p:grpSpPr>
        <p:pic>
          <p:nvPicPr>
            <p:cNvPr id="7" name="图片 6"/>
            <p:cNvPicPr>
              <a:picLocks noChangeAspect="1"/>
            </p:cNvPicPr>
            <p:nvPr/>
          </p:nvPicPr>
          <p:blipFill>
            <a:blip r:embed="rId2" cstate="print"/>
            <a:stretch>
              <a:fillRect/>
            </a:stretch>
          </p:blipFill>
          <p:spPr>
            <a:xfrm>
              <a:off x="0" y="6437630"/>
              <a:ext cx="1219200" cy="426720"/>
            </a:xfrm>
            <a:prstGeom prst="rect">
              <a:avLst/>
            </a:prstGeom>
          </p:spPr>
        </p:pic>
        <p:pic>
          <p:nvPicPr>
            <p:cNvPr id="8" name="图片 7"/>
            <p:cNvPicPr>
              <a:picLocks noChangeAspect="1"/>
            </p:cNvPicPr>
            <p:nvPr/>
          </p:nvPicPr>
          <p:blipFill>
            <a:blip r:embed="rId2" cstate="print"/>
            <a:stretch>
              <a:fillRect/>
            </a:stretch>
          </p:blipFill>
          <p:spPr>
            <a:xfrm>
              <a:off x="1200150" y="6437630"/>
              <a:ext cx="1219200" cy="426720"/>
            </a:xfrm>
            <a:prstGeom prst="rect">
              <a:avLst/>
            </a:prstGeom>
          </p:spPr>
        </p:pic>
        <p:pic>
          <p:nvPicPr>
            <p:cNvPr id="9" name="图片 8"/>
            <p:cNvPicPr>
              <a:picLocks noChangeAspect="1"/>
            </p:cNvPicPr>
            <p:nvPr/>
          </p:nvPicPr>
          <p:blipFill>
            <a:blip r:embed="rId2" cstate="print"/>
            <a:stretch>
              <a:fillRect/>
            </a:stretch>
          </p:blipFill>
          <p:spPr>
            <a:xfrm>
              <a:off x="2400300" y="6437630"/>
              <a:ext cx="1219200" cy="426720"/>
            </a:xfrm>
            <a:prstGeom prst="rect">
              <a:avLst/>
            </a:prstGeom>
          </p:spPr>
        </p:pic>
        <p:pic>
          <p:nvPicPr>
            <p:cNvPr id="10" name="图片 9"/>
            <p:cNvPicPr>
              <a:picLocks noChangeAspect="1"/>
            </p:cNvPicPr>
            <p:nvPr/>
          </p:nvPicPr>
          <p:blipFill>
            <a:blip r:embed="rId2" cstate="print"/>
            <a:stretch>
              <a:fillRect/>
            </a:stretch>
          </p:blipFill>
          <p:spPr>
            <a:xfrm>
              <a:off x="3592830" y="6437630"/>
              <a:ext cx="1219200" cy="426720"/>
            </a:xfrm>
            <a:prstGeom prst="rect">
              <a:avLst/>
            </a:prstGeom>
          </p:spPr>
        </p:pic>
        <p:pic>
          <p:nvPicPr>
            <p:cNvPr id="11" name="图片 10"/>
            <p:cNvPicPr>
              <a:picLocks noChangeAspect="1"/>
            </p:cNvPicPr>
            <p:nvPr/>
          </p:nvPicPr>
          <p:blipFill>
            <a:blip r:embed="rId2" cstate="print"/>
            <a:stretch>
              <a:fillRect/>
            </a:stretch>
          </p:blipFill>
          <p:spPr>
            <a:xfrm>
              <a:off x="4792980" y="6437630"/>
              <a:ext cx="1219200" cy="426720"/>
            </a:xfrm>
            <a:prstGeom prst="rect">
              <a:avLst/>
            </a:prstGeom>
          </p:spPr>
        </p:pic>
        <p:pic>
          <p:nvPicPr>
            <p:cNvPr id="12" name="图片 11"/>
            <p:cNvPicPr>
              <a:picLocks noChangeAspect="1"/>
            </p:cNvPicPr>
            <p:nvPr/>
          </p:nvPicPr>
          <p:blipFill>
            <a:blip r:embed="rId2" cstate="print"/>
            <a:stretch>
              <a:fillRect/>
            </a:stretch>
          </p:blipFill>
          <p:spPr>
            <a:xfrm>
              <a:off x="5993130" y="6437630"/>
              <a:ext cx="1219200" cy="426720"/>
            </a:xfrm>
            <a:prstGeom prst="rect">
              <a:avLst/>
            </a:prstGeom>
          </p:spPr>
        </p:pic>
        <p:pic>
          <p:nvPicPr>
            <p:cNvPr id="13" name="图片 12"/>
            <p:cNvPicPr>
              <a:picLocks noChangeAspect="1"/>
            </p:cNvPicPr>
            <p:nvPr/>
          </p:nvPicPr>
          <p:blipFill>
            <a:blip r:embed="rId2" cstate="print"/>
            <a:stretch>
              <a:fillRect/>
            </a:stretch>
          </p:blipFill>
          <p:spPr>
            <a:xfrm>
              <a:off x="7193280" y="6437630"/>
              <a:ext cx="1219200" cy="426720"/>
            </a:xfrm>
            <a:prstGeom prst="rect">
              <a:avLst/>
            </a:prstGeom>
          </p:spPr>
        </p:pic>
        <p:pic>
          <p:nvPicPr>
            <p:cNvPr id="14" name="图片 13"/>
            <p:cNvPicPr>
              <a:picLocks noChangeAspect="1"/>
            </p:cNvPicPr>
            <p:nvPr/>
          </p:nvPicPr>
          <p:blipFill>
            <a:blip r:embed="rId2" cstate="print"/>
            <a:stretch>
              <a:fillRect/>
            </a:stretch>
          </p:blipFill>
          <p:spPr>
            <a:xfrm>
              <a:off x="8393430" y="6437630"/>
              <a:ext cx="1219200" cy="426720"/>
            </a:xfrm>
            <a:prstGeom prst="rect">
              <a:avLst/>
            </a:prstGeom>
          </p:spPr>
        </p:pic>
        <p:pic>
          <p:nvPicPr>
            <p:cNvPr id="15" name="图片 14"/>
            <p:cNvPicPr>
              <a:picLocks noChangeAspect="1"/>
            </p:cNvPicPr>
            <p:nvPr/>
          </p:nvPicPr>
          <p:blipFill>
            <a:blip r:embed="rId2" cstate="print"/>
            <a:stretch>
              <a:fillRect/>
            </a:stretch>
          </p:blipFill>
          <p:spPr>
            <a:xfrm>
              <a:off x="9593580" y="6437630"/>
              <a:ext cx="1219200" cy="426720"/>
            </a:xfrm>
            <a:prstGeom prst="rect">
              <a:avLst/>
            </a:prstGeom>
          </p:spPr>
        </p:pic>
        <p:pic>
          <p:nvPicPr>
            <p:cNvPr id="16" name="图片 15"/>
            <p:cNvPicPr>
              <a:picLocks noChangeAspect="1"/>
            </p:cNvPicPr>
            <p:nvPr/>
          </p:nvPicPr>
          <p:blipFill>
            <a:blip r:embed="rId2" cstate="print"/>
            <a:stretch>
              <a:fillRect/>
            </a:stretch>
          </p:blipFill>
          <p:spPr>
            <a:xfrm>
              <a:off x="10786110" y="6437630"/>
              <a:ext cx="1219200" cy="426720"/>
            </a:xfrm>
            <a:prstGeom prst="rect">
              <a:avLst/>
            </a:prstGeom>
          </p:spPr>
        </p:pic>
        <p:pic>
          <p:nvPicPr>
            <p:cNvPr id="17" name="图片 16"/>
            <p:cNvPicPr>
              <a:picLocks noChangeAspect="1"/>
            </p:cNvPicPr>
            <p:nvPr/>
          </p:nvPicPr>
          <p:blipFill rotWithShape="1">
            <a:blip r:embed="rId2" cstate="print"/>
            <a:srcRect r="83125"/>
            <a:stretch>
              <a:fillRect/>
            </a:stretch>
          </p:blipFill>
          <p:spPr>
            <a:xfrm>
              <a:off x="11986260" y="6437630"/>
              <a:ext cx="205740" cy="426720"/>
            </a:xfrm>
            <a:prstGeom prst="rect">
              <a:avLst/>
            </a:prstGeom>
          </p:spPr>
        </p:pic>
      </p:grpSp>
      <p:pic>
        <p:nvPicPr>
          <p:cNvPr id="18" name="图片 17"/>
          <p:cNvPicPr>
            <a:picLocks noChangeAspect="1"/>
          </p:cNvPicPr>
          <p:nvPr userDrawn="1"/>
        </p:nvPicPr>
        <p:blipFill>
          <a:blip r:embed="rId3" cstate="print">
            <a:lum bright="20000"/>
          </a:blip>
          <a:stretch>
            <a:fillRect/>
          </a:stretch>
        </p:blipFill>
        <p:spPr>
          <a:xfrm>
            <a:off x="934278" y="706605"/>
            <a:ext cx="2171446" cy="638661"/>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stretch>
            <a:fillRect/>
          </a:stretch>
        </p:blipFill>
        <p:spPr>
          <a:xfrm rot="4976385">
            <a:off x="4795646" y="480193"/>
            <a:ext cx="5442619" cy="5834488"/>
          </a:xfrm>
          <a:prstGeom prst="rect">
            <a:avLst/>
          </a:prstGeom>
        </p:spPr>
      </p:pic>
      <p:grpSp>
        <p:nvGrpSpPr>
          <p:cNvPr id="6" name="组合 5"/>
          <p:cNvGrpSpPr/>
          <p:nvPr userDrawn="1"/>
        </p:nvGrpSpPr>
        <p:grpSpPr>
          <a:xfrm>
            <a:off x="0" y="6437630"/>
            <a:ext cx="12192000" cy="426720"/>
            <a:chOff x="0" y="6437630"/>
            <a:chExt cx="12192000" cy="426720"/>
          </a:xfrm>
        </p:grpSpPr>
        <p:pic>
          <p:nvPicPr>
            <p:cNvPr id="7" name="图片 6"/>
            <p:cNvPicPr>
              <a:picLocks noChangeAspect="1"/>
            </p:cNvPicPr>
            <p:nvPr/>
          </p:nvPicPr>
          <p:blipFill>
            <a:blip r:embed="rId3" cstate="print"/>
            <a:stretch>
              <a:fillRect/>
            </a:stretch>
          </p:blipFill>
          <p:spPr>
            <a:xfrm>
              <a:off x="0" y="6437630"/>
              <a:ext cx="1219200" cy="426720"/>
            </a:xfrm>
            <a:prstGeom prst="rect">
              <a:avLst/>
            </a:prstGeom>
          </p:spPr>
        </p:pic>
        <p:pic>
          <p:nvPicPr>
            <p:cNvPr id="8" name="图片 7"/>
            <p:cNvPicPr>
              <a:picLocks noChangeAspect="1"/>
            </p:cNvPicPr>
            <p:nvPr/>
          </p:nvPicPr>
          <p:blipFill>
            <a:blip r:embed="rId3" cstate="print"/>
            <a:stretch>
              <a:fillRect/>
            </a:stretch>
          </p:blipFill>
          <p:spPr>
            <a:xfrm>
              <a:off x="1200150" y="6437630"/>
              <a:ext cx="1219200" cy="426720"/>
            </a:xfrm>
            <a:prstGeom prst="rect">
              <a:avLst/>
            </a:prstGeom>
          </p:spPr>
        </p:pic>
        <p:pic>
          <p:nvPicPr>
            <p:cNvPr id="9" name="图片 8"/>
            <p:cNvPicPr>
              <a:picLocks noChangeAspect="1"/>
            </p:cNvPicPr>
            <p:nvPr/>
          </p:nvPicPr>
          <p:blipFill>
            <a:blip r:embed="rId3" cstate="print"/>
            <a:stretch>
              <a:fillRect/>
            </a:stretch>
          </p:blipFill>
          <p:spPr>
            <a:xfrm>
              <a:off x="2400300" y="6437630"/>
              <a:ext cx="1219200" cy="426720"/>
            </a:xfrm>
            <a:prstGeom prst="rect">
              <a:avLst/>
            </a:prstGeom>
          </p:spPr>
        </p:pic>
        <p:pic>
          <p:nvPicPr>
            <p:cNvPr id="10" name="图片 9"/>
            <p:cNvPicPr>
              <a:picLocks noChangeAspect="1"/>
            </p:cNvPicPr>
            <p:nvPr/>
          </p:nvPicPr>
          <p:blipFill>
            <a:blip r:embed="rId3" cstate="print"/>
            <a:stretch>
              <a:fillRect/>
            </a:stretch>
          </p:blipFill>
          <p:spPr>
            <a:xfrm>
              <a:off x="3592830" y="6437630"/>
              <a:ext cx="1219200" cy="426720"/>
            </a:xfrm>
            <a:prstGeom prst="rect">
              <a:avLst/>
            </a:prstGeom>
          </p:spPr>
        </p:pic>
        <p:pic>
          <p:nvPicPr>
            <p:cNvPr id="11" name="图片 10"/>
            <p:cNvPicPr>
              <a:picLocks noChangeAspect="1"/>
            </p:cNvPicPr>
            <p:nvPr/>
          </p:nvPicPr>
          <p:blipFill>
            <a:blip r:embed="rId3" cstate="print"/>
            <a:stretch>
              <a:fillRect/>
            </a:stretch>
          </p:blipFill>
          <p:spPr>
            <a:xfrm>
              <a:off x="4792980" y="6437630"/>
              <a:ext cx="1219200" cy="426720"/>
            </a:xfrm>
            <a:prstGeom prst="rect">
              <a:avLst/>
            </a:prstGeom>
          </p:spPr>
        </p:pic>
        <p:pic>
          <p:nvPicPr>
            <p:cNvPr id="12" name="图片 11"/>
            <p:cNvPicPr>
              <a:picLocks noChangeAspect="1"/>
            </p:cNvPicPr>
            <p:nvPr/>
          </p:nvPicPr>
          <p:blipFill>
            <a:blip r:embed="rId3" cstate="print"/>
            <a:stretch>
              <a:fillRect/>
            </a:stretch>
          </p:blipFill>
          <p:spPr>
            <a:xfrm>
              <a:off x="5993130" y="6437630"/>
              <a:ext cx="1219200" cy="426720"/>
            </a:xfrm>
            <a:prstGeom prst="rect">
              <a:avLst/>
            </a:prstGeom>
          </p:spPr>
        </p:pic>
        <p:pic>
          <p:nvPicPr>
            <p:cNvPr id="13" name="图片 12"/>
            <p:cNvPicPr>
              <a:picLocks noChangeAspect="1"/>
            </p:cNvPicPr>
            <p:nvPr/>
          </p:nvPicPr>
          <p:blipFill>
            <a:blip r:embed="rId3" cstate="print"/>
            <a:stretch>
              <a:fillRect/>
            </a:stretch>
          </p:blipFill>
          <p:spPr>
            <a:xfrm>
              <a:off x="7193280" y="6437630"/>
              <a:ext cx="1219200" cy="426720"/>
            </a:xfrm>
            <a:prstGeom prst="rect">
              <a:avLst/>
            </a:prstGeom>
          </p:spPr>
        </p:pic>
        <p:pic>
          <p:nvPicPr>
            <p:cNvPr id="14" name="图片 13"/>
            <p:cNvPicPr>
              <a:picLocks noChangeAspect="1"/>
            </p:cNvPicPr>
            <p:nvPr/>
          </p:nvPicPr>
          <p:blipFill>
            <a:blip r:embed="rId3" cstate="print"/>
            <a:stretch>
              <a:fillRect/>
            </a:stretch>
          </p:blipFill>
          <p:spPr>
            <a:xfrm>
              <a:off x="8393430" y="6437630"/>
              <a:ext cx="1219200" cy="426720"/>
            </a:xfrm>
            <a:prstGeom prst="rect">
              <a:avLst/>
            </a:prstGeom>
          </p:spPr>
        </p:pic>
        <p:pic>
          <p:nvPicPr>
            <p:cNvPr id="15" name="图片 14"/>
            <p:cNvPicPr>
              <a:picLocks noChangeAspect="1"/>
            </p:cNvPicPr>
            <p:nvPr/>
          </p:nvPicPr>
          <p:blipFill>
            <a:blip r:embed="rId3" cstate="print"/>
            <a:stretch>
              <a:fillRect/>
            </a:stretch>
          </p:blipFill>
          <p:spPr>
            <a:xfrm>
              <a:off x="9593580" y="6437630"/>
              <a:ext cx="1219200" cy="426720"/>
            </a:xfrm>
            <a:prstGeom prst="rect">
              <a:avLst/>
            </a:prstGeom>
          </p:spPr>
        </p:pic>
        <p:pic>
          <p:nvPicPr>
            <p:cNvPr id="16" name="图片 15"/>
            <p:cNvPicPr>
              <a:picLocks noChangeAspect="1"/>
            </p:cNvPicPr>
            <p:nvPr/>
          </p:nvPicPr>
          <p:blipFill>
            <a:blip r:embed="rId3" cstate="print"/>
            <a:stretch>
              <a:fillRect/>
            </a:stretch>
          </p:blipFill>
          <p:spPr>
            <a:xfrm>
              <a:off x="10786110" y="6437630"/>
              <a:ext cx="1219200" cy="426720"/>
            </a:xfrm>
            <a:prstGeom prst="rect">
              <a:avLst/>
            </a:prstGeom>
          </p:spPr>
        </p:pic>
        <p:pic>
          <p:nvPicPr>
            <p:cNvPr id="17" name="图片 16"/>
            <p:cNvPicPr>
              <a:picLocks noChangeAspect="1"/>
            </p:cNvPicPr>
            <p:nvPr/>
          </p:nvPicPr>
          <p:blipFill rotWithShape="1">
            <a:blip r:embed="rId3" cstate="print"/>
            <a:srcRect r="83125"/>
            <a:stretch>
              <a:fillRect/>
            </a:stretch>
          </p:blipFill>
          <p:spPr>
            <a:xfrm>
              <a:off x="11986260" y="6437630"/>
              <a:ext cx="205740" cy="426720"/>
            </a:xfrm>
            <a:prstGeom prst="rect">
              <a:avLst/>
            </a:prstGeom>
          </p:spPr>
        </p:pic>
      </p:grpSp>
      <p:pic>
        <p:nvPicPr>
          <p:cNvPr id="18" name="图片 17"/>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0" y="3468914"/>
            <a:ext cx="3894418" cy="3201126"/>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lIns="121917" tIns="60958" rIns="121917" bIns="60958"/>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lIns="121917" tIns="60958" rIns="121917" bIns="60958"/>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lIns="121917" tIns="60958" rIns="121917" bIns="60958"/>
          <a:lstStyle/>
          <a:p>
            <a:fld id="{530820CF-B880-4189-942D-D702A7CBA730}" type="datetimeFigureOut">
              <a:rPr lang="zh-CN" altLang="en-US" smtClean="0"/>
              <a:pPr/>
              <a:t>2017/1/10</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lIns="121917" tIns="60958" rIns="121917" bIns="60958"/>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lIns="121917" tIns="60958" rIns="121917" bIns="60958"/>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982898" y="3965440"/>
            <a:ext cx="9093693" cy="486287"/>
          </a:xfrm>
          <a:prstGeom prst="rect">
            <a:avLst/>
          </a:prstGeom>
          <a:noFill/>
        </p:spPr>
        <p:txBody>
          <a:bodyPr wrap="square" rtlCol="0">
            <a:spAutoFit/>
          </a:bodyPr>
          <a:lstStyle/>
          <a:p>
            <a:pPr algn="l">
              <a:lnSpc>
                <a:spcPct val="80000"/>
              </a:lnSpc>
            </a:pPr>
            <a:r>
              <a:rPr kumimoji="1" lang="en-US" altLang="zh-CN" sz="3200" b="1" dirty="0" smtClean="0">
                <a:solidFill>
                  <a:srgbClr val="14A5AC"/>
                </a:solidFill>
              </a:rPr>
              <a:t>——</a:t>
            </a:r>
            <a:r>
              <a:rPr kumimoji="1" lang="en-US" altLang="zh-CN" sz="3200" b="1" dirty="0" err="1" smtClean="0">
                <a:solidFill>
                  <a:srgbClr val="14A5AC"/>
                </a:solidFill>
              </a:rPr>
              <a:t>有感于“新基础教育”实现学校整体转型性变革</a:t>
            </a:r>
            <a:endParaRPr kumimoji="1" lang="en-US" altLang="zh-CN" sz="3200" b="1" dirty="0" smtClean="0">
              <a:solidFill>
                <a:srgbClr val="14A5AC"/>
              </a:solidFill>
            </a:endParaRPr>
          </a:p>
        </p:txBody>
      </p:sp>
      <p:sp>
        <p:nvSpPr>
          <p:cNvPr id="18" name="TextBox 17"/>
          <p:cNvSpPr txBox="1"/>
          <p:nvPr/>
        </p:nvSpPr>
        <p:spPr>
          <a:xfrm>
            <a:off x="9710135" y="5230794"/>
            <a:ext cx="1487487" cy="830997"/>
          </a:xfrm>
          <a:prstGeom prst="rect">
            <a:avLst/>
          </a:prstGeom>
          <a:noFill/>
        </p:spPr>
        <p:txBody>
          <a:bodyPr wrap="square" rtlCol="0">
            <a:spAutoFit/>
          </a:bodyPr>
          <a:lstStyle/>
          <a:p>
            <a:r>
              <a:rPr lang="en-US" altLang="zh-CN" sz="2400" dirty="0" smtClean="0">
                <a:solidFill>
                  <a:schemeClr val="bg1"/>
                </a:solidFill>
                <a:latin typeface="华文行楷" pitchFamily="2" charset="-122"/>
                <a:ea typeface="华文行楷" pitchFamily="2" charset="-122"/>
              </a:rPr>
              <a:t>PPTS</a:t>
            </a:r>
          </a:p>
          <a:p>
            <a:r>
              <a:rPr lang="zh-CN" altLang="en-US" sz="2400" dirty="0" smtClean="0">
                <a:solidFill>
                  <a:schemeClr val="bg1"/>
                </a:solidFill>
                <a:latin typeface="华文行楷" pitchFamily="2" charset="-122"/>
                <a:ea typeface="华文行楷" pitchFamily="2" charset="-122"/>
              </a:rPr>
              <a:t>素材</a:t>
            </a:r>
            <a:endParaRPr lang="zh-CN" altLang="en-US" sz="2400" dirty="0">
              <a:solidFill>
                <a:schemeClr val="bg1"/>
              </a:solidFill>
              <a:latin typeface="华文行楷" pitchFamily="2" charset="-122"/>
              <a:ea typeface="华文行楷" pitchFamily="2" charset="-122"/>
            </a:endParaRPr>
          </a:p>
        </p:txBody>
      </p:sp>
      <p:sp>
        <p:nvSpPr>
          <p:cNvPr id="15" name="TextBox 14"/>
          <p:cNvSpPr txBox="1"/>
          <p:nvPr/>
        </p:nvSpPr>
        <p:spPr>
          <a:xfrm>
            <a:off x="2140718" y="2147842"/>
            <a:ext cx="4986020" cy="1527175"/>
          </a:xfrm>
          <a:prstGeom prst="rect">
            <a:avLst/>
          </a:prstGeom>
          <a:noFill/>
        </p:spPr>
        <p:txBody>
          <a:bodyPr wrap="none" rtlCol="0">
            <a:spAutoFit/>
          </a:bodyPr>
          <a:lstStyle/>
          <a:p>
            <a:r>
              <a:rPr lang="zh-CN" altLang="en-US" sz="8800" b="1" dirty="0">
                <a:latin typeface="+mj-ea"/>
                <a:ea typeface="+mj-ea"/>
              </a:rPr>
              <a:t>实践 创生</a:t>
            </a:r>
          </a:p>
        </p:txBody>
      </p:sp>
      <p:sp>
        <p:nvSpPr>
          <p:cNvPr id="5" name="TextBox 4"/>
          <p:cNvSpPr txBox="1"/>
          <p:nvPr/>
        </p:nvSpPr>
        <p:spPr>
          <a:xfrm>
            <a:off x="6391922" y="5299969"/>
            <a:ext cx="4678532" cy="369332"/>
          </a:xfrm>
          <a:prstGeom prst="rect">
            <a:avLst/>
          </a:prstGeom>
          <a:noFill/>
        </p:spPr>
        <p:txBody>
          <a:bodyPr wrap="square" rtlCol="0">
            <a:spAutoFit/>
          </a:bodyPr>
          <a:lstStyle/>
          <a:p>
            <a:r>
              <a:rPr lang="zh-CN" altLang="en-US" dirty="0" smtClean="0"/>
              <a:t>新北区西夏墅中心小学   张丽娟</a:t>
            </a:r>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6437630"/>
            <a:ext cx="12192000" cy="426720"/>
            <a:chOff x="0" y="6437630"/>
            <a:chExt cx="12192000" cy="426720"/>
          </a:xfrm>
        </p:grpSpPr>
        <p:pic>
          <p:nvPicPr>
            <p:cNvPr id="5" name="图片 4"/>
            <p:cNvPicPr>
              <a:picLocks noChangeAspect="1"/>
            </p:cNvPicPr>
            <p:nvPr/>
          </p:nvPicPr>
          <p:blipFill>
            <a:blip r:embed="rId2" cstate="print"/>
            <a:stretch>
              <a:fillRect/>
            </a:stretch>
          </p:blipFill>
          <p:spPr>
            <a:xfrm>
              <a:off x="0" y="6437630"/>
              <a:ext cx="1219200" cy="426720"/>
            </a:xfrm>
            <a:prstGeom prst="rect">
              <a:avLst/>
            </a:prstGeom>
          </p:spPr>
        </p:pic>
        <p:pic>
          <p:nvPicPr>
            <p:cNvPr id="6" name="图片 5"/>
            <p:cNvPicPr>
              <a:picLocks noChangeAspect="1"/>
            </p:cNvPicPr>
            <p:nvPr/>
          </p:nvPicPr>
          <p:blipFill>
            <a:blip r:embed="rId2" cstate="print"/>
            <a:stretch>
              <a:fillRect/>
            </a:stretch>
          </p:blipFill>
          <p:spPr>
            <a:xfrm>
              <a:off x="1200150" y="6437630"/>
              <a:ext cx="1219200" cy="426720"/>
            </a:xfrm>
            <a:prstGeom prst="rect">
              <a:avLst/>
            </a:prstGeom>
          </p:spPr>
        </p:pic>
        <p:pic>
          <p:nvPicPr>
            <p:cNvPr id="7" name="图片 6"/>
            <p:cNvPicPr>
              <a:picLocks noChangeAspect="1"/>
            </p:cNvPicPr>
            <p:nvPr/>
          </p:nvPicPr>
          <p:blipFill>
            <a:blip r:embed="rId2" cstate="print"/>
            <a:stretch>
              <a:fillRect/>
            </a:stretch>
          </p:blipFill>
          <p:spPr>
            <a:xfrm>
              <a:off x="2400300" y="6437630"/>
              <a:ext cx="1219200" cy="426720"/>
            </a:xfrm>
            <a:prstGeom prst="rect">
              <a:avLst/>
            </a:prstGeom>
          </p:spPr>
        </p:pic>
        <p:pic>
          <p:nvPicPr>
            <p:cNvPr id="8" name="图片 7"/>
            <p:cNvPicPr>
              <a:picLocks noChangeAspect="1"/>
            </p:cNvPicPr>
            <p:nvPr/>
          </p:nvPicPr>
          <p:blipFill>
            <a:blip r:embed="rId2" cstate="print"/>
            <a:stretch>
              <a:fillRect/>
            </a:stretch>
          </p:blipFill>
          <p:spPr>
            <a:xfrm>
              <a:off x="3592830" y="6437630"/>
              <a:ext cx="1219200" cy="426720"/>
            </a:xfrm>
            <a:prstGeom prst="rect">
              <a:avLst/>
            </a:prstGeom>
          </p:spPr>
        </p:pic>
        <p:pic>
          <p:nvPicPr>
            <p:cNvPr id="9" name="图片 8"/>
            <p:cNvPicPr>
              <a:picLocks noChangeAspect="1"/>
            </p:cNvPicPr>
            <p:nvPr/>
          </p:nvPicPr>
          <p:blipFill>
            <a:blip r:embed="rId2" cstate="print"/>
            <a:stretch>
              <a:fillRect/>
            </a:stretch>
          </p:blipFill>
          <p:spPr>
            <a:xfrm>
              <a:off x="4792980" y="6437630"/>
              <a:ext cx="1219200" cy="426720"/>
            </a:xfrm>
            <a:prstGeom prst="rect">
              <a:avLst/>
            </a:prstGeom>
          </p:spPr>
        </p:pic>
        <p:pic>
          <p:nvPicPr>
            <p:cNvPr id="10" name="图片 9"/>
            <p:cNvPicPr>
              <a:picLocks noChangeAspect="1"/>
            </p:cNvPicPr>
            <p:nvPr/>
          </p:nvPicPr>
          <p:blipFill>
            <a:blip r:embed="rId2" cstate="print"/>
            <a:stretch>
              <a:fillRect/>
            </a:stretch>
          </p:blipFill>
          <p:spPr>
            <a:xfrm>
              <a:off x="5993130" y="6437630"/>
              <a:ext cx="1219200" cy="426720"/>
            </a:xfrm>
            <a:prstGeom prst="rect">
              <a:avLst/>
            </a:prstGeom>
          </p:spPr>
        </p:pic>
        <p:pic>
          <p:nvPicPr>
            <p:cNvPr id="11" name="图片 10"/>
            <p:cNvPicPr>
              <a:picLocks noChangeAspect="1"/>
            </p:cNvPicPr>
            <p:nvPr/>
          </p:nvPicPr>
          <p:blipFill>
            <a:blip r:embed="rId2" cstate="print"/>
            <a:stretch>
              <a:fillRect/>
            </a:stretch>
          </p:blipFill>
          <p:spPr>
            <a:xfrm>
              <a:off x="7193280" y="6437630"/>
              <a:ext cx="1219200" cy="426720"/>
            </a:xfrm>
            <a:prstGeom prst="rect">
              <a:avLst/>
            </a:prstGeom>
          </p:spPr>
        </p:pic>
        <p:pic>
          <p:nvPicPr>
            <p:cNvPr id="12" name="图片 11"/>
            <p:cNvPicPr>
              <a:picLocks noChangeAspect="1"/>
            </p:cNvPicPr>
            <p:nvPr/>
          </p:nvPicPr>
          <p:blipFill>
            <a:blip r:embed="rId2" cstate="print"/>
            <a:stretch>
              <a:fillRect/>
            </a:stretch>
          </p:blipFill>
          <p:spPr>
            <a:xfrm>
              <a:off x="8393430" y="6437630"/>
              <a:ext cx="1219200" cy="426720"/>
            </a:xfrm>
            <a:prstGeom prst="rect">
              <a:avLst/>
            </a:prstGeom>
          </p:spPr>
        </p:pic>
        <p:pic>
          <p:nvPicPr>
            <p:cNvPr id="13" name="图片 12"/>
            <p:cNvPicPr>
              <a:picLocks noChangeAspect="1"/>
            </p:cNvPicPr>
            <p:nvPr/>
          </p:nvPicPr>
          <p:blipFill>
            <a:blip r:embed="rId2" cstate="print"/>
            <a:stretch>
              <a:fillRect/>
            </a:stretch>
          </p:blipFill>
          <p:spPr>
            <a:xfrm>
              <a:off x="9593580" y="6437630"/>
              <a:ext cx="1219200" cy="426720"/>
            </a:xfrm>
            <a:prstGeom prst="rect">
              <a:avLst/>
            </a:prstGeom>
          </p:spPr>
        </p:pic>
        <p:pic>
          <p:nvPicPr>
            <p:cNvPr id="14" name="图片 13"/>
            <p:cNvPicPr>
              <a:picLocks noChangeAspect="1"/>
            </p:cNvPicPr>
            <p:nvPr/>
          </p:nvPicPr>
          <p:blipFill>
            <a:blip r:embed="rId2" cstate="print"/>
            <a:stretch>
              <a:fillRect/>
            </a:stretch>
          </p:blipFill>
          <p:spPr>
            <a:xfrm>
              <a:off x="10786110" y="6437630"/>
              <a:ext cx="1219200" cy="426720"/>
            </a:xfrm>
            <a:prstGeom prst="rect">
              <a:avLst/>
            </a:prstGeom>
          </p:spPr>
        </p:pic>
        <p:pic>
          <p:nvPicPr>
            <p:cNvPr id="15" name="图片 14"/>
            <p:cNvPicPr>
              <a:picLocks noChangeAspect="1"/>
            </p:cNvPicPr>
            <p:nvPr/>
          </p:nvPicPr>
          <p:blipFill rotWithShape="1">
            <a:blip r:embed="rId2" cstate="print"/>
            <a:srcRect r="83125"/>
            <a:stretch>
              <a:fillRect/>
            </a:stretch>
          </p:blipFill>
          <p:spPr>
            <a:xfrm>
              <a:off x="11986260" y="6437630"/>
              <a:ext cx="205740" cy="426720"/>
            </a:xfrm>
            <a:prstGeom prst="rect">
              <a:avLst/>
            </a:prstGeom>
          </p:spPr>
        </p:pic>
      </p:grpSp>
      <p:pic>
        <p:nvPicPr>
          <p:cNvPr id="16" name="图片 15"/>
          <p:cNvPicPr>
            <a:picLocks noChangeAspect="1"/>
          </p:cNvPicPr>
          <p:nvPr/>
        </p:nvPicPr>
        <p:blipFill>
          <a:blip r:embed="rId3" cstate="print">
            <a:lum bright="20000"/>
          </a:blip>
          <a:stretch>
            <a:fillRect/>
          </a:stretch>
        </p:blipFill>
        <p:spPr>
          <a:xfrm>
            <a:off x="934278" y="706605"/>
            <a:ext cx="2171446" cy="638661"/>
          </a:xfrm>
          <a:prstGeom prst="rect">
            <a:avLst/>
          </a:prstGeom>
        </p:spPr>
      </p:pic>
      <p:sp>
        <p:nvSpPr>
          <p:cNvPr id="17" name="文本框 16"/>
          <p:cNvSpPr txBox="1"/>
          <p:nvPr/>
        </p:nvSpPr>
        <p:spPr>
          <a:xfrm>
            <a:off x="934085" y="409575"/>
            <a:ext cx="5634355" cy="743585"/>
          </a:xfrm>
          <a:prstGeom prst="rect">
            <a:avLst/>
          </a:prstGeom>
          <a:noFill/>
        </p:spPr>
        <p:txBody>
          <a:bodyPr wrap="square" rtlCol="0">
            <a:spAutoFit/>
          </a:bodyPr>
          <a:lstStyle/>
          <a:p>
            <a:r>
              <a:rPr lang="zh-CN" altLang="en-US" sz="4000" b="1" dirty="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校园文化建设的思考</a:t>
            </a:r>
          </a:p>
        </p:txBody>
      </p:sp>
      <p:pic>
        <p:nvPicPr>
          <p:cNvPr id="20" name="图片 19"/>
          <p:cNvPicPr>
            <a:picLocks noChangeAspect="1"/>
          </p:cNvPicPr>
          <p:nvPr/>
        </p:nvPicPr>
        <p:blipFill>
          <a:blip r:embed="rId4" cstate="print"/>
          <a:stretch>
            <a:fillRect/>
          </a:stretch>
        </p:blipFill>
        <p:spPr>
          <a:xfrm>
            <a:off x="4474845" y="5021743"/>
            <a:ext cx="2737485" cy="1291993"/>
          </a:xfrm>
          <a:prstGeom prst="rect">
            <a:avLst/>
          </a:prstGeom>
        </p:spPr>
      </p:pic>
      <p:pic>
        <p:nvPicPr>
          <p:cNvPr id="24" name="图片 23"/>
          <p:cNvPicPr>
            <a:picLocks noChangeAspect="1"/>
          </p:cNvPicPr>
          <p:nvPr/>
        </p:nvPicPr>
        <p:blipFill>
          <a:blip r:embed="rId5" cstate="print"/>
          <a:stretch>
            <a:fillRect/>
          </a:stretch>
        </p:blipFill>
        <p:spPr>
          <a:xfrm rot="5400000">
            <a:off x="7861588" y="2910219"/>
            <a:ext cx="3315969" cy="186115"/>
          </a:xfrm>
          <a:prstGeom prst="rect">
            <a:avLst/>
          </a:prstGeom>
        </p:spPr>
      </p:pic>
      <p:pic>
        <p:nvPicPr>
          <p:cNvPr id="25" name="图片 24"/>
          <p:cNvPicPr>
            <a:picLocks noChangeAspect="1"/>
          </p:cNvPicPr>
          <p:nvPr/>
        </p:nvPicPr>
        <p:blipFill>
          <a:blip r:embed="rId5" cstate="print"/>
          <a:stretch>
            <a:fillRect/>
          </a:stretch>
        </p:blipFill>
        <p:spPr>
          <a:xfrm>
            <a:off x="4284345" y="4429801"/>
            <a:ext cx="3623370" cy="232062"/>
          </a:xfrm>
          <a:prstGeom prst="rect">
            <a:avLst/>
          </a:prstGeom>
        </p:spPr>
      </p:pic>
      <p:sp>
        <p:nvSpPr>
          <p:cNvPr id="28" name="矩形 27"/>
          <p:cNvSpPr/>
          <p:nvPr/>
        </p:nvSpPr>
        <p:spPr>
          <a:xfrm>
            <a:off x="2270760" y="1980565"/>
            <a:ext cx="6844030" cy="23088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defTabSz="457200">
              <a:lnSpc>
                <a:spcPct val="130000"/>
              </a:lnSpc>
            </a:pPr>
            <a:r>
              <a:rPr sz="2800" dirty="0" smtClean="0">
                <a:solidFill>
                  <a:srgbClr val="000000"/>
                </a:solidFill>
                <a:latin typeface="微软雅黑" panose="020B0503020204020204" pitchFamily="34" charset="-122"/>
                <a:ea typeface="微软雅黑" panose="020B0503020204020204" pitchFamily="34" charset="-122"/>
              </a:rPr>
              <a:t>青藤品质的内涵与学校教育价值转化的深度挖掘之间的关系？</a:t>
            </a:r>
          </a:p>
          <a:p>
            <a:pPr defTabSz="457200">
              <a:lnSpc>
                <a:spcPct val="130000"/>
              </a:lnSpc>
            </a:pPr>
            <a:r>
              <a:rPr sz="2800" dirty="0" smtClean="0">
                <a:solidFill>
                  <a:srgbClr val="000000"/>
                </a:solidFill>
                <a:latin typeface="微软雅黑" panose="020B0503020204020204" pitchFamily="34" charset="-122"/>
                <a:ea typeface="微软雅黑" panose="020B0503020204020204" pitchFamily="34" charset="-122"/>
              </a:rPr>
              <a:t>学校发展的历史和青藤品质的精神怎样形成勾连？</a:t>
            </a:r>
          </a:p>
        </p:txBody>
      </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97988" y="1367083"/>
            <a:ext cx="2933700" cy="584775"/>
          </a:xfrm>
          <a:prstGeom prst="rect">
            <a:avLst/>
          </a:prstGeom>
          <a:noFill/>
        </p:spPr>
        <p:txBody>
          <a:bodyPr wrap="square" rtlCol="0">
            <a:spAutoFit/>
          </a:bodyPr>
          <a:lstStyle/>
          <a:p>
            <a:r>
              <a:rPr lang="en-US" altLang="zh-CN" sz="3200" b="1" dirty="0" smtClean="0">
                <a:latin typeface="微软雅黑" panose="020B0503020204020204" pitchFamily="34" charset="-122"/>
                <a:ea typeface="微软雅黑" panose="020B0503020204020204" pitchFamily="34" charset="-122"/>
              </a:rPr>
              <a:t>CONTENTS</a:t>
            </a:r>
            <a:endParaRPr lang="zh-CN" altLang="en-US" sz="3200" b="1"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cstate="print"/>
          <a:stretch>
            <a:fillRect/>
          </a:stretch>
        </p:blipFill>
        <p:spPr>
          <a:xfrm>
            <a:off x="4516199" y="2413523"/>
            <a:ext cx="1608750" cy="382500"/>
          </a:xfrm>
          <a:prstGeom prst="rect">
            <a:avLst/>
          </a:prstGeom>
        </p:spPr>
      </p:pic>
      <p:sp>
        <p:nvSpPr>
          <p:cNvPr id="5" name="文本框 4"/>
          <p:cNvSpPr txBox="1"/>
          <p:nvPr/>
        </p:nvSpPr>
        <p:spPr>
          <a:xfrm>
            <a:off x="4069164" y="1951858"/>
            <a:ext cx="800100" cy="923330"/>
          </a:xfrm>
          <a:prstGeom prst="rect">
            <a:avLst/>
          </a:prstGeom>
          <a:noFill/>
        </p:spPr>
        <p:txBody>
          <a:bodyPr wrap="square" rtlCol="0">
            <a:spAutoFit/>
          </a:bodyPr>
          <a:lstStyle/>
          <a:p>
            <a:r>
              <a:rPr lang="zh-CN" altLang="en-US" sz="5400" dirty="0">
                <a:solidFill>
                  <a:srgbClr val="0D686D"/>
                </a:solidFill>
                <a:latin typeface="韩绍杰邯郸体" panose="02010601030101010101" pitchFamily="2" charset="-122"/>
                <a:ea typeface="韩绍杰邯郸体" panose="02010601030101010101" pitchFamily="2" charset="-122"/>
              </a:rPr>
              <a:t>壹</a:t>
            </a:r>
          </a:p>
        </p:txBody>
      </p:sp>
      <p:sp>
        <p:nvSpPr>
          <p:cNvPr id="6" name="文本框 5"/>
          <p:cNvSpPr txBox="1"/>
          <p:nvPr/>
        </p:nvSpPr>
        <p:spPr>
          <a:xfrm>
            <a:off x="6125210" y="2095500"/>
            <a:ext cx="4680585" cy="848995"/>
          </a:xfrm>
          <a:prstGeom prst="rect">
            <a:avLst/>
          </a:prstGeom>
          <a:noFill/>
        </p:spPr>
        <p:txBody>
          <a:bodyPr wrap="square" rtlCol="0">
            <a:spAutoFit/>
          </a:bodyPr>
          <a:lstStyle/>
          <a:p>
            <a:r>
              <a:rPr lang="zh-CN" altLang="en-US" sz="2400" b="1" dirty="0" smtClean="0">
                <a:latin typeface="微软雅黑" panose="020B0503020204020204" pitchFamily="34" charset="-122"/>
                <a:ea typeface="微软雅黑" panose="020B0503020204020204" pitchFamily="34" charset="-122"/>
              </a:rPr>
              <a:t>“学校转型性变革”的基本内涵是什么？</a:t>
            </a:r>
          </a:p>
        </p:txBody>
      </p:sp>
      <p:pic>
        <p:nvPicPr>
          <p:cNvPr id="7" name="图片 6"/>
          <p:cNvPicPr>
            <a:picLocks noChangeAspect="1"/>
          </p:cNvPicPr>
          <p:nvPr/>
        </p:nvPicPr>
        <p:blipFill>
          <a:blip r:embed="rId2" cstate="print"/>
          <a:stretch>
            <a:fillRect/>
          </a:stretch>
        </p:blipFill>
        <p:spPr>
          <a:xfrm>
            <a:off x="4516199" y="3488521"/>
            <a:ext cx="1608750" cy="382500"/>
          </a:xfrm>
          <a:prstGeom prst="rect">
            <a:avLst/>
          </a:prstGeom>
        </p:spPr>
      </p:pic>
      <p:sp>
        <p:nvSpPr>
          <p:cNvPr id="8" name="文本框 7"/>
          <p:cNvSpPr txBox="1"/>
          <p:nvPr/>
        </p:nvSpPr>
        <p:spPr>
          <a:xfrm>
            <a:off x="4069164" y="3026856"/>
            <a:ext cx="800100" cy="923330"/>
          </a:xfrm>
          <a:prstGeom prst="rect">
            <a:avLst/>
          </a:prstGeom>
          <a:noFill/>
        </p:spPr>
        <p:txBody>
          <a:bodyPr wrap="square" rtlCol="0">
            <a:spAutoFit/>
          </a:bodyPr>
          <a:lstStyle/>
          <a:p>
            <a:r>
              <a:rPr lang="zh-CN" altLang="en-US" sz="5400" dirty="0" smtClean="0">
                <a:solidFill>
                  <a:srgbClr val="0D686D"/>
                </a:solidFill>
                <a:latin typeface="韩绍杰邯郸体" panose="02010601030101010101" pitchFamily="2" charset="-122"/>
                <a:ea typeface="韩绍杰邯郸体" panose="02010601030101010101" pitchFamily="2" charset="-122"/>
              </a:rPr>
              <a:t>贰</a:t>
            </a:r>
            <a:endParaRPr lang="zh-CN" altLang="en-US" sz="5400" dirty="0">
              <a:solidFill>
                <a:srgbClr val="0D686D"/>
              </a:solidFill>
              <a:latin typeface="韩绍杰邯郸体" panose="02010601030101010101" pitchFamily="2" charset="-122"/>
              <a:ea typeface="韩绍杰邯郸体" panose="02010601030101010101" pitchFamily="2" charset="-122"/>
            </a:endParaRPr>
          </a:p>
        </p:txBody>
      </p:sp>
      <p:sp>
        <p:nvSpPr>
          <p:cNvPr id="9" name="文本框 8"/>
          <p:cNvSpPr txBox="1"/>
          <p:nvPr/>
        </p:nvSpPr>
        <p:spPr>
          <a:xfrm>
            <a:off x="6125210" y="3170555"/>
            <a:ext cx="4470400" cy="848995"/>
          </a:xfrm>
          <a:prstGeom prst="rect">
            <a:avLst/>
          </a:prstGeom>
          <a:noFill/>
        </p:spPr>
        <p:txBody>
          <a:bodyPr wrap="square" rtlCol="0">
            <a:spAutoFit/>
          </a:bodyPr>
          <a:lstStyle/>
          <a:p>
            <a:r>
              <a:rPr lang="zh-CN" altLang="en-US" sz="2400" b="1" dirty="0" smtClean="0">
                <a:latin typeface="微软雅黑" panose="020B0503020204020204" pitchFamily="34" charset="-122"/>
                <a:ea typeface="微软雅黑" panose="020B0503020204020204" pitchFamily="34" charset="-122"/>
              </a:rPr>
              <a:t>“新基础教育”所指的现代型学校的特质有哪些？</a:t>
            </a:r>
          </a:p>
        </p:txBody>
      </p:sp>
      <p:pic>
        <p:nvPicPr>
          <p:cNvPr id="10" name="图片 9"/>
          <p:cNvPicPr>
            <a:picLocks noChangeAspect="1"/>
          </p:cNvPicPr>
          <p:nvPr/>
        </p:nvPicPr>
        <p:blipFill>
          <a:blip r:embed="rId2" cstate="print"/>
          <a:stretch>
            <a:fillRect/>
          </a:stretch>
        </p:blipFill>
        <p:spPr>
          <a:xfrm>
            <a:off x="4516199" y="4642684"/>
            <a:ext cx="1608750" cy="382500"/>
          </a:xfrm>
          <a:prstGeom prst="rect">
            <a:avLst/>
          </a:prstGeom>
        </p:spPr>
      </p:pic>
      <p:sp>
        <p:nvSpPr>
          <p:cNvPr id="11" name="文本框 10"/>
          <p:cNvSpPr txBox="1"/>
          <p:nvPr/>
        </p:nvSpPr>
        <p:spPr>
          <a:xfrm>
            <a:off x="4069164" y="4181019"/>
            <a:ext cx="800100" cy="923330"/>
          </a:xfrm>
          <a:prstGeom prst="rect">
            <a:avLst/>
          </a:prstGeom>
          <a:noFill/>
        </p:spPr>
        <p:txBody>
          <a:bodyPr wrap="square" rtlCol="0">
            <a:spAutoFit/>
          </a:bodyPr>
          <a:lstStyle/>
          <a:p>
            <a:r>
              <a:rPr lang="zh-CN" altLang="en-US" sz="5400" dirty="0" smtClean="0">
                <a:solidFill>
                  <a:srgbClr val="0D686D"/>
                </a:solidFill>
                <a:latin typeface="韩绍杰邯郸体" panose="02010601030101010101" pitchFamily="2" charset="-122"/>
                <a:ea typeface="韩绍杰邯郸体" panose="02010601030101010101" pitchFamily="2" charset="-122"/>
              </a:rPr>
              <a:t>叁</a:t>
            </a:r>
            <a:endParaRPr lang="zh-CN" altLang="en-US" sz="5400" dirty="0">
              <a:solidFill>
                <a:srgbClr val="0D686D"/>
              </a:solidFill>
              <a:latin typeface="韩绍杰邯郸体" panose="02010601030101010101" pitchFamily="2" charset="-122"/>
              <a:ea typeface="韩绍杰邯郸体" panose="02010601030101010101" pitchFamily="2" charset="-122"/>
            </a:endParaRPr>
          </a:p>
        </p:txBody>
      </p:sp>
      <p:sp>
        <p:nvSpPr>
          <p:cNvPr id="12" name="文本框 11"/>
          <p:cNvSpPr txBox="1"/>
          <p:nvPr/>
        </p:nvSpPr>
        <p:spPr>
          <a:xfrm>
            <a:off x="6125210" y="4324985"/>
            <a:ext cx="4407535" cy="848995"/>
          </a:xfrm>
          <a:prstGeom prst="rect">
            <a:avLst/>
          </a:prstGeom>
          <a:noFill/>
        </p:spPr>
        <p:txBody>
          <a:bodyPr wrap="square" rtlCol="0">
            <a:spAutoFit/>
          </a:bodyPr>
          <a:lstStyle/>
          <a:p>
            <a:r>
              <a:rPr lang="zh-CN" altLang="en-US" sz="2400" b="1" dirty="0" smtClean="0">
                <a:latin typeface="微软雅黑" panose="020B0503020204020204" pitchFamily="34" charset="-122"/>
                <a:ea typeface="微软雅黑" panose="020B0503020204020204" pitchFamily="34" charset="-122"/>
              </a:rPr>
              <a:t>“新基础教育”提出“学校转型性变革”的三大领域是什么？</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6437630"/>
            <a:ext cx="12192000" cy="426720"/>
            <a:chOff x="0" y="6437630"/>
            <a:chExt cx="12192000" cy="426720"/>
          </a:xfrm>
        </p:grpSpPr>
        <p:pic>
          <p:nvPicPr>
            <p:cNvPr id="5" name="图片 4"/>
            <p:cNvPicPr>
              <a:picLocks noChangeAspect="1"/>
            </p:cNvPicPr>
            <p:nvPr/>
          </p:nvPicPr>
          <p:blipFill>
            <a:blip r:embed="rId2" cstate="print"/>
            <a:stretch>
              <a:fillRect/>
            </a:stretch>
          </p:blipFill>
          <p:spPr>
            <a:xfrm>
              <a:off x="0" y="6437630"/>
              <a:ext cx="1219200" cy="426720"/>
            </a:xfrm>
            <a:prstGeom prst="rect">
              <a:avLst/>
            </a:prstGeom>
          </p:spPr>
        </p:pic>
        <p:pic>
          <p:nvPicPr>
            <p:cNvPr id="6" name="图片 5"/>
            <p:cNvPicPr>
              <a:picLocks noChangeAspect="1"/>
            </p:cNvPicPr>
            <p:nvPr/>
          </p:nvPicPr>
          <p:blipFill>
            <a:blip r:embed="rId2" cstate="print"/>
            <a:stretch>
              <a:fillRect/>
            </a:stretch>
          </p:blipFill>
          <p:spPr>
            <a:xfrm>
              <a:off x="1200150" y="6437630"/>
              <a:ext cx="1219200" cy="426720"/>
            </a:xfrm>
            <a:prstGeom prst="rect">
              <a:avLst/>
            </a:prstGeom>
          </p:spPr>
        </p:pic>
        <p:pic>
          <p:nvPicPr>
            <p:cNvPr id="7" name="图片 6"/>
            <p:cNvPicPr>
              <a:picLocks noChangeAspect="1"/>
            </p:cNvPicPr>
            <p:nvPr/>
          </p:nvPicPr>
          <p:blipFill>
            <a:blip r:embed="rId2" cstate="print"/>
            <a:stretch>
              <a:fillRect/>
            </a:stretch>
          </p:blipFill>
          <p:spPr>
            <a:xfrm>
              <a:off x="2400300" y="6437630"/>
              <a:ext cx="1219200" cy="426720"/>
            </a:xfrm>
            <a:prstGeom prst="rect">
              <a:avLst/>
            </a:prstGeom>
          </p:spPr>
        </p:pic>
        <p:pic>
          <p:nvPicPr>
            <p:cNvPr id="8" name="图片 7"/>
            <p:cNvPicPr>
              <a:picLocks noChangeAspect="1"/>
            </p:cNvPicPr>
            <p:nvPr/>
          </p:nvPicPr>
          <p:blipFill>
            <a:blip r:embed="rId2" cstate="print"/>
            <a:stretch>
              <a:fillRect/>
            </a:stretch>
          </p:blipFill>
          <p:spPr>
            <a:xfrm>
              <a:off x="3592830" y="6437630"/>
              <a:ext cx="1219200" cy="426720"/>
            </a:xfrm>
            <a:prstGeom prst="rect">
              <a:avLst/>
            </a:prstGeom>
          </p:spPr>
        </p:pic>
        <p:pic>
          <p:nvPicPr>
            <p:cNvPr id="9" name="图片 8"/>
            <p:cNvPicPr>
              <a:picLocks noChangeAspect="1"/>
            </p:cNvPicPr>
            <p:nvPr/>
          </p:nvPicPr>
          <p:blipFill>
            <a:blip r:embed="rId2" cstate="print"/>
            <a:stretch>
              <a:fillRect/>
            </a:stretch>
          </p:blipFill>
          <p:spPr>
            <a:xfrm>
              <a:off x="4792980" y="6437630"/>
              <a:ext cx="1219200" cy="426720"/>
            </a:xfrm>
            <a:prstGeom prst="rect">
              <a:avLst/>
            </a:prstGeom>
          </p:spPr>
        </p:pic>
        <p:pic>
          <p:nvPicPr>
            <p:cNvPr id="10" name="图片 9"/>
            <p:cNvPicPr>
              <a:picLocks noChangeAspect="1"/>
            </p:cNvPicPr>
            <p:nvPr/>
          </p:nvPicPr>
          <p:blipFill>
            <a:blip r:embed="rId2" cstate="print"/>
            <a:stretch>
              <a:fillRect/>
            </a:stretch>
          </p:blipFill>
          <p:spPr>
            <a:xfrm>
              <a:off x="5993130" y="6437630"/>
              <a:ext cx="1219200" cy="426720"/>
            </a:xfrm>
            <a:prstGeom prst="rect">
              <a:avLst/>
            </a:prstGeom>
          </p:spPr>
        </p:pic>
        <p:pic>
          <p:nvPicPr>
            <p:cNvPr id="11" name="图片 10"/>
            <p:cNvPicPr>
              <a:picLocks noChangeAspect="1"/>
            </p:cNvPicPr>
            <p:nvPr/>
          </p:nvPicPr>
          <p:blipFill>
            <a:blip r:embed="rId2" cstate="print"/>
            <a:stretch>
              <a:fillRect/>
            </a:stretch>
          </p:blipFill>
          <p:spPr>
            <a:xfrm>
              <a:off x="7193280" y="6437630"/>
              <a:ext cx="1219200" cy="426720"/>
            </a:xfrm>
            <a:prstGeom prst="rect">
              <a:avLst/>
            </a:prstGeom>
          </p:spPr>
        </p:pic>
        <p:pic>
          <p:nvPicPr>
            <p:cNvPr id="12" name="图片 11"/>
            <p:cNvPicPr>
              <a:picLocks noChangeAspect="1"/>
            </p:cNvPicPr>
            <p:nvPr/>
          </p:nvPicPr>
          <p:blipFill>
            <a:blip r:embed="rId2" cstate="print"/>
            <a:stretch>
              <a:fillRect/>
            </a:stretch>
          </p:blipFill>
          <p:spPr>
            <a:xfrm>
              <a:off x="8393430" y="6437630"/>
              <a:ext cx="1219200" cy="426720"/>
            </a:xfrm>
            <a:prstGeom prst="rect">
              <a:avLst/>
            </a:prstGeom>
          </p:spPr>
        </p:pic>
        <p:pic>
          <p:nvPicPr>
            <p:cNvPr id="13" name="图片 12"/>
            <p:cNvPicPr>
              <a:picLocks noChangeAspect="1"/>
            </p:cNvPicPr>
            <p:nvPr/>
          </p:nvPicPr>
          <p:blipFill>
            <a:blip r:embed="rId2" cstate="print"/>
            <a:stretch>
              <a:fillRect/>
            </a:stretch>
          </p:blipFill>
          <p:spPr>
            <a:xfrm>
              <a:off x="9593580" y="6437630"/>
              <a:ext cx="1219200" cy="426720"/>
            </a:xfrm>
            <a:prstGeom prst="rect">
              <a:avLst/>
            </a:prstGeom>
          </p:spPr>
        </p:pic>
        <p:pic>
          <p:nvPicPr>
            <p:cNvPr id="14" name="图片 13"/>
            <p:cNvPicPr>
              <a:picLocks noChangeAspect="1"/>
            </p:cNvPicPr>
            <p:nvPr/>
          </p:nvPicPr>
          <p:blipFill>
            <a:blip r:embed="rId2" cstate="print"/>
            <a:stretch>
              <a:fillRect/>
            </a:stretch>
          </p:blipFill>
          <p:spPr>
            <a:xfrm>
              <a:off x="10786110" y="6437630"/>
              <a:ext cx="1219200" cy="426720"/>
            </a:xfrm>
            <a:prstGeom prst="rect">
              <a:avLst/>
            </a:prstGeom>
          </p:spPr>
        </p:pic>
        <p:pic>
          <p:nvPicPr>
            <p:cNvPr id="15" name="图片 14"/>
            <p:cNvPicPr>
              <a:picLocks noChangeAspect="1"/>
            </p:cNvPicPr>
            <p:nvPr/>
          </p:nvPicPr>
          <p:blipFill rotWithShape="1">
            <a:blip r:embed="rId2" cstate="print"/>
            <a:srcRect r="83125"/>
            <a:stretch>
              <a:fillRect/>
            </a:stretch>
          </p:blipFill>
          <p:spPr>
            <a:xfrm>
              <a:off x="11986260" y="6437630"/>
              <a:ext cx="205740" cy="426720"/>
            </a:xfrm>
            <a:prstGeom prst="rect">
              <a:avLst/>
            </a:prstGeom>
          </p:spPr>
        </p:pic>
      </p:grpSp>
      <p:pic>
        <p:nvPicPr>
          <p:cNvPr id="16" name="图片 15"/>
          <p:cNvPicPr>
            <a:picLocks noChangeAspect="1"/>
          </p:cNvPicPr>
          <p:nvPr/>
        </p:nvPicPr>
        <p:blipFill>
          <a:blip r:embed="rId3" cstate="print">
            <a:lum bright="20000"/>
          </a:blip>
          <a:stretch>
            <a:fillRect/>
          </a:stretch>
        </p:blipFill>
        <p:spPr>
          <a:xfrm>
            <a:off x="934278" y="706605"/>
            <a:ext cx="2171446" cy="638661"/>
          </a:xfrm>
          <a:prstGeom prst="rect">
            <a:avLst/>
          </a:prstGeom>
        </p:spPr>
      </p:pic>
      <p:sp>
        <p:nvSpPr>
          <p:cNvPr id="17" name="文本框 16"/>
          <p:cNvSpPr txBox="1"/>
          <p:nvPr/>
        </p:nvSpPr>
        <p:spPr>
          <a:xfrm>
            <a:off x="1464945" y="433705"/>
            <a:ext cx="9547860" cy="74358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CN" altLang="en-US" sz="4000" b="1" dirty="0" smtClean="0">
                <a:latin typeface="微软雅黑" panose="020B0503020204020204" pitchFamily="34" charset="-122"/>
                <a:ea typeface="微软雅黑" panose="020B0503020204020204" pitchFamily="34" charset="-122"/>
                <a:sym typeface="+mn-ea"/>
              </a:rPr>
              <a:t>“学校转型性变革”的基本内涵是什么？</a:t>
            </a:r>
          </a:p>
        </p:txBody>
      </p:sp>
      <p:sp>
        <p:nvSpPr>
          <p:cNvPr id="19" name="文本框 18"/>
          <p:cNvSpPr txBox="1"/>
          <p:nvPr/>
        </p:nvSpPr>
        <p:spPr>
          <a:xfrm>
            <a:off x="209550" y="409703"/>
            <a:ext cx="800100" cy="923330"/>
          </a:xfrm>
          <a:prstGeom prst="rect">
            <a:avLst/>
          </a:prstGeom>
          <a:noFill/>
        </p:spPr>
        <p:txBody>
          <a:bodyPr wrap="square" rtlCol="0">
            <a:spAutoFit/>
          </a:bodyPr>
          <a:lstStyle/>
          <a:p>
            <a:r>
              <a:rPr lang="zh-CN" altLang="en-US" sz="5400" dirty="0">
                <a:solidFill>
                  <a:srgbClr val="0D686D"/>
                </a:solidFill>
                <a:latin typeface="韩绍杰邯郸体" panose="02010601030101010101" pitchFamily="2" charset="-122"/>
                <a:ea typeface="韩绍杰邯郸体" panose="02010601030101010101" pitchFamily="2" charset="-122"/>
              </a:rPr>
              <a:t>壹</a:t>
            </a:r>
          </a:p>
        </p:txBody>
      </p:sp>
      <p:sp>
        <p:nvSpPr>
          <p:cNvPr id="20" name="矩形 19"/>
          <p:cNvSpPr/>
          <p:nvPr/>
        </p:nvSpPr>
        <p:spPr>
          <a:xfrm>
            <a:off x="840519" y="1695879"/>
            <a:ext cx="10343322" cy="2941320"/>
          </a:xfrm>
          <a:prstGeom prst="rect">
            <a:avLst/>
          </a:prstGeom>
        </p:spPr>
        <p:txBody>
          <a:bodyPr wrap="square">
            <a:spAutoFit/>
          </a:bodyPr>
          <a:lstStyle/>
          <a:p>
            <a:pPr defTabSz="457200">
              <a:lnSpc>
                <a:spcPct val="130000"/>
              </a:lnSpc>
            </a:pPr>
            <a:r>
              <a:rPr lang="en-US" sz="2400" dirty="0">
                <a:solidFill>
                  <a:srgbClr val="000000"/>
                </a:solidFill>
                <a:latin typeface="微软雅黑" panose="020B0503020204020204" pitchFamily="34" charset="-122"/>
                <a:ea typeface="微软雅黑" panose="020B0503020204020204" pitchFamily="34" charset="-122"/>
              </a:rPr>
              <a:t>       </a:t>
            </a:r>
            <a:r>
              <a:rPr sz="2400" dirty="0">
                <a:solidFill>
                  <a:srgbClr val="000000"/>
                </a:solidFill>
                <a:latin typeface="微软雅黑" panose="020B0503020204020204" pitchFamily="34" charset="-122"/>
                <a:ea typeface="微软雅黑" panose="020B0503020204020204" pitchFamily="34" charset="-122"/>
              </a:rPr>
              <a:t>学校“转型性变革”是指学校教育的整体形态、内在基质和日常的教育实践要完成由“近代型”向“现代型”的转换。</a:t>
            </a:r>
          </a:p>
          <a:p>
            <a:pPr defTabSz="457200">
              <a:lnSpc>
                <a:spcPct val="130000"/>
              </a:lnSpc>
            </a:pPr>
            <a:r>
              <a:rPr sz="2400" dirty="0">
                <a:solidFill>
                  <a:srgbClr val="000000"/>
                </a:solidFill>
                <a:latin typeface="微软雅黑" panose="020B0503020204020204" pitchFamily="34" charset="-122"/>
                <a:ea typeface="微软雅黑" panose="020B0503020204020204" pitchFamily="34" charset="-122"/>
              </a:rPr>
              <a:t>       在研究性质上，“新基础教育”突出变革的性质是“整体转型”，不是“修补”或“改进”。 “整体转型”是涉及价值取向、构成学校系统的要素之基质、相互关系、结构整体框架、管理体制和运作机制等关涉系统整体性变化的各方面都发生变化，并带来整体型态的变革。</a:t>
            </a:r>
          </a:p>
        </p:txBody>
      </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6437630"/>
            <a:ext cx="12192000" cy="426720"/>
            <a:chOff x="0" y="6437630"/>
            <a:chExt cx="12192000" cy="426720"/>
          </a:xfrm>
        </p:grpSpPr>
        <p:pic>
          <p:nvPicPr>
            <p:cNvPr id="5" name="图片 4"/>
            <p:cNvPicPr>
              <a:picLocks noChangeAspect="1"/>
            </p:cNvPicPr>
            <p:nvPr/>
          </p:nvPicPr>
          <p:blipFill>
            <a:blip r:embed="rId2" cstate="print"/>
            <a:stretch>
              <a:fillRect/>
            </a:stretch>
          </p:blipFill>
          <p:spPr>
            <a:xfrm>
              <a:off x="0" y="6437630"/>
              <a:ext cx="1219200" cy="426720"/>
            </a:xfrm>
            <a:prstGeom prst="rect">
              <a:avLst/>
            </a:prstGeom>
          </p:spPr>
        </p:pic>
        <p:pic>
          <p:nvPicPr>
            <p:cNvPr id="6" name="图片 5"/>
            <p:cNvPicPr>
              <a:picLocks noChangeAspect="1"/>
            </p:cNvPicPr>
            <p:nvPr/>
          </p:nvPicPr>
          <p:blipFill>
            <a:blip r:embed="rId2" cstate="print"/>
            <a:stretch>
              <a:fillRect/>
            </a:stretch>
          </p:blipFill>
          <p:spPr>
            <a:xfrm>
              <a:off x="1200150" y="6437630"/>
              <a:ext cx="1219200" cy="426720"/>
            </a:xfrm>
            <a:prstGeom prst="rect">
              <a:avLst/>
            </a:prstGeom>
          </p:spPr>
        </p:pic>
        <p:pic>
          <p:nvPicPr>
            <p:cNvPr id="7" name="图片 6"/>
            <p:cNvPicPr>
              <a:picLocks noChangeAspect="1"/>
            </p:cNvPicPr>
            <p:nvPr/>
          </p:nvPicPr>
          <p:blipFill>
            <a:blip r:embed="rId2" cstate="print"/>
            <a:stretch>
              <a:fillRect/>
            </a:stretch>
          </p:blipFill>
          <p:spPr>
            <a:xfrm>
              <a:off x="2400300" y="6437630"/>
              <a:ext cx="1219200" cy="426720"/>
            </a:xfrm>
            <a:prstGeom prst="rect">
              <a:avLst/>
            </a:prstGeom>
          </p:spPr>
        </p:pic>
        <p:pic>
          <p:nvPicPr>
            <p:cNvPr id="8" name="图片 7"/>
            <p:cNvPicPr>
              <a:picLocks noChangeAspect="1"/>
            </p:cNvPicPr>
            <p:nvPr/>
          </p:nvPicPr>
          <p:blipFill>
            <a:blip r:embed="rId2" cstate="print"/>
            <a:stretch>
              <a:fillRect/>
            </a:stretch>
          </p:blipFill>
          <p:spPr>
            <a:xfrm>
              <a:off x="3592830" y="6437630"/>
              <a:ext cx="1219200" cy="426720"/>
            </a:xfrm>
            <a:prstGeom prst="rect">
              <a:avLst/>
            </a:prstGeom>
          </p:spPr>
        </p:pic>
        <p:pic>
          <p:nvPicPr>
            <p:cNvPr id="9" name="图片 8"/>
            <p:cNvPicPr>
              <a:picLocks noChangeAspect="1"/>
            </p:cNvPicPr>
            <p:nvPr/>
          </p:nvPicPr>
          <p:blipFill>
            <a:blip r:embed="rId2" cstate="print"/>
            <a:stretch>
              <a:fillRect/>
            </a:stretch>
          </p:blipFill>
          <p:spPr>
            <a:xfrm>
              <a:off x="4792980" y="6437630"/>
              <a:ext cx="1219200" cy="426720"/>
            </a:xfrm>
            <a:prstGeom prst="rect">
              <a:avLst/>
            </a:prstGeom>
          </p:spPr>
        </p:pic>
        <p:pic>
          <p:nvPicPr>
            <p:cNvPr id="10" name="图片 9"/>
            <p:cNvPicPr>
              <a:picLocks noChangeAspect="1"/>
            </p:cNvPicPr>
            <p:nvPr/>
          </p:nvPicPr>
          <p:blipFill>
            <a:blip r:embed="rId2" cstate="print"/>
            <a:stretch>
              <a:fillRect/>
            </a:stretch>
          </p:blipFill>
          <p:spPr>
            <a:xfrm>
              <a:off x="5993130" y="6437630"/>
              <a:ext cx="1219200" cy="426720"/>
            </a:xfrm>
            <a:prstGeom prst="rect">
              <a:avLst/>
            </a:prstGeom>
          </p:spPr>
        </p:pic>
        <p:pic>
          <p:nvPicPr>
            <p:cNvPr id="11" name="图片 10"/>
            <p:cNvPicPr>
              <a:picLocks noChangeAspect="1"/>
            </p:cNvPicPr>
            <p:nvPr/>
          </p:nvPicPr>
          <p:blipFill>
            <a:blip r:embed="rId2" cstate="print"/>
            <a:stretch>
              <a:fillRect/>
            </a:stretch>
          </p:blipFill>
          <p:spPr>
            <a:xfrm>
              <a:off x="7193280" y="6437630"/>
              <a:ext cx="1219200" cy="426720"/>
            </a:xfrm>
            <a:prstGeom prst="rect">
              <a:avLst/>
            </a:prstGeom>
          </p:spPr>
        </p:pic>
        <p:pic>
          <p:nvPicPr>
            <p:cNvPr id="12" name="图片 11"/>
            <p:cNvPicPr>
              <a:picLocks noChangeAspect="1"/>
            </p:cNvPicPr>
            <p:nvPr/>
          </p:nvPicPr>
          <p:blipFill>
            <a:blip r:embed="rId2" cstate="print"/>
            <a:stretch>
              <a:fillRect/>
            </a:stretch>
          </p:blipFill>
          <p:spPr>
            <a:xfrm>
              <a:off x="8393430" y="6437630"/>
              <a:ext cx="1219200" cy="426720"/>
            </a:xfrm>
            <a:prstGeom prst="rect">
              <a:avLst/>
            </a:prstGeom>
          </p:spPr>
        </p:pic>
        <p:pic>
          <p:nvPicPr>
            <p:cNvPr id="13" name="图片 12"/>
            <p:cNvPicPr>
              <a:picLocks noChangeAspect="1"/>
            </p:cNvPicPr>
            <p:nvPr/>
          </p:nvPicPr>
          <p:blipFill>
            <a:blip r:embed="rId2" cstate="print"/>
            <a:stretch>
              <a:fillRect/>
            </a:stretch>
          </p:blipFill>
          <p:spPr>
            <a:xfrm>
              <a:off x="9593580" y="6437630"/>
              <a:ext cx="1219200" cy="426720"/>
            </a:xfrm>
            <a:prstGeom prst="rect">
              <a:avLst/>
            </a:prstGeom>
          </p:spPr>
        </p:pic>
        <p:pic>
          <p:nvPicPr>
            <p:cNvPr id="14" name="图片 13"/>
            <p:cNvPicPr>
              <a:picLocks noChangeAspect="1"/>
            </p:cNvPicPr>
            <p:nvPr/>
          </p:nvPicPr>
          <p:blipFill>
            <a:blip r:embed="rId2" cstate="print"/>
            <a:stretch>
              <a:fillRect/>
            </a:stretch>
          </p:blipFill>
          <p:spPr>
            <a:xfrm>
              <a:off x="10786110" y="6437630"/>
              <a:ext cx="1219200" cy="426720"/>
            </a:xfrm>
            <a:prstGeom prst="rect">
              <a:avLst/>
            </a:prstGeom>
          </p:spPr>
        </p:pic>
        <p:pic>
          <p:nvPicPr>
            <p:cNvPr id="15" name="图片 14"/>
            <p:cNvPicPr>
              <a:picLocks noChangeAspect="1"/>
            </p:cNvPicPr>
            <p:nvPr/>
          </p:nvPicPr>
          <p:blipFill rotWithShape="1">
            <a:blip r:embed="rId2" cstate="print"/>
            <a:srcRect r="83125"/>
            <a:stretch>
              <a:fillRect/>
            </a:stretch>
          </p:blipFill>
          <p:spPr>
            <a:xfrm>
              <a:off x="11986260" y="6437630"/>
              <a:ext cx="205740" cy="426720"/>
            </a:xfrm>
            <a:prstGeom prst="rect">
              <a:avLst/>
            </a:prstGeom>
          </p:spPr>
        </p:pic>
      </p:grpSp>
      <p:pic>
        <p:nvPicPr>
          <p:cNvPr id="16" name="图片 15"/>
          <p:cNvPicPr>
            <a:picLocks noChangeAspect="1"/>
          </p:cNvPicPr>
          <p:nvPr/>
        </p:nvPicPr>
        <p:blipFill>
          <a:blip r:embed="rId3" cstate="print">
            <a:lum bright="20000"/>
          </a:blip>
          <a:stretch>
            <a:fillRect/>
          </a:stretch>
        </p:blipFill>
        <p:spPr>
          <a:xfrm>
            <a:off x="934278" y="706605"/>
            <a:ext cx="2171446" cy="638661"/>
          </a:xfrm>
          <a:prstGeom prst="rect">
            <a:avLst/>
          </a:prstGeom>
        </p:spPr>
      </p:pic>
      <p:sp>
        <p:nvSpPr>
          <p:cNvPr id="17" name="文本框 16"/>
          <p:cNvSpPr txBox="1"/>
          <p:nvPr/>
        </p:nvSpPr>
        <p:spPr>
          <a:xfrm>
            <a:off x="1489075" y="409575"/>
            <a:ext cx="9621520" cy="74358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CN" altLang="en-US" sz="4000" b="1" dirty="0" smtClean="0">
                <a:latin typeface="微软雅黑" panose="020B0503020204020204" pitchFamily="34" charset="-122"/>
                <a:ea typeface="微软雅黑" panose="020B0503020204020204" pitchFamily="34" charset="-122"/>
                <a:sym typeface="+mn-ea"/>
              </a:rPr>
              <a:t>“新基础教育”所指的现代型学校的特质</a:t>
            </a:r>
          </a:p>
        </p:txBody>
      </p:sp>
      <p:sp>
        <p:nvSpPr>
          <p:cNvPr id="19" name="文本框 18"/>
          <p:cNvSpPr txBox="1"/>
          <p:nvPr/>
        </p:nvSpPr>
        <p:spPr>
          <a:xfrm>
            <a:off x="209550" y="409703"/>
            <a:ext cx="800100" cy="923330"/>
          </a:xfrm>
          <a:prstGeom prst="rect">
            <a:avLst/>
          </a:prstGeom>
          <a:noFill/>
        </p:spPr>
        <p:txBody>
          <a:bodyPr wrap="square" rtlCol="0">
            <a:spAutoFit/>
          </a:bodyPr>
          <a:lstStyle/>
          <a:p>
            <a:r>
              <a:rPr lang="zh-CN" altLang="en-US" sz="5400" dirty="0" smtClean="0">
                <a:solidFill>
                  <a:srgbClr val="0D686D"/>
                </a:solidFill>
                <a:latin typeface="韩绍杰邯郸体" panose="02010601030101010101" pitchFamily="2" charset="-122"/>
                <a:ea typeface="韩绍杰邯郸体" panose="02010601030101010101" pitchFamily="2" charset="-122"/>
              </a:rPr>
              <a:t>贰</a:t>
            </a:r>
            <a:endParaRPr lang="zh-CN" altLang="en-US" sz="5400" dirty="0">
              <a:solidFill>
                <a:srgbClr val="0D686D"/>
              </a:solidFill>
              <a:latin typeface="韩绍杰邯郸体" panose="02010601030101010101" pitchFamily="2" charset="-122"/>
              <a:ea typeface="韩绍杰邯郸体" panose="02010601030101010101" pitchFamily="2" charset="-122"/>
            </a:endParaRPr>
          </a:p>
        </p:txBody>
      </p:sp>
      <p:pic>
        <p:nvPicPr>
          <p:cNvPr id="20" name="图片 19"/>
          <p:cNvPicPr>
            <a:picLocks noChangeAspect="1"/>
          </p:cNvPicPr>
          <p:nvPr/>
        </p:nvPicPr>
        <p:blipFill>
          <a:blip r:embed="rId4" cstate="print"/>
          <a:stretch>
            <a:fillRect/>
          </a:stretch>
        </p:blipFill>
        <p:spPr>
          <a:xfrm flipV="1">
            <a:off x="-77470" y="2427605"/>
            <a:ext cx="11753850" cy="377190"/>
          </a:xfrm>
          <a:prstGeom prst="rect">
            <a:avLst/>
          </a:prstGeom>
        </p:spPr>
      </p:pic>
      <p:sp>
        <p:nvSpPr>
          <p:cNvPr id="33" name="文本框 32"/>
          <p:cNvSpPr txBox="1"/>
          <p:nvPr/>
        </p:nvSpPr>
        <p:spPr>
          <a:xfrm>
            <a:off x="406491" y="1823800"/>
            <a:ext cx="2065564" cy="548640"/>
          </a:xfrm>
          <a:prstGeom prst="rect">
            <a:avLst/>
          </a:prstGeom>
          <a:noFill/>
        </p:spPr>
        <p:txBody>
          <a:bodyPr wrap="square" rtlCol="0">
            <a:spAutoFit/>
            <a:scene3d>
              <a:camera prst="orthographicFront"/>
              <a:lightRig rig="threePt" dir="t"/>
            </a:scene3d>
          </a:bodyPr>
          <a:lstStyle/>
          <a:p>
            <a:r>
              <a:rPr sz="2800" b="1" dirty="0" smtClean="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价值提升</a:t>
            </a:r>
            <a:endParaRPr lang="zh-CN" altLang="en-US" sz="2800" b="1" dirty="0" smtClean="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
        <p:nvSpPr>
          <p:cNvPr id="34" name="文本框 33"/>
          <p:cNvSpPr txBox="1"/>
          <p:nvPr/>
        </p:nvSpPr>
        <p:spPr>
          <a:xfrm>
            <a:off x="2719936" y="1823800"/>
            <a:ext cx="2065564" cy="548640"/>
          </a:xfrm>
          <a:prstGeom prst="rect">
            <a:avLst/>
          </a:prstGeom>
          <a:noFill/>
        </p:spPr>
        <p:txBody>
          <a:bodyPr wrap="square" rtlCol="0">
            <a:spAutoFit/>
            <a:scene3d>
              <a:camera prst="orthographicFront"/>
              <a:lightRig rig="threePt" dir="t"/>
            </a:scene3d>
          </a:bodyPr>
          <a:lstStyle/>
          <a:p>
            <a:r>
              <a:rPr sz="2800" b="1" dirty="0" smtClean="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重心下移</a:t>
            </a:r>
            <a:endParaRPr lang="zh-CN" altLang="en-US" sz="2800" b="1" dirty="0" smtClean="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
        <p:nvSpPr>
          <p:cNvPr id="35" name="文本框 34"/>
          <p:cNvSpPr txBox="1"/>
          <p:nvPr/>
        </p:nvSpPr>
        <p:spPr>
          <a:xfrm>
            <a:off x="5013053" y="1823800"/>
            <a:ext cx="2065564" cy="548640"/>
          </a:xfrm>
          <a:prstGeom prst="rect">
            <a:avLst/>
          </a:prstGeom>
          <a:noFill/>
        </p:spPr>
        <p:txBody>
          <a:bodyPr wrap="square" rtlCol="0">
            <a:spAutoFit/>
            <a:scene3d>
              <a:camera prst="orthographicFront"/>
              <a:lightRig rig="threePt" dir="t"/>
            </a:scene3d>
          </a:bodyPr>
          <a:lstStyle/>
          <a:p>
            <a:r>
              <a:rPr lang="zh-CN" altLang="en-US" sz="2800" b="1" dirty="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结构开放</a:t>
            </a:r>
          </a:p>
        </p:txBody>
      </p:sp>
      <p:sp>
        <p:nvSpPr>
          <p:cNvPr id="36" name="文本框 35"/>
          <p:cNvSpPr txBox="1"/>
          <p:nvPr/>
        </p:nvSpPr>
        <p:spPr>
          <a:xfrm>
            <a:off x="7453060" y="1823800"/>
            <a:ext cx="2065564" cy="548640"/>
          </a:xfrm>
          <a:prstGeom prst="rect">
            <a:avLst/>
          </a:prstGeom>
          <a:noFill/>
        </p:spPr>
        <p:txBody>
          <a:bodyPr wrap="square" rtlCol="0">
            <a:spAutoFit/>
            <a:scene3d>
              <a:camera prst="orthographicFront"/>
              <a:lightRig rig="threePt" dir="t"/>
            </a:scene3d>
          </a:bodyPr>
          <a:lstStyle/>
          <a:p>
            <a:r>
              <a:rPr sz="2800" b="1" dirty="0" smtClean="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过程互动</a:t>
            </a:r>
            <a:endParaRPr lang="zh-CN" altLang="en-US" sz="2800" b="1" dirty="0" smtClean="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
        <p:nvSpPr>
          <p:cNvPr id="37" name="矩形 36"/>
          <p:cNvSpPr/>
          <p:nvPr/>
        </p:nvSpPr>
        <p:spPr>
          <a:xfrm>
            <a:off x="494665" y="2768600"/>
            <a:ext cx="1906270" cy="258508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defTabSz="457200">
              <a:lnSpc>
                <a:spcPct val="130000"/>
              </a:lnSpc>
            </a:pPr>
            <a:r>
              <a:rPr dirty="0" smtClean="0">
                <a:solidFill>
                  <a:srgbClr val="000000"/>
                </a:solidFill>
                <a:latin typeface="微软雅黑" panose="020B0503020204020204" pitchFamily="34" charset="-122"/>
                <a:ea typeface="微软雅黑" panose="020B0503020204020204" pitchFamily="34" charset="-122"/>
              </a:rPr>
              <a:t>现代型学校价值提升的核心构成是从传递知识为本转向以培养人的健康、主动发展的意识与能力为本。</a:t>
            </a:r>
          </a:p>
        </p:txBody>
      </p:sp>
      <p:sp>
        <p:nvSpPr>
          <p:cNvPr id="38" name="矩形 37"/>
          <p:cNvSpPr/>
          <p:nvPr/>
        </p:nvSpPr>
        <p:spPr>
          <a:xfrm>
            <a:off x="2634615" y="2753360"/>
            <a:ext cx="1964018" cy="261302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defTabSz="457200">
              <a:lnSpc>
                <a:spcPct val="130000"/>
              </a:lnSpc>
            </a:pPr>
            <a:r>
              <a:rPr dirty="0" err="1" smtClean="0">
                <a:solidFill>
                  <a:srgbClr val="000000"/>
                </a:solidFill>
                <a:latin typeface="微软雅黑" panose="020B0503020204020204" pitchFamily="34" charset="-122"/>
                <a:ea typeface="微软雅黑" panose="020B0503020204020204" pitchFamily="34" charset="-122"/>
              </a:rPr>
              <a:t>教育对象与目标方面的重心下移</a:t>
            </a:r>
            <a:endParaRPr lang="en-US" dirty="0" smtClean="0">
              <a:solidFill>
                <a:srgbClr val="000000"/>
              </a:solidFill>
              <a:latin typeface="微软雅黑" panose="020B0503020204020204" pitchFamily="34" charset="-122"/>
              <a:ea typeface="微软雅黑" panose="020B0503020204020204" pitchFamily="34" charset="-122"/>
            </a:endParaRPr>
          </a:p>
          <a:p>
            <a:pPr defTabSz="457200">
              <a:lnSpc>
                <a:spcPct val="130000"/>
              </a:lnSpc>
            </a:pPr>
            <a:endParaRPr dirty="0" smtClean="0">
              <a:solidFill>
                <a:srgbClr val="000000"/>
              </a:solidFill>
              <a:latin typeface="微软雅黑" panose="020B0503020204020204" pitchFamily="34" charset="-122"/>
              <a:ea typeface="微软雅黑" panose="020B0503020204020204" pitchFamily="34" charset="-122"/>
            </a:endParaRPr>
          </a:p>
          <a:p>
            <a:pPr defTabSz="457200">
              <a:lnSpc>
                <a:spcPct val="130000"/>
              </a:lnSpc>
            </a:pPr>
            <a:r>
              <a:rPr dirty="0" err="1" smtClean="0">
                <a:solidFill>
                  <a:srgbClr val="000000"/>
                </a:solidFill>
                <a:latin typeface="微软雅黑" panose="020B0503020204020204" pitchFamily="34" charset="-122"/>
                <a:ea typeface="微软雅黑" panose="020B0503020204020204" pitchFamily="34" charset="-122"/>
              </a:rPr>
              <a:t>教学内容方面的重心下移</a:t>
            </a:r>
            <a:endParaRPr lang="en-US" dirty="0" smtClean="0">
              <a:solidFill>
                <a:srgbClr val="000000"/>
              </a:solidFill>
              <a:latin typeface="微软雅黑" panose="020B0503020204020204" pitchFamily="34" charset="-122"/>
              <a:ea typeface="微软雅黑" panose="020B0503020204020204" pitchFamily="34" charset="-122"/>
            </a:endParaRPr>
          </a:p>
          <a:p>
            <a:pPr defTabSz="457200">
              <a:lnSpc>
                <a:spcPct val="130000"/>
              </a:lnSpc>
            </a:pPr>
            <a:endParaRPr dirty="0" smtClean="0">
              <a:solidFill>
                <a:srgbClr val="000000"/>
              </a:solidFill>
              <a:latin typeface="微软雅黑" panose="020B0503020204020204" pitchFamily="34" charset="-122"/>
              <a:ea typeface="微软雅黑" panose="020B0503020204020204" pitchFamily="34" charset="-122"/>
            </a:endParaRPr>
          </a:p>
          <a:p>
            <a:pPr defTabSz="457200">
              <a:lnSpc>
                <a:spcPct val="130000"/>
              </a:lnSpc>
            </a:pPr>
            <a:r>
              <a:rPr dirty="0" err="1" smtClean="0">
                <a:solidFill>
                  <a:srgbClr val="000000"/>
                </a:solidFill>
                <a:latin typeface="微软雅黑" panose="020B0503020204020204" pitchFamily="34" charset="-122"/>
                <a:ea typeface="微软雅黑" panose="020B0503020204020204" pitchFamily="34" charset="-122"/>
              </a:rPr>
              <a:t>管理重心的下移</a:t>
            </a:r>
            <a:endParaRPr dirty="0" smtClean="0">
              <a:solidFill>
                <a:srgbClr val="000000"/>
              </a:solidFill>
              <a:latin typeface="微软雅黑" panose="020B0503020204020204" pitchFamily="34" charset="-122"/>
              <a:ea typeface="微软雅黑" panose="020B0503020204020204" pitchFamily="34" charset="-122"/>
            </a:endParaRPr>
          </a:p>
        </p:txBody>
      </p:sp>
      <p:sp>
        <p:nvSpPr>
          <p:cNvPr id="39" name="矩形 38"/>
          <p:cNvSpPr/>
          <p:nvPr/>
        </p:nvSpPr>
        <p:spPr>
          <a:xfrm>
            <a:off x="4812030" y="2752090"/>
            <a:ext cx="2222500" cy="329755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defTabSz="457200">
              <a:lnSpc>
                <a:spcPct val="130000"/>
              </a:lnSpc>
            </a:pPr>
            <a:r>
              <a:rPr dirty="0" smtClean="0">
                <a:solidFill>
                  <a:srgbClr val="000000"/>
                </a:solidFill>
                <a:latin typeface="微软雅黑" panose="020B0503020204020204" pitchFamily="34" charset="-122"/>
                <a:ea typeface="微软雅黑" panose="020B0503020204020204" pitchFamily="34" charset="-122"/>
              </a:rPr>
              <a:t>一是向外的开放，包括对网络、传媒、社区等的开放，</a:t>
            </a:r>
          </a:p>
          <a:p>
            <a:pPr defTabSz="457200">
              <a:lnSpc>
                <a:spcPct val="130000"/>
              </a:lnSpc>
            </a:pPr>
            <a:r>
              <a:rPr dirty="0" smtClean="0">
                <a:solidFill>
                  <a:srgbClr val="000000"/>
                </a:solidFill>
                <a:latin typeface="微软雅黑" panose="020B0503020204020204" pitchFamily="34" charset="-122"/>
                <a:ea typeface="微软雅黑" panose="020B0503020204020204" pitchFamily="34" charset="-122"/>
              </a:rPr>
              <a:t>另一个是向内的开放，在管理上向师生的开放，教育、教学活动中向学生发展的可能世界开放。</a:t>
            </a:r>
          </a:p>
        </p:txBody>
      </p:sp>
      <p:sp>
        <p:nvSpPr>
          <p:cNvPr id="40" name="矩形 39"/>
          <p:cNvSpPr/>
          <p:nvPr/>
        </p:nvSpPr>
        <p:spPr>
          <a:xfrm>
            <a:off x="7259955" y="2752090"/>
            <a:ext cx="2072640" cy="222885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defTabSz="457200">
              <a:lnSpc>
                <a:spcPct val="130000"/>
              </a:lnSpc>
            </a:pPr>
            <a:r>
              <a:rPr dirty="0" smtClean="0">
                <a:solidFill>
                  <a:srgbClr val="000000"/>
                </a:solidFill>
                <a:latin typeface="微软雅黑" panose="020B0503020204020204" pitchFamily="34" charset="-122"/>
                <a:ea typeface="微软雅黑" panose="020B0503020204020204" pitchFamily="34" charset="-122"/>
              </a:rPr>
              <a:t>要求在多元、多层、多向、多群的状态下，教学与教育过程中，师生的创造力由潜在可能向现实的发展转化。</a:t>
            </a:r>
          </a:p>
        </p:txBody>
      </p:sp>
      <p:sp>
        <p:nvSpPr>
          <p:cNvPr id="2" name="文本框 1"/>
          <p:cNvSpPr txBox="1"/>
          <p:nvPr/>
        </p:nvSpPr>
        <p:spPr>
          <a:xfrm>
            <a:off x="9664130" y="1823800"/>
            <a:ext cx="2065564" cy="548640"/>
          </a:xfrm>
          <a:prstGeom prst="rect">
            <a:avLst/>
          </a:prstGeom>
          <a:noFill/>
        </p:spPr>
        <p:txBody>
          <a:bodyPr wrap="square" rtlCol="0">
            <a:spAutoFit/>
            <a:scene3d>
              <a:camera prst="orthographicFront"/>
              <a:lightRig rig="threePt" dir="t"/>
            </a:scene3d>
          </a:bodyPr>
          <a:lstStyle/>
          <a:p>
            <a:r>
              <a:rPr sz="2800" b="1" dirty="0" smtClean="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动力内化</a:t>
            </a:r>
            <a:endParaRPr lang="zh-CN" altLang="en-US" sz="2800" b="1" dirty="0" smtClean="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
        <p:nvSpPr>
          <p:cNvPr id="3" name="矩形 2"/>
          <p:cNvSpPr/>
          <p:nvPr/>
        </p:nvSpPr>
        <p:spPr>
          <a:xfrm>
            <a:off x="9574530" y="2749550"/>
            <a:ext cx="1961515" cy="187261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defTabSz="457200">
              <a:lnSpc>
                <a:spcPct val="130000"/>
              </a:lnSpc>
            </a:pPr>
            <a:r>
              <a:rPr dirty="0" smtClean="0">
                <a:solidFill>
                  <a:srgbClr val="000000"/>
                </a:solidFill>
                <a:latin typeface="微软雅黑" panose="020B0503020204020204" pitchFamily="34" charset="-122"/>
                <a:ea typeface="微软雅黑" panose="020B0503020204020204" pitchFamily="34" charset="-122"/>
              </a:rPr>
              <a:t>由贯彻上级行政要求式的执行机制，转向以校本研究为动力的学校发展机制。</a:t>
            </a:r>
          </a:p>
        </p:txBody>
      </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6437630"/>
            <a:ext cx="12192000" cy="426720"/>
            <a:chOff x="0" y="6437630"/>
            <a:chExt cx="12192000" cy="426720"/>
          </a:xfrm>
        </p:grpSpPr>
        <p:pic>
          <p:nvPicPr>
            <p:cNvPr id="5" name="图片 4"/>
            <p:cNvPicPr>
              <a:picLocks noChangeAspect="1"/>
            </p:cNvPicPr>
            <p:nvPr/>
          </p:nvPicPr>
          <p:blipFill>
            <a:blip r:embed="rId2" cstate="print"/>
            <a:stretch>
              <a:fillRect/>
            </a:stretch>
          </p:blipFill>
          <p:spPr>
            <a:xfrm>
              <a:off x="0" y="6437630"/>
              <a:ext cx="1219200" cy="426720"/>
            </a:xfrm>
            <a:prstGeom prst="rect">
              <a:avLst/>
            </a:prstGeom>
          </p:spPr>
        </p:pic>
        <p:pic>
          <p:nvPicPr>
            <p:cNvPr id="6" name="图片 5"/>
            <p:cNvPicPr>
              <a:picLocks noChangeAspect="1"/>
            </p:cNvPicPr>
            <p:nvPr/>
          </p:nvPicPr>
          <p:blipFill>
            <a:blip r:embed="rId2" cstate="print"/>
            <a:stretch>
              <a:fillRect/>
            </a:stretch>
          </p:blipFill>
          <p:spPr>
            <a:xfrm>
              <a:off x="1200150" y="6437630"/>
              <a:ext cx="1219200" cy="426720"/>
            </a:xfrm>
            <a:prstGeom prst="rect">
              <a:avLst/>
            </a:prstGeom>
          </p:spPr>
        </p:pic>
        <p:pic>
          <p:nvPicPr>
            <p:cNvPr id="7" name="图片 6"/>
            <p:cNvPicPr>
              <a:picLocks noChangeAspect="1"/>
            </p:cNvPicPr>
            <p:nvPr/>
          </p:nvPicPr>
          <p:blipFill>
            <a:blip r:embed="rId2" cstate="print"/>
            <a:stretch>
              <a:fillRect/>
            </a:stretch>
          </p:blipFill>
          <p:spPr>
            <a:xfrm>
              <a:off x="2400300" y="6437630"/>
              <a:ext cx="1219200" cy="426720"/>
            </a:xfrm>
            <a:prstGeom prst="rect">
              <a:avLst/>
            </a:prstGeom>
          </p:spPr>
        </p:pic>
        <p:pic>
          <p:nvPicPr>
            <p:cNvPr id="8" name="图片 7"/>
            <p:cNvPicPr>
              <a:picLocks noChangeAspect="1"/>
            </p:cNvPicPr>
            <p:nvPr/>
          </p:nvPicPr>
          <p:blipFill>
            <a:blip r:embed="rId2" cstate="print"/>
            <a:stretch>
              <a:fillRect/>
            </a:stretch>
          </p:blipFill>
          <p:spPr>
            <a:xfrm>
              <a:off x="3592830" y="6437630"/>
              <a:ext cx="1219200" cy="426720"/>
            </a:xfrm>
            <a:prstGeom prst="rect">
              <a:avLst/>
            </a:prstGeom>
          </p:spPr>
        </p:pic>
        <p:pic>
          <p:nvPicPr>
            <p:cNvPr id="9" name="图片 8"/>
            <p:cNvPicPr>
              <a:picLocks noChangeAspect="1"/>
            </p:cNvPicPr>
            <p:nvPr/>
          </p:nvPicPr>
          <p:blipFill>
            <a:blip r:embed="rId2" cstate="print"/>
            <a:stretch>
              <a:fillRect/>
            </a:stretch>
          </p:blipFill>
          <p:spPr>
            <a:xfrm>
              <a:off x="4792980" y="6437630"/>
              <a:ext cx="1219200" cy="426720"/>
            </a:xfrm>
            <a:prstGeom prst="rect">
              <a:avLst/>
            </a:prstGeom>
          </p:spPr>
        </p:pic>
        <p:pic>
          <p:nvPicPr>
            <p:cNvPr id="10" name="图片 9"/>
            <p:cNvPicPr>
              <a:picLocks noChangeAspect="1"/>
            </p:cNvPicPr>
            <p:nvPr/>
          </p:nvPicPr>
          <p:blipFill>
            <a:blip r:embed="rId2" cstate="print"/>
            <a:stretch>
              <a:fillRect/>
            </a:stretch>
          </p:blipFill>
          <p:spPr>
            <a:xfrm>
              <a:off x="5993130" y="6437630"/>
              <a:ext cx="1219200" cy="426720"/>
            </a:xfrm>
            <a:prstGeom prst="rect">
              <a:avLst/>
            </a:prstGeom>
          </p:spPr>
        </p:pic>
        <p:pic>
          <p:nvPicPr>
            <p:cNvPr id="11" name="图片 10"/>
            <p:cNvPicPr>
              <a:picLocks noChangeAspect="1"/>
            </p:cNvPicPr>
            <p:nvPr/>
          </p:nvPicPr>
          <p:blipFill>
            <a:blip r:embed="rId2" cstate="print"/>
            <a:stretch>
              <a:fillRect/>
            </a:stretch>
          </p:blipFill>
          <p:spPr>
            <a:xfrm>
              <a:off x="7193280" y="6437630"/>
              <a:ext cx="1219200" cy="426720"/>
            </a:xfrm>
            <a:prstGeom prst="rect">
              <a:avLst/>
            </a:prstGeom>
          </p:spPr>
        </p:pic>
        <p:pic>
          <p:nvPicPr>
            <p:cNvPr id="12" name="图片 11"/>
            <p:cNvPicPr>
              <a:picLocks noChangeAspect="1"/>
            </p:cNvPicPr>
            <p:nvPr/>
          </p:nvPicPr>
          <p:blipFill>
            <a:blip r:embed="rId2" cstate="print"/>
            <a:stretch>
              <a:fillRect/>
            </a:stretch>
          </p:blipFill>
          <p:spPr>
            <a:xfrm>
              <a:off x="8393430" y="6437630"/>
              <a:ext cx="1219200" cy="426720"/>
            </a:xfrm>
            <a:prstGeom prst="rect">
              <a:avLst/>
            </a:prstGeom>
          </p:spPr>
        </p:pic>
        <p:pic>
          <p:nvPicPr>
            <p:cNvPr id="13" name="图片 12"/>
            <p:cNvPicPr>
              <a:picLocks noChangeAspect="1"/>
            </p:cNvPicPr>
            <p:nvPr/>
          </p:nvPicPr>
          <p:blipFill>
            <a:blip r:embed="rId2" cstate="print"/>
            <a:stretch>
              <a:fillRect/>
            </a:stretch>
          </p:blipFill>
          <p:spPr>
            <a:xfrm>
              <a:off x="9593580" y="6437630"/>
              <a:ext cx="1219200" cy="426720"/>
            </a:xfrm>
            <a:prstGeom prst="rect">
              <a:avLst/>
            </a:prstGeom>
          </p:spPr>
        </p:pic>
        <p:pic>
          <p:nvPicPr>
            <p:cNvPr id="14" name="图片 13"/>
            <p:cNvPicPr>
              <a:picLocks noChangeAspect="1"/>
            </p:cNvPicPr>
            <p:nvPr/>
          </p:nvPicPr>
          <p:blipFill>
            <a:blip r:embed="rId2" cstate="print"/>
            <a:stretch>
              <a:fillRect/>
            </a:stretch>
          </p:blipFill>
          <p:spPr>
            <a:xfrm>
              <a:off x="10786110" y="6437630"/>
              <a:ext cx="1219200" cy="426720"/>
            </a:xfrm>
            <a:prstGeom prst="rect">
              <a:avLst/>
            </a:prstGeom>
          </p:spPr>
        </p:pic>
        <p:pic>
          <p:nvPicPr>
            <p:cNvPr id="15" name="图片 14"/>
            <p:cNvPicPr>
              <a:picLocks noChangeAspect="1"/>
            </p:cNvPicPr>
            <p:nvPr/>
          </p:nvPicPr>
          <p:blipFill rotWithShape="1">
            <a:blip r:embed="rId2" cstate="print"/>
            <a:srcRect r="83125"/>
            <a:stretch>
              <a:fillRect/>
            </a:stretch>
          </p:blipFill>
          <p:spPr>
            <a:xfrm>
              <a:off x="11986260" y="6437630"/>
              <a:ext cx="205740" cy="426720"/>
            </a:xfrm>
            <a:prstGeom prst="rect">
              <a:avLst/>
            </a:prstGeom>
          </p:spPr>
        </p:pic>
      </p:grpSp>
      <p:pic>
        <p:nvPicPr>
          <p:cNvPr id="16" name="图片 15"/>
          <p:cNvPicPr>
            <a:picLocks noChangeAspect="1"/>
          </p:cNvPicPr>
          <p:nvPr/>
        </p:nvPicPr>
        <p:blipFill>
          <a:blip r:embed="rId3" cstate="print">
            <a:lum bright="20000"/>
          </a:blip>
          <a:stretch>
            <a:fillRect/>
          </a:stretch>
        </p:blipFill>
        <p:spPr>
          <a:xfrm>
            <a:off x="934278" y="706605"/>
            <a:ext cx="2171446" cy="638661"/>
          </a:xfrm>
          <a:prstGeom prst="rect">
            <a:avLst/>
          </a:prstGeom>
        </p:spPr>
      </p:pic>
      <p:sp>
        <p:nvSpPr>
          <p:cNvPr id="17" name="文本框 16"/>
          <p:cNvSpPr txBox="1"/>
          <p:nvPr/>
        </p:nvSpPr>
        <p:spPr>
          <a:xfrm>
            <a:off x="1561465" y="409575"/>
            <a:ext cx="7800975" cy="74358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zh-CN" altLang="en-US" sz="4000" b="1" dirty="0" smtClean="0">
                <a:latin typeface="微软雅黑" panose="020B0503020204020204" pitchFamily="34" charset="-122"/>
                <a:ea typeface="微软雅黑" panose="020B0503020204020204" pitchFamily="34" charset="-122"/>
              </a:rPr>
              <a:t>“学校转型性变革”的三大领域</a:t>
            </a:r>
          </a:p>
        </p:txBody>
      </p:sp>
      <p:sp>
        <p:nvSpPr>
          <p:cNvPr id="19" name="文本框 18"/>
          <p:cNvSpPr txBox="1"/>
          <p:nvPr/>
        </p:nvSpPr>
        <p:spPr>
          <a:xfrm>
            <a:off x="209550" y="409703"/>
            <a:ext cx="800100" cy="923330"/>
          </a:xfrm>
          <a:prstGeom prst="rect">
            <a:avLst/>
          </a:prstGeom>
          <a:noFill/>
        </p:spPr>
        <p:txBody>
          <a:bodyPr wrap="square" rtlCol="0">
            <a:spAutoFit/>
          </a:bodyPr>
          <a:lstStyle/>
          <a:p>
            <a:r>
              <a:rPr lang="zh-CN" altLang="en-US" sz="5400" dirty="0">
                <a:solidFill>
                  <a:srgbClr val="0D686D"/>
                </a:solidFill>
                <a:latin typeface="韩绍杰邯郸体" panose="02010601030101010101" pitchFamily="2" charset="-122"/>
                <a:ea typeface="韩绍杰邯郸体" panose="02010601030101010101" pitchFamily="2" charset="-122"/>
              </a:rPr>
              <a:t>叁</a:t>
            </a:r>
          </a:p>
        </p:txBody>
      </p:sp>
      <p:pic>
        <p:nvPicPr>
          <p:cNvPr id="20" name="图片 19"/>
          <p:cNvPicPr>
            <a:picLocks noChangeAspect="1"/>
          </p:cNvPicPr>
          <p:nvPr/>
        </p:nvPicPr>
        <p:blipFill>
          <a:blip r:embed="rId4" cstate="print"/>
          <a:srcRect l="44319" b="6904"/>
          <a:stretch>
            <a:fillRect/>
          </a:stretch>
        </p:blipFill>
        <p:spPr>
          <a:xfrm rot="5400000">
            <a:off x="4789170" y="4866005"/>
            <a:ext cx="2828925" cy="265430"/>
          </a:xfrm>
          <a:prstGeom prst="rect">
            <a:avLst/>
          </a:prstGeom>
        </p:spPr>
      </p:pic>
      <p:pic>
        <p:nvPicPr>
          <p:cNvPr id="21" name="图片 20"/>
          <p:cNvPicPr>
            <a:picLocks noChangeAspect="1"/>
          </p:cNvPicPr>
          <p:nvPr/>
        </p:nvPicPr>
        <p:blipFill>
          <a:blip r:embed="rId4" cstate="print"/>
          <a:stretch>
            <a:fillRect/>
          </a:stretch>
        </p:blipFill>
        <p:spPr>
          <a:xfrm>
            <a:off x="3654081" y="3411010"/>
            <a:ext cx="5080899" cy="285175"/>
          </a:xfrm>
          <a:prstGeom prst="rect">
            <a:avLst/>
          </a:prstGeom>
        </p:spPr>
      </p:pic>
      <p:sp>
        <p:nvSpPr>
          <p:cNvPr id="27" name="矩形 26"/>
          <p:cNvSpPr/>
          <p:nvPr/>
        </p:nvSpPr>
        <p:spPr>
          <a:xfrm>
            <a:off x="6888480" y="3821430"/>
            <a:ext cx="4229100" cy="135826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defTabSz="457200">
              <a:lnSpc>
                <a:spcPct val="130000"/>
              </a:lnSpc>
            </a:pPr>
            <a:endParaRPr sz="1400" dirty="0">
              <a:solidFill>
                <a:srgbClr val="000000"/>
              </a:solidFill>
              <a:latin typeface="微软雅黑" panose="020B0503020204020204" pitchFamily="34" charset="-122"/>
              <a:ea typeface="微软雅黑" panose="020B0503020204020204" pitchFamily="34" charset="-122"/>
            </a:endParaRPr>
          </a:p>
          <a:p>
            <a:pPr lvl="0" algn="ctr" defTabSz="457200">
              <a:lnSpc>
                <a:spcPct val="130000"/>
              </a:lnSpc>
            </a:pPr>
            <a:r>
              <a:rPr sz="3200" b="1" dirty="0">
                <a:ln/>
                <a:solidFill>
                  <a:schemeClr val="bg1"/>
                </a:solidFill>
                <a:effectLst>
                  <a:outerShdw blurRad="38100" dist="19050" dir="2700000" algn="tl" rotWithShape="0">
                    <a:schemeClr val="dk1">
                      <a:alpha val="40000"/>
                    </a:schemeClr>
                  </a:outerShdw>
                </a:effectLst>
                <a:uFillTx/>
                <a:latin typeface="微软雅黑" panose="020B0503020204020204" pitchFamily="34" charset="-122"/>
                <a:ea typeface="微软雅黑" panose="020B0503020204020204" pitchFamily="34" charset="-122"/>
              </a:rPr>
              <a:t>学生工作改革研究</a:t>
            </a:r>
          </a:p>
          <a:p>
            <a:pPr lvl="0" defTabSz="457200">
              <a:lnSpc>
                <a:spcPct val="130000"/>
              </a:lnSpc>
            </a:pPr>
            <a:endParaRPr b="1" dirty="0">
              <a:ln/>
              <a:solidFill>
                <a:schemeClr val="bg1"/>
              </a:solidFill>
              <a:effectLst>
                <a:outerShdw blurRad="38100" dist="19050" dir="2700000" algn="tl" rotWithShape="0">
                  <a:schemeClr val="dk1">
                    <a:alpha val="40000"/>
                  </a:schemeClr>
                </a:outerShdw>
              </a:effectLst>
              <a:uFillTx/>
              <a:latin typeface="微软雅黑" panose="020B0503020204020204" pitchFamily="34" charset="-122"/>
              <a:ea typeface="微软雅黑" panose="020B0503020204020204" pitchFamily="34" charset="-122"/>
            </a:endParaRPr>
          </a:p>
        </p:txBody>
      </p:sp>
      <p:sp>
        <p:nvSpPr>
          <p:cNvPr id="28" name="矩形 27"/>
          <p:cNvSpPr/>
          <p:nvPr/>
        </p:nvSpPr>
        <p:spPr>
          <a:xfrm>
            <a:off x="1090930" y="3841115"/>
            <a:ext cx="4300855" cy="135890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scene3d>
              <a:camera prst="orthographicFront"/>
              <a:lightRig rig="threePt" dir="t"/>
            </a:scene3d>
          </a:bodyPr>
          <a:lstStyle/>
          <a:p>
            <a:pPr lvl="0" algn="ctr" defTabSz="457200">
              <a:lnSpc>
                <a:spcPct val="130000"/>
              </a:lnSpc>
            </a:pPr>
            <a:r>
              <a:rPr sz="3200" b="1" dirty="0">
                <a:ln/>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课堂教学改革</a:t>
            </a:r>
          </a:p>
          <a:p>
            <a:pPr lvl="0" algn="ctr" defTabSz="457200">
              <a:lnSpc>
                <a:spcPct val="130000"/>
              </a:lnSpc>
            </a:pPr>
            <a:r>
              <a:rPr sz="3200" b="1" dirty="0">
                <a:ln/>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与改革主体的发展研究</a:t>
            </a:r>
          </a:p>
        </p:txBody>
      </p:sp>
      <p:sp>
        <p:nvSpPr>
          <p:cNvPr id="29" name="矩形 28"/>
          <p:cNvSpPr/>
          <p:nvPr/>
        </p:nvSpPr>
        <p:spPr>
          <a:xfrm>
            <a:off x="3232785" y="2157095"/>
            <a:ext cx="6186170" cy="883920"/>
          </a:xfrm>
          <a:prstGeom prst="rect">
            <a:avLst/>
          </a:prstGeom>
        </p:spPr>
        <p:style>
          <a:lnRef idx="3">
            <a:schemeClr val="lt1"/>
          </a:lnRef>
          <a:fillRef idx="1">
            <a:schemeClr val="accent1"/>
          </a:fillRef>
          <a:effectRef idx="1">
            <a:schemeClr val="accent1"/>
          </a:effectRef>
          <a:fontRef idx="minor">
            <a:schemeClr val="lt1"/>
          </a:fontRef>
        </p:style>
        <p:txBody>
          <a:bodyPr wrap="square">
            <a:spAutoFit/>
            <a:scene3d>
              <a:camera prst="orthographicFront"/>
              <a:lightRig rig="threePt" dir="t"/>
            </a:scene3d>
          </a:bodyPr>
          <a:lstStyle/>
          <a:p>
            <a:pPr lvl="0" algn="ctr" defTabSz="457200">
              <a:lnSpc>
                <a:spcPct val="130000"/>
              </a:lnSpc>
            </a:pPr>
            <a:r>
              <a:rPr sz="4000" b="1" dirty="0">
                <a:ln/>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学校领导与管理改革研究</a:t>
            </a:r>
          </a:p>
        </p:txBody>
      </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6437630"/>
            <a:ext cx="12192000" cy="426720"/>
            <a:chOff x="0" y="6437630"/>
            <a:chExt cx="12192000" cy="426720"/>
          </a:xfrm>
        </p:grpSpPr>
        <p:pic>
          <p:nvPicPr>
            <p:cNvPr id="5" name="图片 4"/>
            <p:cNvPicPr>
              <a:picLocks noChangeAspect="1"/>
            </p:cNvPicPr>
            <p:nvPr/>
          </p:nvPicPr>
          <p:blipFill>
            <a:blip r:embed="rId2" cstate="print"/>
            <a:stretch>
              <a:fillRect/>
            </a:stretch>
          </p:blipFill>
          <p:spPr>
            <a:xfrm>
              <a:off x="0" y="6437630"/>
              <a:ext cx="1219200" cy="426720"/>
            </a:xfrm>
            <a:prstGeom prst="rect">
              <a:avLst/>
            </a:prstGeom>
          </p:spPr>
        </p:pic>
        <p:pic>
          <p:nvPicPr>
            <p:cNvPr id="6" name="图片 5"/>
            <p:cNvPicPr>
              <a:picLocks noChangeAspect="1"/>
            </p:cNvPicPr>
            <p:nvPr/>
          </p:nvPicPr>
          <p:blipFill>
            <a:blip r:embed="rId2" cstate="print"/>
            <a:stretch>
              <a:fillRect/>
            </a:stretch>
          </p:blipFill>
          <p:spPr>
            <a:xfrm>
              <a:off x="1200150" y="6437630"/>
              <a:ext cx="1219200" cy="426720"/>
            </a:xfrm>
            <a:prstGeom prst="rect">
              <a:avLst/>
            </a:prstGeom>
          </p:spPr>
        </p:pic>
        <p:pic>
          <p:nvPicPr>
            <p:cNvPr id="7" name="图片 6"/>
            <p:cNvPicPr>
              <a:picLocks noChangeAspect="1"/>
            </p:cNvPicPr>
            <p:nvPr/>
          </p:nvPicPr>
          <p:blipFill>
            <a:blip r:embed="rId2" cstate="print"/>
            <a:stretch>
              <a:fillRect/>
            </a:stretch>
          </p:blipFill>
          <p:spPr>
            <a:xfrm>
              <a:off x="2400300" y="6437630"/>
              <a:ext cx="1219200" cy="426720"/>
            </a:xfrm>
            <a:prstGeom prst="rect">
              <a:avLst/>
            </a:prstGeom>
          </p:spPr>
        </p:pic>
        <p:pic>
          <p:nvPicPr>
            <p:cNvPr id="8" name="图片 7"/>
            <p:cNvPicPr>
              <a:picLocks noChangeAspect="1"/>
            </p:cNvPicPr>
            <p:nvPr/>
          </p:nvPicPr>
          <p:blipFill>
            <a:blip r:embed="rId2" cstate="print"/>
            <a:stretch>
              <a:fillRect/>
            </a:stretch>
          </p:blipFill>
          <p:spPr>
            <a:xfrm>
              <a:off x="3592830" y="6437630"/>
              <a:ext cx="1219200" cy="426720"/>
            </a:xfrm>
            <a:prstGeom prst="rect">
              <a:avLst/>
            </a:prstGeom>
          </p:spPr>
        </p:pic>
        <p:pic>
          <p:nvPicPr>
            <p:cNvPr id="9" name="图片 8"/>
            <p:cNvPicPr>
              <a:picLocks noChangeAspect="1"/>
            </p:cNvPicPr>
            <p:nvPr/>
          </p:nvPicPr>
          <p:blipFill>
            <a:blip r:embed="rId2" cstate="print"/>
            <a:stretch>
              <a:fillRect/>
            </a:stretch>
          </p:blipFill>
          <p:spPr>
            <a:xfrm>
              <a:off x="4792980" y="6437630"/>
              <a:ext cx="1219200" cy="426720"/>
            </a:xfrm>
            <a:prstGeom prst="rect">
              <a:avLst/>
            </a:prstGeom>
          </p:spPr>
        </p:pic>
        <p:pic>
          <p:nvPicPr>
            <p:cNvPr id="10" name="图片 9"/>
            <p:cNvPicPr>
              <a:picLocks noChangeAspect="1"/>
            </p:cNvPicPr>
            <p:nvPr/>
          </p:nvPicPr>
          <p:blipFill>
            <a:blip r:embed="rId2" cstate="print"/>
            <a:stretch>
              <a:fillRect/>
            </a:stretch>
          </p:blipFill>
          <p:spPr>
            <a:xfrm>
              <a:off x="5993130" y="6437630"/>
              <a:ext cx="1219200" cy="426720"/>
            </a:xfrm>
            <a:prstGeom prst="rect">
              <a:avLst/>
            </a:prstGeom>
          </p:spPr>
        </p:pic>
        <p:pic>
          <p:nvPicPr>
            <p:cNvPr id="11" name="图片 10"/>
            <p:cNvPicPr>
              <a:picLocks noChangeAspect="1"/>
            </p:cNvPicPr>
            <p:nvPr/>
          </p:nvPicPr>
          <p:blipFill>
            <a:blip r:embed="rId2" cstate="print"/>
            <a:stretch>
              <a:fillRect/>
            </a:stretch>
          </p:blipFill>
          <p:spPr>
            <a:xfrm>
              <a:off x="7193280" y="6437630"/>
              <a:ext cx="1219200" cy="426720"/>
            </a:xfrm>
            <a:prstGeom prst="rect">
              <a:avLst/>
            </a:prstGeom>
          </p:spPr>
        </p:pic>
        <p:pic>
          <p:nvPicPr>
            <p:cNvPr id="12" name="图片 11"/>
            <p:cNvPicPr>
              <a:picLocks noChangeAspect="1"/>
            </p:cNvPicPr>
            <p:nvPr/>
          </p:nvPicPr>
          <p:blipFill>
            <a:blip r:embed="rId2" cstate="print"/>
            <a:stretch>
              <a:fillRect/>
            </a:stretch>
          </p:blipFill>
          <p:spPr>
            <a:xfrm>
              <a:off x="8393430" y="6437630"/>
              <a:ext cx="1219200" cy="426720"/>
            </a:xfrm>
            <a:prstGeom prst="rect">
              <a:avLst/>
            </a:prstGeom>
          </p:spPr>
        </p:pic>
        <p:pic>
          <p:nvPicPr>
            <p:cNvPr id="13" name="图片 12"/>
            <p:cNvPicPr>
              <a:picLocks noChangeAspect="1"/>
            </p:cNvPicPr>
            <p:nvPr/>
          </p:nvPicPr>
          <p:blipFill>
            <a:blip r:embed="rId2" cstate="print"/>
            <a:stretch>
              <a:fillRect/>
            </a:stretch>
          </p:blipFill>
          <p:spPr>
            <a:xfrm>
              <a:off x="9593580" y="6437630"/>
              <a:ext cx="1219200" cy="426720"/>
            </a:xfrm>
            <a:prstGeom prst="rect">
              <a:avLst/>
            </a:prstGeom>
          </p:spPr>
        </p:pic>
        <p:pic>
          <p:nvPicPr>
            <p:cNvPr id="14" name="图片 13"/>
            <p:cNvPicPr>
              <a:picLocks noChangeAspect="1"/>
            </p:cNvPicPr>
            <p:nvPr/>
          </p:nvPicPr>
          <p:blipFill>
            <a:blip r:embed="rId2" cstate="print"/>
            <a:stretch>
              <a:fillRect/>
            </a:stretch>
          </p:blipFill>
          <p:spPr>
            <a:xfrm>
              <a:off x="10786110" y="6437630"/>
              <a:ext cx="1219200" cy="426720"/>
            </a:xfrm>
            <a:prstGeom prst="rect">
              <a:avLst/>
            </a:prstGeom>
          </p:spPr>
        </p:pic>
        <p:pic>
          <p:nvPicPr>
            <p:cNvPr id="15" name="图片 14"/>
            <p:cNvPicPr>
              <a:picLocks noChangeAspect="1"/>
            </p:cNvPicPr>
            <p:nvPr/>
          </p:nvPicPr>
          <p:blipFill rotWithShape="1">
            <a:blip r:embed="rId2" cstate="print"/>
            <a:srcRect r="83125"/>
            <a:stretch>
              <a:fillRect/>
            </a:stretch>
          </p:blipFill>
          <p:spPr>
            <a:xfrm>
              <a:off x="11986260" y="6437630"/>
              <a:ext cx="205740" cy="426720"/>
            </a:xfrm>
            <a:prstGeom prst="rect">
              <a:avLst/>
            </a:prstGeom>
          </p:spPr>
        </p:pic>
      </p:grpSp>
      <p:pic>
        <p:nvPicPr>
          <p:cNvPr id="16" name="图片 15"/>
          <p:cNvPicPr>
            <a:picLocks noChangeAspect="1"/>
          </p:cNvPicPr>
          <p:nvPr/>
        </p:nvPicPr>
        <p:blipFill>
          <a:blip r:embed="rId3" cstate="print">
            <a:lum bright="20000"/>
          </a:blip>
          <a:stretch>
            <a:fillRect/>
          </a:stretch>
        </p:blipFill>
        <p:spPr>
          <a:xfrm>
            <a:off x="934278" y="706605"/>
            <a:ext cx="2171446" cy="638661"/>
          </a:xfrm>
          <a:prstGeom prst="rect">
            <a:avLst/>
          </a:prstGeom>
        </p:spPr>
      </p:pic>
      <p:sp>
        <p:nvSpPr>
          <p:cNvPr id="19" name="文本框 18"/>
          <p:cNvSpPr txBox="1"/>
          <p:nvPr/>
        </p:nvSpPr>
        <p:spPr>
          <a:xfrm>
            <a:off x="209550" y="271908"/>
            <a:ext cx="800100" cy="923330"/>
          </a:xfrm>
          <a:prstGeom prst="rect">
            <a:avLst/>
          </a:prstGeom>
          <a:noFill/>
        </p:spPr>
        <p:txBody>
          <a:bodyPr wrap="square" rtlCol="0">
            <a:spAutoFit/>
          </a:bodyPr>
          <a:lstStyle/>
          <a:p>
            <a:r>
              <a:rPr lang="zh-CN" altLang="en-US" sz="5400" dirty="0">
                <a:solidFill>
                  <a:srgbClr val="0D686D"/>
                </a:solidFill>
                <a:latin typeface="韩绍杰邯郸体" panose="02010601030101010101" pitchFamily="2" charset="-122"/>
                <a:ea typeface="韩绍杰邯郸体" panose="02010601030101010101" pitchFamily="2" charset="-122"/>
              </a:rPr>
              <a:t>叁</a:t>
            </a:r>
          </a:p>
        </p:txBody>
      </p:sp>
      <p:sp>
        <p:nvSpPr>
          <p:cNvPr id="29" name="矩形 28"/>
          <p:cNvSpPr/>
          <p:nvPr/>
        </p:nvSpPr>
        <p:spPr>
          <a:xfrm>
            <a:off x="1641475" y="271780"/>
            <a:ext cx="6186170" cy="883920"/>
          </a:xfrm>
          <a:prstGeom prst="rect">
            <a:avLst/>
          </a:prstGeom>
        </p:spPr>
        <p:style>
          <a:lnRef idx="3">
            <a:schemeClr val="lt1"/>
          </a:lnRef>
          <a:fillRef idx="1">
            <a:schemeClr val="accent1"/>
          </a:fillRef>
          <a:effectRef idx="1">
            <a:schemeClr val="accent1"/>
          </a:effectRef>
          <a:fontRef idx="minor">
            <a:schemeClr val="lt1"/>
          </a:fontRef>
        </p:style>
        <p:txBody>
          <a:bodyPr wrap="square">
            <a:spAutoFit/>
            <a:scene3d>
              <a:camera prst="orthographicFront"/>
              <a:lightRig rig="threePt" dir="t"/>
            </a:scene3d>
          </a:bodyPr>
          <a:lstStyle/>
          <a:p>
            <a:pPr lvl="0" algn="ctr" defTabSz="457200">
              <a:lnSpc>
                <a:spcPct val="130000"/>
              </a:lnSpc>
            </a:pPr>
            <a:r>
              <a:rPr sz="40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学校领导与管理改革研究</a:t>
            </a:r>
          </a:p>
        </p:txBody>
      </p:sp>
      <p:sp>
        <p:nvSpPr>
          <p:cNvPr id="2" name="圆角矩形 1"/>
          <p:cNvSpPr/>
          <p:nvPr/>
        </p:nvSpPr>
        <p:spPr>
          <a:xfrm>
            <a:off x="1492250" y="3021965"/>
            <a:ext cx="9086850" cy="1870075"/>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楷体" panose="02010609060101010101" charset="-122"/>
              <a:ea typeface="楷体" panose="02010609060101010101" charset="-122"/>
            </a:endParaRPr>
          </a:p>
        </p:txBody>
      </p:sp>
      <p:grpSp>
        <p:nvGrpSpPr>
          <p:cNvPr id="23" name="组合 22"/>
          <p:cNvGrpSpPr/>
          <p:nvPr/>
        </p:nvGrpSpPr>
        <p:grpSpPr>
          <a:xfrm>
            <a:off x="1920875" y="2867660"/>
            <a:ext cx="332740" cy="332740"/>
            <a:chOff x="6308728" y="2392096"/>
            <a:chExt cx="3191408" cy="3191408"/>
          </a:xfrm>
        </p:grpSpPr>
        <p:sp>
          <p:nvSpPr>
            <p:cNvPr id="3" name="同心圆 2"/>
            <p:cNvSpPr/>
            <p:nvPr/>
          </p:nvSpPr>
          <p:spPr>
            <a:xfrm>
              <a:off x="6308728" y="2392096"/>
              <a:ext cx="3191408" cy="3191408"/>
            </a:xfrm>
            <a:prstGeom prst="donut">
              <a:avLst>
                <a:gd name="adj" fmla="val 1792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楷体" panose="02010609060101010101" charset="-122"/>
                <a:ea typeface="楷体" panose="02010609060101010101" charset="-122"/>
              </a:endParaRPr>
            </a:p>
          </p:txBody>
        </p:sp>
        <p:sp>
          <p:nvSpPr>
            <p:cNvPr id="22" name="椭圆 21"/>
            <p:cNvSpPr/>
            <p:nvPr/>
          </p:nvSpPr>
          <p:spPr>
            <a:xfrm>
              <a:off x="6904628" y="2969168"/>
              <a:ext cx="2037263" cy="20372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楷体" panose="02010609060101010101" charset="-122"/>
                <a:ea typeface="楷体" panose="02010609060101010101" charset="-122"/>
              </a:endParaRPr>
            </a:p>
          </p:txBody>
        </p:sp>
      </p:grpSp>
      <p:grpSp>
        <p:nvGrpSpPr>
          <p:cNvPr id="205" name="组合 204"/>
          <p:cNvGrpSpPr/>
          <p:nvPr/>
        </p:nvGrpSpPr>
        <p:grpSpPr>
          <a:xfrm>
            <a:off x="7291705" y="2855595"/>
            <a:ext cx="332740" cy="332740"/>
            <a:chOff x="-4916694" y="2392096"/>
            <a:chExt cx="3191408" cy="3191408"/>
          </a:xfrm>
        </p:grpSpPr>
        <p:sp>
          <p:nvSpPr>
            <p:cNvPr id="206" name="同心圆 205"/>
            <p:cNvSpPr/>
            <p:nvPr/>
          </p:nvSpPr>
          <p:spPr>
            <a:xfrm>
              <a:off x="-4916694" y="2392096"/>
              <a:ext cx="3191408" cy="3191408"/>
            </a:xfrm>
            <a:prstGeom prst="donut">
              <a:avLst>
                <a:gd name="adj" fmla="val 1792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楷体" panose="02010609060101010101" charset="-122"/>
                <a:ea typeface="楷体" panose="02010609060101010101" charset="-122"/>
              </a:endParaRPr>
            </a:p>
          </p:txBody>
        </p:sp>
        <p:sp>
          <p:nvSpPr>
            <p:cNvPr id="207" name="椭圆 206"/>
            <p:cNvSpPr/>
            <p:nvPr/>
          </p:nvSpPr>
          <p:spPr>
            <a:xfrm>
              <a:off x="-4320794" y="2969168"/>
              <a:ext cx="2037263" cy="20372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楷体" panose="02010609060101010101" charset="-122"/>
                <a:ea typeface="楷体" panose="02010609060101010101" charset="-122"/>
              </a:endParaRPr>
            </a:p>
          </p:txBody>
        </p:sp>
      </p:grpSp>
      <p:grpSp>
        <p:nvGrpSpPr>
          <p:cNvPr id="208" name="组合 207"/>
          <p:cNvGrpSpPr/>
          <p:nvPr/>
        </p:nvGrpSpPr>
        <p:grpSpPr>
          <a:xfrm>
            <a:off x="9910445" y="2855595"/>
            <a:ext cx="332740" cy="332740"/>
            <a:chOff x="-3065078" y="2392096"/>
            <a:chExt cx="3191408" cy="3191408"/>
          </a:xfrm>
        </p:grpSpPr>
        <p:sp>
          <p:nvSpPr>
            <p:cNvPr id="209" name="同心圆 208"/>
            <p:cNvSpPr/>
            <p:nvPr/>
          </p:nvSpPr>
          <p:spPr>
            <a:xfrm>
              <a:off x="-3065078" y="2392096"/>
              <a:ext cx="3191408" cy="3191408"/>
            </a:xfrm>
            <a:prstGeom prst="donut">
              <a:avLst>
                <a:gd name="adj" fmla="val 1792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楷体" panose="02010609060101010101" charset="-122"/>
                <a:ea typeface="楷体" panose="02010609060101010101" charset="-122"/>
              </a:endParaRPr>
            </a:p>
          </p:txBody>
        </p:sp>
        <p:sp>
          <p:nvSpPr>
            <p:cNvPr id="210" name="椭圆 209"/>
            <p:cNvSpPr/>
            <p:nvPr/>
          </p:nvSpPr>
          <p:spPr>
            <a:xfrm>
              <a:off x="-2469178" y="2969168"/>
              <a:ext cx="2037263" cy="20372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楷体" panose="02010609060101010101" charset="-122"/>
                <a:ea typeface="楷体" panose="02010609060101010101" charset="-122"/>
              </a:endParaRPr>
            </a:p>
          </p:txBody>
        </p:sp>
      </p:grpSp>
      <p:grpSp>
        <p:nvGrpSpPr>
          <p:cNvPr id="211" name="组合 210"/>
          <p:cNvGrpSpPr/>
          <p:nvPr/>
        </p:nvGrpSpPr>
        <p:grpSpPr>
          <a:xfrm>
            <a:off x="7908290" y="4722495"/>
            <a:ext cx="332740" cy="332740"/>
            <a:chOff x="-10702994" y="2392096"/>
            <a:chExt cx="3191408" cy="3191408"/>
          </a:xfrm>
        </p:grpSpPr>
        <p:sp>
          <p:nvSpPr>
            <p:cNvPr id="212" name="同心圆 211"/>
            <p:cNvSpPr/>
            <p:nvPr/>
          </p:nvSpPr>
          <p:spPr>
            <a:xfrm>
              <a:off x="-10702994" y="2392096"/>
              <a:ext cx="3191408" cy="3191408"/>
            </a:xfrm>
            <a:prstGeom prst="donut">
              <a:avLst>
                <a:gd name="adj" fmla="val 1792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楷体" panose="02010609060101010101" charset="-122"/>
                <a:ea typeface="楷体" panose="02010609060101010101" charset="-122"/>
              </a:endParaRPr>
            </a:p>
          </p:txBody>
        </p:sp>
        <p:sp>
          <p:nvSpPr>
            <p:cNvPr id="213" name="椭圆 212"/>
            <p:cNvSpPr/>
            <p:nvPr/>
          </p:nvSpPr>
          <p:spPr>
            <a:xfrm>
              <a:off x="-10107094" y="2969168"/>
              <a:ext cx="2037263" cy="20372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楷体" panose="02010609060101010101" charset="-122"/>
                <a:ea typeface="楷体" panose="02010609060101010101" charset="-122"/>
              </a:endParaRPr>
            </a:p>
          </p:txBody>
        </p:sp>
      </p:grpSp>
      <p:grpSp>
        <p:nvGrpSpPr>
          <p:cNvPr id="217" name="组合 216"/>
          <p:cNvGrpSpPr/>
          <p:nvPr/>
        </p:nvGrpSpPr>
        <p:grpSpPr>
          <a:xfrm>
            <a:off x="3929380" y="4734560"/>
            <a:ext cx="332740" cy="332740"/>
            <a:chOff x="-7694118" y="2392096"/>
            <a:chExt cx="3191408" cy="3191408"/>
          </a:xfrm>
        </p:grpSpPr>
        <p:sp>
          <p:nvSpPr>
            <p:cNvPr id="218" name="同心圆 217"/>
            <p:cNvSpPr/>
            <p:nvPr/>
          </p:nvSpPr>
          <p:spPr>
            <a:xfrm>
              <a:off x="-7694118" y="2392096"/>
              <a:ext cx="3191408" cy="3191408"/>
            </a:xfrm>
            <a:prstGeom prst="donut">
              <a:avLst>
                <a:gd name="adj" fmla="val 1792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楷体" panose="02010609060101010101" charset="-122"/>
                <a:ea typeface="楷体" panose="02010609060101010101" charset="-122"/>
              </a:endParaRPr>
            </a:p>
          </p:txBody>
        </p:sp>
        <p:sp>
          <p:nvSpPr>
            <p:cNvPr id="219" name="椭圆 218"/>
            <p:cNvSpPr/>
            <p:nvPr/>
          </p:nvSpPr>
          <p:spPr>
            <a:xfrm>
              <a:off x="-7098218" y="2969168"/>
              <a:ext cx="2037263" cy="20372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楷体" panose="02010609060101010101" charset="-122"/>
                <a:ea typeface="楷体" panose="02010609060101010101" charset="-122"/>
              </a:endParaRPr>
            </a:p>
          </p:txBody>
        </p:sp>
      </p:grpSp>
      <p:grpSp>
        <p:nvGrpSpPr>
          <p:cNvPr id="18" name="组合 17"/>
          <p:cNvGrpSpPr/>
          <p:nvPr/>
        </p:nvGrpSpPr>
        <p:grpSpPr>
          <a:xfrm>
            <a:off x="781685" y="1805085"/>
            <a:ext cx="2437130" cy="1050510"/>
            <a:chOff x="1687" y="2330"/>
            <a:chExt cx="3838" cy="1654"/>
          </a:xfrm>
        </p:grpSpPr>
        <p:grpSp>
          <p:nvGrpSpPr>
            <p:cNvPr id="26" name="组合 25"/>
            <p:cNvGrpSpPr/>
            <p:nvPr/>
          </p:nvGrpSpPr>
          <p:grpSpPr>
            <a:xfrm>
              <a:off x="1687" y="2330"/>
              <a:ext cx="3838" cy="1654"/>
              <a:chOff x="2782" y="2327"/>
              <a:chExt cx="2896" cy="1419"/>
            </a:xfrm>
          </p:grpSpPr>
          <p:sp>
            <p:nvSpPr>
              <p:cNvPr id="227" name="圆角矩形 226"/>
              <p:cNvSpPr/>
              <p:nvPr/>
            </p:nvSpPr>
            <p:spPr>
              <a:xfrm>
                <a:off x="2782" y="2327"/>
                <a:ext cx="2896" cy="955"/>
              </a:xfrm>
              <a:prstGeom prst="roundRect">
                <a:avLst>
                  <a:gd name="adj" fmla="val 3030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楷体" panose="02010609060101010101" charset="-122"/>
                  <a:ea typeface="楷体" panose="02010609060101010101" charset="-122"/>
                </a:endParaRPr>
              </a:p>
            </p:txBody>
          </p:sp>
          <p:sp>
            <p:nvSpPr>
              <p:cNvPr id="24" name="等腰三角形 23"/>
              <p:cNvSpPr/>
              <p:nvPr/>
            </p:nvSpPr>
            <p:spPr>
              <a:xfrm rot="10800000">
                <a:off x="4127" y="3266"/>
                <a:ext cx="405" cy="480"/>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楷体" panose="02010609060101010101" charset="-122"/>
                  <a:ea typeface="楷体" panose="02010609060101010101" charset="-122"/>
                </a:endParaRPr>
              </a:p>
            </p:txBody>
          </p:sp>
        </p:grpSp>
        <p:sp>
          <p:nvSpPr>
            <p:cNvPr id="79" name="矩形 78"/>
            <p:cNvSpPr/>
            <p:nvPr/>
          </p:nvSpPr>
          <p:spPr>
            <a:xfrm>
              <a:off x="1931" y="2471"/>
              <a:ext cx="3205" cy="72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spcAft>
                  <a:spcPts val="0"/>
                </a:spcAft>
              </a:pPr>
              <a:r>
                <a:rPr lang="zh-CN" altLang="zh-CN" sz="2400" b="1" kern="100" dirty="0">
                  <a:solidFill>
                    <a:schemeClr val="bg1"/>
                  </a:solidFill>
                  <a:latin typeface="楷体" panose="02010609060101010101" charset="-122"/>
                  <a:ea typeface="楷体" panose="02010609060101010101" charset="-122"/>
                  <a:cs typeface="Times New Roman" panose="02020603050405020304" pitchFamily="18" charset="0"/>
                </a:rPr>
                <a:t>学校组织变革</a:t>
              </a:r>
            </a:p>
          </p:txBody>
        </p:sp>
      </p:grpSp>
      <p:grpSp>
        <p:nvGrpSpPr>
          <p:cNvPr id="25" name="组合 24"/>
          <p:cNvGrpSpPr/>
          <p:nvPr/>
        </p:nvGrpSpPr>
        <p:grpSpPr>
          <a:xfrm>
            <a:off x="3502660" y="1606550"/>
            <a:ext cx="2437130" cy="1062355"/>
            <a:chOff x="1687" y="2311"/>
            <a:chExt cx="3838" cy="1673"/>
          </a:xfrm>
        </p:grpSpPr>
        <p:grpSp>
          <p:nvGrpSpPr>
            <p:cNvPr id="42" name="组合 41"/>
            <p:cNvGrpSpPr/>
            <p:nvPr/>
          </p:nvGrpSpPr>
          <p:grpSpPr>
            <a:xfrm>
              <a:off x="1687" y="2311"/>
              <a:ext cx="3838" cy="1673"/>
              <a:chOff x="2782" y="2311"/>
              <a:chExt cx="2896" cy="1435"/>
            </a:xfrm>
          </p:grpSpPr>
          <p:sp>
            <p:nvSpPr>
              <p:cNvPr id="43" name="圆角矩形 42"/>
              <p:cNvSpPr/>
              <p:nvPr/>
            </p:nvSpPr>
            <p:spPr>
              <a:xfrm>
                <a:off x="2782" y="2311"/>
                <a:ext cx="2896" cy="955"/>
              </a:xfrm>
              <a:prstGeom prst="roundRect">
                <a:avLst>
                  <a:gd name="adj" fmla="val 30304"/>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latin typeface="楷体" panose="02010609060101010101" charset="-122"/>
                  <a:ea typeface="楷体" panose="02010609060101010101" charset="-122"/>
                </a:endParaRPr>
              </a:p>
            </p:txBody>
          </p:sp>
          <p:sp>
            <p:nvSpPr>
              <p:cNvPr id="46" name="等腰三角形 45"/>
              <p:cNvSpPr/>
              <p:nvPr/>
            </p:nvSpPr>
            <p:spPr>
              <a:xfrm rot="10800000">
                <a:off x="4127" y="3266"/>
                <a:ext cx="405" cy="480"/>
              </a:xfrm>
              <a:prstGeom prst="triangl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latin typeface="楷体" panose="02010609060101010101" charset="-122"/>
                  <a:ea typeface="楷体" panose="02010609060101010101" charset="-122"/>
                </a:endParaRPr>
              </a:p>
            </p:txBody>
          </p:sp>
        </p:grpSp>
        <p:sp>
          <p:nvSpPr>
            <p:cNvPr id="51" name="矩形 50"/>
            <p:cNvSpPr/>
            <p:nvPr/>
          </p:nvSpPr>
          <p:spPr>
            <a:xfrm>
              <a:off x="1931" y="2471"/>
              <a:ext cx="3205" cy="720"/>
            </a:xfrm>
            <a:prstGeom prst="rect">
              <a:avLst/>
            </a:prstGeom>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a:spcAft>
                  <a:spcPts val="0"/>
                </a:spcAft>
              </a:pPr>
              <a:r>
                <a:rPr lang="zh-CN" altLang="zh-CN" sz="2400" b="1" kern="100" dirty="0">
                  <a:solidFill>
                    <a:schemeClr val="bg1"/>
                  </a:solidFill>
                  <a:latin typeface="楷体" panose="02010609060101010101" charset="-122"/>
                  <a:ea typeface="楷体" panose="02010609060101010101" charset="-122"/>
                  <a:cs typeface="Times New Roman" panose="02020603050405020304" pitchFamily="18" charset="0"/>
                </a:rPr>
                <a:t>学习制度更新</a:t>
              </a:r>
            </a:p>
          </p:txBody>
        </p:sp>
      </p:grpSp>
      <p:grpSp>
        <p:nvGrpSpPr>
          <p:cNvPr id="56" name="组合 55"/>
          <p:cNvGrpSpPr/>
          <p:nvPr/>
        </p:nvGrpSpPr>
        <p:grpSpPr>
          <a:xfrm>
            <a:off x="6156960" y="1767840"/>
            <a:ext cx="2437130" cy="1062355"/>
            <a:chOff x="1687" y="2311"/>
            <a:chExt cx="3838" cy="1673"/>
          </a:xfrm>
        </p:grpSpPr>
        <p:grpSp>
          <p:nvGrpSpPr>
            <p:cNvPr id="57" name="组合 56"/>
            <p:cNvGrpSpPr/>
            <p:nvPr/>
          </p:nvGrpSpPr>
          <p:grpSpPr>
            <a:xfrm>
              <a:off x="1687" y="2311"/>
              <a:ext cx="3838" cy="1673"/>
              <a:chOff x="2782" y="2311"/>
              <a:chExt cx="2896" cy="1435"/>
            </a:xfrm>
          </p:grpSpPr>
          <p:sp>
            <p:nvSpPr>
              <p:cNvPr id="58" name="圆角矩形 57"/>
              <p:cNvSpPr/>
              <p:nvPr/>
            </p:nvSpPr>
            <p:spPr>
              <a:xfrm>
                <a:off x="2782" y="2311"/>
                <a:ext cx="2896" cy="955"/>
              </a:xfrm>
              <a:prstGeom prst="roundRect">
                <a:avLst>
                  <a:gd name="adj" fmla="val 3030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latin typeface="楷体" panose="02010609060101010101" charset="-122"/>
                  <a:ea typeface="楷体" panose="02010609060101010101" charset="-122"/>
                </a:endParaRPr>
              </a:p>
            </p:txBody>
          </p:sp>
          <p:sp>
            <p:nvSpPr>
              <p:cNvPr id="59" name="等腰三角形 58"/>
              <p:cNvSpPr/>
              <p:nvPr/>
            </p:nvSpPr>
            <p:spPr>
              <a:xfrm rot="10800000">
                <a:off x="4127" y="3266"/>
                <a:ext cx="405" cy="480"/>
              </a:xfrm>
              <a:prstGeom prst="triangl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latin typeface="楷体" panose="02010609060101010101" charset="-122"/>
                  <a:ea typeface="楷体" panose="02010609060101010101" charset="-122"/>
                </a:endParaRPr>
              </a:p>
            </p:txBody>
          </p:sp>
        </p:grpSp>
        <p:sp>
          <p:nvSpPr>
            <p:cNvPr id="61" name="矩形 60"/>
            <p:cNvSpPr/>
            <p:nvPr/>
          </p:nvSpPr>
          <p:spPr>
            <a:xfrm>
              <a:off x="1931" y="2471"/>
              <a:ext cx="3205" cy="720"/>
            </a:xfrm>
            <a:prstGeom prst="rect">
              <a:avLst/>
            </a:prstGeom>
            <a:ln>
              <a:noFill/>
            </a:ln>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0"/>
                </a:spcAft>
              </a:pPr>
              <a:r>
                <a:rPr lang="zh-CN" altLang="zh-CN" sz="2400" b="1" kern="100" dirty="0">
                  <a:solidFill>
                    <a:schemeClr val="bg1"/>
                  </a:solidFill>
                  <a:latin typeface="楷体" panose="02010609060101010101" charset="-122"/>
                  <a:ea typeface="楷体" panose="02010609060101010101" charset="-122"/>
                  <a:cs typeface="Times New Roman" panose="02020603050405020304" pitchFamily="18" charset="0"/>
                </a:rPr>
                <a:t>运行机制探索</a:t>
              </a:r>
            </a:p>
          </p:txBody>
        </p:sp>
      </p:grpSp>
      <p:grpSp>
        <p:nvGrpSpPr>
          <p:cNvPr id="63" name="组合 62"/>
          <p:cNvGrpSpPr/>
          <p:nvPr/>
        </p:nvGrpSpPr>
        <p:grpSpPr>
          <a:xfrm>
            <a:off x="8787765" y="1606550"/>
            <a:ext cx="2437130" cy="1062355"/>
            <a:chOff x="1687" y="2311"/>
            <a:chExt cx="3838" cy="1673"/>
          </a:xfrm>
        </p:grpSpPr>
        <p:grpSp>
          <p:nvGrpSpPr>
            <p:cNvPr id="64" name="组合 63"/>
            <p:cNvGrpSpPr/>
            <p:nvPr/>
          </p:nvGrpSpPr>
          <p:grpSpPr>
            <a:xfrm>
              <a:off x="1687" y="2311"/>
              <a:ext cx="3838" cy="1673"/>
              <a:chOff x="2782" y="2311"/>
              <a:chExt cx="2896" cy="1435"/>
            </a:xfrm>
          </p:grpSpPr>
          <p:sp>
            <p:nvSpPr>
              <p:cNvPr id="65" name="圆角矩形 64"/>
              <p:cNvSpPr/>
              <p:nvPr/>
            </p:nvSpPr>
            <p:spPr>
              <a:xfrm>
                <a:off x="2782" y="2311"/>
                <a:ext cx="2896" cy="955"/>
              </a:xfrm>
              <a:prstGeom prst="roundRect">
                <a:avLst>
                  <a:gd name="adj" fmla="val 30304"/>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楷体" panose="02010609060101010101" charset="-122"/>
                  <a:ea typeface="楷体" panose="02010609060101010101" charset="-122"/>
                </a:endParaRPr>
              </a:p>
            </p:txBody>
          </p:sp>
          <p:sp>
            <p:nvSpPr>
              <p:cNvPr id="66" name="等腰三角形 65"/>
              <p:cNvSpPr/>
              <p:nvPr/>
            </p:nvSpPr>
            <p:spPr>
              <a:xfrm rot="10800000">
                <a:off x="4127" y="3266"/>
                <a:ext cx="405" cy="480"/>
              </a:xfrm>
              <a:prstGeom prst="triangl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楷体" panose="02010609060101010101" charset="-122"/>
                  <a:ea typeface="楷体" panose="02010609060101010101" charset="-122"/>
                </a:endParaRPr>
              </a:p>
            </p:txBody>
          </p:sp>
        </p:grpSp>
        <p:sp>
          <p:nvSpPr>
            <p:cNvPr id="67" name="矩形 66"/>
            <p:cNvSpPr/>
            <p:nvPr/>
          </p:nvSpPr>
          <p:spPr>
            <a:xfrm>
              <a:off x="1931" y="2471"/>
              <a:ext cx="3205" cy="72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a:spAutoFit/>
            </a:bodyPr>
            <a:lstStyle/>
            <a:p>
              <a:pPr>
                <a:spcAft>
                  <a:spcPts val="0"/>
                </a:spcAft>
              </a:pPr>
              <a:r>
                <a:rPr lang="zh-CN" altLang="zh-CN" sz="2400" b="1" kern="100" dirty="0">
                  <a:solidFill>
                    <a:schemeClr val="bg1"/>
                  </a:solidFill>
                  <a:latin typeface="楷体" panose="02010609060101010101" charset="-122"/>
                  <a:ea typeface="楷体" panose="02010609060101010101" charset="-122"/>
                  <a:cs typeface="Times New Roman" panose="02020603050405020304" pitchFamily="18" charset="0"/>
                </a:rPr>
                <a:t>学校文化建设</a:t>
              </a:r>
            </a:p>
          </p:txBody>
        </p:sp>
      </p:grpSp>
      <p:grpSp>
        <p:nvGrpSpPr>
          <p:cNvPr id="68" name="组合 67"/>
          <p:cNvGrpSpPr/>
          <p:nvPr/>
        </p:nvGrpSpPr>
        <p:grpSpPr>
          <a:xfrm>
            <a:off x="4605655" y="2874010"/>
            <a:ext cx="332740" cy="332740"/>
            <a:chOff x="6308728" y="2392096"/>
            <a:chExt cx="3191408" cy="3191408"/>
          </a:xfrm>
        </p:grpSpPr>
        <p:sp>
          <p:nvSpPr>
            <p:cNvPr id="69" name="同心圆 68"/>
            <p:cNvSpPr/>
            <p:nvPr/>
          </p:nvSpPr>
          <p:spPr>
            <a:xfrm>
              <a:off x="6308728" y="2392096"/>
              <a:ext cx="3191408" cy="3191408"/>
            </a:xfrm>
            <a:prstGeom prst="donut">
              <a:avLst>
                <a:gd name="adj" fmla="val 1792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楷体" panose="02010609060101010101" charset="-122"/>
                <a:ea typeface="楷体" panose="02010609060101010101" charset="-122"/>
              </a:endParaRPr>
            </a:p>
          </p:txBody>
        </p:sp>
        <p:sp>
          <p:nvSpPr>
            <p:cNvPr id="70" name="椭圆 69"/>
            <p:cNvSpPr/>
            <p:nvPr/>
          </p:nvSpPr>
          <p:spPr>
            <a:xfrm>
              <a:off x="6904628" y="2969168"/>
              <a:ext cx="2037263" cy="20372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楷体" panose="02010609060101010101" charset="-122"/>
                <a:ea typeface="楷体" panose="02010609060101010101" charset="-122"/>
              </a:endParaRPr>
            </a:p>
          </p:txBody>
        </p:sp>
      </p:grpSp>
      <p:grpSp>
        <p:nvGrpSpPr>
          <p:cNvPr id="71" name="组合 70"/>
          <p:cNvGrpSpPr/>
          <p:nvPr/>
        </p:nvGrpSpPr>
        <p:grpSpPr>
          <a:xfrm>
            <a:off x="6901815" y="5129601"/>
            <a:ext cx="2437130" cy="972777"/>
            <a:chOff x="1687" y="1912"/>
            <a:chExt cx="3838" cy="1532"/>
          </a:xfrm>
        </p:grpSpPr>
        <p:grpSp>
          <p:nvGrpSpPr>
            <p:cNvPr id="72" name="组合 71"/>
            <p:cNvGrpSpPr/>
            <p:nvPr/>
          </p:nvGrpSpPr>
          <p:grpSpPr>
            <a:xfrm>
              <a:off x="1687" y="1912"/>
              <a:ext cx="3838" cy="1532"/>
              <a:chOff x="2782" y="1968"/>
              <a:chExt cx="2896" cy="1314"/>
            </a:xfrm>
          </p:grpSpPr>
          <p:sp>
            <p:nvSpPr>
              <p:cNvPr id="73" name="圆角矩形 72"/>
              <p:cNvSpPr/>
              <p:nvPr/>
            </p:nvSpPr>
            <p:spPr>
              <a:xfrm>
                <a:off x="2782" y="2327"/>
                <a:ext cx="2896" cy="955"/>
              </a:xfrm>
              <a:prstGeom prst="roundRect">
                <a:avLst>
                  <a:gd name="adj" fmla="val 3030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楷体" panose="02010609060101010101" charset="-122"/>
                  <a:ea typeface="楷体" panose="02010609060101010101" charset="-122"/>
                </a:endParaRPr>
              </a:p>
            </p:txBody>
          </p:sp>
          <p:sp>
            <p:nvSpPr>
              <p:cNvPr id="74" name="等腰三角形 73"/>
              <p:cNvSpPr/>
              <p:nvPr/>
            </p:nvSpPr>
            <p:spPr>
              <a:xfrm>
                <a:off x="4027" y="1968"/>
                <a:ext cx="405" cy="48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楷体" panose="02010609060101010101" charset="-122"/>
                  <a:ea typeface="楷体" panose="02010609060101010101" charset="-122"/>
                </a:endParaRPr>
              </a:p>
            </p:txBody>
          </p:sp>
        </p:grpSp>
        <p:sp>
          <p:nvSpPr>
            <p:cNvPr id="75" name="矩形 74"/>
            <p:cNvSpPr/>
            <p:nvPr/>
          </p:nvSpPr>
          <p:spPr>
            <a:xfrm>
              <a:off x="1988" y="2585"/>
              <a:ext cx="3205" cy="720"/>
            </a:xfrm>
            <a:prstGeom prst="rect">
              <a:avLst/>
            </a:prstGeom>
          </p:spPr>
          <p:txBody>
            <a:bodyPr wrap="square">
              <a:spAutoFit/>
            </a:bodyPr>
            <a:lstStyle/>
            <a:p>
              <a:pPr>
                <a:spcAft>
                  <a:spcPts val="0"/>
                </a:spcAft>
              </a:pPr>
              <a:r>
                <a:rPr lang="zh-CN" altLang="zh-CN" sz="2400" b="1" kern="100" dirty="0">
                  <a:solidFill>
                    <a:schemeClr val="bg1"/>
                  </a:solidFill>
                  <a:latin typeface="楷体" panose="02010609060101010101" charset="-122"/>
                  <a:ea typeface="楷体" panose="02010609060101010101" charset="-122"/>
                  <a:cs typeface="Times New Roman" panose="02020603050405020304" pitchFamily="18" charset="0"/>
                </a:rPr>
                <a:t>学校教师发展</a:t>
              </a:r>
            </a:p>
          </p:txBody>
        </p:sp>
      </p:grpSp>
      <p:grpSp>
        <p:nvGrpSpPr>
          <p:cNvPr id="82" name="组合 81"/>
          <p:cNvGrpSpPr/>
          <p:nvPr/>
        </p:nvGrpSpPr>
        <p:grpSpPr>
          <a:xfrm>
            <a:off x="2794635" y="5130236"/>
            <a:ext cx="2437130" cy="972777"/>
            <a:chOff x="1687" y="1912"/>
            <a:chExt cx="3838" cy="1532"/>
          </a:xfrm>
        </p:grpSpPr>
        <p:grpSp>
          <p:nvGrpSpPr>
            <p:cNvPr id="83" name="组合 82"/>
            <p:cNvGrpSpPr/>
            <p:nvPr/>
          </p:nvGrpSpPr>
          <p:grpSpPr>
            <a:xfrm>
              <a:off x="1687" y="1912"/>
              <a:ext cx="3838" cy="1532"/>
              <a:chOff x="2782" y="1968"/>
              <a:chExt cx="2896" cy="1314"/>
            </a:xfrm>
          </p:grpSpPr>
          <p:sp>
            <p:nvSpPr>
              <p:cNvPr id="84" name="圆角矩形 83"/>
              <p:cNvSpPr/>
              <p:nvPr/>
            </p:nvSpPr>
            <p:spPr>
              <a:xfrm>
                <a:off x="2782" y="2327"/>
                <a:ext cx="2896" cy="955"/>
              </a:xfrm>
              <a:prstGeom prst="roundRect">
                <a:avLst>
                  <a:gd name="adj" fmla="val 3030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楷体" panose="02010609060101010101" charset="-122"/>
                  <a:ea typeface="楷体" panose="02010609060101010101" charset="-122"/>
                </a:endParaRPr>
              </a:p>
            </p:txBody>
          </p:sp>
          <p:sp>
            <p:nvSpPr>
              <p:cNvPr id="85" name="等腰三角形 84"/>
              <p:cNvSpPr/>
              <p:nvPr/>
            </p:nvSpPr>
            <p:spPr>
              <a:xfrm>
                <a:off x="4027" y="1968"/>
                <a:ext cx="405" cy="48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楷体" panose="02010609060101010101" charset="-122"/>
                  <a:ea typeface="楷体" panose="02010609060101010101" charset="-122"/>
                </a:endParaRPr>
              </a:p>
            </p:txBody>
          </p:sp>
        </p:grpSp>
        <p:sp>
          <p:nvSpPr>
            <p:cNvPr id="86" name="矩形 85"/>
            <p:cNvSpPr/>
            <p:nvPr/>
          </p:nvSpPr>
          <p:spPr>
            <a:xfrm>
              <a:off x="2007" y="2547"/>
              <a:ext cx="3205" cy="720"/>
            </a:xfrm>
            <a:prstGeom prst="rect">
              <a:avLst/>
            </a:prstGeom>
          </p:spPr>
          <p:txBody>
            <a:bodyPr wrap="square">
              <a:spAutoFit/>
            </a:bodyPr>
            <a:lstStyle/>
            <a:p>
              <a:pPr>
                <a:spcAft>
                  <a:spcPts val="0"/>
                </a:spcAft>
              </a:pPr>
              <a:r>
                <a:rPr lang="zh-CN" altLang="zh-CN" sz="2400" b="1" kern="100" dirty="0">
                  <a:solidFill>
                    <a:schemeClr val="bg1"/>
                  </a:solidFill>
                  <a:latin typeface="楷体" panose="02010609060101010101" charset="-122"/>
                  <a:ea typeface="楷体" panose="02010609060101010101" charset="-122"/>
                  <a:cs typeface="Times New Roman" panose="02020603050405020304" pitchFamily="18" charset="0"/>
                </a:rPr>
                <a:t>学校领导发展</a:t>
              </a:r>
            </a:p>
          </p:txBody>
        </p:sp>
      </p:grpSp>
      <p:grpSp>
        <p:nvGrpSpPr>
          <p:cNvPr id="30" name="组合 29"/>
          <p:cNvGrpSpPr/>
          <p:nvPr/>
        </p:nvGrpSpPr>
        <p:grpSpPr>
          <a:xfrm>
            <a:off x="3507740" y="3429633"/>
            <a:ext cx="4537074" cy="1218567"/>
            <a:chOff x="2103188" y="1464777"/>
            <a:chExt cx="2881772" cy="1584400"/>
          </a:xfrm>
        </p:grpSpPr>
        <p:grpSp>
          <p:nvGrpSpPr>
            <p:cNvPr id="109" name="组合 108"/>
            <p:cNvGrpSpPr/>
            <p:nvPr/>
          </p:nvGrpSpPr>
          <p:grpSpPr>
            <a:xfrm>
              <a:off x="2103188" y="1464777"/>
              <a:ext cx="2881772" cy="1584400"/>
              <a:chOff x="2194702" y="1576843"/>
              <a:chExt cx="3310985" cy="1820382"/>
            </a:xfrm>
          </p:grpSpPr>
          <p:sp>
            <p:nvSpPr>
              <p:cNvPr id="31" name="等腰三角形 41"/>
              <p:cNvSpPr/>
              <p:nvPr/>
            </p:nvSpPr>
            <p:spPr>
              <a:xfrm rot="5400000" flipH="1">
                <a:off x="3572561" y="1802792"/>
                <a:ext cx="216574" cy="2972292"/>
              </a:xfrm>
              <a:custGeom>
                <a:avLst/>
                <a:gdLst>
                  <a:gd name="connsiteX0" fmla="*/ 0 w 218921"/>
                  <a:gd name="connsiteY0" fmla="*/ 2984088 h 2984088"/>
                  <a:gd name="connsiteX1" fmla="*/ 218921 w 218921"/>
                  <a:gd name="connsiteY1" fmla="*/ 0 h 2984088"/>
                  <a:gd name="connsiteX2" fmla="*/ 218921 w 218921"/>
                  <a:gd name="connsiteY2" fmla="*/ 2984088 h 2984088"/>
                  <a:gd name="connsiteX3" fmla="*/ 0 w 218921"/>
                  <a:gd name="connsiteY3" fmla="*/ 2984088 h 2984088"/>
                  <a:gd name="connsiteX0-1" fmla="*/ 0 w 218921"/>
                  <a:gd name="connsiteY0-2" fmla="*/ 2984088 h 2984088"/>
                  <a:gd name="connsiteX1-3" fmla="*/ 108463 w 218921"/>
                  <a:gd name="connsiteY1-4" fmla="*/ 2339462 h 2984088"/>
                  <a:gd name="connsiteX2-5" fmla="*/ 218921 w 218921"/>
                  <a:gd name="connsiteY2-6" fmla="*/ 0 h 2984088"/>
                  <a:gd name="connsiteX3-7" fmla="*/ 218921 w 218921"/>
                  <a:gd name="connsiteY3-8" fmla="*/ 2984088 h 2984088"/>
                  <a:gd name="connsiteX4" fmla="*/ 0 w 218921"/>
                  <a:gd name="connsiteY4" fmla="*/ 2984088 h 2984088"/>
                  <a:gd name="connsiteX0-9" fmla="*/ 2453 w 221374"/>
                  <a:gd name="connsiteY0-10" fmla="*/ 2984088 h 2984088"/>
                  <a:gd name="connsiteX1-11" fmla="*/ 110916 w 221374"/>
                  <a:gd name="connsiteY1-12" fmla="*/ 2339462 h 2984088"/>
                  <a:gd name="connsiteX2-13" fmla="*/ 221374 w 221374"/>
                  <a:gd name="connsiteY2-14" fmla="*/ 0 h 2984088"/>
                  <a:gd name="connsiteX3-15" fmla="*/ 221374 w 221374"/>
                  <a:gd name="connsiteY3-16" fmla="*/ 2984088 h 2984088"/>
                  <a:gd name="connsiteX4-17" fmla="*/ 2453 w 221374"/>
                  <a:gd name="connsiteY4-18" fmla="*/ 2984088 h 2984088"/>
                  <a:gd name="connsiteX0-19" fmla="*/ 8070 w 226991"/>
                  <a:gd name="connsiteY0-20" fmla="*/ 2984088 h 3049797"/>
                  <a:gd name="connsiteX1-21" fmla="*/ 116533 w 226991"/>
                  <a:gd name="connsiteY1-22" fmla="*/ 2339462 h 3049797"/>
                  <a:gd name="connsiteX2-23" fmla="*/ 226991 w 226991"/>
                  <a:gd name="connsiteY2-24" fmla="*/ 0 h 3049797"/>
                  <a:gd name="connsiteX3-25" fmla="*/ 226991 w 226991"/>
                  <a:gd name="connsiteY3-26" fmla="*/ 2984088 h 3049797"/>
                  <a:gd name="connsiteX4-27" fmla="*/ 8070 w 226991"/>
                  <a:gd name="connsiteY4-28" fmla="*/ 2984088 h 3049797"/>
                  <a:gd name="connsiteX0-29" fmla="*/ 3727 w 222648"/>
                  <a:gd name="connsiteY0-30" fmla="*/ 2984088 h 3055655"/>
                  <a:gd name="connsiteX1-31" fmla="*/ 112190 w 222648"/>
                  <a:gd name="connsiteY1-32" fmla="*/ 2339462 h 3055655"/>
                  <a:gd name="connsiteX2-33" fmla="*/ 222648 w 222648"/>
                  <a:gd name="connsiteY2-34" fmla="*/ 0 h 3055655"/>
                  <a:gd name="connsiteX3-35" fmla="*/ 222648 w 222648"/>
                  <a:gd name="connsiteY3-36" fmla="*/ 2984088 h 3055655"/>
                  <a:gd name="connsiteX4-37" fmla="*/ 3727 w 222648"/>
                  <a:gd name="connsiteY4-38" fmla="*/ 2984088 h 3055655"/>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2648" h="3055655">
                    <a:moveTo>
                      <a:pt x="3727" y="2984088"/>
                    </a:moveTo>
                    <a:cubicBezTo>
                      <a:pt x="-14683" y="2876650"/>
                      <a:pt x="37271" y="3497108"/>
                      <a:pt x="112190" y="2339462"/>
                    </a:cubicBezTo>
                    <a:cubicBezTo>
                      <a:pt x="187109" y="1181816"/>
                      <a:pt x="185829" y="779821"/>
                      <a:pt x="222648" y="0"/>
                    </a:cubicBezTo>
                    <a:lnTo>
                      <a:pt x="222648" y="2984088"/>
                    </a:lnTo>
                    <a:lnTo>
                      <a:pt x="3727" y="2984088"/>
                    </a:lnTo>
                    <a:close/>
                  </a:path>
                </a:pathLst>
              </a:custGeom>
              <a:gradFill flip="none" rotWithShape="1">
                <a:gsLst>
                  <a:gs pos="0">
                    <a:schemeClr val="bg1"/>
                  </a:gs>
                  <a:gs pos="59000">
                    <a:srgbClr val="5B595B"/>
                  </a:gs>
                  <a:gs pos="100000">
                    <a:schemeClr val="bg2">
                      <a:lumMod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楷体" panose="02010609060101010101" charset="-122"/>
                  <a:ea typeface="楷体" panose="02010609060101010101" charset="-122"/>
                </a:endParaRPr>
              </a:p>
            </p:txBody>
          </p:sp>
          <p:sp>
            <p:nvSpPr>
              <p:cNvPr id="32" name="矩形 31"/>
              <p:cNvSpPr/>
              <p:nvPr/>
            </p:nvSpPr>
            <p:spPr>
              <a:xfrm>
                <a:off x="2356945" y="1576843"/>
                <a:ext cx="2902678" cy="147764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楷体" panose="02010609060101010101" charset="-122"/>
                  <a:ea typeface="楷体" panose="02010609060101010101" charset="-122"/>
                </a:endParaRPr>
              </a:p>
            </p:txBody>
          </p:sp>
          <p:sp>
            <p:nvSpPr>
              <p:cNvPr id="107" name="文本框 106"/>
              <p:cNvSpPr txBox="1"/>
              <p:nvPr/>
            </p:nvSpPr>
            <p:spPr>
              <a:xfrm>
                <a:off x="2617784" y="1774153"/>
                <a:ext cx="2887903" cy="1047263"/>
              </a:xfrm>
              <a:prstGeom prst="rect">
                <a:avLst/>
              </a:prstGeom>
              <a:noFill/>
            </p:spPr>
            <p:txBody>
              <a:bodyPr wrap="square" rtlCol="0">
                <a:spAutoFit/>
              </a:bodyPr>
              <a:lstStyle>
                <a:defPPr>
                  <a:defRPr lang="zh-CN"/>
                </a:defPPr>
                <a:lvl1pPr>
                  <a:defRPr sz="2800">
                    <a:latin typeface="方正正中黑简体" panose="02000000000000000000" pitchFamily="2" charset="-122"/>
                    <a:ea typeface="方正正中黑简体" panose="02000000000000000000" pitchFamily="2" charset="-122"/>
                  </a:defRPr>
                </a:lvl1pPr>
              </a:lstStyle>
              <a:p>
                <a:r>
                  <a:rPr lang="zh-CN" altLang="en-US" sz="4000" b="1" dirty="0">
                    <a:solidFill>
                      <a:srgbClr val="002060"/>
                    </a:solidFill>
                    <a:uFillTx/>
                    <a:latin typeface="楷体" panose="02010609060101010101" charset="-122"/>
                    <a:ea typeface="楷体" panose="02010609060101010101" charset="-122"/>
                  </a:rPr>
                  <a:t>六个基本内容</a:t>
                </a:r>
              </a:p>
            </p:txBody>
          </p:sp>
        </p:grpSp>
        <p:sp>
          <p:nvSpPr>
            <p:cNvPr id="111" name="椭圆 110"/>
            <p:cNvSpPr/>
            <p:nvPr/>
          </p:nvSpPr>
          <p:spPr>
            <a:xfrm>
              <a:off x="2161676" y="2120889"/>
              <a:ext cx="83481" cy="8348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楷体" panose="02010609060101010101" charset="-122"/>
                <a:ea typeface="楷体" panose="02010609060101010101" charset="-122"/>
              </a:endParaRPr>
            </a:p>
          </p:txBody>
        </p:sp>
      </p:gr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par>
                          <p:cTn id="8" fill="hold">
                            <p:stCondLst>
                              <p:cond delay="500"/>
                            </p:stCondLst>
                            <p:childTnLst>
                              <p:par>
                                <p:cTn id="9" presetID="2" presetClass="exit" presetSubtype="8" fill="hold" nodeType="afterEffect">
                                  <p:stCondLst>
                                    <p:cond delay="0"/>
                                  </p:stCondLst>
                                  <p:childTnLst>
                                    <p:anim calcmode="lin" valueType="num">
                                      <p:cBhvr additive="base">
                                        <p:cTn id="10" dur="500"/>
                                        <p:tgtEl>
                                          <p:spTgt spid="30"/>
                                        </p:tgtEl>
                                        <p:attrNameLst>
                                          <p:attrName>ppt_x</p:attrName>
                                        </p:attrNameLst>
                                      </p:cBhvr>
                                      <p:tavLst>
                                        <p:tav tm="0">
                                          <p:val>
                                            <p:strVal val="ppt_x"/>
                                          </p:val>
                                        </p:tav>
                                        <p:tav tm="100000">
                                          <p:val>
                                            <p:strVal val="0-ppt_w/2"/>
                                          </p:val>
                                        </p:tav>
                                      </p:tavLst>
                                    </p:anim>
                                    <p:anim calcmode="lin" valueType="num">
                                      <p:cBhvr additive="base">
                                        <p:cTn id="11" dur="500"/>
                                        <p:tgtEl>
                                          <p:spTgt spid="30"/>
                                        </p:tgtEl>
                                        <p:attrNameLst>
                                          <p:attrName>ppt_y</p:attrName>
                                        </p:attrNameLst>
                                      </p:cBhvr>
                                      <p:tavLst>
                                        <p:tav tm="0">
                                          <p:val>
                                            <p:strVal val="ppt_y"/>
                                          </p:val>
                                        </p:tav>
                                        <p:tav tm="100000">
                                          <p:val>
                                            <p:strVal val="ppt_y"/>
                                          </p:val>
                                        </p:tav>
                                      </p:tavLst>
                                    </p:anim>
                                    <p:set>
                                      <p:cBhvr>
                                        <p:cTn id="12"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6437630"/>
            <a:ext cx="12192000" cy="426720"/>
            <a:chOff x="0" y="6437630"/>
            <a:chExt cx="12192000" cy="426720"/>
          </a:xfrm>
        </p:grpSpPr>
        <p:pic>
          <p:nvPicPr>
            <p:cNvPr id="5" name="图片 4"/>
            <p:cNvPicPr>
              <a:picLocks noChangeAspect="1"/>
            </p:cNvPicPr>
            <p:nvPr/>
          </p:nvPicPr>
          <p:blipFill>
            <a:blip r:embed="rId2" cstate="print"/>
            <a:stretch>
              <a:fillRect/>
            </a:stretch>
          </p:blipFill>
          <p:spPr>
            <a:xfrm>
              <a:off x="0" y="6437630"/>
              <a:ext cx="1219200" cy="426720"/>
            </a:xfrm>
            <a:prstGeom prst="rect">
              <a:avLst/>
            </a:prstGeom>
          </p:spPr>
        </p:pic>
        <p:pic>
          <p:nvPicPr>
            <p:cNvPr id="6" name="图片 5"/>
            <p:cNvPicPr>
              <a:picLocks noChangeAspect="1"/>
            </p:cNvPicPr>
            <p:nvPr/>
          </p:nvPicPr>
          <p:blipFill>
            <a:blip r:embed="rId2" cstate="print"/>
            <a:stretch>
              <a:fillRect/>
            </a:stretch>
          </p:blipFill>
          <p:spPr>
            <a:xfrm>
              <a:off x="1200150" y="6437630"/>
              <a:ext cx="1219200" cy="426720"/>
            </a:xfrm>
            <a:prstGeom prst="rect">
              <a:avLst/>
            </a:prstGeom>
          </p:spPr>
        </p:pic>
        <p:pic>
          <p:nvPicPr>
            <p:cNvPr id="7" name="图片 6"/>
            <p:cNvPicPr>
              <a:picLocks noChangeAspect="1"/>
            </p:cNvPicPr>
            <p:nvPr/>
          </p:nvPicPr>
          <p:blipFill>
            <a:blip r:embed="rId2" cstate="print"/>
            <a:stretch>
              <a:fillRect/>
            </a:stretch>
          </p:blipFill>
          <p:spPr>
            <a:xfrm>
              <a:off x="2400300" y="6437630"/>
              <a:ext cx="1219200" cy="426720"/>
            </a:xfrm>
            <a:prstGeom prst="rect">
              <a:avLst/>
            </a:prstGeom>
          </p:spPr>
        </p:pic>
        <p:pic>
          <p:nvPicPr>
            <p:cNvPr id="8" name="图片 7"/>
            <p:cNvPicPr>
              <a:picLocks noChangeAspect="1"/>
            </p:cNvPicPr>
            <p:nvPr/>
          </p:nvPicPr>
          <p:blipFill>
            <a:blip r:embed="rId2" cstate="print"/>
            <a:stretch>
              <a:fillRect/>
            </a:stretch>
          </p:blipFill>
          <p:spPr>
            <a:xfrm>
              <a:off x="3592830" y="6437630"/>
              <a:ext cx="1219200" cy="426720"/>
            </a:xfrm>
            <a:prstGeom prst="rect">
              <a:avLst/>
            </a:prstGeom>
          </p:spPr>
        </p:pic>
        <p:pic>
          <p:nvPicPr>
            <p:cNvPr id="9" name="图片 8"/>
            <p:cNvPicPr>
              <a:picLocks noChangeAspect="1"/>
            </p:cNvPicPr>
            <p:nvPr/>
          </p:nvPicPr>
          <p:blipFill>
            <a:blip r:embed="rId2" cstate="print"/>
            <a:stretch>
              <a:fillRect/>
            </a:stretch>
          </p:blipFill>
          <p:spPr>
            <a:xfrm>
              <a:off x="4792980" y="6437630"/>
              <a:ext cx="1219200" cy="426720"/>
            </a:xfrm>
            <a:prstGeom prst="rect">
              <a:avLst/>
            </a:prstGeom>
          </p:spPr>
        </p:pic>
        <p:pic>
          <p:nvPicPr>
            <p:cNvPr id="10" name="图片 9"/>
            <p:cNvPicPr>
              <a:picLocks noChangeAspect="1"/>
            </p:cNvPicPr>
            <p:nvPr/>
          </p:nvPicPr>
          <p:blipFill>
            <a:blip r:embed="rId2" cstate="print"/>
            <a:stretch>
              <a:fillRect/>
            </a:stretch>
          </p:blipFill>
          <p:spPr>
            <a:xfrm>
              <a:off x="5993130" y="6437630"/>
              <a:ext cx="1219200" cy="426720"/>
            </a:xfrm>
            <a:prstGeom prst="rect">
              <a:avLst/>
            </a:prstGeom>
          </p:spPr>
        </p:pic>
        <p:pic>
          <p:nvPicPr>
            <p:cNvPr id="11" name="图片 10"/>
            <p:cNvPicPr>
              <a:picLocks noChangeAspect="1"/>
            </p:cNvPicPr>
            <p:nvPr/>
          </p:nvPicPr>
          <p:blipFill>
            <a:blip r:embed="rId2" cstate="print"/>
            <a:stretch>
              <a:fillRect/>
            </a:stretch>
          </p:blipFill>
          <p:spPr>
            <a:xfrm>
              <a:off x="7193280" y="6437630"/>
              <a:ext cx="1219200" cy="426720"/>
            </a:xfrm>
            <a:prstGeom prst="rect">
              <a:avLst/>
            </a:prstGeom>
          </p:spPr>
        </p:pic>
        <p:pic>
          <p:nvPicPr>
            <p:cNvPr id="12" name="图片 11"/>
            <p:cNvPicPr>
              <a:picLocks noChangeAspect="1"/>
            </p:cNvPicPr>
            <p:nvPr/>
          </p:nvPicPr>
          <p:blipFill>
            <a:blip r:embed="rId2" cstate="print"/>
            <a:stretch>
              <a:fillRect/>
            </a:stretch>
          </p:blipFill>
          <p:spPr>
            <a:xfrm>
              <a:off x="8393430" y="6437630"/>
              <a:ext cx="1219200" cy="426720"/>
            </a:xfrm>
            <a:prstGeom prst="rect">
              <a:avLst/>
            </a:prstGeom>
          </p:spPr>
        </p:pic>
        <p:pic>
          <p:nvPicPr>
            <p:cNvPr id="13" name="图片 12"/>
            <p:cNvPicPr>
              <a:picLocks noChangeAspect="1"/>
            </p:cNvPicPr>
            <p:nvPr/>
          </p:nvPicPr>
          <p:blipFill>
            <a:blip r:embed="rId2" cstate="print"/>
            <a:stretch>
              <a:fillRect/>
            </a:stretch>
          </p:blipFill>
          <p:spPr>
            <a:xfrm>
              <a:off x="9593580" y="6437630"/>
              <a:ext cx="1219200" cy="426720"/>
            </a:xfrm>
            <a:prstGeom prst="rect">
              <a:avLst/>
            </a:prstGeom>
          </p:spPr>
        </p:pic>
        <p:pic>
          <p:nvPicPr>
            <p:cNvPr id="14" name="图片 13"/>
            <p:cNvPicPr>
              <a:picLocks noChangeAspect="1"/>
            </p:cNvPicPr>
            <p:nvPr/>
          </p:nvPicPr>
          <p:blipFill>
            <a:blip r:embed="rId2" cstate="print"/>
            <a:stretch>
              <a:fillRect/>
            </a:stretch>
          </p:blipFill>
          <p:spPr>
            <a:xfrm>
              <a:off x="10786110" y="6437630"/>
              <a:ext cx="1219200" cy="426720"/>
            </a:xfrm>
            <a:prstGeom prst="rect">
              <a:avLst/>
            </a:prstGeom>
          </p:spPr>
        </p:pic>
        <p:pic>
          <p:nvPicPr>
            <p:cNvPr id="15" name="图片 14"/>
            <p:cNvPicPr>
              <a:picLocks noChangeAspect="1"/>
            </p:cNvPicPr>
            <p:nvPr/>
          </p:nvPicPr>
          <p:blipFill rotWithShape="1">
            <a:blip r:embed="rId2" cstate="print"/>
            <a:srcRect r="83125"/>
            <a:stretch>
              <a:fillRect/>
            </a:stretch>
          </p:blipFill>
          <p:spPr>
            <a:xfrm>
              <a:off x="11986260" y="6437630"/>
              <a:ext cx="205740" cy="426720"/>
            </a:xfrm>
            <a:prstGeom prst="rect">
              <a:avLst/>
            </a:prstGeom>
          </p:spPr>
        </p:pic>
      </p:grpSp>
      <p:pic>
        <p:nvPicPr>
          <p:cNvPr id="16" name="图片 15"/>
          <p:cNvPicPr>
            <a:picLocks noChangeAspect="1"/>
          </p:cNvPicPr>
          <p:nvPr/>
        </p:nvPicPr>
        <p:blipFill>
          <a:blip r:embed="rId3" cstate="print">
            <a:lum bright="20000"/>
          </a:blip>
          <a:stretch>
            <a:fillRect/>
          </a:stretch>
        </p:blipFill>
        <p:spPr>
          <a:xfrm>
            <a:off x="934278" y="706605"/>
            <a:ext cx="2171446" cy="638661"/>
          </a:xfrm>
          <a:prstGeom prst="rect">
            <a:avLst/>
          </a:prstGeom>
        </p:spPr>
      </p:pic>
      <p:sp>
        <p:nvSpPr>
          <p:cNvPr id="17" name="文本框 16"/>
          <p:cNvSpPr txBox="1"/>
          <p:nvPr/>
        </p:nvSpPr>
        <p:spPr>
          <a:xfrm>
            <a:off x="934085" y="409575"/>
            <a:ext cx="4349750" cy="678815"/>
          </a:xfrm>
          <a:prstGeom prst="rect">
            <a:avLst/>
          </a:prstGeom>
          <a:noFill/>
        </p:spPr>
        <p:txBody>
          <a:bodyPr wrap="square" rtlCol="0">
            <a:spAutoFit/>
          </a:bodyPr>
          <a:lstStyle/>
          <a:p>
            <a:r>
              <a:rPr lang="zh-CN" altLang="en-US" sz="3600" b="1" dirty="0">
                <a:latin typeface="微软雅黑" panose="020B0503020204020204" pitchFamily="34" charset="-122"/>
                <a:ea typeface="微软雅黑" panose="020B0503020204020204" pitchFamily="34" charset="-122"/>
              </a:rPr>
              <a:t>教师例会的改革</a:t>
            </a:r>
          </a:p>
        </p:txBody>
      </p:sp>
      <p:pic>
        <p:nvPicPr>
          <p:cNvPr id="20" name="图片 19"/>
          <p:cNvPicPr>
            <a:picLocks noChangeAspect="1"/>
          </p:cNvPicPr>
          <p:nvPr/>
        </p:nvPicPr>
        <p:blipFill>
          <a:blip r:embed="rId4" cstate="print"/>
          <a:stretch>
            <a:fillRect/>
          </a:stretch>
        </p:blipFill>
        <p:spPr>
          <a:xfrm>
            <a:off x="4474845" y="5021743"/>
            <a:ext cx="2737485" cy="1291993"/>
          </a:xfrm>
          <a:prstGeom prst="rect">
            <a:avLst/>
          </a:prstGeom>
        </p:spPr>
      </p:pic>
      <p:pic>
        <p:nvPicPr>
          <p:cNvPr id="24" name="图片 23"/>
          <p:cNvPicPr>
            <a:picLocks noChangeAspect="1"/>
          </p:cNvPicPr>
          <p:nvPr/>
        </p:nvPicPr>
        <p:blipFill>
          <a:blip r:embed="rId5" cstate="print"/>
          <a:stretch>
            <a:fillRect/>
          </a:stretch>
        </p:blipFill>
        <p:spPr>
          <a:xfrm rot="5400000">
            <a:off x="4135408" y="2919744"/>
            <a:ext cx="3315969" cy="186115"/>
          </a:xfrm>
          <a:prstGeom prst="rect">
            <a:avLst/>
          </a:prstGeom>
        </p:spPr>
      </p:pic>
      <p:pic>
        <p:nvPicPr>
          <p:cNvPr id="25" name="图片 24"/>
          <p:cNvPicPr>
            <a:picLocks noChangeAspect="1"/>
          </p:cNvPicPr>
          <p:nvPr/>
        </p:nvPicPr>
        <p:blipFill>
          <a:blip r:embed="rId5" cstate="print"/>
          <a:stretch>
            <a:fillRect/>
          </a:stretch>
        </p:blipFill>
        <p:spPr>
          <a:xfrm>
            <a:off x="2038350" y="3723046"/>
            <a:ext cx="3623370" cy="232062"/>
          </a:xfrm>
          <a:prstGeom prst="rect">
            <a:avLst/>
          </a:prstGeom>
        </p:spPr>
      </p:pic>
      <p:sp>
        <p:nvSpPr>
          <p:cNvPr id="28" name="矩形 27"/>
          <p:cNvSpPr/>
          <p:nvPr/>
        </p:nvSpPr>
        <p:spPr>
          <a:xfrm>
            <a:off x="1458543" y="1785224"/>
            <a:ext cx="3865237" cy="1754505"/>
          </a:xfrm>
          <a:prstGeom prst="rect">
            <a:avLst/>
          </a:prstGeom>
        </p:spPr>
        <p:txBody>
          <a:bodyPr wrap="square">
            <a:spAutoFit/>
          </a:bodyPr>
          <a:lstStyle/>
          <a:p>
            <a:pPr defTabSz="457200">
              <a:lnSpc>
                <a:spcPct val="130000"/>
              </a:lnSpc>
            </a:pPr>
            <a:r>
              <a:rPr sz="2800" dirty="0" smtClean="0">
                <a:solidFill>
                  <a:srgbClr val="000000"/>
                </a:solidFill>
                <a:latin typeface="微软雅黑" panose="020B0503020204020204" pitchFamily="34" charset="-122"/>
                <a:ea typeface="微软雅黑" panose="020B0503020204020204" pitchFamily="34" charset="-122"/>
              </a:rPr>
              <a:t>如何在保证我们例会常规要求的基础上再进行研究的创新？</a:t>
            </a:r>
          </a:p>
        </p:txBody>
      </p:sp>
      <p:sp>
        <p:nvSpPr>
          <p:cNvPr id="29" name="文本框 28"/>
          <p:cNvSpPr txBox="1"/>
          <p:nvPr/>
        </p:nvSpPr>
        <p:spPr>
          <a:xfrm>
            <a:off x="6243320" y="2163445"/>
            <a:ext cx="3644900" cy="678815"/>
          </a:xfrm>
          <a:prstGeom prst="rect">
            <a:avLst/>
          </a:prstGeom>
          <a:noFill/>
        </p:spPr>
        <p:txBody>
          <a:bodyPr wrap="square" rtlCol="0">
            <a:spAutoFit/>
          </a:bodyPr>
          <a:lstStyle/>
          <a:p>
            <a:r>
              <a:rPr lang="zh-CN" altLang="en-US" sz="3600" b="1" dirty="0">
                <a:latin typeface="微软雅黑" panose="020B0503020204020204" pitchFamily="34" charset="-122"/>
                <a:ea typeface="微软雅黑" panose="020B0503020204020204" pitchFamily="34" charset="-122"/>
              </a:rPr>
              <a:t>校本培训</a:t>
            </a:r>
          </a:p>
        </p:txBody>
      </p:sp>
      <p:sp>
        <p:nvSpPr>
          <p:cNvPr id="2" name="文本框 1"/>
          <p:cNvSpPr txBox="1"/>
          <p:nvPr/>
        </p:nvSpPr>
        <p:spPr>
          <a:xfrm>
            <a:off x="6237605" y="3171190"/>
            <a:ext cx="3644900" cy="678815"/>
          </a:xfrm>
          <a:prstGeom prst="rect">
            <a:avLst/>
          </a:prstGeom>
          <a:noFill/>
        </p:spPr>
        <p:txBody>
          <a:bodyPr wrap="square" rtlCol="0">
            <a:spAutoFit/>
          </a:bodyPr>
          <a:lstStyle/>
          <a:p>
            <a:r>
              <a:rPr lang="zh-CN" altLang="en-US" sz="3600" b="1" dirty="0">
                <a:latin typeface="微软雅黑" panose="020B0503020204020204" pitchFamily="34" charset="-122"/>
                <a:ea typeface="微软雅黑" panose="020B0503020204020204" pitchFamily="34" charset="-122"/>
              </a:rPr>
              <a:t>校园长镜头</a:t>
            </a:r>
          </a:p>
        </p:txBody>
      </p:sp>
      <p:grpSp>
        <p:nvGrpSpPr>
          <p:cNvPr id="56" name="组合 55"/>
          <p:cNvGrpSpPr/>
          <p:nvPr/>
        </p:nvGrpSpPr>
        <p:grpSpPr>
          <a:xfrm>
            <a:off x="8862060" y="482600"/>
            <a:ext cx="2437130" cy="706755"/>
            <a:chOff x="1687" y="2311"/>
            <a:chExt cx="3838" cy="1113"/>
          </a:xfrm>
        </p:grpSpPr>
        <p:sp>
          <p:nvSpPr>
            <p:cNvPr id="3" name="圆角矩形 2"/>
            <p:cNvSpPr/>
            <p:nvPr/>
          </p:nvSpPr>
          <p:spPr>
            <a:xfrm>
              <a:off x="1687" y="2311"/>
              <a:ext cx="3838" cy="1113"/>
            </a:xfrm>
            <a:prstGeom prst="roundRect">
              <a:avLst>
                <a:gd name="adj" fmla="val 3030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latin typeface="楷体" panose="02010609060101010101" charset="-122"/>
                <a:ea typeface="楷体" panose="02010609060101010101" charset="-122"/>
              </a:endParaRPr>
            </a:p>
          </p:txBody>
        </p:sp>
        <p:sp>
          <p:nvSpPr>
            <p:cNvPr id="61" name="矩形 60"/>
            <p:cNvSpPr/>
            <p:nvPr/>
          </p:nvSpPr>
          <p:spPr>
            <a:xfrm>
              <a:off x="1931" y="2471"/>
              <a:ext cx="3205" cy="720"/>
            </a:xfrm>
            <a:prstGeom prst="rect">
              <a:avLst/>
            </a:prstGeom>
            <a:ln>
              <a:noFill/>
            </a:ln>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0"/>
                </a:spcAft>
              </a:pPr>
              <a:r>
                <a:rPr lang="zh-CN" altLang="zh-CN" sz="2400" b="1" kern="100" dirty="0">
                  <a:solidFill>
                    <a:schemeClr val="bg1"/>
                  </a:solidFill>
                  <a:latin typeface="楷体" panose="02010609060101010101" charset="-122"/>
                  <a:ea typeface="楷体" panose="02010609060101010101" charset="-122"/>
                  <a:cs typeface="Times New Roman" panose="02020603050405020304" pitchFamily="18" charset="0"/>
                </a:rPr>
                <a:t>运行机制探索</a:t>
              </a:r>
            </a:p>
          </p:txBody>
        </p:sp>
      </p:gr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6437630"/>
            <a:ext cx="12192000" cy="426720"/>
            <a:chOff x="0" y="6437630"/>
            <a:chExt cx="12192000" cy="426720"/>
          </a:xfrm>
        </p:grpSpPr>
        <p:pic>
          <p:nvPicPr>
            <p:cNvPr id="5" name="图片 4"/>
            <p:cNvPicPr>
              <a:picLocks noChangeAspect="1"/>
            </p:cNvPicPr>
            <p:nvPr/>
          </p:nvPicPr>
          <p:blipFill>
            <a:blip r:embed="rId2" cstate="print"/>
            <a:stretch>
              <a:fillRect/>
            </a:stretch>
          </p:blipFill>
          <p:spPr>
            <a:xfrm>
              <a:off x="0" y="6437630"/>
              <a:ext cx="1219200" cy="426720"/>
            </a:xfrm>
            <a:prstGeom prst="rect">
              <a:avLst/>
            </a:prstGeom>
          </p:spPr>
        </p:pic>
        <p:pic>
          <p:nvPicPr>
            <p:cNvPr id="6" name="图片 5"/>
            <p:cNvPicPr>
              <a:picLocks noChangeAspect="1"/>
            </p:cNvPicPr>
            <p:nvPr/>
          </p:nvPicPr>
          <p:blipFill>
            <a:blip r:embed="rId2" cstate="print"/>
            <a:stretch>
              <a:fillRect/>
            </a:stretch>
          </p:blipFill>
          <p:spPr>
            <a:xfrm>
              <a:off x="1200150" y="6437630"/>
              <a:ext cx="1219200" cy="426720"/>
            </a:xfrm>
            <a:prstGeom prst="rect">
              <a:avLst/>
            </a:prstGeom>
          </p:spPr>
        </p:pic>
        <p:pic>
          <p:nvPicPr>
            <p:cNvPr id="7" name="图片 6"/>
            <p:cNvPicPr>
              <a:picLocks noChangeAspect="1"/>
            </p:cNvPicPr>
            <p:nvPr/>
          </p:nvPicPr>
          <p:blipFill>
            <a:blip r:embed="rId2" cstate="print"/>
            <a:stretch>
              <a:fillRect/>
            </a:stretch>
          </p:blipFill>
          <p:spPr>
            <a:xfrm>
              <a:off x="2400300" y="6437630"/>
              <a:ext cx="1219200" cy="426720"/>
            </a:xfrm>
            <a:prstGeom prst="rect">
              <a:avLst/>
            </a:prstGeom>
          </p:spPr>
        </p:pic>
        <p:pic>
          <p:nvPicPr>
            <p:cNvPr id="8" name="图片 7"/>
            <p:cNvPicPr>
              <a:picLocks noChangeAspect="1"/>
            </p:cNvPicPr>
            <p:nvPr/>
          </p:nvPicPr>
          <p:blipFill>
            <a:blip r:embed="rId2" cstate="print"/>
            <a:stretch>
              <a:fillRect/>
            </a:stretch>
          </p:blipFill>
          <p:spPr>
            <a:xfrm>
              <a:off x="3592830" y="6437630"/>
              <a:ext cx="1219200" cy="426720"/>
            </a:xfrm>
            <a:prstGeom prst="rect">
              <a:avLst/>
            </a:prstGeom>
          </p:spPr>
        </p:pic>
        <p:pic>
          <p:nvPicPr>
            <p:cNvPr id="9" name="图片 8"/>
            <p:cNvPicPr>
              <a:picLocks noChangeAspect="1"/>
            </p:cNvPicPr>
            <p:nvPr/>
          </p:nvPicPr>
          <p:blipFill>
            <a:blip r:embed="rId2" cstate="print"/>
            <a:stretch>
              <a:fillRect/>
            </a:stretch>
          </p:blipFill>
          <p:spPr>
            <a:xfrm>
              <a:off x="4792980" y="6437630"/>
              <a:ext cx="1219200" cy="426720"/>
            </a:xfrm>
            <a:prstGeom prst="rect">
              <a:avLst/>
            </a:prstGeom>
          </p:spPr>
        </p:pic>
        <p:pic>
          <p:nvPicPr>
            <p:cNvPr id="10" name="图片 9"/>
            <p:cNvPicPr>
              <a:picLocks noChangeAspect="1"/>
            </p:cNvPicPr>
            <p:nvPr/>
          </p:nvPicPr>
          <p:blipFill>
            <a:blip r:embed="rId2" cstate="print"/>
            <a:stretch>
              <a:fillRect/>
            </a:stretch>
          </p:blipFill>
          <p:spPr>
            <a:xfrm>
              <a:off x="5993130" y="6437630"/>
              <a:ext cx="1219200" cy="426720"/>
            </a:xfrm>
            <a:prstGeom prst="rect">
              <a:avLst/>
            </a:prstGeom>
          </p:spPr>
        </p:pic>
        <p:pic>
          <p:nvPicPr>
            <p:cNvPr id="11" name="图片 10"/>
            <p:cNvPicPr>
              <a:picLocks noChangeAspect="1"/>
            </p:cNvPicPr>
            <p:nvPr/>
          </p:nvPicPr>
          <p:blipFill>
            <a:blip r:embed="rId2" cstate="print"/>
            <a:stretch>
              <a:fillRect/>
            </a:stretch>
          </p:blipFill>
          <p:spPr>
            <a:xfrm>
              <a:off x="7193280" y="6437630"/>
              <a:ext cx="1219200" cy="426720"/>
            </a:xfrm>
            <a:prstGeom prst="rect">
              <a:avLst/>
            </a:prstGeom>
          </p:spPr>
        </p:pic>
        <p:pic>
          <p:nvPicPr>
            <p:cNvPr id="12" name="图片 11"/>
            <p:cNvPicPr>
              <a:picLocks noChangeAspect="1"/>
            </p:cNvPicPr>
            <p:nvPr/>
          </p:nvPicPr>
          <p:blipFill>
            <a:blip r:embed="rId2" cstate="print"/>
            <a:stretch>
              <a:fillRect/>
            </a:stretch>
          </p:blipFill>
          <p:spPr>
            <a:xfrm>
              <a:off x="8393430" y="6437630"/>
              <a:ext cx="1219200" cy="426720"/>
            </a:xfrm>
            <a:prstGeom prst="rect">
              <a:avLst/>
            </a:prstGeom>
          </p:spPr>
        </p:pic>
        <p:pic>
          <p:nvPicPr>
            <p:cNvPr id="13" name="图片 12"/>
            <p:cNvPicPr>
              <a:picLocks noChangeAspect="1"/>
            </p:cNvPicPr>
            <p:nvPr/>
          </p:nvPicPr>
          <p:blipFill>
            <a:blip r:embed="rId2" cstate="print"/>
            <a:stretch>
              <a:fillRect/>
            </a:stretch>
          </p:blipFill>
          <p:spPr>
            <a:xfrm>
              <a:off x="9593580" y="6437630"/>
              <a:ext cx="1219200" cy="426720"/>
            </a:xfrm>
            <a:prstGeom prst="rect">
              <a:avLst/>
            </a:prstGeom>
          </p:spPr>
        </p:pic>
        <p:pic>
          <p:nvPicPr>
            <p:cNvPr id="14" name="图片 13"/>
            <p:cNvPicPr>
              <a:picLocks noChangeAspect="1"/>
            </p:cNvPicPr>
            <p:nvPr/>
          </p:nvPicPr>
          <p:blipFill>
            <a:blip r:embed="rId2" cstate="print"/>
            <a:stretch>
              <a:fillRect/>
            </a:stretch>
          </p:blipFill>
          <p:spPr>
            <a:xfrm>
              <a:off x="10786110" y="6437630"/>
              <a:ext cx="1219200" cy="426720"/>
            </a:xfrm>
            <a:prstGeom prst="rect">
              <a:avLst/>
            </a:prstGeom>
          </p:spPr>
        </p:pic>
        <p:pic>
          <p:nvPicPr>
            <p:cNvPr id="15" name="图片 14"/>
            <p:cNvPicPr>
              <a:picLocks noChangeAspect="1"/>
            </p:cNvPicPr>
            <p:nvPr/>
          </p:nvPicPr>
          <p:blipFill rotWithShape="1">
            <a:blip r:embed="rId2" cstate="print"/>
            <a:srcRect r="83125"/>
            <a:stretch>
              <a:fillRect/>
            </a:stretch>
          </p:blipFill>
          <p:spPr>
            <a:xfrm>
              <a:off x="11986260" y="6437630"/>
              <a:ext cx="205740" cy="426720"/>
            </a:xfrm>
            <a:prstGeom prst="rect">
              <a:avLst/>
            </a:prstGeom>
          </p:spPr>
        </p:pic>
      </p:grpSp>
      <p:pic>
        <p:nvPicPr>
          <p:cNvPr id="16" name="图片 15"/>
          <p:cNvPicPr>
            <a:picLocks noChangeAspect="1"/>
          </p:cNvPicPr>
          <p:nvPr/>
        </p:nvPicPr>
        <p:blipFill>
          <a:blip r:embed="rId3" cstate="print">
            <a:lum bright="20000"/>
          </a:blip>
          <a:stretch>
            <a:fillRect/>
          </a:stretch>
        </p:blipFill>
        <p:spPr>
          <a:xfrm>
            <a:off x="934278" y="706605"/>
            <a:ext cx="2171446" cy="638661"/>
          </a:xfrm>
          <a:prstGeom prst="rect">
            <a:avLst/>
          </a:prstGeom>
        </p:spPr>
      </p:pic>
      <p:sp>
        <p:nvSpPr>
          <p:cNvPr id="17" name="文本框 16"/>
          <p:cNvSpPr txBox="1"/>
          <p:nvPr/>
        </p:nvSpPr>
        <p:spPr>
          <a:xfrm>
            <a:off x="934085" y="409575"/>
            <a:ext cx="4349750" cy="678815"/>
          </a:xfrm>
          <a:prstGeom prst="rect">
            <a:avLst/>
          </a:prstGeom>
          <a:noFill/>
        </p:spPr>
        <p:txBody>
          <a:bodyPr wrap="square" rtlCol="0">
            <a:spAutoFit/>
          </a:bodyPr>
          <a:lstStyle/>
          <a:p>
            <a:r>
              <a:rPr lang="zh-CN" altLang="en-US" sz="3600" b="1" dirty="0">
                <a:latin typeface="微软雅黑" panose="020B0503020204020204" pitchFamily="34" charset="-122"/>
                <a:ea typeface="微软雅黑" panose="020B0503020204020204" pitchFamily="34" charset="-122"/>
              </a:rPr>
              <a:t>教研组研讨的变革</a:t>
            </a:r>
          </a:p>
        </p:txBody>
      </p:sp>
      <p:pic>
        <p:nvPicPr>
          <p:cNvPr id="20" name="图片 19"/>
          <p:cNvPicPr>
            <a:picLocks noChangeAspect="1"/>
          </p:cNvPicPr>
          <p:nvPr/>
        </p:nvPicPr>
        <p:blipFill>
          <a:blip r:embed="rId4" cstate="print"/>
          <a:stretch>
            <a:fillRect/>
          </a:stretch>
        </p:blipFill>
        <p:spPr>
          <a:xfrm>
            <a:off x="4474845" y="5021743"/>
            <a:ext cx="2737485" cy="1291993"/>
          </a:xfrm>
          <a:prstGeom prst="rect">
            <a:avLst/>
          </a:prstGeom>
        </p:spPr>
      </p:pic>
      <p:pic>
        <p:nvPicPr>
          <p:cNvPr id="24" name="图片 23"/>
          <p:cNvPicPr>
            <a:picLocks noChangeAspect="1"/>
          </p:cNvPicPr>
          <p:nvPr/>
        </p:nvPicPr>
        <p:blipFill>
          <a:blip r:embed="rId5" cstate="print"/>
          <a:stretch>
            <a:fillRect/>
          </a:stretch>
        </p:blipFill>
        <p:spPr>
          <a:xfrm rot="5400000">
            <a:off x="4135408" y="2919744"/>
            <a:ext cx="3315969" cy="186115"/>
          </a:xfrm>
          <a:prstGeom prst="rect">
            <a:avLst/>
          </a:prstGeom>
        </p:spPr>
      </p:pic>
      <p:sp>
        <p:nvSpPr>
          <p:cNvPr id="28" name="矩形 27"/>
          <p:cNvSpPr/>
          <p:nvPr/>
        </p:nvSpPr>
        <p:spPr>
          <a:xfrm>
            <a:off x="812113" y="1355329"/>
            <a:ext cx="3865237" cy="43662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defTabSz="457200">
              <a:lnSpc>
                <a:spcPct val="130000"/>
              </a:lnSpc>
            </a:pPr>
            <a:r>
              <a:rPr dirty="0" smtClean="0">
                <a:solidFill>
                  <a:srgbClr val="000000"/>
                </a:solidFill>
                <a:latin typeface="微软雅黑" panose="020B0503020204020204" pitchFamily="34" charset="-122"/>
                <a:ea typeface="微软雅黑" panose="020B0503020204020204" pitchFamily="34" charset="-122"/>
              </a:rPr>
              <a:t>英语组提出的“研读结合式研究”，通过“确定研讨学习主题——个体自主申报导读——大组共读深化认识——围绕主题展开研讨——形成共识付诸实践推行”改变学习方式，将单向的输入式学习改为多元互动的分层学习。他们数学组提出的“同步自陪式研究”，通过“外出前教学设计——活动中反思重建——回校后及时培训——实践后案例对比”的制度化推进，使再生性资源得到及时辐射。</a:t>
            </a:r>
          </a:p>
        </p:txBody>
      </p:sp>
      <p:sp>
        <p:nvSpPr>
          <p:cNvPr id="3" name="矩形 2"/>
          <p:cNvSpPr/>
          <p:nvPr/>
        </p:nvSpPr>
        <p:spPr>
          <a:xfrm>
            <a:off x="7056703" y="1482329"/>
            <a:ext cx="3865237" cy="29413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defTabSz="457200">
              <a:lnSpc>
                <a:spcPct val="130000"/>
              </a:lnSpc>
            </a:pPr>
            <a:r>
              <a:rPr dirty="0" smtClean="0">
                <a:solidFill>
                  <a:srgbClr val="000000"/>
                </a:solidFill>
                <a:latin typeface="微软雅黑" panose="020B0503020204020204" pitchFamily="34" charset="-122"/>
                <a:ea typeface="微软雅黑" panose="020B0503020204020204" pitchFamily="34" charset="-122"/>
              </a:rPr>
              <a:t>综合组提出的“微型课题式研究”，通过“组内研讨查找薄弱问题——自主申报学科研究主题——定期交流完善研究进程——总结提炼形成有效策略——滚动深化生成新课题”这样螺旋上升的研究方式，实现从选题空泛到凸显学科性，从内容单一向系列化发展的变化。</a:t>
            </a:r>
          </a:p>
        </p:txBody>
      </p:sp>
      <p:grpSp>
        <p:nvGrpSpPr>
          <p:cNvPr id="56" name="组合 55"/>
          <p:cNvGrpSpPr/>
          <p:nvPr/>
        </p:nvGrpSpPr>
        <p:grpSpPr>
          <a:xfrm>
            <a:off x="8862060" y="482600"/>
            <a:ext cx="2437130" cy="706755"/>
            <a:chOff x="1687" y="2311"/>
            <a:chExt cx="3838" cy="1113"/>
          </a:xfrm>
        </p:grpSpPr>
        <p:sp>
          <p:nvSpPr>
            <p:cNvPr id="18" name="圆角矩形 17"/>
            <p:cNvSpPr/>
            <p:nvPr/>
          </p:nvSpPr>
          <p:spPr>
            <a:xfrm>
              <a:off x="1687" y="2311"/>
              <a:ext cx="3838" cy="1113"/>
            </a:xfrm>
            <a:prstGeom prst="roundRect">
              <a:avLst>
                <a:gd name="adj" fmla="val 3030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latin typeface="楷体" panose="02010609060101010101" charset="-122"/>
                <a:ea typeface="楷体" panose="02010609060101010101" charset="-122"/>
              </a:endParaRPr>
            </a:p>
          </p:txBody>
        </p:sp>
        <p:sp>
          <p:nvSpPr>
            <p:cNvPr id="61" name="矩形 60"/>
            <p:cNvSpPr/>
            <p:nvPr/>
          </p:nvSpPr>
          <p:spPr>
            <a:xfrm>
              <a:off x="1931" y="2471"/>
              <a:ext cx="3205" cy="720"/>
            </a:xfrm>
            <a:prstGeom prst="rect">
              <a:avLst/>
            </a:prstGeom>
            <a:ln>
              <a:noFill/>
            </a:ln>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0"/>
                </a:spcAft>
              </a:pPr>
              <a:r>
                <a:rPr lang="zh-CN" altLang="zh-CN" sz="2400" b="1" kern="100" dirty="0">
                  <a:solidFill>
                    <a:schemeClr val="bg1"/>
                  </a:solidFill>
                  <a:latin typeface="楷体" panose="02010609060101010101" charset="-122"/>
                  <a:ea typeface="楷体" panose="02010609060101010101" charset="-122"/>
                  <a:cs typeface="Times New Roman" panose="02020603050405020304" pitchFamily="18" charset="0"/>
                </a:rPr>
                <a:t>运行机制探索</a:t>
              </a:r>
            </a:p>
          </p:txBody>
        </p:sp>
      </p:gr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6437630"/>
            <a:ext cx="12192000" cy="426720"/>
            <a:chOff x="0" y="6437630"/>
            <a:chExt cx="12192000" cy="426720"/>
          </a:xfrm>
        </p:grpSpPr>
        <p:pic>
          <p:nvPicPr>
            <p:cNvPr id="5" name="图片 4"/>
            <p:cNvPicPr>
              <a:picLocks noChangeAspect="1"/>
            </p:cNvPicPr>
            <p:nvPr/>
          </p:nvPicPr>
          <p:blipFill>
            <a:blip r:embed="rId2" cstate="print"/>
            <a:stretch>
              <a:fillRect/>
            </a:stretch>
          </p:blipFill>
          <p:spPr>
            <a:xfrm>
              <a:off x="0" y="6437630"/>
              <a:ext cx="1219200" cy="426720"/>
            </a:xfrm>
            <a:prstGeom prst="rect">
              <a:avLst/>
            </a:prstGeom>
          </p:spPr>
        </p:pic>
        <p:pic>
          <p:nvPicPr>
            <p:cNvPr id="6" name="图片 5"/>
            <p:cNvPicPr>
              <a:picLocks noChangeAspect="1"/>
            </p:cNvPicPr>
            <p:nvPr/>
          </p:nvPicPr>
          <p:blipFill>
            <a:blip r:embed="rId2" cstate="print"/>
            <a:stretch>
              <a:fillRect/>
            </a:stretch>
          </p:blipFill>
          <p:spPr>
            <a:xfrm>
              <a:off x="1200150" y="6437630"/>
              <a:ext cx="1219200" cy="426720"/>
            </a:xfrm>
            <a:prstGeom prst="rect">
              <a:avLst/>
            </a:prstGeom>
          </p:spPr>
        </p:pic>
        <p:pic>
          <p:nvPicPr>
            <p:cNvPr id="7" name="图片 6"/>
            <p:cNvPicPr>
              <a:picLocks noChangeAspect="1"/>
            </p:cNvPicPr>
            <p:nvPr/>
          </p:nvPicPr>
          <p:blipFill>
            <a:blip r:embed="rId2" cstate="print"/>
            <a:stretch>
              <a:fillRect/>
            </a:stretch>
          </p:blipFill>
          <p:spPr>
            <a:xfrm>
              <a:off x="2400300" y="6437630"/>
              <a:ext cx="1219200" cy="426720"/>
            </a:xfrm>
            <a:prstGeom prst="rect">
              <a:avLst/>
            </a:prstGeom>
          </p:spPr>
        </p:pic>
        <p:pic>
          <p:nvPicPr>
            <p:cNvPr id="8" name="图片 7"/>
            <p:cNvPicPr>
              <a:picLocks noChangeAspect="1"/>
            </p:cNvPicPr>
            <p:nvPr/>
          </p:nvPicPr>
          <p:blipFill>
            <a:blip r:embed="rId2" cstate="print"/>
            <a:stretch>
              <a:fillRect/>
            </a:stretch>
          </p:blipFill>
          <p:spPr>
            <a:xfrm>
              <a:off x="3592830" y="6437630"/>
              <a:ext cx="1219200" cy="426720"/>
            </a:xfrm>
            <a:prstGeom prst="rect">
              <a:avLst/>
            </a:prstGeom>
          </p:spPr>
        </p:pic>
        <p:pic>
          <p:nvPicPr>
            <p:cNvPr id="9" name="图片 8"/>
            <p:cNvPicPr>
              <a:picLocks noChangeAspect="1"/>
            </p:cNvPicPr>
            <p:nvPr/>
          </p:nvPicPr>
          <p:blipFill>
            <a:blip r:embed="rId2" cstate="print"/>
            <a:stretch>
              <a:fillRect/>
            </a:stretch>
          </p:blipFill>
          <p:spPr>
            <a:xfrm>
              <a:off x="4792980" y="6437630"/>
              <a:ext cx="1219200" cy="426720"/>
            </a:xfrm>
            <a:prstGeom prst="rect">
              <a:avLst/>
            </a:prstGeom>
          </p:spPr>
        </p:pic>
        <p:pic>
          <p:nvPicPr>
            <p:cNvPr id="10" name="图片 9"/>
            <p:cNvPicPr>
              <a:picLocks noChangeAspect="1"/>
            </p:cNvPicPr>
            <p:nvPr/>
          </p:nvPicPr>
          <p:blipFill>
            <a:blip r:embed="rId2" cstate="print"/>
            <a:stretch>
              <a:fillRect/>
            </a:stretch>
          </p:blipFill>
          <p:spPr>
            <a:xfrm>
              <a:off x="5993130" y="6437630"/>
              <a:ext cx="1219200" cy="426720"/>
            </a:xfrm>
            <a:prstGeom prst="rect">
              <a:avLst/>
            </a:prstGeom>
          </p:spPr>
        </p:pic>
        <p:pic>
          <p:nvPicPr>
            <p:cNvPr id="11" name="图片 10"/>
            <p:cNvPicPr>
              <a:picLocks noChangeAspect="1"/>
            </p:cNvPicPr>
            <p:nvPr/>
          </p:nvPicPr>
          <p:blipFill>
            <a:blip r:embed="rId2" cstate="print"/>
            <a:stretch>
              <a:fillRect/>
            </a:stretch>
          </p:blipFill>
          <p:spPr>
            <a:xfrm>
              <a:off x="7193280" y="6437630"/>
              <a:ext cx="1219200" cy="426720"/>
            </a:xfrm>
            <a:prstGeom prst="rect">
              <a:avLst/>
            </a:prstGeom>
          </p:spPr>
        </p:pic>
        <p:pic>
          <p:nvPicPr>
            <p:cNvPr id="12" name="图片 11"/>
            <p:cNvPicPr>
              <a:picLocks noChangeAspect="1"/>
            </p:cNvPicPr>
            <p:nvPr/>
          </p:nvPicPr>
          <p:blipFill>
            <a:blip r:embed="rId2" cstate="print"/>
            <a:stretch>
              <a:fillRect/>
            </a:stretch>
          </p:blipFill>
          <p:spPr>
            <a:xfrm>
              <a:off x="8393430" y="6437630"/>
              <a:ext cx="1219200" cy="426720"/>
            </a:xfrm>
            <a:prstGeom prst="rect">
              <a:avLst/>
            </a:prstGeom>
          </p:spPr>
        </p:pic>
        <p:pic>
          <p:nvPicPr>
            <p:cNvPr id="13" name="图片 12"/>
            <p:cNvPicPr>
              <a:picLocks noChangeAspect="1"/>
            </p:cNvPicPr>
            <p:nvPr/>
          </p:nvPicPr>
          <p:blipFill>
            <a:blip r:embed="rId2" cstate="print"/>
            <a:stretch>
              <a:fillRect/>
            </a:stretch>
          </p:blipFill>
          <p:spPr>
            <a:xfrm>
              <a:off x="9593580" y="6437630"/>
              <a:ext cx="1219200" cy="426720"/>
            </a:xfrm>
            <a:prstGeom prst="rect">
              <a:avLst/>
            </a:prstGeom>
          </p:spPr>
        </p:pic>
        <p:pic>
          <p:nvPicPr>
            <p:cNvPr id="14" name="图片 13"/>
            <p:cNvPicPr>
              <a:picLocks noChangeAspect="1"/>
            </p:cNvPicPr>
            <p:nvPr/>
          </p:nvPicPr>
          <p:blipFill>
            <a:blip r:embed="rId2" cstate="print"/>
            <a:stretch>
              <a:fillRect/>
            </a:stretch>
          </p:blipFill>
          <p:spPr>
            <a:xfrm>
              <a:off x="10786110" y="6437630"/>
              <a:ext cx="1219200" cy="426720"/>
            </a:xfrm>
            <a:prstGeom prst="rect">
              <a:avLst/>
            </a:prstGeom>
          </p:spPr>
        </p:pic>
        <p:pic>
          <p:nvPicPr>
            <p:cNvPr id="15" name="图片 14"/>
            <p:cNvPicPr>
              <a:picLocks noChangeAspect="1"/>
            </p:cNvPicPr>
            <p:nvPr/>
          </p:nvPicPr>
          <p:blipFill rotWithShape="1">
            <a:blip r:embed="rId2" cstate="print"/>
            <a:srcRect r="83125"/>
            <a:stretch>
              <a:fillRect/>
            </a:stretch>
          </p:blipFill>
          <p:spPr>
            <a:xfrm>
              <a:off x="11986260" y="6437630"/>
              <a:ext cx="205740" cy="426720"/>
            </a:xfrm>
            <a:prstGeom prst="rect">
              <a:avLst/>
            </a:prstGeom>
          </p:spPr>
        </p:pic>
      </p:grpSp>
      <p:pic>
        <p:nvPicPr>
          <p:cNvPr id="16" name="图片 15"/>
          <p:cNvPicPr>
            <a:picLocks noChangeAspect="1"/>
          </p:cNvPicPr>
          <p:nvPr/>
        </p:nvPicPr>
        <p:blipFill>
          <a:blip r:embed="rId3" cstate="print">
            <a:lum bright="20000"/>
          </a:blip>
          <a:stretch>
            <a:fillRect/>
          </a:stretch>
        </p:blipFill>
        <p:spPr>
          <a:xfrm>
            <a:off x="934278" y="706605"/>
            <a:ext cx="2171446" cy="638661"/>
          </a:xfrm>
          <a:prstGeom prst="rect">
            <a:avLst/>
          </a:prstGeom>
        </p:spPr>
      </p:pic>
      <p:sp>
        <p:nvSpPr>
          <p:cNvPr id="17" name="文本框 16"/>
          <p:cNvSpPr txBox="1"/>
          <p:nvPr/>
        </p:nvSpPr>
        <p:spPr>
          <a:xfrm>
            <a:off x="934085" y="409575"/>
            <a:ext cx="5806440" cy="1227455"/>
          </a:xfrm>
          <a:prstGeom prst="rect">
            <a:avLst/>
          </a:prstGeom>
          <a:noFill/>
        </p:spPr>
        <p:txBody>
          <a:bodyPr wrap="square" rtlCol="0">
            <a:spAutoFit/>
          </a:bodyPr>
          <a:lstStyle/>
          <a:p>
            <a:r>
              <a:rPr lang="zh-CN" altLang="en-US" sz="3600" b="1" dirty="0">
                <a:latin typeface="微软雅黑" panose="020B0503020204020204" pitchFamily="34" charset="-122"/>
                <a:ea typeface="微软雅黑" panose="020B0503020204020204" pitchFamily="34" charset="-122"/>
                <a:sym typeface="+mn-ea"/>
              </a:rPr>
              <a:t>激励完善的制度与措施</a:t>
            </a:r>
            <a:endParaRPr lang="zh-CN" altLang="en-US" sz="3600" b="1" dirty="0">
              <a:latin typeface="微软雅黑" panose="020B0503020204020204" pitchFamily="34" charset="-122"/>
              <a:ea typeface="微软雅黑" panose="020B0503020204020204" pitchFamily="34" charset="-122"/>
            </a:endParaRPr>
          </a:p>
          <a:p>
            <a:endParaRPr lang="zh-CN" altLang="en-US" sz="3600" b="1" dirty="0">
              <a:latin typeface="微软雅黑" panose="020B0503020204020204" pitchFamily="34" charset="-122"/>
              <a:ea typeface="微软雅黑" panose="020B0503020204020204" pitchFamily="34" charset="-122"/>
            </a:endParaRPr>
          </a:p>
        </p:txBody>
      </p:sp>
      <p:pic>
        <p:nvPicPr>
          <p:cNvPr id="20" name="图片 19"/>
          <p:cNvPicPr>
            <a:picLocks noChangeAspect="1"/>
          </p:cNvPicPr>
          <p:nvPr/>
        </p:nvPicPr>
        <p:blipFill>
          <a:blip r:embed="rId4" cstate="print"/>
          <a:stretch>
            <a:fillRect/>
          </a:stretch>
        </p:blipFill>
        <p:spPr>
          <a:xfrm>
            <a:off x="4474845" y="5021743"/>
            <a:ext cx="2737485" cy="1291993"/>
          </a:xfrm>
          <a:prstGeom prst="rect">
            <a:avLst/>
          </a:prstGeom>
        </p:spPr>
      </p:pic>
      <p:pic>
        <p:nvPicPr>
          <p:cNvPr id="24" name="图片 23"/>
          <p:cNvPicPr>
            <a:picLocks noChangeAspect="1"/>
          </p:cNvPicPr>
          <p:nvPr/>
        </p:nvPicPr>
        <p:blipFill>
          <a:blip r:embed="rId5" cstate="print"/>
          <a:stretch>
            <a:fillRect/>
          </a:stretch>
        </p:blipFill>
        <p:spPr>
          <a:xfrm rot="5400000">
            <a:off x="4135408" y="2919744"/>
            <a:ext cx="3315969" cy="186115"/>
          </a:xfrm>
          <a:prstGeom prst="rect">
            <a:avLst/>
          </a:prstGeom>
        </p:spPr>
      </p:pic>
      <p:sp>
        <p:nvSpPr>
          <p:cNvPr id="28" name="矩形 27"/>
          <p:cNvSpPr/>
          <p:nvPr/>
        </p:nvSpPr>
        <p:spPr>
          <a:xfrm>
            <a:off x="1017218" y="1584564"/>
            <a:ext cx="3865237" cy="258508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defTabSz="457200">
              <a:lnSpc>
                <a:spcPct val="130000"/>
              </a:lnSpc>
            </a:pPr>
            <a:r>
              <a:rPr dirty="0" smtClean="0">
                <a:solidFill>
                  <a:srgbClr val="000000"/>
                </a:solidFill>
                <a:latin typeface="微软雅黑" panose="020B0503020204020204" pitchFamily="34" charset="-122"/>
                <a:ea typeface="微软雅黑" panose="020B0503020204020204" pitchFamily="34" charset="-122"/>
              </a:rPr>
              <a:t>日常性的制度与措施，重点关注日常研究性变革实践中教师“成事与成人”方面典型性事件与个案的持续性发现、总结、表彰与推广，旨在及时鼓励激发与完善提升。如本学期我们青年教师备战骏马杯比赛中的典型事例可以进行发现表扬。</a:t>
            </a:r>
          </a:p>
        </p:txBody>
      </p:sp>
      <p:sp>
        <p:nvSpPr>
          <p:cNvPr id="3" name="矩形 2"/>
          <p:cNvSpPr/>
          <p:nvPr/>
        </p:nvSpPr>
        <p:spPr>
          <a:xfrm>
            <a:off x="6740473" y="1562974"/>
            <a:ext cx="3865237" cy="29413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defTabSz="457200">
              <a:lnSpc>
                <a:spcPct val="130000"/>
              </a:lnSpc>
            </a:pPr>
            <a:r>
              <a:rPr dirty="0" smtClean="0">
                <a:solidFill>
                  <a:srgbClr val="000000"/>
                </a:solidFill>
                <a:latin typeface="微软雅黑" panose="020B0503020204020204" pitchFamily="34" charset="-122"/>
                <a:ea typeface="微软雅黑" panose="020B0503020204020204" pitchFamily="34" charset="-122"/>
              </a:rPr>
              <a:t>阶段性的制度与措施，重点关注各层面、各领域阶段性工作与发展取得成效的人与事，并形成如下框架：每学年一次评选“优秀教育工作者”，每两年一次评选“希望之星”、“十佳教师”、“模范班主任”、“服务明星”等，每年教师节进行隆重的宣传表彰。</a:t>
            </a:r>
          </a:p>
        </p:txBody>
      </p:sp>
      <p:grpSp>
        <p:nvGrpSpPr>
          <p:cNvPr id="56" name="组合 55"/>
          <p:cNvGrpSpPr/>
          <p:nvPr/>
        </p:nvGrpSpPr>
        <p:grpSpPr>
          <a:xfrm>
            <a:off x="8862060" y="482600"/>
            <a:ext cx="2437130" cy="706755"/>
            <a:chOff x="1687" y="2311"/>
            <a:chExt cx="3838" cy="1113"/>
          </a:xfrm>
        </p:grpSpPr>
        <p:sp>
          <p:nvSpPr>
            <p:cNvPr id="2" name="圆角矩形 1"/>
            <p:cNvSpPr/>
            <p:nvPr/>
          </p:nvSpPr>
          <p:spPr>
            <a:xfrm>
              <a:off x="1687" y="2311"/>
              <a:ext cx="3838" cy="1113"/>
            </a:xfrm>
            <a:prstGeom prst="roundRect">
              <a:avLst>
                <a:gd name="adj" fmla="val 3030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latin typeface="楷体" panose="02010609060101010101" charset="-122"/>
                <a:ea typeface="楷体" panose="02010609060101010101" charset="-122"/>
              </a:endParaRPr>
            </a:p>
          </p:txBody>
        </p:sp>
        <p:sp>
          <p:nvSpPr>
            <p:cNvPr id="61" name="矩形 60"/>
            <p:cNvSpPr/>
            <p:nvPr/>
          </p:nvSpPr>
          <p:spPr>
            <a:xfrm>
              <a:off x="1931" y="2471"/>
              <a:ext cx="3205" cy="720"/>
            </a:xfrm>
            <a:prstGeom prst="rect">
              <a:avLst/>
            </a:prstGeom>
            <a:ln>
              <a:noFill/>
            </a:ln>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0"/>
                </a:spcAft>
              </a:pPr>
              <a:r>
                <a:rPr lang="zh-CN" altLang="zh-CN" sz="2400" b="1" kern="100" dirty="0">
                  <a:solidFill>
                    <a:schemeClr val="bg1"/>
                  </a:solidFill>
                  <a:latin typeface="楷体" panose="02010609060101010101" charset="-122"/>
                  <a:ea typeface="楷体" panose="02010609060101010101" charset="-122"/>
                  <a:cs typeface="Times New Roman" panose="02020603050405020304" pitchFamily="18" charset="0"/>
                </a:rPr>
                <a:t>运行机制探索</a:t>
              </a:r>
            </a:p>
          </p:txBody>
        </p:sp>
      </p:gr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清风素材 https://12sc.taobao.com">
  <a:themeElements>
    <a:clrScheme name="自定义 9">
      <a:dk1>
        <a:sysClr val="windowText" lastClr="000000"/>
      </a:dk1>
      <a:lt1>
        <a:sysClr val="window" lastClr="FFFFFF"/>
      </a:lt1>
      <a:dk2>
        <a:srgbClr val="44546A"/>
      </a:dk2>
      <a:lt2>
        <a:srgbClr val="E7E6E6"/>
      </a:lt2>
      <a:accent1>
        <a:srgbClr val="18CFE2"/>
      </a:accent1>
      <a:accent2>
        <a:srgbClr val="C00000"/>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463</Words>
  <Application>Microsoft Office PowerPoint</Application>
  <PresentationFormat>自定义</PresentationFormat>
  <Paragraphs>65</Paragraphs>
  <Slides>10</Slides>
  <Notes>0</Notes>
  <HiddenSlides>0</HiddenSlides>
  <MMClips>0</MMClips>
  <ScaleCrop>false</ScaleCrop>
  <HeadingPairs>
    <vt:vector size="4" baseType="variant">
      <vt:variant>
        <vt:lpstr>主题</vt:lpstr>
      </vt:variant>
      <vt:variant>
        <vt:i4>1</vt:i4>
      </vt:variant>
      <vt:variant>
        <vt:lpstr>幻灯片标题</vt:lpstr>
      </vt:variant>
      <vt:variant>
        <vt:i4>10</vt:i4>
      </vt:variant>
    </vt:vector>
  </HeadingPairs>
  <TitlesOfParts>
    <vt:vector size="11" baseType="lpstr">
      <vt:lpstr>清风素材 https://12sc.taobao.com</vt:lpstr>
      <vt:lpstr>幻灯片 1</vt:lpstr>
      <vt:lpstr>幻灯片 2</vt:lpstr>
      <vt:lpstr>幻灯片 3</vt:lpstr>
      <vt:lpstr>幻灯片 4</vt:lpstr>
      <vt:lpstr>幻灯片 5</vt:lpstr>
      <vt:lpstr>幻灯片 6</vt:lpstr>
      <vt:lpstr>幻灯片 7</vt:lpstr>
      <vt:lpstr>幻灯片 8</vt:lpstr>
      <vt:lpstr>幻灯片 9</vt:lpstr>
      <vt:lpstr>幻灯片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哎呀小小草</dc:title>
  <dc:subject>哎呀小小草</dc:subject>
  <dc:creator>哎呀小小草</dc:creator>
  <cp:keywords>https://800sucai.taobao.com</cp:keywords>
  <dc:description>https://800sucai.taobao.com</dc:description>
  <cp:lastModifiedBy>Administrator</cp:lastModifiedBy>
  <cp:revision>45</cp:revision>
  <dcterms:created xsi:type="dcterms:W3CDTF">2015-08-19T09:36:00Z</dcterms:created>
  <dcterms:modified xsi:type="dcterms:W3CDTF">2017-01-10T03:30:05Z</dcterms:modified>
  <cp:category>https://800sucai.taobao.com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