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68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CCFF"/>
    <a:srgbClr val="69626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EA9C8A-7951-4023-A9C2-26650FED031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57D9FDC-D29D-4A9F-A894-125F3C056EBF}">
      <dgm:prSet phldrT="[文本]"/>
      <dgm:spPr>
        <a:solidFill>
          <a:srgbClr val="FFCCFF"/>
        </a:solidFill>
        <a:effectLst>
          <a:glow rad="228600">
            <a:schemeClr val="accent2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zh-CN" altLang="en-US" dirty="0" smtClean="0">
              <a:solidFill>
                <a:schemeClr val="bg2">
                  <a:lumMod val="10000"/>
                </a:schemeClr>
              </a:solidFill>
            </a:rPr>
            <a:t>董事长：盛亚萍</a:t>
          </a:r>
          <a:endParaRPr lang="zh-CN" altLang="en-US" dirty="0">
            <a:solidFill>
              <a:schemeClr val="bg2">
                <a:lumMod val="10000"/>
              </a:schemeClr>
            </a:solidFill>
          </a:endParaRPr>
        </a:p>
      </dgm:t>
    </dgm:pt>
    <dgm:pt modelId="{5A7EDF94-2AE2-4D76-9B9A-9BB02A3BD394}" type="parTrans" cxnId="{8A0203A9-03A3-4DC6-8CC3-BDAE4F31B826}">
      <dgm:prSet/>
      <dgm:spPr/>
      <dgm:t>
        <a:bodyPr/>
        <a:lstStyle/>
        <a:p>
          <a:endParaRPr lang="zh-CN" altLang="en-US"/>
        </a:p>
      </dgm:t>
    </dgm:pt>
    <dgm:pt modelId="{0860E0A9-B7C5-4A5A-90A9-8AB70847D794}" type="sibTrans" cxnId="{8A0203A9-03A3-4DC6-8CC3-BDAE4F31B826}">
      <dgm:prSet/>
      <dgm:spPr/>
      <dgm:t>
        <a:bodyPr/>
        <a:lstStyle/>
        <a:p>
          <a:endParaRPr lang="zh-CN" altLang="en-US"/>
        </a:p>
      </dgm:t>
    </dgm:pt>
    <dgm:pt modelId="{5676452A-B70D-4A13-A67A-23345E13B10B}">
      <dgm:prSet phldrT="[文本]"/>
      <dgm:spPr>
        <a:solidFill>
          <a:srgbClr val="FFCCFF"/>
        </a:solidFill>
        <a:effectLst>
          <a:glow rad="101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zh-CN" altLang="en-US" dirty="0" smtClean="0">
              <a:solidFill>
                <a:schemeClr val="bg2">
                  <a:lumMod val="10000"/>
                </a:schemeClr>
              </a:solidFill>
            </a:rPr>
            <a:t>副董事长：周静</a:t>
          </a:r>
          <a:endParaRPr lang="zh-CN" altLang="en-US" dirty="0">
            <a:solidFill>
              <a:schemeClr val="bg2">
                <a:lumMod val="10000"/>
              </a:schemeClr>
            </a:solidFill>
          </a:endParaRPr>
        </a:p>
      </dgm:t>
    </dgm:pt>
    <dgm:pt modelId="{6F5443CD-8765-4680-B1E4-0180260D27EB}" type="parTrans" cxnId="{5D8C7B8D-9085-482F-B431-E1CF62C72A48}">
      <dgm:prSet/>
      <dgm:spPr/>
      <dgm:t>
        <a:bodyPr/>
        <a:lstStyle/>
        <a:p>
          <a:endParaRPr lang="zh-CN" altLang="en-US"/>
        </a:p>
      </dgm:t>
    </dgm:pt>
    <dgm:pt modelId="{BDF5803F-075B-4381-91A0-0B197AEE15C8}" type="sibTrans" cxnId="{5D8C7B8D-9085-482F-B431-E1CF62C72A48}">
      <dgm:prSet/>
      <dgm:spPr/>
      <dgm:t>
        <a:bodyPr/>
        <a:lstStyle/>
        <a:p>
          <a:endParaRPr lang="zh-CN" altLang="en-US"/>
        </a:p>
      </dgm:t>
    </dgm:pt>
    <dgm:pt modelId="{42623C79-DABB-4852-AF0D-59F37D686C54}">
      <dgm:prSet phldrT="[文本]"/>
      <dgm:spPr>
        <a:solidFill>
          <a:srgbClr val="FFCCFF"/>
        </a:solidFill>
        <a:effectLst>
          <a:glow rad="101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zh-CN" altLang="en-US" dirty="0" smtClean="0">
              <a:solidFill>
                <a:schemeClr val="bg2">
                  <a:lumMod val="10000"/>
                </a:schemeClr>
              </a:solidFill>
            </a:rPr>
            <a:t>董事：吴春燕、朱小昌、祝卫其</a:t>
          </a:r>
          <a:endParaRPr lang="zh-CN" altLang="en-US" dirty="0">
            <a:solidFill>
              <a:schemeClr val="bg2">
                <a:lumMod val="10000"/>
              </a:schemeClr>
            </a:solidFill>
          </a:endParaRPr>
        </a:p>
      </dgm:t>
    </dgm:pt>
    <dgm:pt modelId="{A2D9CEA5-6E76-49C7-9426-A931F0EA78FA}" type="parTrans" cxnId="{B4A731FC-4C5B-4380-BD80-C99D32465A6C}">
      <dgm:prSet/>
      <dgm:spPr/>
      <dgm:t>
        <a:bodyPr/>
        <a:lstStyle/>
        <a:p>
          <a:endParaRPr lang="zh-CN" altLang="en-US"/>
        </a:p>
      </dgm:t>
    </dgm:pt>
    <dgm:pt modelId="{0817C906-1C1A-4345-B16F-1BEF510B075D}" type="sibTrans" cxnId="{B4A731FC-4C5B-4380-BD80-C99D32465A6C}">
      <dgm:prSet/>
      <dgm:spPr/>
      <dgm:t>
        <a:bodyPr/>
        <a:lstStyle/>
        <a:p>
          <a:endParaRPr lang="zh-CN" altLang="en-US"/>
        </a:p>
      </dgm:t>
    </dgm:pt>
    <dgm:pt modelId="{C8390F7E-776E-4D7B-B150-506E6EB1AC36}">
      <dgm:prSet/>
      <dgm:spPr>
        <a:solidFill>
          <a:srgbClr val="FFCCFF"/>
        </a:solidFill>
        <a:effectLst>
          <a:glow rad="101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zh-CN" altLang="en-US" dirty="0" smtClean="0">
              <a:solidFill>
                <a:schemeClr val="bg2">
                  <a:lumMod val="10000"/>
                </a:schemeClr>
              </a:solidFill>
            </a:rPr>
            <a:t>分行行长：各中队辅导员</a:t>
          </a:r>
          <a:endParaRPr lang="zh-CN" altLang="en-US" dirty="0">
            <a:solidFill>
              <a:schemeClr val="bg2">
                <a:lumMod val="10000"/>
              </a:schemeClr>
            </a:solidFill>
          </a:endParaRPr>
        </a:p>
      </dgm:t>
    </dgm:pt>
    <dgm:pt modelId="{1B030981-07BC-444D-8483-C1CF723F26FE}" type="parTrans" cxnId="{3A8AB429-6908-4C51-B803-879225E22678}">
      <dgm:prSet/>
      <dgm:spPr/>
      <dgm:t>
        <a:bodyPr/>
        <a:lstStyle/>
        <a:p>
          <a:endParaRPr lang="zh-CN" altLang="en-US"/>
        </a:p>
      </dgm:t>
    </dgm:pt>
    <dgm:pt modelId="{2CD79827-2A2B-4684-86A6-A45914BFFF80}" type="sibTrans" cxnId="{3A8AB429-6908-4C51-B803-879225E22678}">
      <dgm:prSet/>
      <dgm:spPr/>
      <dgm:t>
        <a:bodyPr/>
        <a:lstStyle/>
        <a:p>
          <a:endParaRPr lang="zh-CN" altLang="en-US"/>
        </a:p>
      </dgm:t>
    </dgm:pt>
    <dgm:pt modelId="{14C7A846-B62D-4BA5-B75F-E042CD94235F}">
      <dgm:prSet/>
      <dgm:spPr>
        <a:solidFill>
          <a:srgbClr val="FFCCFF"/>
        </a:solidFill>
        <a:ln>
          <a:solidFill>
            <a:schemeClr val="accent1"/>
          </a:solidFill>
        </a:ln>
        <a:effectLst>
          <a:glow rad="101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zh-CN" altLang="en-US" baseline="0" dirty="0" smtClean="0">
              <a:solidFill>
                <a:schemeClr val="bg2">
                  <a:lumMod val="10000"/>
                </a:schemeClr>
              </a:solidFill>
            </a:rPr>
            <a:t>总行行长：袁明明</a:t>
          </a:r>
          <a:endParaRPr lang="zh-CN" altLang="en-US" baseline="0" dirty="0">
            <a:solidFill>
              <a:schemeClr val="bg2">
                <a:lumMod val="10000"/>
              </a:schemeClr>
            </a:solidFill>
          </a:endParaRPr>
        </a:p>
      </dgm:t>
    </dgm:pt>
    <dgm:pt modelId="{DE918255-CE4E-47B2-B8AC-F5413D0A807E}" type="parTrans" cxnId="{099E45C1-9A96-481B-8F33-817F888911A1}">
      <dgm:prSet/>
      <dgm:spPr/>
      <dgm:t>
        <a:bodyPr/>
        <a:lstStyle/>
        <a:p>
          <a:endParaRPr lang="zh-CN" altLang="en-US"/>
        </a:p>
      </dgm:t>
    </dgm:pt>
    <dgm:pt modelId="{88FC1FBA-3D1B-4D70-A28F-E39F492A9EF2}" type="sibTrans" cxnId="{099E45C1-9A96-481B-8F33-817F888911A1}">
      <dgm:prSet/>
      <dgm:spPr/>
      <dgm:t>
        <a:bodyPr/>
        <a:lstStyle/>
        <a:p>
          <a:endParaRPr lang="zh-CN" altLang="en-US"/>
        </a:p>
      </dgm:t>
    </dgm:pt>
    <dgm:pt modelId="{26096A8C-730C-4F2C-B2DD-28A98ABE6CFC}">
      <dgm:prSet/>
      <dgm:spPr>
        <a:solidFill>
          <a:srgbClr val="FFCCFF"/>
        </a:solidFill>
        <a:effectLst>
          <a:glow rad="101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zh-CN" altLang="en-US" dirty="0" smtClean="0">
              <a:solidFill>
                <a:schemeClr val="bg2">
                  <a:lumMod val="10000"/>
                </a:schemeClr>
              </a:solidFill>
            </a:rPr>
            <a:t>储蓄组长：各中队选拔的队员</a:t>
          </a:r>
          <a:endParaRPr lang="zh-CN" altLang="en-US" dirty="0">
            <a:solidFill>
              <a:schemeClr val="bg2">
                <a:lumMod val="10000"/>
              </a:schemeClr>
            </a:solidFill>
          </a:endParaRPr>
        </a:p>
      </dgm:t>
    </dgm:pt>
    <dgm:pt modelId="{B3DDDD25-F892-4C11-9398-F0538FA71AEF}" type="parTrans" cxnId="{7E34AEC9-9147-4AD0-9ADC-26CC51954A58}">
      <dgm:prSet/>
      <dgm:spPr/>
      <dgm:t>
        <a:bodyPr/>
        <a:lstStyle/>
        <a:p>
          <a:endParaRPr lang="zh-CN" altLang="en-US"/>
        </a:p>
      </dgm:t>
    </dgm:pt>
    <dgm:pt modelId="{D51DD7A9-2335-4786-A5E7-70771B7DF139}" type="sibTrans" cxnId="{7E34AEC9-9147-4AD0-9ADC-26CC51954A58}">
      <dgm:prSet/>
      <dgm:spPr/>
      <dgm:t>
        <a:bodyPr/>
        <a:lstStyle/>
        <a:p>
          <a:endParaRPr lang="zh-CN" altLang="en-US"/>
        </a:p>
      </dgm:t>
    </dgm:pt>
    <dgm:pt modelId="{B7088CA2-AC25-40B5-B777-2643DF1DB0A8}">
      <dgm:prSet/>
      <dgm:spPr>
        <a:solidFill>
          <a:srgbClr val="FFCCFF"/>
        </a:solidFill>
        <a:effectLst>
          <a:glow rad="101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zh-CN" altLang="en-US" dirty="0" smtClean="0">
              <a:solidFill>
                <a:schemeClr val="bg2">
                  <a:lumMod val="10000"/>
                </a:schemeClr>
              </a:solidFill>
            </a:rPr>
            <a:t>执行行长：各中队选拔的队员</a:t>
          </a:r>
          <a:endParaRPr lang="zh-CN" altLang="en-US" dirty="0">
            <a:solidFill>
              <a:schemeClr val="bg2">
                <a:lumMod val="10000"/>
              </a:schemeClr>
            </a:solidFill>
          </a:endParaRPr>
        </a:p>
      </dgm:t>
    </dgm:pt>
    <dgm:pt modelId="{E066AB50-B282-4555-A80A-DB8FCF206149}" type="parTrans" cxnId="{A22BC9F1-D62A-419A-88DB-9A7BC1C1208F}">
      <dgm:prSet/>
      <dgm:spPr/>
      <dgm:t>
        <a:bodyPr/>
        <a:lstStyle/>
        <a:p>
          <a:endParaRPr lang="zh-CN" altLang="en-US"/>
        </a:p>
      </dgm:t>
    </dgm:pt>
    <dgm:pt modelId="{6A4D65E5-60A5-4407-8EF1-D9E84EE2BF82}" type="sibTrans" cxnId="{A22BC9F1-D62A-419A-88DB-9A7BC1C1208F}">
      <dgm:prSet/>
      <dgm:spPr/>
      <dgm:t>
        <a:bodyPr/>
        <a:lstStyle/>
        <a:p>
          <a:endParaRPr lang="zh-CN" altLang="en-US"/>
        </a:p>
      </dgm:t>
    </dgm:pt>
    <dgm:pt modelId="{386E0FF4-0126-4D17-8AB5-45C9ABED8B4C}" type="pres">
      <dgm:prSet presAssocID="{1EEA9C8A-7951-4023-A9C2-26650FED031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CF9C7A0-072D-4C75-B2E1-FF49C0816A47}" type="pres">
      <dgm:prSet presAssocID="{E57D9FDC-D29D-4A9F-A894-125F3C056EBF}" presName="root1" presStyleCnt="0"/>
      <dgm:spPr/>
    </dgm:pt>
    <dgm:pt modelId="{56412D8A-2F6E-4662-881A-06165666DBE2}" type="pres">
      <dgm:prSet presAssocID="{E57D9FDC-D29D-4A9F-A894-125F3C056EB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969F80C-EB6F-42EB-9F30-7118EE7AF970}" type="pres">
      <dgm:prSet presAssocID="{E57D9FDC-D29D-4A9F-A894-125F3C056EBF}" presName="level2hierChild" presStyleCnt="0"/>
      <dgm:spPr/>
    </dgm:pt>
    <dgm:pt modelId="{A9596056-B62D-4CA8-9C5A-AD5AA95BCFC1}" type="pres">
      <dgm:prSet presAssocID="{6F5443CD-8765-4680-B1E4-0180260D27EB}" presName="conn2-1" presStyleLbl="parChTrans1D2" presStyleIdx="0" presStyleCnt="3"/>
      <dgm:spPr/>
      <dgm:t>
        <a:bodyPr/>
        <a:lstStyle/>
        <a:p>
          <a:endParaRPr lang="zh-CN" altLang="en-US"/>
        </a:p>
      </dgm:t>
    </dgm:pt>
    <dgm:pt modelId="{BF850408-C9B9-4BE2-AA7B-5DF7E88D7EBE}" type="pres">
      <dgm:prSet presAssocID="{6F5443CD-8765-4680-B1E4-0180260D27EB}" presName="connTx" presStyleLbl="parChTrans1D2" presStyleIdx="0" presStyleCnt="3"/>
      <dgm:spPr/>
      <dgm:t>
        <a:bodyPr/>
        <a:lstStyle/>
        <a:p>
          <a:endParaRPr lang="zh-CN" altLang="en-US"/>
        </a:p>
      </dgm:t>
    </dgm:pt>
    <dgm:pt modelId="{91B5DA9A-E1FA-4BC4-BFAC-BF91D8D0188B}" type="pres">
      <dgm:prSet presAssocID="{5676452A-B70D-4A13-A67A-23345E13B10B}" presName="root2" presStyleCnt="0"/>
      <dgm:spPr/>
    </dgm:pt>
    <dgm:pt modelId="{5FF7E6B2-8359-4065-B4D9-F2CBC5151A79}" type="pres">
      <dgm:prSet presAssocID="{5676452A-B70D-4A13-A67A-23345E13B10B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E4AD658-DA68-4174-AC87-7FCC11044559}" type="pres">
      <dgm:prSet presAssocID="{5676452A-B70D-4A13-A67A-23345E13B10B}" presName="level3hierChild" presStyleCnt="0"/>
      <dgm:spPr/>
    </dgm:pt>
    <dgm:pt modelId="{E6FF324F-196C-4DAD-8E74-E0C8F2D822BE}" type="pres">
      <dgm:prSet presAssocID="{1B030981-07BC-444D-8483-C1CF723F26FE}" presName="conn2-1" presStyleLbl="parChTrans1D3" presStyleIdx="0" presStyleCnt="3"/>
      <dgm:spPr/>
      <dgm:t>
        <a:bodyPr/>
        <a:lstStyle/>
        <a:p>
          <a:endParaRPr lang="zh-CN" altLang="en-US"/>
        </a:p>
      </dgm:t>
    </dgm:pt>
    <dgm:pt modelId="{B21E04BF-0A5D-4BB7-8EA3-E69EE40A935C}" type="pres">
      <dgm:prSet presAssocID="{1B030981-07BC-444D-8483-C1CF723F26FE}" presName="connTx" presStyleLbl="parChTrans1D3" presStyleIdx="0" presStyleCnt="3"/>
      <dgm:spPr/>
      <dgm:t>
        <a:bodyPr/>
        <a:lstStyle/>
        <a:p>
          <a:endParaRPr lang="zh-CN" altLang="en-US"/>
        </a:p>
      </dgm:t>
    </dgm:pt>
    <dgm:pt modelId="{51A5B635-CB98-4A37-A0B4-30AD5F409408}" type="pres">
      <dgm:prSet presAssocID="{C8390F7E-776E-4D7B-B150-506E6EB1AC36}" presName="root2" presStyleCnt="0"/>
      <dgm:spPr/>
    </dgm:pt>
    <dgm:pt modelId="{15FFDCAA-6CBD-496D-BB7B-475AF9235593}" type="pres">
      <dgm:prSet presAssocID="{C8390F7E-776E-4D7B-B150-506E6EB1AC36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829437C-A4B1-4A86-A427-E70DEAFBE358}" type="pres">
      <dgm:prSet presAssocID="{C8390F7E-776E-4D7B-B150-506E6EB1AC36}" presName="level3hierChild" presStyleCnt="0"/>
      <dgm:spPr/>
    </dgm:pt>
    <dgm:pt modelId="{4F196963-4AA2-4F1D-AC00-49D4012F3613}" type="pres">
      <dgm:prSet presAssocID="{A2D9CEA5-6E76-49C7-9426-A931F0EA78FA}" presName="conn2-1" presStyleLbl="parChTrans1D2" presStyleIdx="1" presStyleCnt="3"/>
      <dgm:spPr/>
      <dgm:t>
        <a:bodyPr/>
        <a:lstStyle/>
        <a:p>
          <a:endParaRPr lang="zh-CN" altLang="en-US"/>
        </a:p>
      </dgm:t>
    </dgm:pt>
    <dgm:pt modelId="{034CD3EA-061F-4D04-AE30-1D22D91EC8E2}" type="pres">
      <dgm:prSet presAssocID="{A2D9CEA5-6E76-49C7-9426-A931F0EA78FA}" presName="connTx" presStyleLbl="parChTrans1D2" presStyleIdx="1" presStyleCnt="3"/>
      <dgm:spPr/>
      <dgm:t>
        <a:bodyPr/>
        <a:lstStyle/>
        <a:p>
          <a:endParaRPr lang="zh-CN" altLang="en-US"/>
        </a:p>
      </dgm:t>
    </dgm:pt>
    <dgm:pt modelId="{055FA526-8E0F-485A-AC0C-85041C0E06A7}" type="pres">
      <dgm:prSet presAssocID="{42623C79-DABB-4852-AF0D-59F37D686C54}" presName="root2" presStyleCnt="0"/>
      <dgm:spPr/>
    </dgm:pt>
    <dgm:pt modelId="{5080B408-2B4F-433A-A14E-F0FF1E688013}" type="pres">
      <dgm:prSet presAssocID="{42623C79-DABB-4852-AF0D-59F37D686C54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EBE3334-5DAB-4B95-A4A6-C254DFC6DEEB}" type="pres">
      <dgm:prSet presAssocID="{42623C79-DABB-4852-AF0D-59F37D686C54}" presName="level3hierChild" presStyleCnt="0"/>
      <dgm:spPr/>
    </dgm:pt>
    <dgm:pt modelId="{2D13C6CF-42B3-4BE4-A06E-AD263D3340A3}" type="pres">
      <dgm:prSet presAssocID="{E066AB50-B282-4555-A80A-DB8FCF206149}" presName="conn2-1" presStyleLbl="parChTrans1D3" presStyleIdx="1" presStyleCnt="3"/>
      <dgm:spPr/>
      <dgm:t>
        <a:bodyPr/>
        <a:lstStyle/>
        <a:p>
          <a:endParaRPr lang="zh-CN" altLang="en-US"/>
        </a:p>
      </dgm:t>
    </dgm:pt>
    <dgm:pt modelId="{7F69F87A-D569-4903-8F9B-B9E4767228A8}" type="pres">
      <dgm:prSet presAssocID="{E066AB50-B282-4555-A80A-DB8FCF206149}" presName="connTx" presStyleLbl="parChTrans1D3" presStyleIdx="1" presStyleCnt="3"/>
      <dgm:spPr/>
      <dgm:t>
        <a:bodyPr/>
        <a:lstStyle/>
        <a:p>
          <a:endParaRPr lang="zh-CN" altLang="en-US"/>
        </a:p>
      </dgm:t>
    </dgm:pt>
    <dgm:pt modelId="{42E7864F-FCF1-4112-9443-DA9FF37C5811}" type="pres">
      <dgm:prSet presAssocID="{B7088CA2-AC25-40B5-B777-2643DF1DB0A8}" presName="root2" presStyleCnt="0"/>
      <dgm:spPr/>
    </dgm:pt>
    <dgm:pt modelId="{A08E2487-44C2-4AF0-AF51-56CBE7505A2B}" type="pres">
      <dgm:prSet presAssocID="{B7088CA2-AC25-40B5-B777-2643DF1DB0A8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222374B-E90F-47A8-A91E-7DEB82A8AD58}" type="pres">
      <dgm:prSet presAssocID="{B7088CA2-AC25-40B5-B777-2643DF1DB0A8}" presName="level3hierChild" presStyleCnt="0"/>
      <dgm:spPr/>
    </dgm:pt>
    <dgm:pt modelId="{C8AFC186-64C5-4543-B1DC-3C0F64AE9DB0}" type="pres">
      <dgm:prSet presAssocID="{DE918255-CE4E-47B2-B8AC-F5413D0A807E}" presName="conn2-1" presStyleLbl="parChTrans1D2" presStyleIdx="2" presStyleCnt="3"/>
      <dgm:spPr/>
      <dgm:t>
        <a:bodyPr/>
        <a:lstStyle/>
        <a:p>
          <a:endParaRPr lang="zh-CN" altLang="en-US"/>
        </a:p>
      </dgm:t>
    </dgm:pt>
    <dgm:pt modelId="{29E7FD7C-6444-45FA-9357-36DE6E2E15D6}" type="pres">
      <dgm:prSet presAssocID="{DE918255-CE4E-47B2-B8AC-F5413D0A807E}" presName="connTx" presStyleLbl="parChTrans1D2" presStyleIdx="2" presStyleCnt="3"/>
      <dgm:spPr/>
      <dgm:t>
        <a:bodyPr/>
        <a:lstStyle/>
        <a:p>
          <a:endParaRPr lang="zh-CN" altLang="en-US"/>
        </a:p>
      </dgm:t>
    </dgm:pt>
    <dgm:pt modelId="{3121B488-70D8-4E9C-A9B8-1818EAA9FF13}" type="pres">
      <dgm:prSet presAssocID="{14C7A846-B62D-4BA5-B75F-E042CD94235F}" presName="root2" presStyleCnt="0"/>
      <dgm:spPr/>
    </dgm:pt>
    <dgm:pt modelId="{94E59C43-CE63-41B5-B079-76AB57230338}" type="pres">
      <dgm:prSet presAssocID="{14C7A846-B62D-4BA5-B75F-E042CD94235F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AA4528DA-A59E-4DD3-AAA3-D3E8B8ED3479}" type="pres">
      <dgm:prSet presAssocID="{14C7A846-B62D-4BA5-B75F-E042CD94235F}" presName="level3hierChild" presStyleCnt="0"/>
      <dgm:spPr/>
    </dgm:pt>
    <dgm:pt modelId="{93941D3D-15A0-43BB-B64B-556ED855CD6E}" type="pres">
      <dgm:prSet presAssocID="{B3DDDD25-F892-4C11-9398-F0538FA71AEF}" presName="conn2-1" presStyleLbl="parChTrans1D3" presStyleIdx="2" presStyleCnt="3"/>
      <dgm:spPr/>
      <dgm:t>
        <a:bodyPr/>
        <a:lstStyle/>
        <a:p>
          <a:endParaRPr lang="zh-CN" altLang="en-US"/>
        </a:p>
      </dgm:t>
    </dgm:pt>
    <dgm:pt modelId="{D89D9BCF-71CB-4F53-9639-17C3B4CD841C}" type="pres">
      <dgm:prSet presAssocID="{B3DDDD25-F892-4C11-9398-F0538FA71AEF}" presName="connTx" presStyleLbl="parChTrans1D3" presStyleIdx="2" presStyleCnt="3"/>
      <dgm:spPr/>
      <dgm:t>
        <a:bodyPr/>
        <a:lstStyle/>
        <a:p>
          <a:endParaRPr lang="zh-CN" altLang="en-US"/>
        </a:p>
      </dgm:t>
    </dgm:pt>
    <dgm:pt modelId="{C28E796A-B15F-4BAB-BE64-86DD7EC675C1}" type="pres">
      <dgm:prSet presAssocID="{26096A8C-730C-4F2C-B2DD-28A98ABE6CFC}" presName="root2" presStyleCnt="0"/>
      <dgm:spPr/>
    </dgm:pt>
    <dgm:pt modelId="{3171174A-212E-4884-BA1F-D45575EF8D6F}" type="pres">
      <dgm:prSet presAssocID="{26096A8C-730C-4F2C-B2DD-28A98ABE6CFC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53C5407-17F1-429D-B3DC-91C375E59156}" type="pres">
      <dgm:prSet presAssocID="{26096A8C-730C-4F2C-B2DD-28A98ABE6CFC}" presName="level3hierChild" presStyleCnt="0"/>
      <dgm:spPr/>
    </dgm:pt>
  </dgm:ptLst>
  <dgm:cxnLst>
    <dgm:cxn modelId="{CD9B535A-5452-4A56-AA00-A16493918F63}" type="presOf" srcId="{1B030981-07BC-444D-8483-C1CF723F26FE}" destId="{B21E04BF-0A5D-4BB7-8EA3-E69EE40A935C}" srcOrd="1" destOrd="0" presId="urn:microsoft.com/office/officeart/2005/8/layout/hierarchy2"/>
    <dgm:cxn modelId="{E14285F6-CE81-45E6-BE41-0B3F4AA8B345}" type="presOf" srcId="{1B030981-07BC-444D-8483-C1CF723F26FE}" destId="{E6FF324F-196C-4DAD-8E74-E0C8F2D822BE}" srcOrd="0" destOrd="0" presId="urn:microsoft.com/office/officeart/2005/8/layout/hierarchy2"/>
    <dgm:cxn modelId="{099E45C1-9A96-481B-8F33-817F888911A1}" srcId="{E57D9FDC-D29D-4A9F-A894-125F3C056EBF}" destId="{14C7A846-B62D-4BA5-B75F-E042CD94235F}" srcOrd="2" destOrd="0" parTransId="{DE918255-CE4E-47B2-B8AC-F5413D0A807E}" sibTransId="{88FC1FBA-3D1B-4D70-A28F-E39F492A9EF2}"/>
    <dgm:cxn modelId="{8A0203A9-03A3-4DC6-8CC3-BDAE4F31B826}" srcId="{1EEA9C8A-7951-4023-A9C2-26650FED0319}" destId="{E57D9FDC-D29D-4A9F-A894-125F3C056EBF}" srcOrd="0" destOrd="0" parTransId="{5A7EDF94-2AE2-4D76-9B9A-9BB02A3BD394}" sibTransId="{0860E0A9-B7C5-4A5A-90A9-8AB70847D794}"/>
    <dgm:cxn modelId="{18693AD4-4A00-4CB8-81C2-47C897BD325A}" type="presOf" srcId="{14C7A846-B62D-4BA5-B75F-E042CD94235F}" destId="{94E59C43-CE63-41B5-B079-76AB57230338}" srcOrd="0" destOrd="0" presId="urn:microsoft.com/office/officeart/2005/8/layout/hierarchy2"/>
    <dgm:cxn modelId="{FEFE05EA-E3F7-4064-BFAB-1AF908148785}" type="presOf" srcId="{5676452A-B70D-4A13-A67A-23345E13B10B}" destId="{5FF7E6B2-8359-4065-B4D9-F2CBC5151A79}" srcOrd="0" destOrd="0" presId="urn:microsoft.com/office/officeart/2005/8/layout/hierarchy2"/>
    <dgm:cxn modelId="{FE79C2D5-1F4E-435E-8CB1-59F2FDAC5BFF}" type="presOf" srcId="{26096A8C-730C-4F2C-B2DD-28A98ABE6CFC}" destId="{3171174A-212E-4884-BA1F-D45575EF8D6F}" srcOrd="0" destOrd="0" presId="urn:microsoft.com/office/officeart/2005/8/layout/hierarchy2"/>
    <dgm:cxn modelId="{5D8C7B8D-9085-482F-B431-E1CF62C72A48}" srcId="{E57D9FDC-D29D-4A9F-A894-125F3C056EBF}" destId="{5676452A-B70D-4A13-A67A-23345E13B10B}" srcOrd="0" destOrd="0" parTransId="{6F5443CD-8765-4680-B1E4-0180260D27EB}" sibTransId="{BDF5803F-075B-4381-91A0-0B197AEE15C8}"/>
    <dgm:cxn modelId="{6D2B187D-9277-4581-A7EA-27DEE3E96A0F}" type="presOf" srcId="{1EEA9C8A-7951-4023-A9C2-26650FED0319}" destId="{386E0FF4-0126-4D17-8AB5-45C9ABED8B4C}" srcOrd="0" destOrd="0" presId="urn:microsoft.com/office/officeart/2005/8/layout/hierarchy2"/>
    <dgm:cxn modelId="{76DC8BAF-5BF9-4B9F-B514-77F627494E61}" type="presOf" srcId="{DE918255-CE4E-47B2-B8AC-F5413D0A807E}" destId="{29E7FD7C-6444-45FA-9357-36DE6E2E15D6}" srcOrd="1" destOrd="0" presId="urn:microsoft.com/office/officeart/2005/8/layout/hierarchy2"/>
    <dgm:cxn modelId="{7E34AEC9-9147-4AD0-9ADC-26CC51954A58}" srcId="{14C7A846-B62D-4BA5-B75F-E042CD94235F}" destId="{26096A8C-730C-4F2C-B2DD-28A98ABE6CFC}" srcOrd="0" destOrd="0" parTransId="{B3DDDD25-F892-4C11-9398-F0538FA71AEF}" sibTransId="{D51DD7A9-2335-4786-A5E7-70771B7DF139}"/>
    <dgm:cxn modelId="{0C4C7774-64A7-4A80-9D51-8EF1491BE942}" type="presOf" srcId="{C8390F7E-776E-4D7B-B150-506E6EB1AC36}" destId="{15FFDCAA-6CBD-496D-BB7B-475AF9235593}" srcOrd="0" destOrd="0" presId="urn:microsoft.com/office/officeart/2005/8/layout/hierarchy2"/>
    <dgm:cxn modelId="{B091C72E-92E0-4E88-B413-C655DDE0F928}" type="presOf" srcId="{A2D9CEA5-6E76-49C7-9426-A931F0EA78FA}" destId="{4F196963-4AA2-4F1D-AC00-49D4012F3613}" srcOrd="0" destOrd="0" presId="urn:microsoft.com/office/officeart/2005/8/layout/hierarchy2"/>
    <dgm:cxn modelId="{42E4C662-F9FE-4E1C-8A9E-EA1C5185D9B8}" type="presOf" srcId="{A2D9CEA5-6E76-49C7-9426-A931F0EA78FA}" destId="{034CD3EA-061F-4D04-AE30-1D22D91EC8E2}" srcOrd="1" destOrd="0" presId="urn:microsoft.com/office/officeart/2005/8/layout/hierarchy2"/>
    <dgm:cxn modelId="{3A8AB429-6908-4C51-B803-879225E22678}" srcId="{5676452A-B70D-4A13-A67A-23345E13B10B}" destId="{C8390F7E-776E-4D7B-B150-506E6EB1AC36}" srcOrd="0" destOrd="0" parTransId="{1B030981-07BC-444D-8483-C1CF723F26FE}" sibTransId="{2CD79827-2A2B-4684-86A6-A45914BFFF80}"/>
    <dgm:cxn modelId="{16969722-F824-497D-92A8-70CD034F10D7}" type="presOf" srcId="{E066AB50-B282-4555-A80A-DB8FCF206149}" destId="{7F69F87A-D569-4903-8F9B-B9E4767228A8}" srcOrd="1" destOrd="0" presId="urn:microsoft.com/office/officeart/2005/8/layout/hierarchy2"/>
    <dgm:cxn modelId="{5AD4D4FC-7E45-4081-9F65-8EA94470F667}" type="presOf" srcId="{42623C79-DABB-4852-AF0D-59F37D686C54}" destId="{5080B408-2B4F-433A-A14E-F0FF1E688013}" srcOrd="0" destOrd="0" presId="urn:microsoft.com/office/officeart/2005/8/layout/hierarchy2"/>
    <dgm:cxn modelId="{C8B7559F-9747-4E98-9A9F-85D826911E88}" type="presOf" srcId="{E57D9FDC-D29D-4A9F-A894-125F3C056EBF}" destId="{56412D8A-2F6E-4662-881A-06165666DBE2}" srcOrd="0" destOrd="0" presId="urn:microsoft.com/office/officeart/2005/8/layout/hierarchy2"/>
    <dgm:cxn modelId="{A22BC9F1-D62A-419A-88DB-9A7BC1C1208F}" srcId="{42623C79-DABB-4852-AF0D-59F37D686C54}" destId="{B7088CA2-AC25-40B5-B777-2643DF1DB0A8}" srcOrd="0" destOrd="0" parTransId="{E066AB50-B282-4555-A80A-DB8FCF206149}" sibTransId="{6A4D65E5-60A5-4407-8EF1-D9E84EE2BF82}"/>
    <dgm:cxn modelId="{B4A731FC-4C5B-4380-BD80-C99D32465A6C}" srcId="{E57D9FDC-D29D-4A9F-A894-125F3C056EBF}" destId="{42623C79-DABB-4852-AF0D-59F37D686C54}" srcOrd="1" destOrd="0" parTransId="{A2D9CEA5-6E76-49C7-9426-A931F0EA78FA}" sibTransId="{0817C906-1C1A-4345-B16F-1BEF510B075D}"/>
    <dgm:cxn modelId="{850090F6-D31A-4414-9C02-B930A01465F3}" type="presOf" srcId="{6F5443CD-8765-4680-B1E4-0180260D27EB}" destId="{BF850408-C9B9-4BE2-AA7B-5DF7E88D7EBE}" srcOrd="1" destOrd="0" presId="urn:microsoft.com/office/officeart/2005/8/layout/hierarchy2"/>
    <dgm:cxn modelId="{6B093F79-DE4F-4D34-9386-5524E896159D}" type="presOf" srcId="{DE918255-CE4E-47B2-B8AC-F5413D0A807E}" destId="{C8AFC186-64C5-4543-B1DC-3C0F64AE9DB0}" srcOrd="0" destOrd="0" presId="urn:microsoft.com/office/officeart/2005/8/layout/hierarchy2"/>
    <dgm:cxn modelId="{DD15E357-2C76-4D5A-AA2A-202882C6AE4F}" type="presOf" srcId="{E066AB50-B282-4555-A80A-DB8FCF206149}" destId="{2D13C6CF-42B3-4BE4-A06E-AD263D3340A3}" srcOrd="0" destOrd="0" presId="urn:microsoft.com/office/officeart/2005/8/layout/hierarchy2"/>
    <dgm:cxn modelId="{405B4A35-DA47-4387-8398-0CC7C0F7B234}" type="presOf" srcId="{6F5443CD-8765-4680-B1E4-0180260D27EB}" destId="{A9596056-B62D-4CA8-9C5A-AD5AA95BCFC1}" srcOrd="0" destOrd="0" presId="urn:microsoft.com/office/officeart/2005/8/layout/hierarchy2"/>
    <dgm:cxn modelId="{C5CD2E60-CAA3-4BAF-BDDF-743A2E4F47C2}" type="presOf" srcId="{B3DDDD25-F892-4C11-9398-F0538FA71AEF}" destId="{D89D9BCF-71CB-4F53-9639-17C3B4CD841C}" srcOrd="1" destOrd="0" presId="urn:microsoft.com/office/officeart/2005/8/layout/hierarchy2"/>
    <dgm:cxn modelId="{3B915155-68BB-424C-AA82-84CCC35F827F}" type="presOf" srcId="{B3DDDD25-F892-4C11-9398-F0538FA71AEF}" destId="{93941D3D-15A0-43BB-B64B-556ED855CD6E}" srcOrd="0" destOrd="0" presId="urn:microsoft.com/office/officeart/2005/8/layout/hierarchy2"/>
    <dgm:cxn modelId="{CDC5F89E-5FE3-4D95-9B47-385311014CFC}" type="presOf" srcId="{B7088CA2-AC25-40B5-B777-2643DF1DB0A8}" destId="{A08E2487-44C2-4AF0-AF51-56CBE7505A2B}" srcOrd="0" destOrd="0" presId="urn:microsoft.com/office/officeart/2005/8/layout/hierarchy2"/>
    <dgm:cxn modelId="{85721273-7AC9-4332-8ED3-89C835E1933D}" type="presParOf" srcId="{386E0FF4-0126-4D17-8AB5-45C9ABED8B4C}" destId="{ACF9C7A0-072D-4C75-B2E1-FF49C0816A47}" srcOrd="0" destOrd="0" presId="urn:microsoft.com/office/officeart/2005/8/layout/hierarchy2"/>
    <dgm:cxn modelId="{07B1C6A8-2293-4208-B23E-41FAB5AEFD1D}" type="presParOf" srcId="{ACF9C7A0-072D-4C75-B2E1-FF49C0816A47}" destId="{56412D8A-2F6E-4662-881A-06165666DBE2}" srcOrd="0" destOrd="0" presId="urn:microsoft.com/office/officeart/2005/8/layout/hierarchy2"/>
    <dgm:cxn modelId="{2B054022-A548-48D9-AB23-59027354F4E9}" type="presParOf" srcId="{ACF9C7A0-072D-4C75-B2E1-FF49C0816A47}" destId="{4969F80C-EB6F-42EB-9F30-7118EE7AF970}" srcOrd="1" destOrd="0" presId="urn:microsoft.com/office/officeart/2005/8/layout/hierarchy2"/>
    <dgm:cxn modelId="{36925F02-5085-42FB-90BC-C2E103C1E4BD}" type="presParOf" srcId="{4969F80C-EB6F-42EB-9F30-7118EE7AF970}" destId="{A9596056-B62D-4CA8-9C5A-AD5AA95BCFC1}" srcOrd="0" destOrd="0" presId="urn:microsoft.com/office/officeart/2005/8/layout/hierarchy2"/>
    <dgm:cxn modelId="{79F0E097-FED6-49D5-9986-68C64CBC02AC}" type="presParOf" srcId="{A9596056-B62D-4CA8-9C5A-AD5AA95BCFC1}" destId="{BF850408-C9B9-4BE2-AA7B-5DF7E88D7EBE}" srcOrd="0" destOrd="0" presId="urn:microsoft.com/office/officeart/2005/8/layout/hierarchy2"/>
    <dgm:cxn modelId="{4B7BCDFE-86A0-4D5D-A353-54220A9A63C9}" type="presParOf" srcId="{4969F80C-EB6F-42EB-9F30-7118EE7AF970}" destId="{91B5DA9A-E1FA-4BC4-BFAC-BF91D8D0188B}" srcOrd="1" destOrd="0" presId="urn:microsoft.com/office/officeart/2005/8/layout/hierarchy2"/>
    <dgm:cxn modelId="{626E42ED-E098-4792-A550-83B1B8EA80D5}" type="presParOf" srcId="{91B5DA9A-E1FA-4BC4-BFAC-BF91D8D0188B}" destId="{5FF7E6B2-8359-4065-B4D9-F2CBC5151A79}" srcOrd="0" destOrd="0" presId="urn:microsoft.com/office/officeart/2005/8/layout/hierarchy2"/>
    <dgm:cxn modelId="{FA5EBCEA-CF57-4DC0-A96F-7905212F1F20}" type="presParOf" srcId="{91B5DA9A-E1FA-4BC4-BFAC-BF91D8D0188B}" destId="{9E4AD658-DA68-4174-AC87-7FCC11044559}" srcOrd="1" destOrd="0" presId="urn:microsoft.com/office/officeart/2005/8/layout/hierarchy2"/>
    <dgm:cxn modelId="{1FBAE3E1-7580-4ABE-B078-FBF65D931DBB}" type="presParOf" srcId="{9E4AD658-DA68-4174-AC87-7FCC11044559}" destId="{E6FF324F-196C-4DAD-8E74-E0C8F2D822BE}" srcOrd="0" destOrd="0" presId="urn:microsoft.com/office/officeart/2005/8/layout/hierarchy2"/>
    <dgm:cxn modelId="{68720D76-A050-48F5-A4DF-FA9F44722FE3}" type="presParOf" srcId="{E6FF324F-196C-4DAD-8E74-E0C8F2D822BE}" destId="{B21E04BF-0A5D-4BB7-8EA3-E69EE40A935C}" srcOrd="0" destOrd="0" presId="urn:microsoft.com/office/officeart/2005/8/layout/hierarchy2"/>
    <dgm:cxn modelId="{3E767C8D-EC39-405F-97C0-8B82A737C2A8}" type="presParOf" srcId="{9E4AD658-DA68-4174-AC87-7FCC11044559}" destId="{51A5B635-CB98-4A37-A0B4-30AD5F409408}" srcOrd="1" destOrd="0" presId="urn:microsoft.com/office/officeart/2005/8/layout/hierarchy2"/>
    <dgm:cxn modelId="{DF97BDCE-0880-4DC1-9C9C-9610670674C4}" type="presParOf" srcId="{51A5B635-CB98-4A37-A0B4-30AD5F409408}" destId="{15FFDCAA-6CBD-496D-BB7B-475AF9235593}" srcOrd="0" destOrd="0" presId="urn:microsoft.com/office/officeart/2005/8/layout/hierarchy2"/>
    <dgm:cxn modelId="{83E343FB-82B1-4664-BCBA-C1AFEB2061C2}" type="presParOf" srcId="{51A5B635-CB98-4A37-A0B4-30AD5F409408}" destId="{B829437C-A4B1-4A86-A427-E70DEAFBE358}" srcOrd="1" destOrd="0" presId="urn:microsoft.com/office/officeart/2005/8/layout/hierarchy2"/>
    <dgm:cxn modelId="{C3C92505-9B44-4F8C-9BFA-ECBE6341988A}" type="presParOf" srcId="{4969F80C-EB6F-42EB-9F30-7118EE7AF970}" destId="{4F196963-4AA2-4F1D-AC00-49D4012F3613}" srcOrd="2" destOrd="0" presId="urn:microsoft.com/office/officeart/2005/8/layout/hierarchy2"/>
    <dgm:cxn modelId="{5161FECE-9F0F-4037-9FDB-D37F2376BEED}" type="presParOf" srcId="{4F196963-4AA2-4F1D-AC00-49D4012F3613}" destId="{034CD3EA-061F-4D04-AE30-1D22D91EC8E2}" srcOrd="0" destOrd="0" presId="urn:microsoft.com/office/officeart/2005/8/layout/hierarchy2"/>
    <dgm:cxn modelId="{A563FC14-F26F-4A95-87A7-31FE2F32B77C}" type="presParOf" srcId="{4969F80C-EB6F-42EB-9F30-7118EE7AF970}" destId="{055FA526-8E0F-485A-AC0C-85041C0E06A7}" srcOrd="3" destOrd="0" presId="urn:microsoft.com/office/officeart/2005/8/layout/hierarchy2"/>
    <dgm:cxn modelId="{99B15442-1969-46C6-87F5-E311025BB5B8}" type="presParOf" srcId="{055FA526-8E0F-485A-AC0C-85041C0E06A7}" destId="{5080B408-2B4F-433A-A14E-F0FF1E688013}" srcOrd="0" destOrd="0" presId="urn:microsoft.com/office/officeart/2005/8/layout/hierarchy2"/>
    <dgm:cxn modelId="{B51AB4F3-4858-4D1F-8D47-A969C6193467}" type="presParOf" srcId="{055FA526-8E0F-485A-AC0C-85041C0E06A7}" destId="{8EBE3334-5DAB-4B95-A4A6-C254DFC6DEEB}" srcOrd="1" destOrd="0" presId="urn:microsoft.com/office/officeart/2005/8/layout/hierarchy2"/>
    <dgm:cxn modelId="{740AB817-2F20-4F86-A548-5C0D4C990FCB}" type="presParOf" srcId="{8EBE3334-5DAB-4B95-A4A6-C254DFC6DEEB}" destId="{2D13C6CF-42B3-4BE4-A06E-AD263D3340A3}" srcOrd="0" destOrd="0" presId="urn:microsoft.com/office/officeart/2005/8/layout/hierarchy2"/>
    <dgm:cxn modelId="{B4B7FE84-55A6-4E0C-A42E-5D67D6902ACA}" type="presParOf" srcId="{2D13C6CF-42B3-4BE4-A06E-AD263D3340A3}" destId="{7F69F87A-D569-4903-8F9B-B9E4767228A8}" srcOrd="0" destOrd="0" presId="urn:microsoft.com/office/officeart/2005/8/layout/hierarchy2"/>
    <dgm:cxn modelId="{C092C2F6-8367-4829-BD4A-F56D2ED8DE19}" type="presParOf" srcId="{8EBE3334-5DAB-4B95-A4A6-C254DFC6DEEB}" destId="{42E7864F-FCF1-4112-9443-DA9FF37C5811}" srcOrd="1" destOrd="0" presId="urn:microsoft.com/office/officeart/2005/8/layout/hierarchy2"/>
    <dgm:cxn modelId="{DB39699C-C54C-4831-B8A3-BE4B61985956}" type="presParOf" srcId="{42E7864F-FCF1-4112-9443-DA9FF37C5811}" destId="{A08E2487-44C2-4AF0-AF51-56CBE7505A2B}" srcOrd="0" destOrd="0" presId="urn:microsoft.com/office/officeart/2005/8/layout/hierarchy2"/>
    <dgm:cxn modelId="{EAE69399-CDDB-4C02-9EB5-F939927EAA5F}" type="presParOf" srcId="{42E7864F-FCF1-4112-9443-DA9FF37C5811}" destId="{5222374B-E90F-47A8-A91E-7DEB82A8AD58}" srcOrd="1" destOrd="0" presId="urn:microsoft.com/office/officeart/2005/8/layout/hierarchy2"/>
    <dgm:cxn modelId="{6141754B-24D6-4911-8C6D-9985C9CE5711}" type="presParOf" srcId="{4969F80C-EB6F-42EB-9F30-7118EE7AF970}" destId="{C8AFC186-64C5-4543-B1DC-3C0F64AE9DB0}" srcOrd="4" destOrd="0" presId="urn:microsoft.com/office/officeart/2005/8/layout/hierarchy2"/>
    <dgm:cxn modelId="{7CA62608-B047-4220-9F34-50DAC251209C}" type="presParOf" srcId="{C8AFC186-64C5-4543-B1DC-3C0F64AE9DB0}" destId="{29E7FD7C-6444-45FA-9357-36DE6E2E15D6}" srcOrd="0" destOrd="0" presId="urn:microsoft.com/office/officeart/2005/8/layout/hierarchy2"/>
    <dgm:cxn modelId="{74AC631D-C784-4DAB-81A7-4F1D0F02987A}" type="presParOf" srcId="{4969F80C-EB6F-42EB-9F30-7118EE7AF970}" destId="{3121B488-70D8-4E9C-A9B8-1818EAA9FF13}" srcOrd="5" destOrd="0" presId="urn:microsoft.com/office/officeart/2005/8/layout/hierarchy2"/>
    <dgm:cxn modelId="{5EA642AD-44FD-45AA-A787-87F3364363D1}" type="presParOf" srcId="{3121B488-70D8-4E9C-A9B8-1818EAA9FF13}" destId="{94E59C43-CE63-41B5-B079-76AB57230338}" srcOrd="0" destOrd="0" presId="urn:microsoft.com/office/officeart/2005/8/layout/hierarchy2"/>
    <dgm:cxn modelId="{BC8720E0-4492-402A-BF83-2CC82049C2A9}" type="presParOf" srcId="{3121B488-70D8-4E9C-A9B8-1818EAA9FF13}" destId="{AA4528DA-A59E-4DD3-AAA3-D3E8B8ED3479}" srcOrd="1" destOrd="0" presId="urn:microsoft.com/office/officeart/2005/8/layout/hierarchy2"/>
    <dgm:cxn modelId="{20808314-686B-442D-9096-4AFEEE2CDAD4}" type="presParOf" srcId="{AA4528DA-A59E-4DD3-AAA3-D3E8B8ED3479}" destId="{93941D3D-15A0-43BB-B64B-556ED855CD6E}" srcOrd="0" destOrd="0" presId="urn:microsoft.com/office/officeart/2005/8/layout/hierarchy2"/>
    <dgm:cxn modelId="{16B4179A-BEC2-448B-9D0B-0ED8E6317CEA}" type="presParOf" srcId="{93941D3D-15A0-43BB-B64B-556ED855CD6E}" destId="{D89D9BCF-71CB-4F53-9639-17C3B4CD841C}" srcOrd="0" destOrd="0" presId="urn:microsoft.com/office/officeart/2005/8/layout/hierarchy2"/>
    <dgm:cxn modelId="{3A3C291B-018C-48D8-8D43-A5B3900E5FA9}" type="presParOf" srcId="{AA4528DA-A59E-4DD3-AAA3-D3E8B8ED3479}" destId="{C28E796A-B15F-4BAB-BE64-86DD7EC675C1}" srcOrd="1" destOrd="0" presId="urn:microsoft.com/office/officeart/2005/8/layout/hierarchy2"/>
    <dgm:cxn modelId="{14B209E1-FCE8-4838-82F7-387CFEE8DD97}" type="presParOf" srcId="{C28E796A-B15F-4BAB-BE64-86DD7EC675C1}" destId="{3171174A-212E-4884-BA1F-D45575EF8D6F}" srcOrd="0" destOrd="0" presId="urn:microsoft.com/office/officeart/2005/8/layout/hierarchy2"/>
    <dgm:cxn modelId="{71D85BD4-6A7D-4EA4-97BB-9424B3B7BF9B}" type="presParOf" srcId="{C28E796A-B15F-4BAB-BE64-86DD7EC675C1}" destId="{453C5407-17F1-429D-B3DC-91C375E59156}" srcOrd="1" destOrd="0" presId="urn:microsoft.com/office/officeart/2005/8/layout/hierarchy2"/>
  </dgm:cxnLst>
  <dgm:bg>
    <a:effectLst>
      <a:glow rad="228600">
        <a:schemeClr val="accent2">
          <a:satMod val="175000"/>
          <a:alpha val="40000"/>
        </a:schemeClr>
      </a:glow>
    </a:effectLst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6BB7D3-82EC-46F9-8560-3275D5020FC4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BEFD630-292F-4B41-8593-56F3769A1F75}">
      <dgm:prSet phldrT="[文本]" custT="1"/>
      <dgm:spPr/>
      <dgm:t>
        <a:bodyPr/>
        <a:lstStyle/>
        <a:p>
          <a:r>
            <a:rPr lang="zh-CN" altLang="en-US" sz="4000" baseline="0" dirty="0" smtClean="0"/>
            <a:t>规范行为，    存储文明，     光彩人生。</a:t>
          </a:r>
          <a:endParaRPr lang="zh-CN" altLang="en-US" sz="4000" baseline="0" dirty="0"/>
        </a:p>
      </dgm:t>
    </dgm:pt>
    <dgm:pt modelId="{BFDB8997-518A-4CC3-BDD5-DB173CF5CAFA}" type="parTrans" cxnId="{31FC6721-A477-41BD-92AA-00F90DC1CF43}">
      <dgm:prSet/>
      <dgm:spPr/>
      <dgm:t>
        <a:bodyPr/>
        <a:lstStyle/>
        <a:p>
          <a:endParaRPr lang="zh-CN" altLang="en-US"/>
        </a:p>
      </dgm:t>
    </dgm:pt>
    <dgm:pt modelId="{5369CE5E-5448-4343-9380-C210694D2A7B}" type="sibTrans" cxnId="{31FC6721-A477-41BD-92AA-00F90DC1CF43}">
      <dgm:prSet/>
      <dgm:spPr/>
      <dgm:t>
        <a:bodyPr/>
        <a:lstStyle/>
        <a:p>
          <a:endParaRPr lang="zh-CN" altLang="en-US"/>
        </a:p>
      </dgm:t>
    </dgm:pt>
    <dgm:pt modelId="{439B87DE-99E4-40A8-B627-082CE4E4DF90}">
      <dgm:prSet phldrT="[文本]"/>
      <dgm:spPr>
        <a:solidFill>
          <a:schemeClr val="bg2">
            <a:lumMod val="50000"/>
            <a:alpha val="50000"/>
          </a:schemeClr>
        </a:solidFill>
      </dgm:spPr>
      <dgm:t>
        <a:bodyPr/>
        <a:lstStyle/>
        <a:p>
          <a:r>
            <a:rPr lang="zh-CN" altLang="en-US" baseline="0" dirty="0" smtClean="0">
              <a:solidFill>
                <a:srgbClr val="FF0000"/>
              </a:solidFill>
            </a:rPr>
            <a:t>活动币</a:t>
          </a:r>
          <a:endParaRPr lang="zh-CN" altLang="en-US" baseline="0" dirty="0">
            <a:solidFill>
              <a:srgbClr val="FF0000"/>
            </a:solidFill>
          </a:endParaRPr>
        </a:p>
      </dgm:t>
    </dgm:pt>
    <dgm:pt modelId="{874FB744-CBD3-4360-B362-9E22F79F906C}" type="parTrans" cxnId="{7D047CF1-108E-4813-9FA4-BC83BE965054}">
      <dgm:prSet/>
      <dgm:spPr/>
      <dgm:t>
        <a:bodyPr/>
        <a:lstStyle/>
        <a:p>
          <a:endParaRPr lang="zh-CN" altLang="en-US"/>
        </a:p>
      </dgm:t>
    </dgm:pt>
    <dgm:pt modelId="{3494333D-1D10-4BF1-92DB-3ACAC3B491DF}" type="sibTrans" cxnId="{7D047CF1-108E-4813-9FA4-BC83BE965054}">
      <dgm:prSet/>
      <dgm:spPr/>
      <dgm:t>
        <a:bodyPr/>
        <a:lstStyle/>
        <a:p>
          <a:endParaRPr lang="zh-CN" altLang="en-US"/>
        </a:p>
      </dgm:t>
    </dgm:pt>
    <dgm:pt modelId="{BC0D7C44-98F8-4868-922F-6D32D0101F06}">
      <dgm:prSet phldrT="[文本]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zh-CN" altLang="en-US" baseline="0" dirty="0" smtClean="0">
              <a:solidFill>
                <a:srgbClr val="FF0000"/>
              </a:solidFill>
            </a:rPr>
            <a:t>岗位币</a:t>
          </a:r>
          <a:endParaRPr lang="zh-CN" altLang="en-US" baseline="0" dirty="0">
            <a:solidFill>
              <a:srgbClr val="FF0000"/>
            </a:solidFill>
          </a:endParaRPr>
        </a:p>
      </dgm:t>
    </dgm:pt>
    <dgm:pt modelId="{765DC682-B70C-4058-87D9-1822162A3891}" type="parTrans" cxnId="{1975A018-C901-4162-B90B-1B589812958E}">
      <dgm:prSet/>
      <dgm:spPr/>
      <dgm:t>
        <a:bodyPr/>
        <a:lstStyle/>
        <a:p>
          <a:endParaRPr lang="zh-CN" altLang="en-US"/>
        </a:p>
      </dgm:t>
    </dgm:pt>
    <dgm:pt modelId="{A16AEF2A-E438-4C1A-B790-7649CDF5D4B1}" type="sibTrans" cxnId="{1975A018-C901-4162-B90B-1B589812958E}">
      <dgm:prSet/>
      <dgm:spPr/>
      <dgm:t>
        <a:bodyPr/>
        <a:lstStyle/>
        <a:p>
          <a:endParaRPr lang="zh-CN" altLang="en-US"/>
        </a:p>
      </dgm:t>
    </dgm:pt>
    <dgm:pt modelId="{DF4F268E-4148-412A-B931-B67CB7DDBF0C}">
      <dgm:prSet phldrT="[文本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zh-CN" altLang="en-US" dirty="0" smtClean="0"/>
            <a:t>学习币</a:t>
          </a:r>
          <a:endParaRPr lang="zh-CN" altLang="en-US" dirty="0"/>
        </a:p>
      </dgm:t>
    </dgm:pt>
    <dgm:pt modelId="{FB7530B5-31F6-4E29-BCC8-C59499B6A24B}" type="parTrans" cxnId="{2B5A9EDF-D5B5-4BD0-8A30-808F85F76087}">
      <dgm:prSet/>
      <dgm:spPr/>
      <dgm:t>
        <a:bodyPr/>
        <a:lstStyle/>
        <a:p>
          <a:endParaRPr lang="zh-CN" altLang="en-US"/>
        </a:p>
      </dgm:t>
    </dgm:pt>
    <dgm:pt modelId="{F7D0DE64-75EA-447F-8E83-7CDF106EEB8F}" type="sibTrans" cxnId="{2B5A9EDF-D5B5-4BD0-8A30-808F85F76087}">
      <dgm:prSet/>
      <dgm:spPr/>
      <dgm:t>
        <a:bodyPr/>
        <a:lstStyle/>
        <a:p>
          <a:endParaRPr lang="zh-CN" altLang="en-US"/>
        </a:p>
      </dgm:t>
    </dgm:pt>
    <dgm:pt modelId="{B932DF67-9C3E-492F-B878-BF1CC1F12516}">
      <dgm:prSet phldrT="[文本]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zh-CN" altLang="en-US" baseline="0" dirty="0" smtClean="0">
              <a:solidFill>
                <a:srgbClr val="FF0000"/>
              </a:solidFill>
            </a:rPr>
            <a:t>礼仪币</a:t>
          </a:r>
          <a:endParaRPr lang="zh-CN" altLang="en-US" baseline="0" dirty="0">
            <a:solidFill>
              <a:srgbClr val="FF0000"/>
            </a:solidFill>
          </a:endParaRPr>
        </a:p>
      </dgm:t>
    </dgm:pt>
    <dgm:pt modelId="{2457E499-722E-42AF-A882-B624DE40DB06}" type="parTrans" cxnId="{AF6CEA8B-953C-4F6A-A114-F16EA557D3CF}">
      <dgm:prSet/>
      <dgm:spPr/>
      <dgm:t>
        <a:bodyPr/>
        <a:lstStyle/>
        <a:p>
          <a:endParaRPr lang="zh-CN" altLang="en-US"/>
        </a:p>
      </dgm:t>
    </dgm:pt>
    <dgm:pt modelId="{721A2DD1-E55B-4642-906F-9FA613B08ADA}" type="sibTrans" cxnId="{AF6CEA8B-953C-4F6A-A114-F16EA557D3CF}">
      <dgm:prSet/>
      <dgm:spPr/>
      <dgm:t>
        <a:bodyPr/>
        <a:lstStyle/>
        <a:p>
          <a:endParaRPr lang="zh-CN" altLang="en-US"/>
        </a:p>
      </dgm:t>
    </dgm:pt>
    <dgm:pt modelId="{8757F4A6-3CDF-4557-B28F-C2A32A4525D8}" type="pres">
      <dgm:prSet presAssocID="{586BB7D3-82EC-46F9-8560-3275D5020FC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43661164-15B9-4E01-9DB5-6EA3E8D00636}" type="pres">
      <dgm:prSet presAssocID="{586BB7D3-82EC-46F9-8560-3275D5020FC4}" presName="radial" presStyleCnt="0">
        <dgm:presLayoutVars>
          <dgm:animLvl val="ctr"/>
        </dgm:presLayoutVars>
      </dgm:prSet>
      <dgm:spPr/>
    </dgm:pt>
    <dgm:pt modelId="{9D863CAD-7D60-4182-B302-DF878DA6594D}" type="pres">
      <dgm:prSet presAssocID="{6BEFD630-292F-4B41-8593-56F3769A1F75}" presName="centerShape" presStyleLbl="vennNode1" presStyleIdx="0" presStyleCnt="5" custScaleX="170105" custScaleY="100035"/>
      <dgm:spPr/>
      <dgm:t>
        <a:bodyPr/>
        <a:lstStyle/>
        <a:p>
          <a:endParaRPr lang="zh-CN" altLang="en-US"/>
        </a:p>
      </dgm:t>
    </dgm:pt>
    <dgm:pt modelId="{95ED94E6-8B96-454C-93C3-E4556EA1DD11}" type="pres">
      <dgm:prSet presAssocID="{439B87DE-99E4-40A8-B627-082CE4E4DF90}" presName="node" presStyleLbl="vennNode1" presStyleIdx="1" presStyleCnt="5" custScaleX="23141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14F2CCB-05F0-4F17-A9F3-53477B36EBB6}" type="pres">
      <dgm:prSet presAssocID="{BC0D7C44-98F8-4868-922F-6D32D0101F06}" presName="node" presStyleLbl="vennNode1" presStyleIdx="2" presStyleCnt="5" custScaleX="223111" custRadScaleRad="153023" custRadScaleInc="-193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20DD517-9FF3-4B76-9533-D001DD6D76F2}" type="pres">
      <dgm:prSet presAssocID="{DF4F268E-4148-412A-B931-B67CB7DDBF0C}" presName="node" presStyleLbl="vennNode1" presStyleIdx="3" presStyleCnt="5" custScaleX="25340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1313E20-64AB-445E-BFCD-5FC5C072B998}" type="pres">
      <dgm:prSet presAssocID="{B932DF67-9C3E-492F-B878-BF1CC1F12516}" presName="node" presStyleLbl="vennNode1" presStyleIdx="4" presStyleCnt="5" custScaleX="202263" custRadScaleRad="180615" custRadScaleInc="313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B5A9EDF-D5B5-4BD0-8A30-808F85F76087}" srcId="{6BEFD630-292F-4B41-8593-56F3769A1F75}" destId="{DF4F268E-4148-412A-B931-B67CB7DDBF0C}" srcOrd="2" destOrd="0" parTransId="{FB7530B5-31F6-4E29-BCC8-C59499B6A24B}" sibTransId="{F7D0DE64-75EA-447F-8E83-7CDF106EEB8F}"/>
    <dgm:cxn modelId="{31FC6721-A477-41BD-92AA-00F90DC1CF43}" srcId="{586BB7D3-82EC-46F9-8560-3275D5020FC4}" destId="{6BEFD630-292F-4B41-8593-56F3769A1F75}" srcOrd="0" destOrd="0" parTransId="{BFDB8997-518A-4CC3-BDD5-DB173CF5CAFA}" sibTransId="{5369CE5E-5448-4343-9380-C210694D2A7B}"/>
    <dgm:cxn modelId="{99EA6274-BE52-4A66-AF1E-DE9F6223F815}" type="presOf" srcId="{439B87DE-99E4-40A8-B627-082CE4E4DF90}" destId="{95ED94E6-8B96-454C-93C3-E4556EA1DD11}" srcOrd="0" destOrd="0" presId="urn:microsoft.com/office/officeart/2005/8/layout/radial3"/>
    <dgm:cxn modelId="{1975A018-C901-4162-B90B-1B589812958E}" srcId="{6BEFD630-292F-4B41-8593-56F3769A1F75}" destId="{BC0D7C44-98F8-4868-922F-6D32D0101F06}" srcOrd="1" destOrd="0" parTransId="{765DC682-B70C-4058-87D9-1822162A3891}" sibTransId="{A16AEF2A-E438-4C1A-B790-7649CDF5D4B1}"/>
    <dgm:cxn modelId="{5729466E-3465-459C-BA22-9EF69D30BA9F}" type="presOf" srcId="{BC0D7C44-98F8-4868-922F-6D32D0101F06}" destId="{014F2CCB-05F0-4F17-A9F3-53477B36EBB6}" srcOrd="0" destOrd="0" presId="urn:microsoft.com/office/officeart/2005/8/layout/radial3"/>
    <dgm:cxn modelId="{AF6CEA8B-953C-4F6A-A114-F16EA557D3CF}" srcId="{6BEFD630-292F-4B41-8593-56F3769A1F75}" destId="{B932DF67-9C3E-492F-B878-BF1CC1F12516}" srcOrd="3" destOrd="0" parTransId="{2457E499-722E-42AF-A882-B624DE40DB06}" sibTransId="{721A2DD1-E55B-4642-906F-9FA613B08ADA}"/>
    <dgm:cxn modelId="{70D666BF-2B31-43BA-8255-E33AFE29E247}" type="presOf" srcId="{DF4F268E-4148-412A-B931-B67CB7DDBF0C}" destId="{120DD517-9FF3-4B76-9533-D001DD6D76F2}" srcOrd="0" destOrd="0" presId="urn:microsoft.com/office/officeart/2005/8/layout/radial3"/>
    <dgm:cxn modelId="{B9A73B54-011C-4C2A-AE84-E6137CD213DD}" type="presOf" srcId="{586BB7D3-82EC-46F9-8560-3275D5020FC4}" destId="{8757F4A6-3CDF-4557-B28F-C2A32A4525D8}" srcOrd="0" destOrd="0" presId="urn:microsoft.com/office/officeart/2005/8/layout/radial3"/>
    <dgm:cxn modelId="{F8237E0F-E5AD-48DE-9920-9A58594F7B6C}" type="presOf" srcId="{6BEFD630-292F-4B41-8593-56F3769A1F75}" destId="{9D863CAD-7D60-4182-B302-DF878DA6594D}" srcOrd="0" destOrd="0" presId="urn:microsoft.com/office/officeart/2005/8/layout/radial3"/>
    <dgm:cxn modelId="{E8B4842C-5F4D-4D12-B1A4-0D0E868E4556}" type="presOf" srcId="{B932DF67-9C3E-492F-B878-BF1CC1F12516}" destId="{51313E20-64AB-445E-BFCD-5FC5C072B998}" srcOrd="0" destOrd="0" presId="urn:microsoft.com/office/officeart/2005/8/layout/radial3"/>
    <dgm:cxn modelId="{7D047CF1-108E-4813-9FA4-BC83BE965054}" srcId="{6BEFD630-292F-4B41-8593-56F3769A1F75}" destId="{439B87DE-99E4-40A8-B627-082CE4E4DF90}" srcOrd="0" destOrd="0" parTransId="{874FB744-CBD3-4360-B362-9E22F79F906C}" sibTransId="{3494333D-1D10-4BF1-92DB-3ACAC3B491DF}"/>
    <dgm:cxn modelId="{98FDAD1C-2C9A-43ED-A361-68B2D378E5A8}" type="presParOf" srcId="{8757F4A6-3CDF-4557-B28F-C2A32A4525D8}" destId="{43661164-15B9-4E01-9DB5-6EA3E8D00636}" srcOrd="0" destOrd="0" presId="urn:microsoft.com/office/officeart/2005/8/layout/radial3"/>
    <dgm:cxn modelId="{E05589CF-61F4-494E-BEC6-7AC9F66CB64E}" type="presParOf" srcId="{43661164-15B9-4E01-9DB5-6EA3E8D00636}" destId="{9D863CAD-7D60-4182-B302-DF878DA6594D}" srcOrd="0" destOrd="0" presId="urn:microsoft.com/office/officeart/2005/8/layout/radial3"/>
    <dgm:cxn modelId="{7C47842D-A965-48CC-8383-61BD30E8B130}" type="presParOf" srcId="{43661164-15B9-4E01-9DB5-6EA3E8D00636}" destId="{95ED94E6-8B96-454C-93C3-E4556EA1DD11}" srcOrd="1" destOrd="0" presId="urn:microsoft.com/office/officeart/2005/8/layout/radial3"/>
    <dgm:cxn modelId="{ACBBB927-F756-4CD3-8495-97517813AEDA}" type="presParOf" srcId="{43661164-15B9-4E01-9DB5-6EA3E8D00636}" destId="{014F2CCB-05F0-4F17-A9F3-53477B36EBB6}" srcOrd="2" destOrd="0" presId="urn:microsoft.com/office/officeart/2005/8/layout/radial3"/>
    <dgm:cxn modelId="{9CFAD4DD-A2A2-442D-815A-AADC7907690C}" type="presParOf" srcId="{43661164-15B9-4E01-9DB5-6EA3E8D00636}" destId="{120DD517-9FF3-4B76-9533-D001DD6D76F2}" srcOrd="3" destOrd="0" presId="urn:microsoft.com/office/officeart/2005/8/layout/radial3"/>
    <dgm:cxn modelId="{6A7F5B91-6D4F-47BB-BB48-CCAE2759A678}" type="presParOf" srcId="{43661164-15B9-4E01-9DB5-6EA3E8D00636}" destId="{51313E20-64AB-445E-BFCD-5FC5C072B998}" srcOrd="4" destOrd="0" presId="urn:microsoft.com/office/officeart/2005/8/layout/radial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6407E2-4035-4DE8-8A68-85EA9C50700B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0948E03-D0E9-4356-846A-CB609828906F}">
      <dgm:prSet phldrT="[文本]" phldr="1"/>
      <dgm:spPr/>
      <dgm:t>
        <a:bodyPr/>
        <a:lstStyle/>
        <a:p>
          <a:endParaRPr lang="zh-CN" altLang="en-US" dirty="0"/>
        </a:p>
      </dgm:t>
    </dgm:pt>
    <dgm:pt modelId="{93393364-A826-4248-A8BE-59578EC253D5}" type="parTrans" cxnId="{D558BDEA-E0DF-468D-92AF-DCAA541941C7}">
      <dgm:prSet/>
      <dgm:spPr/>
      <dgm:t>
        <a:bodyPr/>
        <a:lstStyle/>
        <a:p>
          <a:endParaRPr lang="zh-CN" altLang="en-US"/>
        </a:p>
      </dgm:t>
    </dgm:pt>
    <dgm:pt modelId="{663D7E5E-7DFC-4930-BE5D-94A381FA5371}" type="sibTrans" cxnId="{D558BDEA-E0DF-468D-92AF-DCAA541941C7}">
      <dgm:prSet/>
      <dgm:spPr/>
      <dgm:t>
        <a:bodyPr/>
        <a:lstStyle/>
        <a:p>
          <a:endParaRPr lang="zh-CN" altLang="en-US"/>
        </a:p>
      </dgm:t>
    </dgm:pt>
    <dgm:pt modelId="{AEAED4FB-B0C5-4056-8108-0604B82E42A5}">
      <dgm:prSet phldrT="[文本]"/>
      <dgm:spPr>
        <a:solidFill>
          <a:srgbClr val="00FF00"/>
        </a:solidFill>
      </dgm:spPr>
      <dgm:t>
        <a:bodyPr/>
        <a:lstStyle/>
        <a:p>
          <a:r>
            <a:rPr lang="zh-CN" altLang="en-US" dirty="0" smtClean="0"/>
            <a:t>礼仪：预存</a:t>
          </a:r>
          <a:r>
            <a:rPr lang="en-US" altLang="zh-CN" dirty="0" smtClean="0"/>
            <a:t>40</a:t>
          </a:r>
          <a:r>
            <a:rPr lang="zh-CN" altLang="en-US" dirty="0" smtClean="0"/>
            <a:t>分</a:t>
          </a:r>
          <a:endParaRPr lang="zh-CN" altLang="en-US" dirty="0"/>
        </a:p>
      </dgm:t>
    </dgm:pt>
    <dgm:pt modelId="{2D2107C9-3C7F-4073-8619-87BAC2725C3B}" type="parTrans" cxnId="{EEB09AB2-B984-4568-8FEE-5086A0FF6AE3}">
      <dgm:prSet/>
      <dgm:spPr/>
      <dgm:t>
        <a:bodyPr/>
        <a:lstStyle/>
        <a:p>
          <a:endParaRPr lang="zh-CN" altLang="en-US"/>
        </a:p>
      </dgm:t>
    </dgm:pt>
    <dgm:pt modelId="{E4E5438B-FBD0-4A1D-9DF0-3195ADF012A1}" type="sibTrans" cxnId="{EEB09AB2-B984-4568-8FEE-5086A0FF6AE3}">
      <dgm:prSet/>
      <dgm:spPr/>
      <dgm:t>
        <a:bodyPr/>
        <a:lstStyle/>
        <a:p>
          <a:endParaRPr lang="zh-CN" altLang="en-US"/>
        </a:p>
      </dgm:t>
    </dgm:pt>
    <dgm:pt modelId="{7906DB03-94DD-4DE0-9E1B-E5153A1F7B5B}">
      <dgm:prSet phldrT="[文本]" phldr="1"/>
      <dgm:spPr/>
      <dgm:t>
        <a:bodyPr/>
        <a:lstStyle/>
        <a:p>
          <a:endParaRPr lang="zh-CN" altLang="en-US" dirty="0"/>
        </a:p>
      </dgm:t>
    </dgm:pt>
    <dgm:pt modelId="{33B54338-9D3E-410B-AF75-1A78989BA7C8}" type="parTrans" cxnId="{66D764E1-4878-4F24-B7C4-6836E8D79117}">
      <dgm:prSet/>
      <dgm:spPr/>
      <dgm:t>
        <a:bodyPr/>
        <a:lstStyle/>
        <a:p>
          <a:endParaRPr lang="zh-CN" altLang="en-US"/>
        </a:p>
      </dgm:t>
    </dgm:pt>
    <dgm:pt modelId="{1615964D-6F3E-4F65-937F-FBC008745591}" type="sibTrans" cxnId="{66D764E1-4878-4F24-B7C4-6836E8D79117}">
      <dgm:prSet/>
      <dgm:spPr/>
      <dgm:t>
        <a:bodyPr/>
        <a:lstStyle/>
        <a:p>
          <a:endParaRPr lang="zh-CN" altLang="en-US"/>
        </a:p>
      </dgm:t>
    </dgm:pt>
    <dgm:pt modelId="{E6B1257F-594D-4574-9489-62C97BCF4FBB}">
      <dgm:prSet phldrT="[文本]"/>
      <dgm:spPr/>
      <dgm:t>
        <a:bodyPr/>
        <a:lstStyle/>
        <a:p>
          <a:r>
            <a:rPr lang="zh-CN" altLang="en-US" dirty="0" smtClean="0"/>
            <a:t>岗位：预存</a:t>
          </a:r>
          <a:r>
            <a:rPr lang="en-US" altLang="zh-CN" dirty="0" smtClean="0"/>
            <a:t>20</a:t>
          </a:r>
          <a:r>
            <a:rPr lang="zh-CN" altLang="en-US" dirty="0" smtClean="0"/>
            <a:t>分</a:t>
          </a:r>
          <a:endParaRPr lang="zh-CN" altLang="en-US" dirty="0"/>
        </a:p>
      </dgm:t>
    </dgm:pt>
    <dgm:pt modelId="{EC35C8F9-BB5F-4B33-A9FB-0C0F2F8D5232}" type="parTrans" cxnId="{205B43CC-1F48-466D-BAA1-0FE919ADF27C}">
      <dgm:prSet/>
      <dgm:spPr/>
      <dgm:t>
        <a:bodyPr/>
        <a:lstStyle/>
        <a:p>
          <a:endParaRPr lang="zh-CN" altLang="en-US"/>
        </a:p>
      </dgm:t>
    </dgm:pt>
    <dgm:pt modelId="{41BD12D1-FC03-4CAE-AA66-BB13B9F8B643}" type="sibTrans" cxnId="{205B43CC-1F48-466D-BAA1-0FE919ADF27C}">
      <dgm:prSet/>
      <dgm:spPr/>
      <dgm:t>
        <a:bodyPr/>
        <a:lstStyle/>
        <a:p>
          <a:endParaRPr lang="zh-CN" altLang="en-US"/>
        </a:p>
      </dgm:t>
    </dgm:pt>
    <dgm:pt modelId="{4A366BC2-3EB1-4C84-8676-6CD7C0233492}">
      <dgm:prSet phldrT="[文本]" phldr="1"/>
      <dgm:spPr/>
      <dgm:t>
        <a:bodyPr/>
        <a:lstStyle/>
        <a:p>
          <a:endParaRPr lang="zh-CN" altLang="en-US" dirty="0"/>
        </a:p>
      </dgm:t>
    </dgm:pt>
    <dgm:pt modelId="{38D925B6-253E-46CA-97B8-8A6B97E0AD32}" type="parTrans" cxnId="{04181C8E-8383-4920-B22B-D4024711F2E7}">
      <dgm:prSet/>
      <dgm:spPr/>
      <dgm:t>
        <a:bodyPr/>
        <a:lstStyle/>
        <a:p>
          <a:endParaRPr lang="zh-CN" altLang="en-US"/>
        </a:p>
      </dgm:t>
    </dgm:pt>
    <dgm:pt modelId="{A96EDDA5-8F59-4BE0-AFEF-AB597C987F6C}" type="sibTrans" cxnId="{04181C8E-8383-4920-B22B-D4024711F2E7}">
      <dgm:prSet/>
      <dgm:spPr/>
      <dgm:t>
        <a:bodyPr/>
        <a:lstStyle/>
        <a:p>
          <a:endParaRPr lang="zh-CN" altLang="en-US"/>
        </a:p>
      </dgm:t>
    </dgm:pt>
    <dgm:pt modelId="{EC8E39D1-257F-4A85-8D8B-797485B47A42}">
      <dgm:prSet phldrT="[文本]"/>
      <dgm:spPr/>
      <dgm:t>
        <a:bodyPr/>
        <a:lstStyle/>
        <a:p>
          <a:r>
            <a:rPr lang="zh-CN" altLang="en-US" dirty="0" smtClean="0"/>
            <a:t>学习：</a:t>
          </a:r>
          <a:endParaRPr lang="en-US" altLang="zh-CN" dirty="0" smtClean="0"/>
        </a:p>
        <a:p>
          <a:r>
            <a:rPr lang="zh-CN" altLang="en-US" dirty="0" smtClean="0"/>
            <a:t>预存</a:t>
          </a:r>
          <a:r>
            <a:rPr lang="en-US" altLang="zh-CN" dirty="0" smtClean="0"/>
            <a:t>40</a:t>
          </a:r>
          <a:r>
            <a:rPr lang="zh-CN" altLang="en-US" dirty="0" smtClean="0"/>
            <a:t>分</a:t>
          </a:r>
          <a:endParaRPr lang="zh-CN" altLang="en-US" dirty="0"/>
        </a:p>
      </dgm:t>
    </dgm:pt>
    <dgm:pt modelId="{9CB5C460-1FA1-4220-87CF-E92C5C3DD853}" type="parTrans" cxnId="{A1FDF215-63B3-4291-9485-6978E2EFA101}">
      <dgm:prSet/>
      <dgm:spPr/>
      <dgm:t>
        <a:bodyPr/>
        <a:lstStyle/>
        <a:p>
          <a:endParaRPr lang="zh-CN" altLang="en-US"/>
        </a:p>
      </dgm:t>
    </dgm:pt>
    <dgm:pt modelId="{B3F78936-595B-487D-97AA-FA70B15BEC99}" type="sibTrans" cxnId="{A1FDF215-63B3-4291-9485-6978E2EFA101}">
      <dgm:prSet/>
      <dgm:spPr/>
      <dgm:t>
        <a:bodyPr/>
        <a:lstStyle/>
        <a:p>
          <a:endParaRPr lang="zh-CN" altLang="en-US"/>
        </a:p>
      </dgm:t>
    </dgm:pt>
    <dgm:pt modelId="{BEA670DE-9E86-4D24-9C76-4D4005E7A058}" type="pres">
      <dgm:prSet presAssocID="{366407E2-4035-4DE8-8A68-85EA9C5070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4CA0713-DC57-4C15-978D-6A5712E2E489}" type="pres">
      <dgm:prSet presAssocID="{D0948E03-D0E9-4356-846A-CB609828906F}" presName="compositeNode" presStyleCnt="0">
        <dgm:presLayoutVars>
          <dgm:bulletEnabled val="1"/>
        </dgm:presLayoutVars>
      </dgm:prSet>
      <dgm:spPr/>
    </dgm:pt>
    <dgm:pt modelId="{FE6CF7EA-DADB-46C1-B752-52D02CC64E65}" type="pres">
      <dgm:prSet presAssocID="{D0948E03-D0E9-4356-846A-CB609828906F}" presName="bgRect" presStyleLbl="node1" presStyleIdx="0" presStyleCnt="3"/>
      <dgm:spPr/>
      <dgm:t>
        <a:bodyPr/>
        <a:lstStyle/>
        <a:p>
          <a:endParaRPr lang="zh-CN" altLang="en-US"/>
        </a:p>
      </dgm:t>
    </dgm:pt>
    <dgm:pt modelId="{4C2D6543-5C0C-4397-A9BA-93F97316C038}" type="pres">
      <dgm:prSet presAssocID="{D0948E03-D0E9-4356-846A-CB609828906F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9190B7F-5493-487E-846C-78329C352903}" type="pres">
      <dgm:prSet presAssocID="{D0948E03-D0E9-4356-846A-CB609828906F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C4BDBAC-9001-49F8-9C53-88CCBBBDB269}" type="pres">
      <dgm:prSet presAssocID="{663D7E5E-7DFC-4930-BE5D-94A381FA5371}" presName="hSp" presStyleCnt="0"/>
      <dgm:spPr/>
    </dgm:pt>
    <dgm:pt modelId="{AB9B5820-5797-43DE-BC2C-A06307E04242}" type="pres">
      <dgm:prSet presAssocID="{663D7E5E-7DFC-4930-BE5D-94A381FA5371}" presName="vProcSp" presStyleCnt="0"/>
      <dgm:spPr/>
    </dgm:pt>
    <dgm:pt modelId="{0F1DD303-AB4A-4B3A-8081-0800A13E2ED1}" type="pres">
      <dgm:prSet presAssocID="{663D7E5E-7DFC-4930-BE5D-94A381FA5371}" presName="vSp1" presStyleCnt="0"/>
      <dgm:spPr/>
    </dgm:pt>
    <dgm:pt modelId="{D436B8A2-D2E5-42A1-A15B-E6AD2AFCDA4C}" type="pres">
      <dgm:prSet presAssocID="{663D7E5E-7DFC-4930-BE5D-94A381FA5371}" presName="simulatedConn" presStyleLbl="solidFgAcc1" presStyleIdx="0" presStyleCnt="2"/>
      <dgm:spPr/>
    </dgm:pt>
    <dgm:pt modelId="{65E6AD0A-1A98-4361-BA4D-1CF3AE4B54C0}" type="pres">
      <dgm:prSet presAssocID="{663D7E5E-7DFC-4930-BE5D-94A381FA5371}" presName="vSp2" presStyleCnt="0"/>
      <dgm:spPr/>
    </dgm:pt>
    <dgm:pt modelId="{A6B68416-3527-44BD-9C19-2DEE75A284D9}" type="pres">
      <dgm:prSet presAssocID="{663D7E5E-7DFC-4930-BE5D-94A381FA5371}" presName="sibTrans" presStyleCnt="0"/>
      <dgm:spPr/>
    </dgm:pt>
    <dgm:pt modelId="{A1E78C62-5D40-4359-82FD-89833E45AA42}" type="pres">
      <dgm:prSet presAssocID="{7906DB03-94DD-4DE0-9E1B-E5153A1F7B5B}" presName="compositeNode" presStyleCnt="0">
        <dgm:presLayoutVars>
          <dgm:bulletEnabled val="1"/>
        </dgm:presLayoutVars>
      </dgm:prSet>
      <dgm:spPr/>
    </dgm:pt>
    <dgm:pt modelId="{DB63202F-8697-445B-8147-C4A50559437C}" type="pres">
      <dgm:prSet presAssocID="{7906DB03-94DD-4DE0-9E1B-E5153A1F7B5B}" presName="bgRect" presStyleLbl="node1" presStyleIdx="1" presStyleCnt="3"/>
      <dgm:spPr/>
      <dgm:t>
        <a:bodyPr/>
        <a:lstStyle/>
        <a:p>
          <a:endParaRPr lang="zh-CN" altLang="en-US"/>
        </a:p>
      </dgm:t>
    </dgm:pt>
    <dgm:pt modelId="{190B1F0D-D9AA-49E1-9542-C4FBFDC3CC06}" type="pres">
      <dgm:prSet presAssocID="{7906DB03-94DD-4DE0-9E1B-E5153A1F7B5B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4DF7050-A1E1-4DE1-B439-17828145F9CC}" type="pres">
      <dgm:prSet presAssocID="{7906DB03-94DD-4DE0-9E1B-E5153A1F7B5B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7256FC9-552E-43D2-BE19-AF6CFDCE7ED3}" type="pres">
      <dgm:prSet presAssocID="{1615964D-6F3E-4F65-937F-FBC008745591}" presName="hSp" presStyleCnt="0"/>
      <dgm:spPr/>
    </dgm:pt>
    <dgm:pt modelId="{C2D444CE-F29B-4E4A-8C0D-26035DEACAFC}" type="pres">
      <dgm:prSet presAssocID="{1615964D-6F3E-4F65-937F-FBC008745591}" presName="vProcSp" presStyleCnt="0"/>
      <dgm:spPr/>
    </dgm:pt>
    <dgm:pt modelId="{CC8A4193-75CD-4CAE-8DC7-CEECB5015DF1}" type="pres">
      <dgm:prSet presAssocID="{1615964D-6F3E-4F65-937F-FBC008745591}" presName="vSp1" presStyleCnt="0"/>
      <dgm:spPr/>
    </dgm:pt>
    <dgm:pt modelId="{AC8CB310-E184-4839-A543-B2326C8FF1C7}" type="pres">
      <dgm:prSet presAssocID="{1615964D-6F3E-4F65-937F-FBC008745591}" presName="simulatedConn" presStyleLbl="solidFgAcc1" presStyleIdx="1" presStyleCnt="2"/>
      <dgm:spPr/>
    </dgm:pt>
    <dgm:pt modelId="{3DBBBE93-9A34-4D6A-AE60-4A9BE097CA79}" type="pres">
      <dgm:prSet presAssocID="{1615964D-6F3E-4F65-937F-FBC008745591}" presName="vSp2" presStyleCnt="0"/>
      <dgm:spPr/>
    </dgm:pt>
    <dgm:pt modelId="{EA075034-62C2-4B4F-ADC4-1178AF5D7306}" type="pres">
      <dgm:prSet presAssocID="{1615964D-6F3E-4F65-937F-FBC008745591}" presName="sibTrans" presStyleCnt="0"/>
      <dgm:spPr/>
    </dgm:pt>
    <dgm:pt modelId="{1F4C91D2-8E81-4DA7-8ECA-52BCED2E8BFA}" type="pres">
      <dgm:prSet presAssocID="{4A366BC2-3EB1-4C84-8676-6CD7C0233492}" presName="compositeNode" presStyleCnt="0">
        <dgm:presLayoutVars>
          <dgm:bulletEnabled val="1"/>
        </dgm:presLayoutVars>
      </dgm:prSet>
      <dgm:spPr/>
    </dgm:pt>
    <dgm:pt modelId="{2D4FA956-D9E2-418E-811F-7888A1AF20B0}" type="pres">
      <dgm:prSet presAssocID="{4A366BC2-3EB1-4C84-8676-6CD7C0233492}" presName="bgRect" presStyleLbl="node1" presStyleIdx="2" presStyleCnt="3"/>
      <dgm:spPr/>
      <dgm:t>
        <a:bodyPr/>
        <a:lstStyle/>
        <a:p>
          <a:endParaRPr lang="zh-CN" altLang="en-US"/>
        </a:p>
      </dgm:t>
    </dgm:pt>
    <dgm:pt modelId="{79C40C95-1638-4696-9775-1D8DF41884AF}" type="pres">
      <dgm:prSet presAssocID="{4A366BC2-3EB1-4C84-8676-6CD7C0233492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9AA0926-A56C-442A-89B6-65FBC8902846}" type="pres">
      <dgm:prSet presAssocID="{4A366BC2-3EB1-4C84-8676-6CD7C0233492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EB09AB2-B984-4568-8FEE-5086A0FF6AE3}" srcId="{D0948E03-D0E9-4356-846A-CB609828906F}" destId="{AEAED4FB-B0C5-4056-8108-0604B82E42A5}" srcOrd="0" destOrd="0" parTransId="{2D2107C9-3C7F-4073-8619-87BAC2725C3B}" sibTransId="{E4E5438B-FBD0-4A1D-9DF0-3195ADF012A1}"/>
    <dgm:cxn modelId="{66D764E1-4878-4F24-B7C4-6836E8D79117}" srcId="{366407E2-4035-4DE8-8A68-85EA9C50700B}" destId="{7906DB03-94DD-4DE0-9E1B-E5153A1F7B5B}" srcOrd="1" destOrd="0" parTransId="{33B54338-9D3E-410B-AF75-1A78989BA7C8}" sibTransId="{1615964D-6F3E-4F65-937F-FBC008745591}"/>
    <dgm:cxn modelId="{C065F7E8-EED6-442C-AEE1-71E6E91AC4BC}" type="presOf" srcId="{366407E2-4035-4DE8-8A68-85EA9C50700B}" destId="{BEA670DE-9E86-4D24-9C76-4D4005E7A058}" srcOrd="0" destOrd="0" presId="urn:microsoft.com/office/officeart/2005/8/layout/hProcess7"/>
    <dgm:cxn modelId="{BD17BAF6-9EF1-4C71-B4B6-66F0D4A2AD83}" type="presOf" srcId="{E6B1257F-594D-4574-9489-62C97BCF4FBB}" destId="{84DF7050-A1E1-4DE1-B439-17828145F9CC}" srcOrd="0" destOrd="0" presId="urn:microsoft.com/office/officeart/2005/8/layout/hProcess7"/>
    <dgm:cxn modelId="{33E0042D-1387-4B5B-A944-DFB713B5D4D6}" type="presOf" srcId="{AEAED4FB-B0C5-4056-8108-0604B82E42A5}" destId="{A9190B7F-5493-487E-846C-78329C352903}" srcOrd="0" destOrd="0" presId="urn:microsoft.com/office/officeart/2005/8/layout/hProcess7"/>
    <dgm:cxn modelId="{04181C8E-8383-4920-B22B-D4024711F2E7}" srcId="{366407E2-4035-4DE8-8A68-85EA9C50700B}" destId="{4A366BC2-3EB1-4C84-8676-6CD7C0233492}" srcOrd="2" destOrd="0" parTransId="{38D925B6-253E-46CA-97B8-8A6B97E0AD32}" sibTransId="{A96EDDA5-8F59-4BE0-AFEF-AB597C987F6C}"/>
    <dgm:cxn modelId="{A1FDF215-63B3-4291-9485-6978E2EFA101}" srcId="{4A366BC2-3EB1-4C84-8676-6CD7C0233492}" destId="{EC8E39D1-257F-4A85-8D8B-797485B47A42}" srcOrd="0" destOrd="0" parTransId="{9CB5C460-1FA1-4220-87CF-E92C5C3DD853}" sibTransId="{B3F78936-595B-487D-97AA-FA70B15BEC99}"/>
    <dgm:cxn modelId="{A953D460-72C3-4778-B2C2-21DE3AC9FE61}" type="presOf" srcId="{D0948E03-D0E9-4356-846A-CB609828906F}" destId="{FE6CF7EA-DADB-46C1-B752-52D02CC64E65}" srcOrd="0" destOrd="0" presId="urn:microsoft.com/office/officeart/2005/8/layout/hProcess7"/>
    <dgm:cxn modelId="{DB47E151-6CEA-4B19-983C-49809273B15B}" type="presOf" srcId="{4A366BC2-3EB1-4C84-8676-6CD7C0233492}" destId="{2D4FA956-D9E2-418E-811F-7888A1AF20B0}" srcOrd="0" destOrd="0" presId="urn:microsoft.com/office/officeart/2005/8/layout/hProcess7"/>
    <dgm:cxn modelId="{43CA70B3-C3FD-4FE6-8103-4779F83FE293}" type="presOf" srcId="{4A366BC2-3EB1-4C84-8676-6CD7C0233492}" destId="{79C40C95-1638-4696-9775-1D8DF41884AF}" srcOrd="1" destOrd="0" presId="urn:microsoft.com/office/officeart/2005/8/layout/hProcess7"/>
    <dgm:cxn modelId="{D558BDEA-E0DF-468D-92AF-DCAA541941C7}" srcId="{366407E2-4035-4DE8-8A68-85EA9C50700B}" destId="{D0948E03-D0E9-4356-846A-CB609828906F}" srcOrd="0" destOrd="0" parTransId="{93393364-A826-4248-A8BE-59578EC253D5}" sibTransId="{663D7E5E-7DFC-4930-BE5D-94A381FA5371}"/>
    <dgm:cxn modelId="{68572735-EC3D-4D1E-BF11-078AC459B97B}" type="presOf" srcId="{7906DB03-94DD-4DE0-9E1B-E5153A1F7B5B}" destId="{190B1F0D-D9AA-49E1-9542-C4FBFDC3CC06}" srcOrd="1" destOrd="0" presId="urn:microsoft.com/office/officeart/2005/8/layout/hProcess7"/>
    <dgm:cxn modelId="{5E2F8643-86B9-480C-B3BC-12B0EE52FB37}" type="presOf" srcId="{EC8E39D1-257F-4A85-8D8B-797485B47A42}" destId="{E9AA0926-A56C-442A-89B6-65FBC8902846}" srcOrd="0" destOrd="0" presId="urn:microsoft.com/office/officeart/2005/8/layout/hProcess7"/>
    <dgm:cxn modelId="{3BE48557-85C1-457C-AEFB-1040329F8B4C}" type="presOf" srcId="{D0948E03-D0E9-4356-846A-CB609828906F}" destId="{4C2D6543-5C0C-4397-A9BA-93F97316C038}" srcOrd="1" destOrd="0" presId="urn:microsoft.com/office/officeart/2005/8/layout/hProcess7"/>
    <dgm:cxn modelId="{205B43CC-1F48-466D-BAA1-0FE919ADF27C}" srcId="{7906DB03-94DD-4DE0-9E1B-E5153A1F7B5B}" destId="{E6B1257F-594D-4574-9489-62C97BCF4FBB}" srcOrd="0" destOrd="0" parTransId="{EC35C8F9-BB5F-4B33-A9FB-0C0F2F8D5232}" sibTransId="{41BD12D1-FC03-4CAE-AA66-BB13B9F8B643}"/>
    <dgm:cxn modelId="{0453B825-519E-4D3B-B793-C9AAB54A4CE0}" type="presOf" srcId="{7906DB03-94DD-4DE0-9E1B-E5153A1F7B5B}" destId="{DB63202F-8697-445B-8147-C4A50559437C}" srcOrd="0" destOrd="0" presId="urn:microsoft.com/office/officeart/2005/8/layout/hProcess7"/>
    <dgm:cxn modelId="{95558886-89EA-48AC-BEF7-F55DD08A8116}" type="presParOf" srcId="{BEA670DE-9E86-4D24-9C76-4D4005E7A058}" destId="{A4CA0713-DC57-4C15-978D-6A5712E2E489}" srcOrd="0" destOrd="0" presId="urn:microsoft.com/office/officeart/2005/8/layout/hProcess7"/>
    <dgm:cxn modelId="{3A5D8552-6103-4796-9AC9-E02FC73D9CFC}" type="presParOf" srcId="{A4CA0713-DC57-4C15-978D-6A5712E2E489}" destId="{FE6CF7EA-DADB-46C1-B752-52D02CC64E65}" srcOrd="0" destOrd="0" presId="urn:microsoft.com/office/officeart/2005/8/layout/hProcess7"/>
    <dgm:cxn modelId="{AB750B6C-6D15-4E62-BE0A-719AA6A9B0EE}" type="presParOf" srcId="{A4CA0713-DC57-4C15-978D-6A5712E2E489}" destId="{4C2D6543-5C0C-4397-A9BA-93F97316C038}" srcOrd="1" destOrd="0" presId="urn:microsoft.com/office/officeart/2005/8/layout/hProcess7"/>
    <dgm:cxn modelId="{5AD5B166-315F-41F1-AE98-52547D80384A}" type="presParOf" srcId="{A4CA0713-DC57-4C15-978D-6A5712E2E489}" destId="{A9190B7F-5493-487E-846C-78329C352903}" srcOrd="2" destOrd="0" presId="urn:microsoft.com/office/officeart/2005/8/layout/hProcess7"/>
    <dgm:cxn modelId="{8249B03E-4EF9-43DC-ADAA-A9748EDA832F}" type="presParOf" srcId="{BEA670DE-9E86-4D24-9C76-4D4005E7A058}" destId="{CC4BDBAC-9001-49F8-9C53-88CCBBBDB269}" srcOrd="1" destOrd="0" presId="urn:microsoft.com/office/officeart/2005/8/layout/hProcess7"/>
    <dgm:cxn modelId="{A9805610-B7AA-4A69-9419-F5936BBF4826}" type="presParOf" srcId="{BEA670DE-9E86-4D24-9C76-4D4005E7A058}" destId="{AB9B5820-5797-43DE-BC2C-A06307E04242}" srcOrd="2" destOrd="0" presId="urn:microsoft.com/office/officeart/2005/8/layout/hProcess7"/>
    <dgm:cxn modelId="{9A13E5E0-8B75-484F-ACB8-B54A4331CE23}" type="presParOf" srcId="{AB9B5820-5797-43DE-BC2C-A06307E04242}" destId="{0F1DD303-AB4A-4B3A-8081-0800A13E2ED1}" srcOrd="0" destOrd="0" presId="urn:microsoft.com/office/officeart/2005/8/layout/hProcess7"/>
    <dgm:cxn modelId="{8352AF30-0CF3-48AB-B703-76D880B29287}" type="presParOf" srcId="{AB9B5820-5797-43DE-BC2C-A06307E04242}" destId="{D436B8A2-D2E5-42A1-A15B-E6AD2AFCDA4C}" srcOrd="1" destOrd="0" presId="urn:microsoft.com/office/officeart/2005/8/layout/hProcess7"/>
    <dgm:cxn modelId="{E7422725-15BD-4420-B9EC-B5177D6F8ADD}" type="presParOf" srcId="{AB9B5820-5797-43DE-BC2C-A06307E04242}" destId="{65E6AD0A-1A98-4361-BA4D-1CF3AE4B54C0}" srcOrd="2" destOrd="0" presId="urn:microsoft.com/office/officeart/2005/8/layout/hProcess7"/>
    <dgm:cxn modelId="{374C83D4-DC6F-4C90-B1D9-29960F33C4BC}" type="presParOf" srcId="{BEA670DE-9E86-4D24-9C76-4D4005E7A058}" destId="{A6B68416-3527-44BD-9C19-2DEE75A284D9}" srcOrd="3" destOrd="0" presId="urn:microsoft.com/office/officeart/2005/8/layout/hProcess7"/>
    <dgm:cxn modelId="{C738F5ED-DFB1-4733-91C7-3562ECFBF3C4}" type="presParOf" srcId="{BEA670DE-9E86-4D24-9C76-4D4005E7A058}" destId="{A1E78C62-5D40-4359-82FD-89833E45AA42}" srcOrd="4" destOrd="0" presId="urn:microsoft.com/office/officeart/2005/8/layout/hProcess7"/>
    <dgm:cxn modelId="{B216BD0C-5ADF-4552-B0E9-61343597B05A}" type="presParOf" srcId="{A1E78C62-5D40-4359-82FD-89833E45AA42}" destId="{DB63202F-8697-445B-8147-C4A50559437C}" srcOrd="0" destOrd="0" presId="urn:microsoft.com/office/officeart/2005/8/layout/hProcess7"/>
    <dgm:cxn modelId="{D2600CCB-68B3-40C8-A440-E4DA44279BBB}" type="presParOf" srcId="{A1E78C62-5D40-4359-82FD-89833E45AA42}" destId="{190B1F0D-D9AA-49E1-9542-C4FBFDC3CC06}" srcOrd="1" destOrd="0" presId="urn:microsoft.com/office/officeart/2005/8/layout/hProcess7"/>
    <dgm:cxn modelId="{DFA11F7B-A93E-4C1C-A58A-25979F2C41EC}" type="presParOf" srcId="{A1E78C62-5D40-4359-82FD-89833E45AA42}" destId="{84DF7050-A1E1-4DE1-B439-17828145F9CC}" srcOrd="2" destOrd="0" presId="urn:microsoft.com/office/officeart/2005/8/layout/hProcess7"/>
    <dgm:cxn modelId="{19632C97-83A0-42F1-B508-85A7EBA39DF0}" type="presParOf" srcId="{BEA670DE-9E86-4D24-9C76-4D4005E7A058}" destId="{D7256FC9-552E-43D2-BE19-AF6CFDCE7ED3}" srcOrd="5" destOrd="0" presId="urn:microsoft.com/office/officeart/2005/8/layout/hProcess7"/>
    <dgm:cxn modelId="{C82E26E5-B218-4064-BAE3-A85E25F7E7DB}" type="presParOf" srcId="{BEA670DE-9E86-4D24-9C76-4D4005E7A058}" destId="{C2D444CE-F29B-4E4A-8C0D-26035DEACAFC}" srcOrd="6" destOrd="0" presId="urn:microsoft.com/office/officeart/2005/8/layout/hProcess7"/>
    <dgm:cxn modelId="{B7EFEB58-C1FA-4DEF-928E-04A743C48844}" type="presParOf" srcId="{C2D444CE-F29B-4E4A-8C0D-26035DEACAFC}" destId="{CC8A4193-75CD-4CAE-8DC7-CEECB5015DF1}" srcOrd="0" destOrd="0" presId="urn:microsoft.com/office/officeart/2005/8/layout/hProcess7"/>
    <dgm:cxn modelId="{C156335B-E87C-433D-A008-4A07D48ABA1B}" type="presParOf" srcId="{C2D444CE-F29B-4E4A-8C0D-26035DEACAFC}" destId="{AC8CB310-E184-4839-A543-B2326C8FF1C7}" srcOrd="1" destOrd="0" presId="urn:microsoft.com/office/officeart/2005/8/layout/hProcess7"/>
    <dgm:cxn modelId="{7194EAA8-B3AB-4F10-96DE-51D820624A08}" type="presParOf" srcId="{C2D444CE-F29B-4E4A-8C0D-26035DEACAFC}" destId="{3DBBBE93-9A34-4D6A-AE60-4A9BE097CA79}" srcOrd="2" destOrd="0" presId="urn:microsoft.com/office/officeart/2005/8/layout/hProcess7"/>
    <dgm:cxn modelId="{35CE5C1A-EE2D-411B-A7AE-91E584B1314D}" type="presParOf" srcId="{BEA670DE-9E86-4D24-9C76-4D4005E7A058}" destId="{EA075034-62C2-4B4F-ADC4-1178AF5D7306}" srcOrd="7" destOrd="0" presId="urn:microsoft.com/office/officeart/2005/8/layout/hProcess7"/>
    <dgm:cxn modelId="{F0B7143C-5649-4A23-BC74-946CBD8D11C8}" type="presParOf" srcId="{BEA670DE-9E86-4D24-9C76-4D4005E7A058}" destId="{1F4C91D2-8E81-4DA7-8ECA-52BCED2E8BFA}" srcOrd="8" destOrd="0" presId="urn:microsoft.com/office/officeart/2005/8/layout/hProcess7"/>
    <dgm:cxn modelId="{0C085F61-32B5-44ED-962E-A64A64E11D0B}" type="presParOf" srcId="{1F4C91D2-8E81-4DA7-8ECA-52BCED2E8BFA}" destId="{2D4FA956-D9E2-418E-811F-7888A1AF20B0}" srcOrd="0" destOrd="0" presId="urn:microsoft.com/office/officeart/2005/8/layout/hProcess7"/>
    <dgm:cxn modelId="{E51BE063-F620-4BFF-8326-E1C566D73F6B}" type="presParOf" srcId="{1F4C91D2-8E81-4DA7-8ECA-52BCED2E8BFA}" destId="{79C40C95-1638-4696-9775-1D8DF41884AF}" srcOrd="1" destOrd="0" presId="urn:microsoft.com/office/officeart/2005/8/layout/hProcess7"/>
    <dgm:cxn modelId="{BD407284-C34F-4A00-A9B2-50DAF1444C57}" type="presParOf" srcId="{1F4C91D2-8E81-4DA7-8ECA-52BCED2E8BFA}" destId="{E9AA0926-A56C-442A-89B6-65FBC8902846}" srcOrd="2" destOrd="0" presId="urn:microsoft.com/office/officeart/2005/8/layout/hProcess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4DE1-3D1C-4FA1-8A53-9190890FD994}" type="datetimeFigureOut">
              <a:rPr lang="zh-CN" altLang="en-US" smtClean="0"/>
              <a:pPr/>
              <a:t>2016/9/5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BBC1-7F5F-4665-BCEC-F32DB752F64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4DE1-3D1C-4FA1-8A53-9190890FD994}" type="datetimeFigureOut">
              <a:rPr lang="zh-CN" altLang="en-US" smtClean="0"/>
              <a:pPr/>
              <a:t>2016/9/5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BBC1-7F5F-4665-BCEC-F32DB752F64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4DE1-3D1C-4FA1-8A53-9190890FD994}" type="datetimeFigureOut">
              <a:rPr lang="zh-CN" altLang="en-US" smtClean="0"/>
              <a:pPr/>
              <a:t>2016/9/5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BBC1-7F5F-4665-BCEC-F32DB752F64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8D894DE1-3D1C-4FA1-8A53-9190890FD994}" type="datetimeFigureOut">
              <a:rPr lang="zh-CN" altLang="en-US" smtClean="0"/>
              <a:pPr/>
              <a:t>2016/9/5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BBC1-7F5F-4665-BCEC-F32DB752F64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4DE1-3D1C-4FA1-8A53-9190890FD994}" type="datetimeFigureOut">
              <a:rPr lang="zh-CN" altLang="en-US" smtClean="0"/>
              <a:pPr/>
              <a:t>2016/9/5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BBC1-7F5F-4665-BCEC-F32DB752F64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4DE1-3D1C-4FA1-8A53-9190890FD994}" type="datetimeFigureOut">
              <a:rPr lang="zh-CN" altLang="en-US" smtClean="0"/>
              <a:pPr/>
              <a:t>2016/9/5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BBC1-7F5F-4665-BCEC-F32DB752F64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4DE1-3D1C-4FA1-8A53-9190890FD994}" type="datetimeFigureOut">
              <a:rPr lang="zh-CN" altLang="en-US" smtClean="0"/>
              <a:pPr/>
              <a:t>2016/9/5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BBC1-7F5F-4665-BCEC-F32DB752F64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4DE1-3D1C-4FA1-8A53-9190890FD994}" type="datetimeFigureOut">
              <a:rPr lang="zh-CN" altLang="en-US" smtClean="0"/>
              <a:pPr/>
              <a:t>2016/9/5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BBC1-7F5F-4665-BCEC-F32DB752F64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4DE1-3D1C-4FA1-8A53-9190890FD994}" type="datetimeFigureOut">
              <a:rPr lang="zh-CN" altLang="en-US" smtClean="0"/>
              <a:pPr/>
              <a:t>2016/9/5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BBC1-7F5F-4665-BCEC-F32DB752F64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4DE1-3D1C-4FA1-8A53-9190890FD994}" type="datetimeFigureOut">
              <a:rPr lang="zh-CN" altLang="en-US" smtClean="0"/>
              <a:pPr/>
              <a:t>2016/9/5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BBC1-7F5F-4665-BCEC-F32DB752F64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4DE1-3D1C-4FA1-8A53-9190890FD994}" type="datetimeFigureOut">
              <a:rPr lang="zh-CN" altLang="en-US" smtClean="0"/>
              <a:pPr/>
              <a:t>2016/9/5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BBBC1-7F5F-4665-BCEC-F32DB752F64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8D894DE1-3D1C-4FA1-8A53-9190890FD994}" type="datetimeFigureOut">
              <a:rPr lang="zh-CN" altLang="en-US" smtClean="0"/>
              <a:pPr/>
              <a:t>2016/9/5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C88BBBC1-7F5F-4665-BCEC-F32DB752F64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“</a:t>
            </a:r>
            <a:r>
              <a:rPr lang="zh-CN" altLang="en-US" dirty="0" smtClean="0"/>
              <a:t>善真银行</a:t>
            </a:r>
            <a:r>
              <a:rPr lang="en-US" altLang="zh-CN" dirty="0" smtClean="0"/>
              <a:t>”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524000" y="1397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zh-CN" altLang="en-US" dirty="0" smtClean="0"/>
                        <a:t>薛家中心小学（）年（）班“善真银行”团队积分榜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r>
                        <a:rPr lang="zh-CN" altLang="en-US" dirty="0" smtClean="0"/>
                        <a:t>小队名称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队员姓名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个人积分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mtClean="0"/>
                        <a:t>团队积分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2571744"/>
            <a:ext cx="2236510" cy="1323439"/>
          </a:xfrm>
          <a:prstGeom prst="rect">
            <a:avLst/>
          </a:prstGeom>
          <a:solidFill>
            <a:srgbClr val="FF0000"/>
          </a:solidFill>
          <a:effectLst>
            <a:innerShdw blurRad="63500" dist="50800" dir="108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</p:spPr>
        <p:txBody>
          <a:bodyPr wrap="none" rtlCol="0">
            <a:spAutoFit/>
          </a:bodyPr>
          <a:lstStyle/>
          <a:p>
            <a:r>
              <a:rPr lang="zh-CN" altLang="en-US" sz="8000" dirty="0" smtClean="0"/>
              <a:t>谢谢</a:t>
            </a:r>
            <a:endParaRPr lang="zh-CN" alt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“</a:t>
            </a:r>
            <a:r>
              <a:rPr lang="zh-CN" altLang="en-US" dirty="0" smtClean="0"/>
              <a:t>善真银行</a:t>
            </a:r>
            <a:r>
              <a:rPr lang="en-US" altLang="zh-CN" dirty="0" smtClean="0"/>
              <a:t>”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“</a:t>
            </a:r>
            <a:r>
              <a:rPr lang="zh-CN" altLang="en-US" dirty="0" smtClean="0"/>
              <a:t>善真银行</a:t>
            </a:r>
            <a:r>
              <a:rPr lang="en-US" altLang="zh-CN" dirty="0" smtClean="0"/>
              <a:t>”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14350" y="928670"/>
          <a:ext cx="7715300" cy="4857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60"/>
                <a:gridCol w="1543060"/>
                <a:gridCol w="1543060"/>
                <a:gridCol w="1543060"/>
                <a:gridCol w="1543060"/>
              </a:tblGrid>
              <a:tr h="88367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4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一级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指标</a:t>
                      </a:r>
                      <a:endParaRPr lang="zh-CN" sz="1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4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二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级指标</a:t>
                      </a:r>
                      <a:endParaRPr lang="zh-CN" sz="1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4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三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级指标</a:t>
                      </a:r>
                      <a:endParaRPr lang="zh-CN" sz="1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4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负责人</a:t>
                      </a:r>
                      <a:endParaRPr lang="zh-CN" sz="1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4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评价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周期</a:t>
                      </a:r>
                      <a:endParaRPr lang="zh-CN" sz="1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87053">
                <a:tc rowSpan="2">
                  <a:txBody>
                    <a:bodyPr/>
                    <a:lstStyle/>
                    <a:p>
                      <a:r>
                        <a:rPr kumimoji="0" lang="zh-CN" altLang="en-US" sz="4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kumimoji="0" lang="en-US" altLang="zh-CN" sz="4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zh-CN" sz="4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zh-CN" altLang="en-US" sz="4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活</a:t>
                      </a:r>
                      <a:endParaRPr kumimoji="0" lang="en-US" altLang="zh-CN" sz="4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zh-CN" altLang="en-US" sz="4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动</a:t>
                      </a:r>
                      <a:endParaRPr kumimoji="0" lang="en-US" altLang="zh-CN" sz="4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zh-CN" altLang="en-US" sz="4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币</a:t>
                      </a:r>
                      <a:endParaRPr lang="zh-CN" alt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参与活动</a:t>
                      </a:r>
                      <a:endParaRPr lang="zh-CN" sz="1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4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班级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活动（</a:t>
                      </a:r>
                      <a:r>
                        <a:rPr lang="en-US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4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4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4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校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级活动（</a:t>
                      </a:r>
                      <a:r>
                        <a:rPr lang="en-US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2</a:t>
                      </a:r>
                      <a:r>
                        <a:rPr lang="en-US" sz="14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4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区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以上活动（</a:t>
                      </a:r>
                      <a:r>
                        <a:rPr lang="en-US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3</a:t>
                      </a:r>
                      <a:r>
                        <a:rPr lang="en-US" sz="14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班主任</a:t>
                      </a:r>
                      <a:endParaRPr lang="zh-CN" sz="1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有活动及时评价</a:t>
                      </a:r>
                      <a:endParaRPr lang="zh-CN" sz="1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87053">
                <a:tc vMerge="1">
                  <a:txBody>
                    <a:bodyPr/>
                    <a:lstStyle/>
                    <a:p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活动成果</a:t>
                      </a:r>
                      <a:endParaRPr lang="zh-CN" sz="1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4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班级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获奖（</a:t>
                      </a:r>
                      <a:r>
                        <a:rPr lang="en-US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4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r>
                        <a:rPr lang="en-US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;</a:t>
                      </a: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校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级获奖（</a:t>
                      </a:r>
                      <a:r>
                        <a:rPr lang="en-US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2</a:t>
                      </a:r>
                      <a:r>
                        <a:rPr lang="en-US" sz="14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r>
                        <a:rPr lang="en-US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;</a:t>
                      </a: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区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以上获奖（</a:t>
                      </a:r>
                      <a:r>
                        <a:rPr lang="en-US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3</a:t>
                      </a:r>
                      <a:r>
                        <a:rPr lang="en-US" sz="14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40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4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4348" y="428604"/>
            <a:ext cx="764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                 </a:t>
            </a:r>
            <a:r>
              <a:rPr lang="zh-CN" altLang="en-US" sz="3200" dirty="0" smtClean="0">
                <a:solidFill>
                  <a:srgbClr val="FF0000"/>
                </a:solidFill>
              </a:rPr>
              <a:t>善真币获取评价表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42845" y="214288"/>
          <a:ext cx="9001155" cy="6029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31"/>
                <a:gridCol w="1800231"/>
                <a:gridCol w="1800231"/>
                <a:gridCol w="1800231"/>
                <a:gridCol w="1800231"/>
              </a:tblGrid>
              <a:tr h="49449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一级指标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二级指标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三级指标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负责人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评价周期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20019">
                <a:tc rowSpan="4">
                  <a:txBody>
                    <a:bodyPr/>
                    <a:lstStyle/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r>
                        <a:rPr lang="zh-CN" altLang="en-US" sz="5400" dirty="0" smtClean="0"/>
                        <a:t> 礼</a:t>
                      </a:r>
                      <a:endParaRPr lang="en-US" altLang="zh-CN" sz="5400" dirty="0" smtClean="0"/>
                    </a:p>
                    <a:p>
                      <a:r>
                        <a:rPr lang="zh-CN" altLang="en-US" sz="5400" dirty="0" smtClean="0"/>
                        <a:t> 仪</a:t>
                      </a:r>
                      <a:endParaRPr lang="en-US" altLang="zh-CN" sz="5400" dirty="0" smtClean="0"/>
                    </a:p>
                    <a:p>
                      <a:r>
                        <a:rPr lang="zh-CN" altLang="en-US" sz="5400" dirty="0" smtClean="0"/>
                        <a:t> 币</a:t>
                      </a:r>
                      <a:endParaRPr lang="zh-CN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仪表之礼</a:t>
                      </a: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latin typeface="楷体_GB2312"/>
                          <a:ea typeface="宋体"/>
                          <a:cs typeface="Times New Roman"/>
                        </a:rPr>
                        <a:t>1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、衣着整洁干净。（</a:t>
                      </a:r>
                      <a:r>
                        <a:rPr lang="en-US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2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2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latin typeface="楷体_GB2312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、勤剪指甲。（</a:t>
                      </a:r>
                      <a:r>
                        <a:rPr lang="en-US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2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2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latin typeface="楷体_GB2312"/>
                          <a:ea typeface="宋体"/>
                          <a:cs typeface="Times New Roman"/>
                        </a:rPr>
                        <a:t>3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、保持书包、抽屉等整洁。（</a:t>
                      </a:r>
                      <a:r>
                        <a:rPr lang="en-US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2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2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岗位小干部</a:t>
                      </a: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日评</a:t>
                      </a: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6752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言谈之礼</a:t>
                      </a: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latin typeface="楷体_GB2312"/>
                          <a:ea typeface="宋体"/>
                          <a:cs typeface="Times New Roman"/>
                        </a:rPr>
                        <a:t>1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、不大声喧哗，严格遵守五级音量表。（</a:t>
                      </a:r>
                      <a:r>
                        <a:rPr lang="en-US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2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2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latin typeface="楷体_GB2312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、不说脏话、谎话，使用礼貌用语。（</a:t>
                      </a:r>
                      <a:r>
                        <a:rPr lang="en-US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2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200" b="1" kern="100">
                          <a:latin typeface="Times New Roman"/>
                          <a:ea typeface="楷体_GB2312"/>
                          <a:cs typeface="Times New Roman"/>
                        </a:rPr>
                        <a:t>岗位小干部</a:t>
                      </a:r>
                      <a:endParaRPr lang="zh-CN" sz="1200" b="1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日评</a:t>
                      </a: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449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200" b="1" kern="100">
                          <a:latin typeface="Times New Roman"/>
                          <a:ea typeface="楷体_GB2312"/>
                          <a:cs typeface="Times New Roman"/>
                        </a:rPr>
                        <a:t>餐饮之礼</a:t>
                      </a:r>
                      <a:endParaRPr lang="zh-CN" sz="1200" b="1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latin typeface="楷体_GB2312"/>
                          <a:ea typeface="宋体"/>
                          <a:cs typeface="Times New Roman"/>
                        </a:rPr>
                        <a:t>1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、安静。（</a:t>
                      </a:r>
                      <a:r>
                        <a:rPr lang="en-US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2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latin typeface="楷体_GB2312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、干净。（</a:t>
                      </a:r>
                      <a:r>
                        <a:rPr lang="en-US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2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岗位小干部</a:t>
                      </a: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200" b="1" kern="100">
                          <a:latin typeface="Times New Roman"/>
                          <a:ea typeface="楷体_GB2312"/>
                          <a:cs typeface="Times New Roman"/>
                        </a:rPr>
                        <a:t>日评</a:t>
                      </a:r>
                      <a:endParaRPr lang="zh-CN" sz="1200" b="1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49304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200" b="1" kern="100">
                          <a:latin typeface="Times New Roman"/>
                          <a:ea typeface="楷体_GB2312"/>
                          <a:cs typeface="Times New Roman"/>
                        </a:rPr>
                        <a:t>待人之礼</a:t>
                      </a:r>
                      <a:endParaRPr lang="zh-CN" sz="1200" b="1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进教室、</a:t>
                      </a: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办公室</a:t>
                      </a:r>
                      <a:endParaRPr lang="en-US" altLang="zh-CN" sz="12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得到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允许后方可入</a:t>
                      </a: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内</a:t>
                      </a:r>
                      <a:endParaRPr lang="en-US" altLang="zh-CN" sz="12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（</a:t>
                      </a:r>
                      <a:r>
                        <a:rPr lang="en-US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2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2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面带微笑，</a:t>
                      </a: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见到</a:t>
                      </a:r>
                      <a:endParaRPr lang="en-US" altLang="zh-CN" sz="12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师长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、客人老师</a:t>
                      </a: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主动</a:t>
                      </a:r>
                      <a:endParaRPr lang="en-US" altLang="zh-CN" sz="12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打招呼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。（</a:t>
                      </a:r>
                      <a:r>
                        <a:rPr lang="en-US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2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2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2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latin typeface="楷体_GB2312"/>
                          <a:ea typeface="宋体"/>
                          <a:cs typeface="Times New Roman"/>
                        </a:rPr>
                        <a:t>3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、用他人的东西，应先得到他人同意，用后及时归还致谢。（</a:t>
                      </a:r>
                      <a:r>
                        <a:rPr lang="en-US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2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岗位小干部</a:t>
                      </a: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latin typeface="Times New Roman"/>
                          <a:ea typeface="楷体_GB2312"/>
                          <a:cs typeface="Times New Roman"/>
                        </a:rPr>
                        <a:t>日评</a:t>
                      </a:r>
                      <a:endParaRPr lang="zh-CN" sz="12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28594" y="214290"/>
          <a:ext cx="8358250" cy="6219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1650"/>
                <a:gridCol w="1671650"/>
                <a:gridCol w="1671650"/>
                <a:gridCol w="1671650"/>
                <a:gridCol w="1671650"/>
              </a:tblGrid>
              <a:tr h="40022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一级指标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二级指标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三级指标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负责人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评价周期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00039">
                <a:tc rowSpan="4">
                  <a:txBody>
                    <a:bodyPr/>
                    <a:lstStyle/>
                    <a:p>
                      <a:endParaRPr lang="en-US" altLang="zh-CN" b="1" dirty="0" smtClean="0"/>
                    </a:p>
                    <a:p>
                      <a:endParaRPr lang="en-US" altLang="zh-CN" b="1" dirty="0" smtClean="0"/>
                    </a:p>
                    <a:p>
                      <a:endParaRPr lang="en-US" altLang="zh-CN" b="1" dirty="0" smtClean="0"/>
                    </a:p>
                    <a:p>
                      <a:r>
                        <a:rPr lang="zh-CN" altLang="en-US" sz="3600" b="1" dirty="0" smtClean="0"/>
                        <a:t>  礼</a:t>
                      </a:r>
                      <a:endParaRPr lang="en-US" altLang="zh-CN" sz="3600" b="1" dirty="0" smtClean="0"/>
                    </a:p>
                    <a:p>
                      <a:endParaRPr lang="en-US" altLang="zh-CN" sz="3600" b="1" dirty="0" smtClean="0"/>
                    </a:p>
                    <a:p>
                      <a:endParaRPr lang="en-US" altLang="zh-CN" sz="3600" b="1" dirty="0" smtClean="0"/>
                    </a:p>
                    <a:p>
                      <a:r>
                        <a:rPr lang="zh-CN" altLang="en-US" sz="3600" b="1" dirty="0" smtClean="0"/>
                        <a:t>  仪</a:t>
                      </a:r>
                      <a:endParaRPr lang="en-US" altLang="zh-CN" sz="3600" b="1" dirty="0" smtClean="0"/>
                    </a:p>
                    <a:p>
                      <a:endParaRPr lang="en-US" altLang="zh-CN" sz="3600" b="1" dirty="0" smtClean="0"/>
                    </a:p>
                    <a:p>
                      <a:endParaRPr lang="en-US" altLang="zh-CN" sz="3600" b="1" dirty="0" smtClean="0"/>
                    </a:p>
                    <a:p>
                      <a:r>
                        <a:rPr lang="zh-CN" altLang="en-US" sz="3600" b="1" dirty="0" smtClean="0"/>
                        <a:t>  币</a:t>
                      </a:r>
                      <a:endParaRPr lang="zh-CN" alt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行走之礼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上下楼梯要有序</a:t>
                      </a: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，</a:t>
                      </a:r>
                      <a:endParaRPr lang="en-US" altLang="zh-CN" sz="105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行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必右，勿跑跳。（</a:t>
                      </a:r>
                      <a:r>
                        <a:rPr lang="en-US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05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05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楷体_GB2312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、课间不追逐打闹，开展文明游戏。（</a:t>
                      </a:r>
                      <a:r>
                        <a:rPr lang="en-US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05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05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楷体_GB2312"/>
                          <a:ea typeface="宋体"/>
                          <a:cs typeface="Times New Roman"/>
                        </a:rPr>
                        <a:t>3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、排队快静齐。（</a:t>
                      </a:r>
                      <a:r>
                        <a:rPr lang="en-US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05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岗位小干部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日评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31371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>
                          <a:latin typeface="Times New Roman"/>
                          <a:ea typeface="楷体_GB2312"/>
                          <a:cs typeface="Times New Roman"/>
                        </a:rPr>
                        <a:t>观赏之礼</a:t>
                      </a:r>
                      <a:endParaRPr lang="zh-CN" sz="1050" b="1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altLang="zh-CN" sz="105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zh-CN" altLang="en-US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、</a:t>
                      </a: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不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乱扔垃圾，能</a:t>
                      </a: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主</a:t>
                      </a:r>
                      <a:endParaRPr lang="en-US" altLang="zh-CN" sz="105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动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捡拾垃圾。（</a:t>
                      </a:r>
                      <a:r>
                        <a:rPr lang="en-US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05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05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楷体_GB2312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、不随意走动、讲话，及时鼓掌致敬。（</a:t>
                      </a:r>
                      <a:r>
                        <a:rPr lang="en-US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05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05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楷体_GB2312"/>
                          <a:ea typeface="宋体"/>
                          <a:cs typeface="Times New Roman"/>
                        </a:rPr>
                        <a:t>3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、爱护书吧内书籍，不私自带走。（</a:t>
                      </a:r>
                      <a:r>
                        <a:rPr lang="en-US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05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岗位小干部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日评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2577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>
                          <a:latin typeface="Times New Roman"/>
                          <a:ea typeface="楷体_GB2312"/>
                          <a:cs typeface="Times New Roman"/>
                        </a:rPr>
                        <a:t>游览之礼</a:t>
                      </a:r>
                      <a:endParaRPr lang="zh-CN" sz="1050" b="1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altLang="zh-CN" sz="105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听从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指挥，不</a:t>
                      </a: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私自</a:t>
                      </a:r>
                      <a:endParaRPr lang="en-US" altLang="zh-CN" sz="105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行动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。（</a:t>
                      </a:r>
                      <a:r>
                        <a:rPr lang="en-US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05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05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2</a:t>
                      </a:r>
                      <a:r>
                        <a:rPr lang="zh-CN" altLang="en-US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、</a:t>
                      </a: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爱护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公物，不乱涂乱</a:t>
                      </a: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写</a:t>
                      </a:r>
                      <a:endParaRPr lang="en-US" altLang="zh-CN" sz="105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乱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画，不践踏草坪。（</a:t>
                      </a:r>
                      <a:r>
                        <a:rPr lang="en-US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05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>
                          <a:latin typeface="Times New Roman"/>
                          <a:ea typeface="楷体_GB2312"/>
                          <a:cs typeface="Times New Roman"/>
                        </a:rPr>
                        <a:t>岗位小干部</a:t>
                      </a:r>
                      <a:endParaRPr lang="zh-CN" sz="1050" b="1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及时评价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780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>
                          <a:latin typeface="Times New Roman"/>
                          <a:ea typeface="楷体_GB2312"/>
                          <a:cs typeface="Times New Roman"/>
                        </a:rPr>
                        <a:t>仪式之礼</a:t>
                      </a:r>
                      <a:endParaRPr lang="zh-CN" sz="1050" b="1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050" b="1" kern="100" dirty="0" smtClean="0">
                        <a:latin typeface="楷体_GB2312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升旗</a:t>
                      </a: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仪式做到肃立、脱帽、行标准队礼。（</a:t>
                      </a:r>
                      <a:r>
                        <a:rPr lang="en-US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05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05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05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>
                          <a:latin typeface="Times New Roman"/>
                          <a:ea typeface="楷体_GB2312"/>
                          <a:cs typeface="Times New Roman"/>
                        </a:rPr>
                        <a:t>班主任</a:t>
                      </a:r>
                      <a:endParaRPr lang="zh-CN" sz="1050" b="1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及时评价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42844" y="214290"/>
          <a:ext cx="8786875" cy="6215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375"/>
                <a:gridCol w="1757375"/>
                <a:gridCol w="1757375"/>
                <a:gridCol w="1757375"/>
                <a:gridCol w="1757375"/>
              </a:tblGrid>
              <a:tr h="46725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一级指标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二级指标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三级指标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负责人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050" b="1" kern="100" dirty="0">
                          <a:latin typeface="Times New Roman"/>
                          <a:ea typeface="楷体_GB2312"/>
                          <a:cs typeface="Times New Roman"/>
                        </a:rPr>
                        <a:t>评价周期</a:t>
                      </a:r>
                      <a:endParaRPr lang="zh-CN" sz="105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055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  岗位币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                  </a:t>
                      </a: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我</a:t>
                      </a: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的岗位</a:t>
                      </a: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>
                          <a:latin typeface="Times New Roman"/>
                          <a:ea typeface="楷体_GB2312"/>
                          <a:cs typeface="Times New Roman"/>
                        </a:rPr>
                        <a:t>认真履行岗位职责（</a:t>
                      </a:r>
                      <a:r>
                        <a:rPr lang="en-US" sz="1100" b="1" kern="10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100" b="1" kern="10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100" b="1" kern="100">
                          <a:latin typeface="Times New Roman"/>
                          <a:ea typeface="宋体"/>
                          <a:cs typeface="宋体"/>
                        </a:rPr>
                        <a:t>﹡</a:t>
                      </a:r>
                      <a:r>
                        <a:rPr lang="en-US" sz="1100" b="1" kern="100">
                          <a:latin typeface="楷体_GB2312"/>
                          <a:ea typeface="宋体"/>
                          <a:cs typeface="Times New Roman"/>
                        </a:rPr>
                        <a:t>5</a:t>
                      </a:r>
                      <a:r>
                        <a:rPr lang="zh-CN" sz="1100" b="1" kern="10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100" b="1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>
                          <a:latin typeface="Times New Roman"/>
                          <a:ea typeface="楷体_GB2312"/>
                          <a:cs typeface="Times New Roman"/>
                        </a:rPr>
                        <a:t>岗位小干部</a:t>
                      </a:r>
                      <a:r>
                        <a:rPr lang="en-US" sz="1100" b="1" kern="100">
                          <a:latin typeface="Times New Roman"/>
                          <a:ea typeface="楷体_GB2312"/>
                          <a:cs typeface="Times New Roman"/>
                        </a:rPr>
                        <a:t>+</a:t>
                      </a:r>
                      <a:r>
                        <a:rPr lang="zh-CN" sz="1100" b="1" kern="100">
                          <a:latin typeface="Times New Roman"/>
                          <a:ea typeface="楷体_GB2312"/>
                          <a:cs typeface="Times New Roman"/>
                        </a:rPr>
                        <a:t>学生本人</a:t>
                      </a:r>
                      <a:endParaRPr lang="zh-CN" sz="1100" b="1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周评</a:t>
                      </a: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7253">
                <a:tc rowSpan="4">
                  <a:txBody>
                    <a:bodyPr/>
                    <a:lstStyle/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r>
                        <a:rPr lang="zh-CN" altLang="en-US" dirty="0" smtClean="0"/>
                        <a:t>     学习币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早阅读</a:t>
                      </a: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安静认真阅读（</a:t>
                      </a:r>
                      <a:r>
                        <a:rPr lang="en-US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1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>
                          <a:latin typeface="Times New Roman"/>
                          <a:ea typeface="楷体_GB2312"/>
                          <a:cs typeface="Times New Roman"/>
                        </a:rPr>
                        <a:t>岗位小干部</a:t>
                      </a:r>
                      <a:r>
                        <a:rPr lang="en-US" sz="1100" b="1" kern="100">
                          <a:latin typeface="Times New Roman"/>
                          <a:ea typeface="楷体_GB2312"/>
                          <a:cs typeface="Times New Roman"/>
                        </a:rPr>
                        <a:t>+</a:t>
                      </a:r>
                      <a:r>
                        <a:rPr lang="zh-CN" sz="1100" b="1" kern="100">
                          <a:latin typeface="Times New Roman"/>
                          <a:ea typeface="楷体_GB2312"/>
                          <a:cs typeface="Times New Roman"/>
                        </a:rPr>
                        <a:t>各科任老师</a:t>
                      </a:r>
                      <a:endParaRPr lang="zh-CN" sz="1100" b="1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日评</a:t>
                      </a: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0218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>
                          <a:latin typeface="Times New Roman"/>
                          <a:ea typeface="楷体_GB2312"/>
                          <a:cs typeface="Times New Roman"/>
                        </a:rPr>
                        <a:t>侯课</a:t>
                      </a:r>
                      <a:endParaRPr lang="zh-CN" sz="1100" b="1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及时准备下一节课</a:t>
                      </a: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的</a:t>
                      </a:r>
                      <a:endParaRPr lang="en-US" altLang="zh-CN" sz="11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物品</a:t>
                      </a: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。（</a:t>
                      </a:r>
                      <a:r>
                        <a:rPr lang="en-US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1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1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2</a:t>
                      </a:r>
                      <a:r>
                        <a:rPr lang="zh-CN" altLang="en-US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、</a:t>
                      </a: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铃声</a:t>
                      </a: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响后安静</a:t>
                      </a: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等待</a:t>
                      </a:r>
                      <a:r>
                        <a:rPr lang="zh-CN" altLang="en-US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老</a:t>
                      </a:r>
                      <a:endParaRPr lang="en-US" altLang="zh-CN" sz="11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师</a:t>
                      </a: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来上课。（</a:t>
                      </a:r>
                      <a:r>
                        <a:rPr lang="en-US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1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1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latin typeface="楷体_GB2312"/>
                          <a:ea typeface="宋体"/>
                          <a:cs typeface="Times New Roman"/>
                        </a:rPr>
                        <a:t>3</a:t>
                      </a: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、去专用教室上课能提前排队。（</a:t>
                      </a:r>
                      <a:r>
                        <a:rPr lang="en-US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1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20013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1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1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                   </a:t>
                      </a: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课堂</a:t>
                      </a: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认真倾听。（</a:t>
                      </a:r>
                      <a:r>
                        <a:rPr lang="en-US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1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1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latin typeface="楷体_GB2312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、积极发言，按照五级音量表使用音量。（</a:t>
                      </a:r>
                      <a:r>
                        <a:rPr lang="en-US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1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80191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1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1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CN" sz="11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                  </a:t>
                      </a: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作业</a:t>
                      </a: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按时独立完成，不</a:t>
                      </a: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超</a:t>
                      </a:r>
                      <a:endParaRPr lang="en-US" altLang="zh-CN" sz="11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时</a:t>
                      </a: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不拖拉。（</a:t>
                      </a:r>
                      <a:r>
                        <a:rPr lang="en-US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1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1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latin typeface="楷体_GB2312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、有错及时纠正。（</a:t>
                      </a:r>
                      <a:r>
                        <a:rPr lang="en-US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1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100" b="1" kern="100" dirty="0" smtClean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en-US" altLang="zh-CN" sz="1100" b="1" kern="100" dirty="0" smtClean="0">
                        <a:latin typeface="Times New Roman"/>
                        <a:ea typeface="楷体_GB2312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latin typeface="楷体_GB2312"/>
                          <a:ea typeface="宋体"/>
                          <a:cs typeface="Times New Roman"/>
                        </a:rPr>
                        <a:t>3</a:t>
                      </a: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、作业整洁，字迹端正。（</a:t>
                      </a:r>
                      <a:r>
                        <a:rPr lang="en-US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1</a:t>
                      </a:r>
                      <a:r>
                        <a:rPr lang="en-US" sz="1100" b="1" kern="100" dirty="0">
                          <a:latin typeface="宋体"/>
                          <a:ea typeface="楷体_GB2312"/>
                          <a:cs typeface="Times New Roman"/>
                        </a:rPr>
                        <a:t>’</a:t>
                      </a:r>
                      <a:r>
                        <a:rPr lang="zh-CN" sz="1100" b="1" kern="100" dirty="0">
                          <a:latin typeface="Times New Roman"/>
                          <a:ea typeface="楷体_GB2312"/>
                          <a:cs typeface="Times New Roman"/>
                        </a:rPr>
                        <a:t>）</a:t>
                      </a:r>
                      <a:endParaRPr lang="zh-CN" sz="11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571480"/>
            <a:ext cx="9073318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说明：</a:t>
            </a:r>
            <a:endParaRPr kumimoji="0" lang="en-US" altLang="zh-C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1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、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宋体" pitchFamily="2" charset="-122"/>
              </a:rPr>
              <a:t>“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礼仪之星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宋体" pitchFamily="2" charset="-122"/>
              </a:rPr>
              <a:t>”“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岗位之星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宋体" pitchFamily="2" charset="-122"/>
              </a:rPr>
              <a:t>”“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学习之星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宋体" pitchFamily="2" charset="-122"/>
              </a:rPr>
              <a:t>”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这三块各预存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40+20+40=100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分。</a:t>
            </a:r>
            <a:endParaRPr kumimoji="0" lang="en-US" altLang="zh-C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          哪一条没有做到就在相对应的栏目里扣分，不设上限，可以扣到负分。</a:t>
            </a:r>
            <a:endParaRPr kumimoji="0" lang="en-US" altLang="zh-C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                                     60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分</a:t>
            </a:r>
            <a:r>
              <a:rPr lang="en-US" altLang="zh-CN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——</a:t>
            </a:r>
            <a:r>
              <a:rPr lang="zh-CN" altLang="en-US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一枚善真币</a:t>
            </a:r>
            <a:endParaRPr lang="en-US" altLang="zh-CN" sz="1600" b="1" dirty="0" smtClean="0">
              <a:latin typeface="Times New Roman" pitchFamily="18" charset="0"/>
              <a:ea typeface="宋体" pitchFamily="2" charset="-122"/>
              <a:cs typeface="宋体" pitchFamily="2" charset="-122"/>
            </a:endParaRPr>
          </a:p>
          <a:p>
            <a:pPr indent="3048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                                     70</a:t>
            </a:r>
            <a:r>
              <a:rPr lang="zh-CN" altLang="en-US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分</a:t>
            </a:r>
            <a:r>
              <a:rPr lang="en-US" altLang="zh-CN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——</a:t>
            </a:r>
            <a:r>
              <a:rPr lang="zh-CN" altLang="en-US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两枚善真币</a:t>
            </a:r>
            <a:endParaRPr lang="en-US" altLang="zh-CN" sz="1600" b="1" dirty="0" smtClean="0">
              <a:latin typeface="Times New Roman" pitchFamily="18" charset="0"/>
              <a:ea typeface="宋体" pitchFamily="2" charset="-122"/>
              <a:cs typeface="宋体" pitchFamily="2" charset="-122"/>
            </a:endParaRPr>
          </a:p>
          <a:p>
            <a:pPr indent="3048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                                     80</a:t>
            </a:r>
            <a:r>
              <a:rPr lang="zh-CN" altLang="en-US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分</a:t>
            </a:r>
            <a:r>
              <a:rPr lang="en-US" altLang="zh-CN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——</a:t>
            </a:r>
            <a:r>
              <a:rPr lang="zh-CN" altLang="en-US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三枚善真币</a:t>
            </a:r>
            <a:endParaRPr lang="en-US" altLang="zh-CN" sz="1600" b="1" dirty="0" smtClean="0">
              <a:latin typeface="Times New Roman" pitchFamily="18" charset="0"/>
              <a:ea typeface="宋体" pitchFamily="2" charset="-122"/>
              <a:cs typeface="宋体" pitchFamily="2" charset="-122"/>
            </a:endParaRPr>
          </a:p>
          <a:p>
            <a:pPr indent="3048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                                     90</a:t>
            </a:r>
            <a:r>
              <a:rPr lang="zh-CN" altLang="en-US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分</a:t>
            </a:r>
            <a:r>
              <a:rPr lang="en-US" altLang="zh-CN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——</a:t>
            </a:r>
            <a:r>
              <a:rPr lang="zh-CN" altLang="en-US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四枚善真币</a:t>
            </a:r>
            <a:endParaRPr lang="en-US" altLang="zh-CN" sz="1600" b="1" dirty="0" smtClean="0">
              <a:latin typeface="Times New Roman" pitchFamily="18" charset="0"/>
              <a:ea typeface="宋体" pitchFamily="2" charset="-122"/>
              <a:cs typeface="宋体" pitchFamily="2" charset="-122"/>
            </a:endParaRPr>
          </a:p>
          <a:p>
            <a:pPr indent="3048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                                    100</a:t>
            </a:r>
            <a:r>
              <a:rPr lang="zh-CN" altLang="en-US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分</a:t>
            </a:r>
            <a:r>
              <a:rPr lang="en-US" altLang="zh-CN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——</a:t>
            </a:r>
            <a:r>
              <a:rPr lang="zh-CN" altLang="en-US" sz="1600" b="1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五枚善真币</a:t>
            </a:r>
            <a:endParaRPr lang="en-US" altLang="zh-CN" sz="1600" b="1" dirty="0" smtClean="0">
              <a:latin typeface="Times New Roman" pitchFamily="18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2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、每个板块设置一个表格，用四种不同颜色的卡张张贴在教室，及时呈现队员各方面的表现。</a:t>
            </a:r>
            <a:endParaRPr kumimoji="0" lang="en-US" altLang="zh-C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宋体" pitchFamily="2" charset="-122"/>
            </a:endParaRPr>
          </a:p>
          <a:p>
            <a:r>
              <a:rPr lang="en-US" sz="1600" b="1" dirty="0" smtClean="0"/>
              <a:t>     3</a:t>
            </a:r>
            <a:r>
              <a:rPr lang="zh-CN" altLang="en-US" sz="1600" b="1" dirty="0" smtClean="0"/>
              <a:t>、“善真之星”以月为单位进行学校层面的评比，班级内要每周进行评比公布，</a:t>
            </a:r>
            <a:endParaRPr lang="en-US" altLang="zh-CN" sz="1600" b="1" dirty="0" smtClean="0"/>
          </a:p>
          <a:p>
            <a:r>
              <a:rPr lang="en-US" altLang="zh-CN" sz="1600" b="1" dirty="0" smtClean="0"/>
              <a:t>              </a:t>
            </a:r>
            <a:r>
              <a:rPr lang="zh-CN" altLang="en-US" sz="1600" b="1" dirty="0" smtClean="0"/>
              <a:t>时刻了解队员在各方面的点滴进步。</a:t>
            </a:r>
            <a:endParaRPr lang="en-US" altLang="zh-CN" sz="1600" b="1" dirty="0" smtClean="0"/>
          </a:p>
          <a:p>
            <a:endParaRPr lang="zh-CN" altLang="en-US" sz="1600" b="1" dirty="0" smtClean="0"/>
          </a:p>
          <a:p>
            <a:r>
              <a:rPr lang="en-US" sz="1600" b="1" dirty="0" smtClean="0"/>
              <a:t>     4</a:t>
            </a:r>
            <a:r>
              <a:rPr lang="zh-CN" altLang="en-US" sz="1600" b="1" dirty="0" smtClean="0"/>
              <a:t>、“善真之星”评比中若出现第二次若还是第一次的善真之星，则让位由第二名队员替补。</a:t>
            </a:r>
            <a:endParaRPr lang="en-US" altLang="zh-CN" sz="1600" b="1" dirty="0" smtClean="0"/>
          </a:p>
          <a:p>
            <a:r>
              <a:rPr lang="en-US" altLang="zh-CN" sz="1600" b="1" dirty="0" smtClean="0"/>
              <a:t>             </a:t>
            </a:r>
            <a:r>
              <a:rPr lang="zh-CN" altLang="en-US" sz="1600" b="1" dirty="0" smtClean="0"/>
              <a:t>若出现票数相同的情况则由班级组织进行</a:t>
            </a:r>
            <a:r>
              <a:rPr lang="en-US" sz="1600" b="1" dirty="0" smtClean="0"/>
              <a:t>PK</a:t>
            </a:r>
            <a:r>
              <a:rPr lang="zh-CN" altLang="en-US" sz="1600" b="1" dirty="0" smtClean="0"/>
              <a:t>。</a:t>
            </a:r>
            <a:endParaRPr lang="en-US" altLang="zh-CN" sz="1600" b="1" dirty="0" smtClean="0"/>
          </a:p>
          <a:p>
            <a:endParaRPr lang="zh-CN" altLang="en-US" sz="1600" b="1" dirty="0" smtClean="0"/>
          </a:p>
          <a:p>
            <a:r>
              <a:rPr lang="en-US" sz="1600" b="1" dirty="0" smtClean="0"/>
              <a:t>     5</a:t>
            </a:r>
            <a:r>
              <a:rPr lang="zh-CN" altLang="en-US" sz="1600" b="1" dirty="0" smtClean="0"/>
              <a:t>、月净积分</a:t>
            </a:r>
            <a:r>
              <a:rPr lang="en-US" sz="1600" b="1" dirty="0" smtClean="0"/>
              <a:t> =</a:t>
            </a:r>
            <a:r>
              <a:rPr lang="zh-CN" altLang="en-US" sz="1600" b="1" dirty="0" smtClean="0"/>
              <a:t>预存分 </a:t>
            </a:r>
            <a:r>
              <a:rPr lang="en-US" altLang="zh-CN" sz="1600" b="1" dirty="0" smtClean="0"/>
              <a:t>– </a:t>
            </a:r>
            <a:r>
              <a:rPr lang="zh-CN" altLang="en-US" sz="1600" b="1" dirty="0" smtClean="0"/>
              <a:t>扣分项目</a:t>
            </a:r>
            <a:endParaRPr lang="en-US" altLang="zh-CN" sz="1600" b="1" dirty="0" smtClean="0"/>
          </a:p>
          <a:p>
            <a:endParaRPr lang="zh-CN" altLang="en-US" sz="1600" b="1" dirty="0" smtClean="0"/>
          </a:p>
          <a:p>
            <a:r>
              <a:rPr lang="en-US" sz="1600" b="1" dirty="0" smtClean="0"/>
              <a:t>     6</a:t>
            </a:r>
            <a:r>
              <a:rPr lang="zh-CN" altLang="en-US" sz="1600" b="1" dirty="0" smtClean="0"/>
              <a:t>、学期净积分</a:t>
            </a:r>
            <a:r>
              <a:rPr lang="en-US" sz="1600" b="1" dirty="0" smtClean="0"/>
              <a:t>=</a:t>
            </a:r>
            <a:r>
              <a:rPr lang="zh-CN" altLang="en-US" sz="1600" b="1" dirty="0" smtClean="0"/>
              <a:t>学期积分总和 </a:t>
            </a:r>
            <a:r>
              <a:rPr lang="en-US" altLang="zh-CN" sz="1600" b="1" dirty="0" smtClean="0"/>
              <a:t>– </a:t>
            </a:r>
            <a:r>
              <a:rPr lang="zh-CN" altLang="en-US" sz="1600" b="1" dirty="0" smtClean="0"/>
              <a:t>扣分项目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524000" y="139700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zh-CN" altLang="en-US" dirty="0" smtClean="0"/>
                        <a:t>薛家中心小学（）年级（）班“善真银行”个人积分榜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学生姓名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所获积分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学生姓名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所获积分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297</TotalTime>
  <Words>965</Words>
  <Application>Microsoft Office PowerPoint</Application>
  <PresentationFormat>全屏显示(4:3)</PresentationFormat>
  <Paragraphs>224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暗香扑面</vt:lpstr>
      <vt:lpstr>“善真银行”</vt:lpstr>
      <vt:lpstr>“善真银行”</vt:lpstr>
      <vt:lpstr>“善真银行”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Company>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“善真银行”</dc:title>
  <dc:creator>USER-</dc:creator>
  <cp:lastModifiedBy>USER-</cp:lastModifiedBy>
  <cp:revision>34</cp:revision>
  <dcterms:created xsi:type="dcterms:W3CDTF">2016-08-12T01:25:19Z</dcterms:created>
  <dcterms:modified xsi:type="dcterms:W3CDTF">2016-09-05T06:39:20Z</dcterms:modified>
</cp:coreProperties>
</file>