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77" r:id="rId4"/>
    <p:sldId id="260" r:id="rId5"/>
    <p:sldId id="281" r:id="rId6"/>
    <p:sldId id="265" r:id="rId7"/>
    <p:sldId id="268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EFA7-7605-4D2A-97B0-1BED55FE023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6C87-3B53-4DED-8EA6-20B548A85D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4696-A40A-4DC4-8813-D37CC2AA326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4B07-DA8C-4D13-8778-6162E8A85D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9477-CD6A-43E8-BC48-0F8F5F35549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A2E6-C109-401A-97BF-04B0BC55D8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55A9-4BA9-4937-8AF9-CBD55AFA55C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9890-B7EC-4D18-A4DC-85B6277063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54AC-A4CE-48C2-9CDE-C797CF4EB5D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02D7-F16B-401B-8015-70C0B65484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AFCA-EEE2-4B76-9C90-23551898CBE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1A81-CD33-4B96-BA56-6EA9269262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AA16F-8588-4403-8C8D-CF6F3A404B6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081C-12FB-4223-A902-3DA883055F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1BB1-CF0F-4190-931C-64B37F12D2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2831-A9AA-491C-8C00-909374828C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0D44-2621-4DB6-B9B4-83AEF6800F9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1AC9-354D-4EA2-A940-F6BE9DEE169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FF16-CCF5-4EF6-B3AE-AE9A5787970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9442-5DE8-4E98-A4C0-5211BA83C2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B5A5-545B-4F3B-BC38-2878668374D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F0B7-5026-4945-A94C-448C532FCC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0614F3-DB98-42F1-8D8A-C2B272728BB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B2092A-0EE0-4BFC-9803-A8555CD4EA7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" y="2477135"/>
            <a:ext cx="6840855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629351" y="-21937"/>
            <a:ext cx="5688632" cy="22250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p>
            <a:pPr algn="ctr"/>
            <a:r>
              <a:rPr lang="en-US" altLang="zh-CN" sz="4800" b="1" cap="all" spc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《</a:t>
            </a:r>
            <a:r>
              <a:rPr lang="zh-CN" altLang="en-US" sz="4800" b="1" cap="all" spc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孩子你慢慢来</a:t>
            </a:r>
            <a:r>
              <a:rPr lang="en-US" altLang="zh-CN" sz="4800" b="1" cap="all" spc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》</a:t>
            </a:r>
            <a:endParaRPr lang="en-US" altLang="zh-CN" sz="4800" b="1" cap="all" spc="0" dirty="0" smtClean="0">
              <a:ln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altLang="zh-CN" sz="4400" b="1" cap="all" spc="0" dirty="0" smtClean="0">
              <a:ln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altLang="zh-CN" sz="4800" b="1" cap="all" spc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——</a:t>
            </a:r>
            <a:r>
              <a:rPr lang="zh-CN" altLang="en-US" sz="4800" b="1" cap="all" spc="0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龙应台</a:t>
            </a:r>
            <a:endParaRPr lang="zh-CN" altLang="en-US" sz="4800" b="1" cap="all" spc="0" dirty="0" smtClean="0">
              <a:ln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840" y="1677670"/>
            <a:ext cx="8352790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你可以说：“孩子你慢慢来。”可是有时候，快快地放手或许也是必要的。我知道，这很难，难极了，但是如果你记得我们儿时的甜蜜时光，如果你知道你在我们心中永远的位置，或许，它就会容易一点点。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7560840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        淡水</a:t>
            </a:r>
            <a:r>
              <a:rPr lang="zh-CN" altLang="en-US" sz="2800" b="1" dirty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的街头，阳光斜照着窄巷里这间零乱的花铺。     </a:t>
            </a:r>
            <a:endParaRPr lang="zh-CN" altLang="en-US" sz="2800" b="1" dirty="0">
              <a:solidFill>
                <a:schemeClr val="tx1"/>
              </a:solidFill>
              <a:uFillTx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    回教徒</a:t>
            </a:r>
            <a:r>
              <a:rPr lang="zh-CN" altLang="en-US" sz="2800" b="1" dirty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和犹太人在彼此屠杀，埃塞俄比亚的老弱妇孺在一个接一个地饿死，纽约华尔街的证券市场挤满了表情紧张的人</a:t>
            </a:r>
            <a:r>
              <a:rPr lang="en-US" altLang="zh-CN" sz="2800" b="1" dirty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——</a:t>
            </a:r>
            <a:endParaRPr lang="en-US" altLang="zh-CN" sz="2800" b="1" dirty="0">
              <a:solidFill>
                <a:schemeClr val="tx1"/>
              </a:solidFill>
              <a:uFillTx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    </a:t>
            </a:r>
            <a:r>
              <a:rPr lang="en-US" altLang="zh-CN" sz="2800" b="1" dirty="0" smtClean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我</a:t>
            </a:r>
            <a:r>
              <a:rPr lang="zh-CN" altLang="en-US" sz="2800" b="1" dirty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，坐在斜阳浅照的石阶上，愿意等上一辈子的时间，让这个孩子从从容容地把那个蝴蝶结扎好，用他五岁的手指</a:t>
            </a:r>
            <a:r>
              <a:rPr lang="en-US" altLang="zh-CN" sz="2800" b="1" dirty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.</a:t>
            </a:r>
            <a:endParaRPr lang="en-US" altLang="zh-CN" sz="2800" b="1" dirty="0">
              <a:solidFill>
                <a:schemeClr val="tx1"/>
              </a:solidFill>
              <a:uFillTx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    </a:t>
            </a:r>
            <a:r>
              <a:rPr lang="en-US" altLang="zh-CN" sz="2800" b="1" dirty="0" smtClean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孩子</a:t>
            </a:r>
            <a:r>
              <a:rPr lang="zh-CN" altLang="en-US" sz="2800" b="1" dirty="0">
                <a:solidFill>
                  <a:schemeClr val="tx1"/>
                </a:solidFill>
                <a:uFillTx/>
                <a:ea typeface="楷体" panose="02010609060101010101" pitchFamily="49" charset="-122"/>
              </a:rPr>
              <a:t>你慢慢来，慢慢来。</a:t>
            </a:r>
            <a:endParaRPr lang="zh-CN" altLang="en-US" sz="2800" b="1" dirty="0">
              <a:solidFill>
                <a:schemeClr val="tx1"/>
              </a:solidFill>
              <a:uFillTx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908720"/>
            <a:ext cx="4536504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i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序：蝴蝶结</a:t>
            </a:r>
            <a:endParaRPr lang="zh-CN" altLang="en-US" sz="4400" b="1" i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840" y="1281430"/>
            <a:ext cx="8678545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我的手还小，请别要求我在整理床铺、画画和打球时做得很完美。我的腿还短，请你走慢些，好让我能跟上你的步伐。我的眼睛还没有看到你所看到的世界，请让我自己观察。我的年纪还小，请拿出时间和耐心向我解释世界上的精彩事情。我的感情还很脆弱，请照顾我的需要，不要一天到晚指责我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065" y="822960"/>
            <a:ext cx="83680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爱：从容淡定，一颗敢于放手并甘于等待的心。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86610"/>
            <a:ext cx="6840855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53005" y="2256041"/>
            <a:ext cx="4499993" cy="1188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谢谢聆听</a:t>
            </a:r>
            <a:endParaRPr lang="zh-CN" alt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WPS 演示</Application>
  <PresentationFormat>全屏显示(4:3)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楷体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Administrator</cp:lastModifiedBy>
  <cp:revision>69</cp:revision>
  <dcterms:created xsi:type="dcterms:W3CDTF">2013-10-30T09:04:00Z</dcterms:created>
  <dcterms:modified xsi:type="dcterms:W3CDTF">2016-10-09T06:05:35Z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