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3" r:id="rId8"/>
    <p:sldId id="265" r:id="rId9"/>
    <p:sldId id="264" r:id="rId10"/>
    <p:sldId id="262" r:id="rId11"/>
    <p:sldId id="261" r:id="rId12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104775" y="1052195"/>
          <a:ext cx="8934450" cy="5448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450"/>
                <a:gridCol w="1099185"/>
                <a:gridCol w="396240"/>
                <a:gridCol w="1449705"/>
                <a:gridCol w="405130"/>
                <a:gridCol w="1551305"/>
                <a:gridCol w="391160"/>
                <a:gridCol w="1389380"/>
                <a:gridCol w="390525"/>
                <a:gridCol w="1436370"/>
              </a:tblGrid>
              <a:tr h="5448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usby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alcep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troem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totoma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eicr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54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hkecc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ganrde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wohs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paentr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ogetterh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1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nieamc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eespw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mmushoor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ableveteg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nwi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8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ekib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dloush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beefor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cinedime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efle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54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dreba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tthhacooe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ttrsee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aklw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glipdumn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8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dettnis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tariffc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trnia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thgri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iytc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8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athcc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tioanst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pirnec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tebaks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alesftvi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1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ganyr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ooobkpsh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laddbiry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beesuac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ospt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54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mgae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ygnuo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tspe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yiarf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ounniatm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8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redya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plnea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llmse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gaonl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teirouvfa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53720"/>
            <a:ext cx="259842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第一组：</a:t>
            </a:r>
            <a:endParaRPr lang="zh-CN" altLang="en-US" sz="2400" b="1"/>
          </a:p>
        </p:txBody>
      </p:sp>
      <p:sp>
        <p:nvSpPr>
          <p:cNvPr id="6" name="矩形 5"/>
          <p:cNvSpPr/>
          <p:nvPr/>
        </p:nvSpPr>
        <p:spPr>
          <a:xfrm>
            <a:off x="2644140" y="-50800"/>
            <a:ext cx="3855720" cy="11887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en-US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火眼金睛</a:t>
            </a:r>
            <a:endParaRPr lang="zh-CN" altLang="en-US" sz="72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78740" y="1165225"/>
          <a:ext cx="9257665" cy="5273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195"/>
                <a:gridCol w="1430655"/>
                <a:gridCol w="396240"/>
                <a:gridCol w="1462405"/>
                <a:gridCol w="392430"/>
                <a:gridCol w="1551305"/>
                <a:gridCol w="391160"/>
                <a:gridCol w="1389380"/>
                <a:gridCol w="390525"/>
                <a:gridCol w="1436370"/>
              </a:tblGrid>
              <a:tr h="52768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smell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medicine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place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garden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right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05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station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win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plane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festival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should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68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pest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city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mushroom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along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mountain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05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game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together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before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busy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favourite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68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basket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street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traffic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vegetable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05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walk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catch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ready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dumpling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prince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68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tomato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rice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angry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fairy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because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05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bike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cinema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parent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metro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dentist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68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bookshop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show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young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feel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bread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05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check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toothache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spot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ladybird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sweep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41655"/>
            <a:ext cx="2598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第五组答案：</a:t>
            </a:r>
            <a:endParaRPr lang="zh-CN" altLang="en-US" sz="2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65405" y="1165225"/>
          <a:ext cx="8934450" cy="528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450"/>
                <a:gridCol w="1099185"/>
                <a:gridCol w="396240"/>
                <a:gridCol w="1462405"/>
                <a:gridCol w="392430"/>
                <a:gridCol w="1551305"/>
                <a:gridCol w="391160"/>
                <a:gridCol w="1389380"/>
                <a:gridCol w="390525"/>
                <a:gridCol w="1436370"/>
              </a:tblGrid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busy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place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metro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tomato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rice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check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garden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show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parent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together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cinema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sweep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mushroom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vegetable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bike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should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before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medicine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feel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bread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toothache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street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walk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dumpling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dentist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traffic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right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city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catch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station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prince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basket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festival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angry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bookshop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ladybird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because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spot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game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young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pest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fairy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mountain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ready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plane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smell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along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favourite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53720"/>
            <a:ext cx="2598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第一组答案：</a:t>
            </a:r>
            <a:endParaRPr lang="zh-CN" altLang="en-US"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104775" y="1040130"/>
          <a:ext cx="8934450" cy="53955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685"/>
                <a:gridCol w="1311910"/>
                <a:gridCol w="441325"/>
                <a:gridCol w="1216660"/>
                <a:gridCol w="405130"/>
                <a:gridCol w="1551305"/>
                <a:gridCol w="391160"/>
                <a:gridCol w="1389380"/>
                <a:gridCol w="390525"/>
                <a:gridCol w="1436370"/>
              </a:tblGrid>
              <a:tr h="633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iytc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alcep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plnea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ooobkpsh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nieamc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26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eespw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ospt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wohs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laddbiry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ogetterh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nwi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ttrsee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mmushoor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redya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troem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26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ekib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totoma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beefor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usby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efle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cinedime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mgae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gaonl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aklw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thgri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26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eicr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tariffc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trnia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glipdumn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hkecc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yiarf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tioanst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pirnec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tebaks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dettnis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26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ganyr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alesftvi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paentr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beesuac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ganrde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5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tthhacooe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ygnuo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tspe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dreba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llmse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ableveteg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athcc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ounniatm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dloush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teirouvfa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 anchorCtr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53720"/>
            <a:ext cx="2598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第二组：</a:t>
            </a:r>
            <a:endParaRPr lang="zh-CN" altLang="en-US" sz="2000" b="1"/>
          </a:p>
        </p:txBody>
      </p:sp>
      <p:sp>
        <p:nvSpPr>
          <p:cNvPr id="8" name="矩形 7"/>
          <p:cNvSpPr/>
          <p:nvPr/>
        </p:nvSpPr>
        <p:spPr>
          <a:xfrm>
            <a:off x="2644140" y="-50800"/>
            <a:ext cx="3855720" cy="11887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en-US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火眼金睛</a:t>
            </a:r>
            <a:endParaRPr lang="zh-CN" altLang="en-US" sz="72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92710" y="1152525"/>
          <a:ext cx="8959215" cy="5316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320"/>
                <a:gridCol w="1466850"/>
                <a:gridCol w="408940"/>
                <a:gridCol w="1118235"/>
                <a:gridCol w="405130"/>
                <a:gridCol w="1551305"/>
                <a:gridCol w="391160"/>
                <a:gridCol w="1438275"/>
                <a:gridCol w="452120"/>
                <a:gridCol w="1325880"/>
              </a:tblGrid>
              <a:tr h="6057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city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place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plane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bookshop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cinema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sweep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spot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show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ladybird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together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street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mushroom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ready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metro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7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bike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tomato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before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busy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feel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78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medicine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game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along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walk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right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7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rice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traffic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dumpling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check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fairy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station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prince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basket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dentist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7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angry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festival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parent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because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garden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038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toothache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young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pest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bread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smell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75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vegetable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catch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mountain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should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favourite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53720"/>
            <a:ext cx="2598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第二组答案：</a:t>
            </a:r>
            <a:endParaRPr lang="zh-CN" altLang="en-US" sz="2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104775" y="1136650"/>
          <a:ext cx="8934450" cy="5347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450"/>
                <a:gridCol w="1099185"/>
                <a:gridCol w="396240"/>
                <a:gridCol w="1449705"/>
                <a:gridCol w="405130"/>
                <a:gridCol w="1551305"/>
                <a:gridCol w="391160"/>
                <a:gridCol w="1389380"/>
                <a:gridCol w="390525"/>
                <a:gridCol w="1436370"/>
              </a:tblGrid>
              <a:tr h="633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ospt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glipdumn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plnea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ygnuo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alesftvi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yiarf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iytc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llmse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laddbiry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tthhacooe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tspe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gaonl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mmushoor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redya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ounniatm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ekib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athcc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beefor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usby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efle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aklw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mgae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tariffc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nwi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thgri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eicr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ttrsee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trnia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alcep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ableveteg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totoma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tioanst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beesuac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tebaks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dettnis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ganyr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nieamc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paentr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pirnec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ganrde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ogetterh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ooobkpsh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cinedime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dreba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eespw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hkecc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wohs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troem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dloush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teirouvfa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53720"/>
            <a:ext cx="2598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第三组：</a:t>
            </a:r>
            <a:endParaRPr lang="zh-CN" altLang="en-US" sz="2000" b="1"/>
          </a:p>
        </p:txBody>
      </p:sp>
      <p:sp>
        <p:nvSpPr>
          <p:cNvPr id="8" name="矩形 7"/>
          <p:cNvSpPr/>
          <p:nvPr/>
        </p:nvSpPr>
        <p:spPr>
          <a:xfrm>
            <a:off x="2644140" y="-50800"/>
            <a:ext cx="3855720" cy="11887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en-US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火眼金睛</a:t>
            </a:r>
            <a:endParaRPr lang="zh-CN" altLang="en-US" sz="72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65405" y="1165225"/>
          <a:ext cx="89585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685"/>
                <a:gridCol w="1259205"/>
                <a:gridCol w="444500"/>
                <a:gridCol w="1401445"/>
                <a:gridCol w="404495"/>
                <a:gridCol w="1539240"/>
                <a:gridCol w="391160"/>
                <a:gridCol w="1266825"/>
                <a:gridCol w="390525"/>
                <a:gridCol w="1460500"/>
              </a:tblGrid>
              <a:tr h="5194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spot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dumpling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plane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young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festival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7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fairy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city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smell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ladybird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toothache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4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pest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along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mushroom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ready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mountain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7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bike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catch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before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busy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feel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4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walk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game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traffic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win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right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4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rice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street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place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vegetable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7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tomato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station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because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basket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dentist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4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angry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cinema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parent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prince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garden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7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together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bookshop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medicine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bread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sweep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4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check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show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metro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should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favourite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53720"/>
            <a:ext cx="2598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第三组答案：</a:t>
            </a:r>
            <a:endParaRPr lang="zh-CN" altLang="en-US" sz="2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76835" y="1104900"/>
          <a:ext cx="8959215" cy="535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255"/>
                <a:gridCol w="1270635"/>
                <a:gridCol w="408305"/>
                <a:gridCol w="1400810"/>
                <a:gridCol w="392430"/>
                <a:gridCol w="1490345"/>
                <a:gridCol w="391160"/>
                <a:gridCol w="1389380"/>
                <a:gridCol w="390525"/>
                <a:gridCol w="1436370"/>
              </a:tblGrid>
              <a:tr h="6343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nwi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ganrde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athcc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ygnuo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ospt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ttrsee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llmse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teirouvfa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alesftvi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dloush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tspe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tthhacooe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glipdumn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redya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ounniatm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5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wohs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mmushoor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beefor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usby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ganyr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tebaks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mgae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tariffc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aklw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thgri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eicr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cinedime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trnia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alcep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pirnec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totoma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tioanst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iytc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yiarf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ekib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5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dreba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nieamc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paentr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ableveteg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laddbiry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ooobkpsh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hkecc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gaonl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efle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eespw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beesuac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ogetterh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troem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dettnis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plnea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53720"/>
            <a:ext cx="2598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第四组：</a:t>
            </a:r>
            <a:endParaRPr lang="zh-CN" altLang="en-US" sz="2000" b="1"/>
          </a:p>
        </p:txBody>
      </p:sp>
      <p:sp>
        <p:nvSpPr>
          <p:cNvPr id="8" name="矩形 7"/>
          <p:cNvSpPr/>
          <p:nvPr/>
        </p:nvSpPr>
        <p:spPr>
          <a:xfrm>
            <a:off x="2644140" y="-50800"/>
            <a:ext cx="3855720" cy="11887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en-US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火眼金睛</a:t>
            </a:r>
            <a:endParaRPr lang="zh-CN" altLang="en-US" sz="72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130810" y="1177925"/>
          <a:ext cx="9361170" cy="5210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180"/>
                <a:gridCol w="1410970"/>
                <a:gridCol w="448310"/>
                <a:gridCol w="1557655"/>
                <a:gridCol w="424180"/>
                <a:gridCol w="1374140"/>
                <a:gridCol w="428625"/>
                <a:gridCol w="1407795"/>
                <a:gridCol w="435610"/>
                <a:gridCol w="1449705"/>
              </a:tblGrid>
              <a:tr h="52133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garden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catch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young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spot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70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street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smell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favourite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festival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should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133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pest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toothache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dumpling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ready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mountain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70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show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mushroom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before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busy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angry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133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basket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game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traffic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walk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right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133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rice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medicine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train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place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prince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70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tomato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station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city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fairy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bike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133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bread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cinema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parent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vegetable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ladybird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70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bookshop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check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along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feel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sweep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133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because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together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metro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dentist</a:t>
                      </a:r>
                      <a:endParaRPr lang="en-US" altLang="zh-CN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/>
                        <a:t>plane</a:t>
                      </a:r>
                      <a:endParaRPr lang="en-US" altLang="zh-CN" sz="24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53720"/>
            <a:ext cx="2598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第四组答案：</a:t>
            </a:r>
            <a:endParaRPr lang="zh-CN" altLang="en-US" sz="20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61595" y="1089660"/>
          <a:ext cx="9020175" cy="546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"/>
                <a:gridCol w="1270635"/>
                <a:gridCol w="396875"/>
                <a:gridCol w="1400175"/>
                <a:gridCol w="405130"/>
                <a:gridCol w="1551305"/>
                <a:gridCol w="391160"/>
                <a:gridCol w="1389380"/>
                <a:gridCol w="390525"/>
                <a:gridCol w="1436370"/>
              </a:tblGrid>
              <a:tr h="6470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llmse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cinedime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alcep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ganrde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41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thgri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65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tioanst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nwi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plnea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alesftvi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42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dloush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3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tspe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iytc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mmushoor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gaonl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43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ounniatm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3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mgae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ogetterh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beefor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usby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44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teirouvfa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tebaks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ttrsee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tariffc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trnia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45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ableveteg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3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aklw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athcc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redya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glipdumn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46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pirnec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totoma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eicr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ganyr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yiarf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47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beesuac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65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ekib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nieamc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paentr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troem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48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dettnis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3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ooobkpsh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wohs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ygnuo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efle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49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dreba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10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hkecc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20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FFE699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tthhacooe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FFE699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30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ospt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40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laddbiry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50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highlight>
                            <a:srgbClr val="DEEBF7"/>
                          </a:highlight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eespw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highlight>
                          <a:srgbClr val="DEEBF7"/>
                        </a:highlight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28625" y="541655"/>
            <a:ext cx="2598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第五组：</a:t>
            </a:r>
            <a:endParaRPr lang="zh-CN" altLang="en-US" sz="2000" b="1"/>
          </a:p>
        </p:txBody>
      </p:sp>
      <p:sp>
        <p:nvSpPr>
          <p:cNvPr id="8" name="矩形 7"/>
          <p:cNvSpPr/>
          <p:nvPr/>
        </p:nvSpPr>
        <p:spPr>
          <a:xfrm>
            <a:off x="2644140" y="-50800"/>
            <a:ext cx="3855720" cy="11887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en-US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火眼金睛</a:t>
            </a:r>
            <a:endParaRPr lang="zh-CN" altLang="en-US" sz="72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3890</Words>
  <Application>WPS 演示</Application>
  <PresentationFormat>宽屏</PresentationFormat>
  <Paragraphs>2030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6</cp:revision>
  <dcterms:created xsi:type="dcterms:W3CDTF">2017-05-30T02:39:39Z</dcterms:created>
  <dcterms:modified xsi:type="dcterms:W3CDTF">2017-05-30T06:50:28Z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2052-10.1.0.6390</vt:lpwstr>
  </property>
</Properties>
</file>