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8" r:id="rId4"/>
    <p:sldId id="261" r:id="rId5"/>
    <p:sldId id="264" r:id="rId6"/>
    <p:sldId id="262" r:id="rId7"/>
    <p:sldId id="265" r:id="rId8"/>
    <p:sldId id="266" r:id="rId9"/>
    <p:sldId id="267" r:id="rId10"/>
    <p:sldId id="268" r:id="rId11"/>
    <p:sldId id="269" r:id="rId12"/>
    <p:sldId id="289" r:id="rId13"/>
    <p:sldId id="290" r:id="rId14"/>
    <p:sldId id="291" r:id="rId15"/>
    <p:sldId id="292" r:id="rId16"/>
    <p:sldId id="293" r:id="rId17"/>
    <p:sldId id="280" r:id="rId18"/>
  </p:sldIdLst>
  <p:sldSz cx="9144000" cy="5144135" type="screen16x9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660066"/>
    <a:srgbClr val="008000"/>
    <a:srgbClr val="B5D6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920"/>
            <a:ext cx="6858000" cy="179101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001"/>
            <a:ext cx="6858000" cy="124203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3000">
        <p:random/>
      </p:transition>
    </mc:Choice>
    <mc:Fallback>
      <p:transition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273892"/>
            <a:ext cx="7886700" cy="435964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3000">
        <p:random/>
      </p:transition>
    </mc:Choice>
    <mc:Fallback>
      <p:transition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3000">
        <p:random/>
      </p:transition>
    </mc:Choice>
    <mc:Fallback>
      <p:transition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528"/>
            <a:ext cx="7886700" cy="213992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700"/>
            <a:ext cx="7886700" cy="11253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3000">
        <p:random/>
      </p:transition>
    </mc:Choice>
    <mc:Fallback>
      <p:transition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458"/>
            <a:ext cx="3886200" cy="32640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458"/>
            <a:ext cx="3886200" cy="32640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3000">
        <p:random/>
      </p:transition>
    </mc:Choice>
    <mc:Fallback>
      <p:transition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92"/>
            <a:ext cx="7886700" cy="994346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334062"/>
            <a:ext cx="3655181" cy="61804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8035" indent="0">
              <a:buNone/>
              <a:defRPr sz="1350"/>
            </a:lvl7pPr>
            <a:lvl8pPr marL="2400935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1999384"/>
            <a:ext cx="3655181" cy="264367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4062"/>
            <a:ext cx="3673182" cy="61804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8035" indent="0">
              <a:buNone/>
              <a:defRPr sz="1350"/>
            </a:lvl7pPr>
            <a:lvl8pPr marL="2400935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384"/>
            <a:ext cx="3673182" cy="264367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3000">
        <p:random/>
      </p:transition>
    </mc:Choice>
    <mc:Fallback>
      <p:transition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3000">
        <p:random/>
      </p:transition>
    </mc:Choice>
    <mc:Fallback>
      <p:transition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3000">
        <p:random/>
      </p:transition>
    </mc:Choice>
    <mc:Fallback>
      <p:transition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60"/>
            <a:ext cx="3124012" cy="120036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61"/>
            <a:ext cx="4629150" cy="405359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320"/>
            <a:ext cx="3124012" cy="2859191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8035" indent="0">
              <a:buNone/>
              <a:defRPr sz="1050"/>
            </a:lvl7pPr>
            <a:lvl8pPr marL="2400935" indent="0">
              <a:buNone/>
              <a:defRPr sz="1050"/>
            </a:lvl8pPr>
            <a:lvl9pPr marL="2743835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3000">
        <p:random/>
      </p:transition>
    </mc:Choice>
    <mc:Fallback>
      <p:transition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92"/>
            <a:ext cx="1971675" cy="4359642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92"/>
            <a:ext cx="5800725" cy="4359642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Tm="3000">
        <p:random/>
      </p:transition>
    </mc:Choice>
    <mc:Fallback>
      <p:transition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92"/>
            <a:ext cx="7886700" cy="994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458"/>
            <a:ext cx="7886700" cy="326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8097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8097"/>
            <a:ext cx="30861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8097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>
    <mc:Choice xmlns:p14="http://schemas.microsoft.com/office/powerpoint/2010/main" Requires="p14">
      <p:transition p14:dur="500" advTm="3000">
        <p:random/>
      </p:transition>
    </mc:Choice>
    <mc:Fallback>
      <p:transition advTm="300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0815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microsoft.com/office/2007/relationships/media" Target="file:///C:\Users\Administrator\Desktop\5&#26376;&#29983;&#26085;+&#26376;&#24230;\&#21331;&#20381;&#23159;%20-%20&#29983;&#26085;&#24555;&#20048;.mp3" TargetMode="External"/><Relationship Id="rId2" Type="http://schemas.openxmlformats.org/officeDocument/2006/relationships/audio" Target="file:///C:\Users\Administrator\Desktop\5&#26376;&#29983;&#26085;+&#26376;&#24230;\&#21331;&#20381;&#23159;%20-%20&#29983;&#26085;&#24555;&#20048;.mp3" TargetMode="Externa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microsoft.com/office/2007/relationships/hdphoto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microsoft.com/office/2007/relationships/hdphoto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microsoft.com/office/2007/relationships/hdphoto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microsoft.com/office/2007/relationships/hdphoto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microsoft.com/office/2007/relationships/hdphoto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microsoft.com/office/2007/relationships/hdphoto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microsoft.com/office/2007/relationships/hdphoto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microsoft.com/office/2007/relationships/hdphoto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microsoft.com/office/2007/relationships/hdphoto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microsoft.com/office/2007/relationships/hdphoto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microsoft.com/office/2007/relationships/hdphoto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microsoft.com/office/2007/relationships/hdphoto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microsoft.com/office/2007/relationships/hdphoto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microsoft.com/office/2007/relationships/hdphoto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53b15c94905a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-20955"/>
            <a:ext cx="9152890" cy="518541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827723" y="1473200"/>
            <a:ext cx="7494905" cy="184404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11500" b="1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64000">
                      <a:srgbClr val="FCE95F"/>
                    </a:gs>
                    <a:gs pos="100000">
                      <a:srgbClr val="F8AD1C"/>
                    </a:gs>
                  </a:gsLst>
                  <a:lin ang="5400000"/>
                </a:gra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生日快乐！</a:t>
            </a:r>
            <a:endParaRPr lang="zh-CN" altLang="en-US" sz="11500" b="1">
              <a:ln w="25400">
                <a:solidFill>
                  <a:srgbClr val="861E1D">
                    <a:alpha val="94000"/>
                  </a:srgbClr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64000">
                    <a:srgbClr val="FCE95F"/>
                  </a:gs>
                  <a:gs pos="100000">
                    <a:srgbClr val="F8AD1C"/>
                  </a:gs>
                </a:gsLst>
                <a:lin ang="5400000"/>
              </a:gradFill>
              <a:effectLst>
                <a:outerShdw blurRad="177800" dist="12700" dir="10200000" sx="102000" sy="102000" algn="bl" rotWithShape="0">
                  <a:srgbClr val="480F08"/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3" name="卓依婷 - 生日快乐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94040" y="427355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9">
                <p:cTn id="7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2"/>
          <a:srcRect l="17656" t="33549" r="68100" b="24052"/>
          <a:stretch>
            <a:fillRect/>
          </a:stretch>
        </p:blipFill>
        <p:spPr>
          <a:xfrm>
            <a:off x="268605" y="152971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3"/>
          <a:srcRect l="39694" t="69365" r="40335" b="8156"/>
          <a:stretch>
            <a:fillRect/>
          </a:stretch>
        </p:blipFill>
        <p:spPr>
          <a:xfrm>
            <a:off x="249555" y="3985260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 rot="21300000">
            <a:off x="6031549" y="3816985"/>
            <a:ext cx="2980055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陶晓洋老师</a:t>
            </a:r>
            <a:endParaRPr lang="zh-CN" altLang="zh-CN" sz="4400" b="1">
              <a:ln w="9525">
                <a:solidFill>
                  <a:schemeClr val="bg1"/>
                </a:solidFill>
                <a:prstDash val="solid"/>
              </a:ln>
              <a:solidFill>
                <a:srgbClr val="008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3" name="图片 2" descr="陶晓洋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 rot="21300000">
            <a:off x="2837815" y="1124585"/>
            <a:ext cx="2802890" cy="3737610"/>
          </a:xfrm>
          <a:prstGeom prst="rect">
            <a:avLst/>
          </a:prstGeom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6154420" y="4445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2"/>
          <a:srcRect l="17656" t="33549" r="68100" b="24052"/>
          <a:stretch>
            <a:fillRect/>
          </a:stretch>
        </p:blipFill>
        <p:spPr>
          <a:xfrm flipH="1">
            <a:off x="7486650" y="202374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3"/>
          <a:srcRect l="39694" t="69365" r="40335" b="8156"/>
          <a:stretch>
            <a:fillRect/>
          </a:stretch>
        </p:blipFill>
        <p:spPr>
          <a:xfrm>
            <a:off x="116205" y="3916045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4710430" y="4445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 rot="21240000">
            <a:off x="812800" y="483870"/>
            <a:ext cx="242062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徐萍老师</a:t>
            </a:r>
            <a:endParaRPr lang="zh-CN" altLang="zh-CN" sz="4400" b="1">
              <a:ln w="9525">
                <a:solidFill>
                  <a:schemeClr val="bg1"/>
                </a:solidFill>
                <a:prstDash val="solid"/>
              </a:ln>
              <a:solidFill>
                <a:srgbClr val="008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3" name="图片 2" descr="徐萍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 rot="240000">
            <a:off x="2004060" y="1413510"/>
            <a:ext cx="4307205" cy="3230245"/>
          </a:xfrm>
          <a:prstGeom prst="rect">
            <a:avLst/>
          </a:prstGeom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2"/>
          <a:srcRect l="17656" t="33549" r="68100" b="24052"/>
          <a:stretch>
            <a:fillRect/>
          </a:stretch>
        </p:blipFill>
        <p:spPr>
          <a:xfrm>
            <a:off x="268605" y="152971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3"/>
          <a:srcRect l="39694" t="69365" r="40335" b="8156"/>
          <a:stretch>
            <a:fillRect/>
          </a:stretch>
        </p:blipFill>
        <p:spPr>
          <a:xfrm>
            <a:off x="249555" y="3985260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 rot="21180000">
            <a:off x="6340477" y="3930015"/>
            <a:ext cx="242062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韩艳老师</a:t>
            </a:r>
            <a:endParaRPr lang="zh-CN" altLang="zh-CN" sz="4400" b="1">
              <a:ln w="9525">
                <a:solidFill>
                  <a:schemeClr val="bg1"/>
                </a:solidFill>
                <a:prstDash val="solid"/>
              </a:ln>
              <a:solidFill>
                <a:srgbClr val="008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4" name="图片 3" descr="IMG_309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 rot="21300000">
            <a:off x="3147695" y="1241425"/>
            <a:ext cx="2735580" cy="3648075"/>
          </a:xfrm>
          <a:prstGeom prst="rect">
            <a:avLst/>
          </a:prstGeom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6154420" y="4445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2"/>
          <a:srcRect l="17656" t="33549" r="68100" b="24052"/>
          <a:stretch>
            <a:fillRect/>
          </a:stretch>
        </p:blipFill>
        <p:spPr>
          <a:xfrm flipH="1">
            <a:off x="7486650" y="202374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3"/>
          <a:srcRect l="39694" t="69365" r="40335" b="8156"/>
          <a:stretch>
            <a:fillRect/>
          </a:stretch>
        </p:blipFill>
        <p:spPr>
          <a:xfrm>
            <a:off x="116205" y="3916045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4710430" y="4445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533083" y="483870"/>
            <a:ext cx="2980055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刘吉婕老师</a:t>
            </a:r>
            <a:endParaRPr lang="zh-CN" altLang="zh-CN" sz="4400" b="1">
              <a:ln w="9525">
                <a:solidFill>
                  <a:schemeClr val="bg1"/>
                </a:solidFill>
                <a:prstDash val="solid"/>
              </a:ln>
              <a:solidFill>
                <a:srgbClr val="008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6" name="图片 5" descr="QQ图片2017082217153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 rot="360000">
            <a:off x="1814830" y="1381760"/>
            <a:ext cx="4421505" cy="3319145"/>
          </a:xfrm>
          <a:prstGeom prst="rect">
            <a:avLst/>
          </a:prstGeom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2"/>
          <a:srcRect l="17656" t="33549" r="68100" b="24052"/>
          <a:stretch>
            <a:fillRect/>
          </a:stretch>
        </p:blipFill>
        <p:spPr>
          <a:xfrm>
            <a:off x="268605" y="152971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3"/>
          <a:srcRect l="39694" t="69365" r="40335" b="8156"/>
          <a:stretch>
            <a:fillRect/>
          </a:stretch>
        </p:blipFill>
        <p:spPr>
          <a:xfrm>
            <a:off x="249555" y="3985260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5874704" y="4166870"/>
            <a:ext cx="2980055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谢艳娜老师</a:t>
            </a:r>
            <a:endParaRPr lang="zh-CN" altLang="zh-CN" sz="4400" b="1">
              <a:ln w="9525">
                <a:solidFill>
                  <a:schemeClr val="bg1"/>
                </a:solidFill>
                <a:prstDash val="solid"/>
              </a:ln>
              <a:solidFill>
                <a:srgbClr val="008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3" name="图片 2" descr="QQ图片2017082217103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 rot="21120000">
            <a:off x="2122170" y="1327150"/>
            <a:ext cx="5231765" cy="2834005"/>
          </a:xfrm>
          <a:prstGeom prst="rect">
            <a:avLst/>
          </a:prstGeom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6154420" y="4445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2"/>
          <a:srcRect l="17656" t="33549" r="68100" b="24052"/>
          <a:stretch>
            <a:fillRect/>
          </a:stretch>
        </p:blipFill>
        <p:spPr>
          <a:xfrm flipH="1">
            <a:off x="7486650" y="202374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3"/>
          <a:srcRect l="39694" t="69365" r="40335" b="8156"/>
          <a:stretch>
            <a:fillRect/>
          </a:stretch>
        </p:blipFill>
        <p:spPr>
          <a:xfrm>
            <a:off x="116205" y="3916045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4710430" y="4445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150178" y="1073150"/>
            <a:ext cx="2980055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顾雪琪老师</a:t>
            </a:r>
            <a:endParaRPr lang="zh-CN" altLang="zh-CN" sz="4400" b="1">
              <a:ln w="9525">
                <a:solidFill>
                  <a:schemeClr val="bg1"/>
                </a:solidFill>
                <a:prstDash val="solid"/>
              </a:ln>
              <a:solidFill>
                <a:srgbClr val="008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3" name="图片 2" descr="Cache_715676669a6a458e.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 rot="420000">
            <a:off x="3075940" y="974090"/>
            <a:ext cx="2574925" cy="3860165"/>
          </a:xfrm>
          <a:prstGeom prst="rect">
            <a:avLst/>
          </a:prstGeom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53b15c94905a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-20955"/>
            <a:ext cx="9152890" cy="518541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827723" y="1473200"/>
            <a:ext cx="7494905" cy="184404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11500" b="1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64000">
                      <a:srgbClr val="FCE95F"/>
                    </a:gs>
                    <a:gs pos="100000">
                      <a:srgbClr val="F8AD1C"/>
                    </a:gs>
                  </a:gsLst>
                  <a:lin ang="5400000"/>
                </a:gra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生日快乐！</a:t>
            </a:r>
            <a:endParaRPr lang="zh-CN" altLang="en-US" sz="11500" b="1">
              <a:ln w="25400">
                <a:solidFill>
                  <a:srgbClr val="861E1D">
                    <a:alpha val="94000"/>
                  </a:srgbClr>
                </a:solidFill>
                <a:prstDash val="solid"/>
              </a:ln>
              <a:gradFill>
                <a:gsLst>
                  <a:gs pos="0">
                    <a:srgbClr val="FFF9BB"/>
                  </a:gs>
                  <a:gs pos="64000">
                    <a:srgbClr val="FCE95F"/>
                  </a:gs>
                  <a:gs pos="100000">
                    <a:srgbClr val="F8AD1C"/>
                  </a:gs>
                </a:gsLst>
                <a:lin ang="5400000"/>
              </a:gradFill>
              <a:effectLst>
                <a:outerShdw blurRad="177800" dist="12700" dir="10200000" sx="102000" sy="102000" algn="bl" rotWithShape="0">
                  <a:srgbClr val="480F08"/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</p:cSld>
  <p:clrMapOvr>
    <a:masterClrMapping/>
  </p:clrMapOvr>
  <p:transition advTm="3000"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2"/>
          <a:srcRect l="17656" t="33549" r="68100" b="24052"/>
          <a:stretch>
            <a:fillRect/>
          </a:stretch>
        </p:blipFill>
        <p:spPr>
          <a:xfrm>
            <a:off x="268605" y="152971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3"/>
          <a:srcRect l="39694" t="69365" r="40335" b="8156"/>
          <a:stretch>
            <a:fillRect/>
          </a:stretch>
        </p:blipFill>
        <p:spPr>
          <a:xfrm>
            <a:off x="249555" y="3985260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6037898" y="4211320"/>
            <a:ext cx="2980055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顾海燕老师</a:t>
            </a:r>
            <a:endParaRPr lang="zh-CN" altLang="zh-CN" sz="4400" b="1">
              <a:ln w="9525">
                <a:solidFill>
                  <a:schemeClr val="bg1"/>
                </a:solidFill>
                <a:prstDash val="solid"/>
              </a:ln>
              <a:solidFill>
                <a:srgbClr val="008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3" name="图片 2" descr="顾海燕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 rot="21240000">
            <a:off x="3035935" y="1024255"/>
            <a:ext cx="4624070" cy="3094990"/>
          </a:xfrm>
          <a:prstGeom prst="rect">
            <a:avLst/>
          </a:prstGeom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6154420" y="4445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2"/>
          <a:srcRect l="17656" t="33549" r="68100" b="24052"/>
          <a:stretch>
            <a:fillRect/>
          </a:stretch>
        </p:blipFill>
        <p:spPr>
          <a:xfrm flipH="1">
            <a:off x="7486650" y="202374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3"/>
          <a:srcRect l="39694" t="69365" r="40335" b="8156"/>
          <a:stretch>
            <a:fillRect/>
          </a:stretch>
        </p:blipFill>
        <p:spPr>
          <a:xfrm>
            <a:off x="116205" y="3916045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4710430" y="4445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601345" y="375920"/>
            <a:ext cx="242062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王丽老师</a:t>
            </a:r>
            <a:endParaRPr lang="zh-CN" altLang="zh-CN" sz="4400" b="1">
              <a:ln w="9525">
                <a:solidFill>
                  <a:schemeClr val="bg1"/>
                </a:solidFill>
                <a:prstDash val="solid"/>
              </a:ln>
              <a:solidFill>
                <a:srgbClr val="008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6" name="图片 5" descr="2011121910262683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 rot="360000">
            <a:off x="2066290" y="1358900"/>
            <a:ext cx="4268470" cy="3201035"/>
          </a:xfrm>
          <a:prstGeom prst="rect">
            <a:avLst/>
          </a:prstGeom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2"/>
          <a:srcRect l="17656" t="33549" r="68100" b="24052"/>
          <a:stretch>
            <a:fillRect/>
          </a:stretch>
        </p:blipFill>
        <p:spPr>
          <a:xfrm>
            <a:off x="268605" y="152971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3"/>
          <a:srcRect l="39694" t="69365" r="40335" b="8156"/>
          <a:stretch>
            <a:fillRect/>
          </a:stretch>
        </p:blipFill>
        <p:spPr>
          <a:xfrm>
            <a:off x="249555" y="3985260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5874704" y="4166870"/>
            <a:ext cx="2980055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陶可萍老师</a:t>
            </a:r>
            <a:endParaRPr lang="zh-CN" altLang="zh-CN" sz="4400" b="1">
              <a:ln w="9525">
                <a:solidFill>
                  <a:schemeClr val="bg1"/>
                </a:solidFill>
                <a:prstDash val="solid"/>
              </a:ln>
              <a:solidFill>
                <a:srgbClr val="008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6" name="图片 5" descr="2008010212383589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 rot="21300000">
            <a:off x="2925445" y="1210945"/>
            <a:ext cx="3895090" cy="2921000"/>
          </a:xfrm>
          <a:prstGeom prst="rect">
            <a:avLst/>
          </a:prstGeom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6154420" y="4445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2"/>
          <a:srcRect l="17656" t="33549" r="68100" b="24052"/>
          <a:stretch>
            <a:fillRect/>
          </a:stretch>
        </p:blipFill>
        <p:spPr>
          <a:xfrm flipH="1">
            <a:off x="7486650" y="202374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3"/>
          <a:srcRect l="39694" t="69365" r="40335" b="8156"/>
          <a:stretch>
            <a:fillRect/>
          </a:stretch>
        </p:blipFill>
        <p:spPr>
          <a:xfrm>
            <a:off x="116205" y="3916045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4710430" y="4445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533083" y="483870"/>
            <a:ext cx="2980055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查红妹老师</a:t>
            </a:r>
            <a:endParaRPr lang="zh-CN" altLang="zh-CN" sz="4400" b="1">
              <a:ln w="9525">
                <a:solidFill>
                  <a:schemeClr val="bg1"/>
                </a:solidFill>
                <a:prstDash val="solid"/>
              </a:ln>
              <a:solidFill>
                <a:srgbClr val="008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3" name="图片 2" descr="2012041212401146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 rot="300000">
            <a:off x="2038350" y="1435100"/>
            <a:ext cx="4331970" cy="3248660"/>
          </a:xfrm>
          <a:prstGeom prst="rect">
            <a:avLst/>
          </a:prstGeom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2"/>
          <a:srcRect l="17656" t="33549" r="68100" b="24052"/>
          <a:stretch>
            <a:fillRect/>
          </a:stretch>
        </p:blipFill>
        <p:spPr>
          <a:xfrm>
            <a:off x="268605" y="152971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3"/>
          <a:srcRect l="39694" t="69365" r="40335" b="8156"/>
          <a:stretch>
            <a:fillRect/>
          </a:stretch>
        </p:blipFill>
        <p:spPr>
          <a:xfrm>
            <a:off x="249555" y="3985260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6273802" y="3448685"/>
            <a:ext cx="242062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陈健老师</a:t>
            </a:r>
            <a:endParaRPr lang="zh-CN" altLang="zh-CN" sz="4400" b="1">
              <a:ln w="9525">
                <a:solidFill>
                  <a:schemeClr val="bg1"/>
                </a:solidFill>
                <a:prstDash val="solid"/>
              </a:ln>
              <a:solidFill>
                <a:srgbClr val="008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4" name="图片 3" descr="陈健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 rot="21300000">
            <a:off x="3056890" y="1106170"/>
            <a:ext cx="2790190" cy="3714115"/>
          </a:xfrm>
          <a:prstGeom prst="rect">
            <a:avLst/>
          </a:prstGeom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6154420" y="4445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2"/>
          <a:srcRect l="17656" t="33549" r="68100" b="24052"/>
          <a:stretch>
            <a:fillRect/>
          </a:stretch>
        </p:blipFill>
        <p:spPr>
          <a:xfrm flipH="1">
            <a:off x="7486650" y="202374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3"/>
          <a:srcRect l="39694" t="69365" r="40335" b="8156"/>
          <a:stretch>
            <a:fillRect/>
          </a:stretch>
        </p:blipFill>
        <p:spPr>
          <a:xfrm>
            <a:off x="116205" y="3916045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4710430" y="4445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533083" y="483870"/>
            <a:ext cx="2980055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王倩倩老师</a:t>
            </a:r>
            <a:endParaRPr lang="zh-CN" altLang="zh-CN" sz="4400" b="1">
              <a:ln w="9525">
                <a:solidFill>
                  <a:schemeClr val="bg1"/>
                </a:solidFill>
                <a:prstDash val="solid"/>
              </a:ln>
              <a:solidFill>
                <a:srgbClr val="008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3" name="图片 2" descr="王倩倩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 rot="300000">
            <a:off x="1948180" y="1439545"/>
            <a:ext cx="4437380" cy="3328035"/>
          </a:xfrm>
          <a:prstGeom prst="rect">
            <a:avLst/>
          </a:prstGeom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2"/>
          <a:srcRect l="17656" t="33549" r="68100" b="24052"/>
          <a:stretch>
            <a:fillRect/>
          </a:stretch>
        </p:blipFill>
        <p:spPr>
          <a:xfrm>
            <a:off x="268605" y="152971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3"/>
          <a:srcRect l="39694" t="69365" r="40335" b="8156"/>
          <a:stretch>
            <a:fillRect/>
          </a:stretch>
        </p:blipFill>
        <p:spPr>
          <a:xfrm>
            <a:off x="249555" y="3985260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6154422" y="4166870"/>
            <a:ext cx="242062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金黎老师</a:t>
            </a:r>
            <a:endParaRPr lang="zh-CN" altLang="zh-CN" sz="4400" b="1">
              <a:ln w="9525">
                <a:solidFill>
                  <a:schemeClr val="bg1"/>
                </a:solidFill>
                <a:prstDash val="solid"/>
              </a:ln>
              <a:solidFill>
                <a:srgbClr val="008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3" name="图片 2" descr="金黎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 rot="21300000">
            <a:off x="2811780" y="1246505"/>
            <a:ext cx="3992880" cy="2994660"/>
          </a:xfrm>
          <a:prstGeom prst="rect">
            <a:avLst/>
          </a:prstGeom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6154420" y="4445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2"/>
          <a:srcRect l="17656" t="33549" r="68100" b="24052"/>
          <a:stretch>
            <a:fillRect/>
          </a:stretch>
        </p:blipFill>
        <p:spPr>
          <a:xfrm flipH="1">
            <a:off x="7486650" y="202374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3"/>
          <a:srcRect l="39694" t="69365" r="40335" b="8156"/>
          <a:stretch>
            <a:fillRect/>
          </a:stretch>
        </p:blipFill>
        <p:spPr>
          <a:xfrm>
            <a:off x="116205" y="3916045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4710430" y="4445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812800" y="483870"/>
            <a:ext cx="242062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黄飞老师</a:t>
            </a:r>
            <a:endParaRPr lang="zh-CN" altLang="zh-CN" sz="4400" b="1">
              <a:ln w="9525">
                <a:solidFill>
                  <a:schemeClr val="bg1"/>
                </a:solidFill>
                <a:prstDash val="solid"/>
              </a:ln>
              <a:solidFill>
                <a:srgbClr val="008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6" name="图片 5" descr="黄飞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 rot="180000">
            <a:off x="1807845" y="1371600"/>
            <a:ext cx="4654550" cy="3490595"/>
          </a:xfrm>
          <a:prstGeom prst="rect">
            <a:avLst/>
          </a:prstGeom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</Words>
  <Application>WPS 演示</Application>
  <PresentationFormat>宽屏</PresentationFormat>
  <Paragraphs>32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5" baseType="lpstr">
      <vt:lpstr>Arial</vt:lpstr>
      <vt:lpstr>宋体</vt:lpstr>
      <vt:lpstr>Wingdings</vt:lpstr>
      <vt:lpstr>华文行楷</vt:lpstr>
      <vt:lpstr>微软雅黑</vt:lpstr>
      <vt:lpstr>Arial Unicode MS</vt:lpstr>
      <vt:lpstr>Calibri Light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11</cp:revision>
  <dcterms:created xsi:type="dcterms:W3CDTF">2017-05-12T10:58:00Z</dcterms:created>
  <dcterms:modified xsi:type="dcterms:W3CDTF">2017-08-26T00:28:53Z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2052-10.1.0.6747</vt:lpwstr>
  </property>
</Properties>
</file>