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6" r:id="rId4"/>
    <p:sldId id="269" r:id="rId5"/>
    <p:sldId id="280" r:id="rId6"/>
    <p:sldId id="279" r:id="rId7"/>
    <p:sldId id="270" r:id="rId8"/>
    <p:sldId id="273" r:id="rId9"/>
    <p:sldId id="271" r:id="rId10"/>
    <p:sldId id="272" r:id="rId11"/>
    <p:sldId id="283" r:id="rId12"/>
    <p:sldId id="275" r:id="rId13"/>
    <p:sldId id="284" r:id="rId14"/>
    <p:sldId id="287" r:id="rId15"/>
    <p:sldId id="288" r:id="rId16"/>
    <p:sldId id="291" r:id="rId17"/>
    <p:sldId id="289" r:id="rId18"/>
    <p:sldId id="290" r:id="rId19"/>
    <p:sldId id="278" r:id="rId20"/>
    <p:sldId id="267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FA24-6E28-49BC-AB93-3DCA4975F07F}" type="datetimeFigureOut">
              <a:rPr lang="zh-CN" altLang="en-US" smtClean="0"/>
              <a:pPr/>
              <a:t>2017-12-15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AB0C-0B2A-41E5-8CE2-FCE62C72AA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FA24-6E28-49BC-AB93-3DCA4975F07F}" type="datetimeFigureOut">
              <a:rPr lang="zh-CN" altLang="en-US" smtClean="0"/>
              <a:pPr/>
              <a:t>2017-12-15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AB0C-0B2A-41E5-8CE2-FCE62C72AA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FA24-6E28-49BC-AB93-3DCA4975F07F}" type="datetimeFigureOut">
              <a:rPr lang="zh-CN" altLang="en-US" smtClean="0"/>
              <a:pPr/>
              <a:t>2017-12-15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AB0C-0B2A-41E5-8CE2-FCE62C72AA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FA24-6E28-49BC-AB93-3DCA4975F07F}" type="datetimeFigureOut">
              <a:rPr lang="zh-CN" altLang="en-US" smtClean="0"/>
              <a:pPr/>
              <a:t>2017-12-15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AB0C-0B2A-41E5-8CE2-FCE62C72AA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FA24-6E28-49BC-AB93-3DCA4975F07F}" type="datetimeFigureOut">
              <a:rPr lang="zh-CN" altLang="en-US" smtClean="0"/>
              <a:pPr/>
              <a:t>2017-12-15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AB0C-0B2A-41E5-8CE2-FCE62C72AA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FA24-6E28-49BC-AB93-3DCA4975F07F}" type="datetimeFigureOut">
              <a:rPr lang="zh-CN" altLang="en-US" smtClean="0"/>
              <a:pPr/>
              <a:t>2017-12-15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AB0C-0B2A-41E5-8CE2-FCE62C72AA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FA24-6E28-49BC-AB93-3DCA4975F07F}" type="datetimeFigureOut">
              <a:rPr lang="zh-CN" altLang="en-US" smtClean="0"/>
              <a:pPr/>
              <a:t>2017-12-15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AB0C-0B2A-41E5-8CE2-FCE62C72AA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FA24-6E28-49BC-AB93-3DCA4975F07F}" type="datetimeFigureOut">
              <a:rPr lang="zh-CN" altLang="en-US" smtClean="0"/>
              <a:pPr/>
              <a:t>2017-12-15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AB0C-0B2A-41E5-8CE2-FCE62C72AA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FA24-6E28-49BC-AB93-3DCA4975F07F}" type="datetimeFigureOut">
              <a:rPr lang="zh-CN" altLang="en-US" smtClean="0"/>
              <a:pPr/>
              <a:t>2017-12-15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AB0C-0B2A-41E5-8CE2-FCE62C72AA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FA24-6E28-49BC-AB93-3DCA4975F07F}" type="datetimeFigureOut">
              <a:rPr lang="zh-CN" altLang="en-US" smtClean="0"/>
              <a:pPr/>
              <a:t>2017-12-15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AB0C-0B2A-41E5-8CE2-FCE62C72AA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EFA24-6E28-49BC-AB93-3DCA4975F07F}" type="datetimeFigureOut">
              <a:rPr lang="zh-CN" altLang="en-US" smtClean="0"/>
              <a:pPr/>
              <a:t>2017-12-15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AB0C-0B2A-41E5-8CE2-FCE62C72AA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EFA24-6E28-49BC-AB93-3DCA4975F07F}" type="datetimeFigureOut">
              <a:rPr lang="zh-CN" altLang="en-US" smtClean="0"/>
              <a:pPr/>
              <a:t>2017-12-15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3AB0C-0B2A-41E5-8CE2-FCE62C72AA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Tencent\QQ\Users\14188278\Image\C2C\705659F0F74245587C87C847B82A3556.jpg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37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428728" y="857232"/>
            <a:ext cx="63579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垃圾</a:t>
            </a:r>
            <a:r>
              <a:rPr lang="zh-CN" altLang="en-US" sz="66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分类</a:t>
            </a:r>
            <a:endParaRPr lang="en-US" altLang="zh-CN" sz="6600" b="1" dirty="0" smtClean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ctr"/>
            <a:r>
              <a:rPr lang="en-US" altLang="zh-CN" sz="66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—</a:t>
            </a:r>
            <a:r>
              <a:rPr lang="zh-CN" altLang="en-US" sz="66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红领巾在行动</a:t>
            </a:r>
            <a:endParaRPr lang="zh-CN" altLang="en-US" sz="66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08" y="3857628"/>
            <a:ext cx="72152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latin typeface="楷体_GB2312" pitchFamily="49" charset="-122"/>
                <a:ea typeface="楷体_GB2312" pitchFamily="49" charset="-122"/>
              </a:rPr>
              <a:t>薛家中心小学</a:t>
            </a:r>
            <a:endParaRPr lang="en-US" altLang="zh-CN" sz="4400" b="1" dirty="0" smtClean="0">
              <a:latin typeface="楷体_GB2312" pitchFamily="49" charset="-122"/>
              <a:ea typeface="楷体_GB2312" pitchFamily="49" charset="-122"/>
            </a:endParaRPr>
          </a:p>
          <a:p>
            <a:pPr algn="ctr"/>
            <a:r>
              <a:rPr lang="zh-CN" altLang="en-US" sz="4400" b="1" dirty="0" smtClean="0">
                <a:latin typeface="楷体_GB2312" pitchFamily="49" charset="-122"/>
                <a:ea typeface="楷体_GB2312" pitchFamily="49" charset="-122"/>
              </a:rPr>
              <a:t>四（</a:t>
            </a:r>
            <a:r>
              <a:rPr lang="en-US" altLang="zh-CN" sz="4400" b="1" dirty="0" smtClean="0">
                <a:latin typeface="楷体_GB2312" pitchFamily="49" charset="-122"/>
                <a:ea typeface="楷体_GB2312" pitchFamily="49" charset="-122"/>
              </a:rPr>
              <a:t>11</a:t>
            </a:r>
            <a:r>
              <a:rPr lang="zh-CN" altLang="en-US" sz="4400" b="1" dirty="0" smtClean="0">
                <a:latin typeface="楷体_GB2312" pitchFamily="49" charset="-122"/>
                <a:ea typeface="楷体_GB2312" pitchFamily="49" charset="-122"/>
              </a:rPr>
              <a:t>）班</a:t>
            </a:r>
            <a:endParaRPr lang="en-US" altLang="zh-CN" sz="4400" b="1" dirty="0" smtClean="0">
              <a:latin typeface="楷体_GB2312" pitchFamily="49" charset="-122"/>
              <a:ea typeface="楷体_GB2312" pitchFamily="49" charset="-122"/>
            </a:endParaRPr>
          </a:p>
          <a:p>
            <a:pPr algn="ctr"/>
            <a:r>
              <a:rPr lang="zh-CN" altLang="en-US" sz="4400" b="1" dirty="0" smtClean="0">
                <a:latin typeface="楷体_GB2312" pitchFamily="49" charset="-122"/>
                <a:ea typeface="楷体_GB2312" pitchFamily="49" charset="-122"/>
              </a:rPr>
              <a:t>棒棒中队</a:t>
            </a:r>
            <a:endParaRPr lang="zh-CN" altLang="en-US" sz="4400" b="1" dirty="0"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489401390133&amp;di=3c32975663c5e19d1babcff74ec755ad&amp;imgtype=0&amp;src=http%3A%2F%2Fwww.sucaifengbao.com%2Fuploadfile%2F2013%2F0413%2F2013041310435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428604"/>
            <a:ext cx="8572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_GB2312" pitchFamily="49" charset="-122"/>
                <a:ea typeface="楷体_GB2312" pitchFamily="49" charset="-122"/>
              </a:rPr>
              <a:t>    我们在社区捡拾白色垃圾。</a:t>
            </a:r>
            <a:endParaRPr lang="en-US" altLang="zh-CN" sz="2800" b="1" dirty="0" smtClean="0"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en-US" sz="2800" b="1" dirty="0" smtClean="0">
                <a:latin typeface="楷体_GB2312" pitchFamily="49" charset="-122"/>
                <a:ea typeface="楷体_GB2312" pitchFamily="49" charset="-122"/>
              </a:rPr>
              <a:t>你我弯弯腰，让我们的家园更美丽！</a:t>
            </a:r>
            <a:endParaRPr lang="zh-CN" altLang="en-US" sz="2800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3" y="2071678"/>
            <a:ext cx="2822000" cy="375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3116"/>
            <a:ext cx="2674494" cy="35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2643182"/>
            <a:ext cx="4041779" cy="278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489401390133&amp;di=3c32975663c5e19d1babcff74ec755ad&amp;imgtype=0&amp;src=http%3A%2F%2Fwww.sucaifengbao.com%2Fuploadfile%2F2013%2F0413%2F2013041310435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571480"/>
            <a:ext cx="892971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b="1" dirty="0" smtClean="0">
                <a:latin typeface="楷体_GB2312" pitchFamily="49" charset="-122"/>
                <a:ea typeface="楷体_GB2312" pitchFamily="49" charset="-122"/>
              </a:rPr>
              <a:t>我们将可回收垃圾进行回收卖钱，购买小树苗，播种希望。</a:t>
            </a:r>
            <a:endParaRPr lang="zh-CN" altLang="en-US" sz="2600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5121" name="Picture 1" descr="D:\MyBackup\Tencent Files\14188278\Image\Group\USXR9RX_C)8T][JDKZDUO~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214422"/>
            <a:ext cx="3429024" cy="2571768"/>
          </a:xfrm>
          <a:prstGeom prst="rect">
            <a:avLst/>
          </a:prstGeom>
          <a:noFill/>
        </p:spPr>
      </p:pic>
      <p:pic>
        <p:nvPicPr>
          <p:cNvPr id="5122" name="Picture 2" descr="D:\MyBackup\Tencent Files\14188278\Image\Group\4RU2CBW$BK}L{SIPP@YCV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7" y="1285860"/>
            <a:ext cx="3714776" cy="2571768"/>
          </a:xfrm>
          <a:prstGeom prst="rect">
            <a:avLst/>
          </a:prstGeom>
          <a:noFill/>
        </p:spPr>
      </p:pic>
      <p:pic>
        <p:nvPicPr>
          <p:cNvPr id="5123" name="Picture 3" descr="D:\MyBackup\Tencent Files\14188278\Image\Group\}T1_37]VL$YM1IO7R8}A6D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929066"/>
            <a:ext cx="4143404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489401390133&amp;di=3c32975663c5e19d1babcff74ec755ad&amp;imgtype=0&amp;src=http%3A%2F%2Fwww.sucaifengbao.com%2Fuploadfile%2F2013%2F0413%2F2013041310435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40" y="0"/>
            <a:ext cx="85725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_GB2312" pitchFamily="49" charset="-122"/>
                <a:ea typeface="楷体_GB2312" pitchFamily="49" charset="-122"/>
              </a:rPr>
              <a:t>我们还进行了旧衣回收暖人心活动。</a:t>
            </a:r>
            <a:endParaRPr lang="zh-CN" altLang="en-US" sz="3200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857232"/>
            <a:ext cx="2163397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857232"/>
            <a:ext cx="2143140" cy="319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57232"/>
            <a:ext cx="2162180" cy="312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集体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785794"/>
            <a:ext cx="20193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Program Files\Tencent\QQ\Users\14188278\Image\C2C\705659F0F74245587C87C847B82A3556.jpg"/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0" y="3492500"/>
            <a:ext cx="91440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489401390133&amp;di=3c32975663c5e19d1babcff74ec755ad&amp;imgtype=0&amp;src=http%3A%2F%2Fwww.sucaifengbao.com%2Fuploadfile%2F2013%2F0413%2F2013041310435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428604"/>
            <a:ext cx="871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_GB2312" pitchFamily="49" charset="-122"/>
                <a:ea typeface="楷体_GB2312" pitchFamily="49" charset="-122"/>
              </a:rPr>
              <a:t>    我们的环保队长蔡铭昊还写了垃圾分类的课题研究，并被评为优秀环保小课题三等奖。</a:t>
            </a:r>
            <a:endParaRPr lang="zh-CN" altLang="en-US" sz="3200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428868"/>
            <a:ext cx="4398966" cy="297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428868"/>
            <a:ext cx="4214810" cy="300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489401390133&amp;di=3c32975663c5e19d1babcff74ec755ad&amp;imgtype=0&amp;src=http%3A%2F%2Fwww.sucaifengbao.com%2Fuploadfile%2F2013%2F0413%2F2013041310435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5924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5841" name="Picture 1" descr="D:\MyBackup\Tencent Files\14188278\Image\C2C\AF64721E34D9A85A6D5255084583AD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五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五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五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489401390133&amp;di=3c32975663c5e19d1babcff74ec755ad&amp;imgtype=0&amp;src=http%3A%2F%2Fwww.sucaifengbao.com%2Fuploadfile%2F2013%2F0413%2F2013041310435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71604" y="285728"/>
            <a:ext cx="60007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 smtClean="0">
                <a:latin typeface="楷体_GB2312" pitchFamily="49" charset="-122"/>
                <a:ea typeface="楷体_GB2312" pitchFamily="49" charset="-122"/>
              </a:rPr>
              <a:t>生命不息，行动不止。</a:t>
            </a:r>
            <a:endParaRPr lang="en-US" altLang="zh-CN" sz="4400" b="1" dirty="0" smtClean="0"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 smtClean="0">
                <a:latin typeface="楷体_GB2312" pitchFamily="49" charset="-122"/>
                <a:ea typeface="楷体_GB2312" pitchFamily="49" charset="-122"/>
              </a:rPr>
              <a:t>我们一直在前行的路上！</a:t>
            </a:r>
            <a:endParaRPr lang="zh-CN" altLang="en-US" sz="4400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5"/>
            <a:ext cx="9144000" cy="270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7" y="0"/>
            <a:ext cx="93583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5984" y="214290"/>
            <a:ext cx="450056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atin typeface="楷体_GB2312" pitchFamily="49" charset="-122"/>
                <a:ea typeface="楷体_GB2312" pitchFamily="49" charset="-122"/>
              </a:rPr>
              <a:t>垃圾分类</a:t>
            </a:r>
            <a:endParaRPr lang="en-US" altLang="zh-CN" sz="7200" b="1" dirty="0" smtClean="0">
              <a:latin typeface="楷体_GB2312" pitchFamily="49" charset="-122"/>
              <a:ea typeface="楷体_GB2312" pitchFamily="49" charset="-122"/>
            </a:endParaRPr>
          </a:p>
          <a:p>
            <a:endParaRPr lang="en-US" altLang="zh-CN" sz="3200" b="1" dirty="0" smtClean="0">
              <a:latin typeface="楷体_GB2312" pitchFamily="49" charset="-122"/>
              <a:ea typeface="楷体_GB2312" pitchFamily="49" charset="-122"/>
            </a:endParaRPr>
          </a:p>
          <a:p>
            <a:endParaRPr lang="zh-CN" altLang="en-US" sz="3200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1571612"/>
            <a:ext cx="9358346" cy="418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imgsa.baidu.com/timg?image&amp;quality=80&amp;size=b9999_10000&amp;sec=1489995703&amp;di=b28e79d62346c8930bf79a95cecd9b8f&amp;imgtype=jpg&amp;er=1&amp;src=http%3A%2F%2Fnewpaper.dahe.cn%2Fdhb%2Fimages%2F2012-03%2F30%2FC09%2FC09b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2" y="1714488"/>
            <a:ext cx="6429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latin typeface="楷体_GB2312" pitchFamily="49" charset="-122"/>
                <a:ea typeface="楷体_GB2312" pitchFamily="49" charset="-122"/>
              </a:rPr>
              <a:t>让我们一起</a:t>
            </a:r>
            <a:endParaRPr lang="en-US" altLang="zh-CN" sz="7200" b="1" dirty="0" smtClean="0">
              <a:latin typeface="楷体_GB2312" pitchFamily="49" charset="-122"/>
              <a:ea typeface="楷体_GB2312" pitchFamily="49" charset="-122"/>
            </a:endParaRPr>
          </a:p>
          <a:p>
            <a:pPr algn="ctr"/>
            <a:r>
              <a:rPr lang="zh-CN" altLang="en-US" sz="7200" b="1" dirty="0" smtClean="0">
                <a:latin typeface="楷体_GB2312" pitchFamily="49" charset="-122"/>
                <a:ea typeface="楷体_GB2312" pitchFamily="49" charset="-122"/>
              </a:rPr>
              <a:t>行动起来吧！</a:t>
            </a:r>
            <a:endParaRPr lang="zh-CN" altLang="en-US" sz="7200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0430" y="4572008"/>
            <a:ext cx="271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latin typeface="楷体_GB2312" pitchFamily="49" charset="-122"/>
                <a:ea typeface="楷体_GB2312" pitchFamily="49" charset="-122"/>
              </a:rPr>
              <a:t>四（</a:t>
            </a:r>
            <a:r>
              <a:rPr lang="en-US" altLang="zh-CN" sz="3600" b="1" dirty="0" smtClean="0">
                <a:latin typeface="楷体_GB2312" pitchFamily="49" charset="-122"/>
                <a:ea typeface="楷体_GB2312" pitchFamily="49" charset="-122"/>
              </a:rPr>
              <a:t>11</a:t>
            </a:r>
            <a:r>
              <a:rPr lang="zh-CN" altLang="en-US" sz="3600" b="1" dirty="0" smtClean="0">
                <a:latin typeface="楷体_GB2312" pitchFamily="49" charset="-122"/>
                <a:ea typeface="楷体_GB2312" pitchFamily="49" charset="-122"/>
              </a:rPr>
              <a:t>）班</a:t>
            </a:r>
            <a:endParaRPr lang="en-US" altLang="zh-CN" sz="3600" b="1" dirty="0" smtClean="0">
              <a:latin typeface="楷体_GB2312" pitchFamily="49" charset="-122"/>
              <a:ea typeface="楷体_GB2312" pitchFamily="49" charset="-122"/>
            </a:endParaRPr>
          </a:p>
          <a:p>
            <a:pPr algn="ctr"/>
            <a:r>
              <a:rPr lang="zh-CN" altLang="en-US" sz="3600" b="1" dirty="0" smtClean="0">
                <a:latin typeface="楷体_GB2312" pitchFamily="49" charset="-122"/>
                <a:ea typeface="楷体_GB2312" pitchFamily="49" charset="-122"/>
              </a:rPr>
              <a:t>棒棒中队</a:t>
            </a:r>
            <a:endParaRPr lang="zh-CN" altLang="en-US" sz="3600" b="1" dirty="0"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489401390133&amp;di=3c32975663c5e19d1babcff74ec755ad&amp;imgtype=0&amp;src=http%3A%2F%2Fwww.sucaifengbao.com%2Fuploadfile%2F2013%2F0413%2F2013041310435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142852"/>
            <a:ext cx="85725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 smtClean="0">
                <a:latin typeface="楷体_GB2312" pitchFamily="49" charset="-122"/>
                <a:ea typeface="楷体_GB2312" pitchFamily="49" charset="-122"/>
              </a:rPr>
              <a:t>    书里有个练习废电池不乱扔，我们薛家中心小学棒棒中队的队员们就开始行动起来了。</a:t>
            </a:r>
            <a:endParaRPr lang="en-US" altLang="zh-CN" sz="2200" b="1" dirty="0" smtClean="0">
              <a:latin typeface="楷体_GB2312" pitchFamily="49" charset="-122"/>
              <a:ea typeface="楷体_GB2312" pitchFamily="49" charset="-122"/>
            </a:endParaRPr>
          </a:p>
          <a:p>
            <a:r>
              <a:rPr lang="zh-CN" altLang="en-US" sz="2200" b="1" dirty="0" smtClean="0">
                <a:latin typeface="楷体_GB2312" pitchFamily="49" charset="-122"/>
                <a:ea typeface="楷体_GB2312" pitchFamily="49" charset="-122"/>
              </a:rPr>
              <a:t>    首先，我们在自己居住的小区寻找各类垃圾桶。通过寻找各类垃圾桶，我们棒棒中队的队员们发现，有的小区里并没有设置有害垃圾的垃圾桶。于是，班主任黄老师提议，让环保队长蔡铭昊同学向薛家政府写信反映这个情况。很快，我们便收到了薛家政府的回信。</a:t>
            </a:r>
            <a:endParaRPr lang="zh-CN" altLang="en-US" sz="2200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285992"/>
            <a:ext cx="301151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285992"/>
            <a:ext cx="3143272" cy="415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489401390133&amp;di=3c32975663c5e19d1babcff74ec755ad&amp;imgtype=0&amp;src=http%3A%2F%2Fwww.sucaifengbao.com%2Fuploadfile%2F2013%2F0413%2F2013041310435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214290"/>
            <a:ext cx="9144000" cy="75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400" b="1" dirty="0" smtClean="0">
                <a:latin typeface="楷体_GB2312" pitchFamily="49" charset="-122"/>
                <a:ea typeface="楷体_GB2312" pitchFamily="49" charset="-122"/>
              </a:rPr>
              <a:t>于是，有害垃圾桶便进驻了薛家的各个社区。</a:t>
            </a:r>
            <a:endParaRPr lang="zh-CN" altLang="en-US" sz="3400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4039578" cy="538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142984"/>
            <a:ext cx="438187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489401390133&amp;di=3c32975663c5e19d1babcff74ec755ad&amp;imgtype=0&amp;src=http%3A%2F%2Fwww.sucaifengbao.com%2Fuploadfile%2F2013%2F0413%2F2013041310435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1429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400" b="1" dirty="0" smtClean="0">
                <a:latin typeface="楷体_GB2312" pitchFamily="49" charset="-122"/>
                <a:ea typeface="楷体_GB2312" pitchFamily="49" charset="-122"/>
              </a:rPr>
              <a:t>    现在，各个社区都有了专门的垃圾回收处，并配有小喇叭循环宣传垃圾分类知识。</a:t>
            </a:r>
            <a:endParaRPr lang="zh-CN" altLang="en-US" sz="3400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785926"/>
            <a:ext cx="4629145" cy="488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489401390133&amp;di=3c32975663c5e19d1babcff74ec755ad&amp;imgtype=0&amp;src=http%3A%2F%2Fwww.sucaifengbao.com%2Fuploadfile%2F2013%2F0413%2F2013041310435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214290"/>
            <a:ext cx="864399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400" b="1" dirty="0" smtClean="0"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en-US" sz="2800" b="1" dirty="0" smtClean="0">
                <a:latin typeface="楷体_GB2312" pitchFamily="49" charset="-122"/>
                <a:ea typeface="楷体_GB2312" pitchFamily="49" charset="-122"/>
              </a:rPr>
              <a:t>为了更好的了解垃圾分类，我们特地去参观了垃圾处理站，了解垃圾的各种处理方式和用途。</a:t>
            </a:r>
            <a:endParaRPr lang="zh-CN" altLang="en-US" sz="2800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071678"/>
            <a:ext cx="5072098" cy="382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071678"/>
            <a:ext cx="3143272" cy="384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489401390133&amp;di=3c32975663c5e19d1babcff74ec755ad&amp;imgtype=0&amp;src=http%3A%2F%2Fwww.sucaifengbao.com%2Fuploadfile%2F2013%2F0413%2F2013041310435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285728"/>
            <a:ext cx="8572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_GB2312" pitchFamily="49" charset="-122"/>
                <a:ea typeface="楷体_GB2312" pitchFamily="49" charset="-122"/>
              </a:rPr>
              <a:t>城管叔叔和阿姨们来到我们的课堂，给我们深入的讲解垃圾如何正确分类。</a:t>
            </a:r>
            <a:endParaRPr lang="en-US" altLang="zh-CN" sz="2800" b="1" dirty="0" smtClean="0"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71744"/>
            <a:ext cx="4357718" cy="290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500306"/>
            <a:ext cx="4132264" cy="295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489401390133&amp;di=3c32975663c5e19d1babcff74ec755ad&amp;imgtype=0&amp;src=http%3A%2F%2Fwww.sucaifengbao.com%2Fuploadfile%2F2013%2F0413%2F2013041310435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142852"/>
            <a:ext cx="8572560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en-US" sz="2800" b="1" dirty="0" smtClean="0">
                <a:latin typeface="楷体_GB2312" pitchFamily="49" charset="-122"/>
                <a:ea typeface="楷体_GB2312" pitchFamily="49" charset="-122"/>
              </a:rPr>
              <a:t>我们自己制作海报，并出门倡议更多的人来参与这场有益的活动。</a:t>
            </a:r>
            <a:endParaRPr lang="zh-CN" altLang="en-US" sz="2800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357298"/>
            <a:ext cx="3024252" cy="39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71612"/>
            <a:ext cx="3584570" cy="273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286124"/>
            <a:ext cx="3641720" cy="26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489401390133&amp;di=3c32975663c5e19d1babcff74ec755ad&amp;imgtype=0&amp;src=http%3A%2F%2Fwww.sucaifengbao.com%2Fuploadfile%2F2013%2F0413%2F20130413104358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214290"/>
            <a:ext cx="8572560" cy="63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en-US" sz="2800" b="1" dirty="0" smtClean="0">
                <a:latin typeface="楷体_GB2312" pitchFamily="49" charset="-122"/>
                <a:ea typeface="楷体_GB2312" pitchFamily="49" charset="-122"/>
              </a:rPr>
              <a:t>我们以身作则，在家自觉进行垃圾分类。</a:t>
            </a:r>
            <a:endParaRPr lang="zh-CN" altLang="en-US" sz="2800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857232"/>
            <a:ext cx="2643837" cy="355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000504"/>
            <a:ext cx="277171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3" name="Picture 1" descr="D:\MyBackup\Tencent Files\14188278\Image\C2C\71F5142D9527947657792FD4336897B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928670"/>
            <a:ext cx="3214678" cy="3600000"/>
          </a:xfrm>
          <a:prstGeom prst="rect">
            <a:avLst/>
          </a:prstGeom>
          <a:noFill/>
        </p:spPr>
      </p:pic>
      <p:sp>
        <p:nvSpPr>
          <p:cNvPr id="8194" name="AutoShape 2" descr="D:\MyBackup\Tencent Files\14188278\Image\C2C\7B111BCAFB7A8D936B15A380B3E19EF9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95" name="AutoShape 3" descr="D:\MyBackup\Tencent Files\14188278\Image\C2C\7B111BCAFB7A8D936B15A380B3E19EF9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196" name="Picture 4" descr="D:\MyBackup\Tencent Files\14188278\Image\C2C\QS670BH(P`1UIP$A(VA]M$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857232"/>
            <a:ext cx="2714644" cy="3742876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000504"/>
            <a:ext cx="2928958" cy="310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4000504"/>
            <a:ext cx="3165472" cy="30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324</Words>
  <Application>Microsoft Office PowerPoint</Application>
  <PresentationFormat>全屏显示(4:3)</PresentationFormat>
  <Paragraphs>25</Paragraphs>
  <Slides>20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</vt:vector>
  </TitlesOfParts>
  <Company>www.hao251.com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i027</dc:creator>
  <cp:lastModifiedBy>微软用户</cp:lastModifiedBy>
  <cp:revision>43</cp:revision>
  <dcterms:created xsi:type="dcterms:W3CDTF">2017-03-13T07:28:12Z</dcterms:created>
  <dcterms:modified xsi:type="dcterms:W3CDTF">2017-12-15T00:28:16Z</dcterms:modified>
</cp:coreProperties>
</file>