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3"/>
    <p:sldId id="260" r:id="rId4"/>
    <p:sldId id="288" r:id="rId5"/>
    <p:sldId id="287" r:id="rId6"/>
    <p:sldId id="290" r:id="rId7"/>
    <p:sldId id="317" r:id="rId8"/>
    <p:sldId id="318" r:id="rId9"/>
    <p:sldId id="277" r:id="rId10"/>
    <p:sldId id="278" r:id="rId11"/>
    <p:sldId id="313" r:id="rId12"/>
    <p:sldId id="298" r:id="rId13"/>
    <p:sldId id="265" r:id="rId14"/>
    <p:sldId id="308" r:id="rId15"/>
    <p:sldId id="305" r:id="rId16"/>
    <p:sldId id="338" r:id="rId17"/>
    <p:sldId id="348" r:id="rId18"/>
    <p:sldId id="345" r:id="rId19"/>
    <p:sldId id="346" r:id="rId20"/>
    <p:sldId id="347" r:id="rId21"/>
    <p:sldId id="359" r:id="rId22"/>
    <p:sldId id="360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B1A2F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529205" y="711200"/>
            <a:ext cx="508000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zh-CN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猜谜语</a:t>
            </a:r>
            <a:endParaRPr lang="zh-CN" altLang="zh-CN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个子小小三条边，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好像队旗三个尖，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数学几何都要有，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测量角度它争先。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4" descr="三角形建筑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0" y="80963"/>
            <a:ext cx="7620000" cy="6696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5" descr="DSC05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704975"/>
            <a:ext cx="7620000" cy="3448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ext Box 5"/>
          <p:cNvSpPr txBox="1"/>
          <p:nvPr/>
        </p:nvSpPr>
        <p:spPr>
          <a:xfrm>
            <a:off x="468313" y="333375"/>
            <a:ext cx="3779837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奇思妙想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7410" name="Picture 6" descr="DSC018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557338"/>
            <a:ext cx="7620000" cy="446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6" descr="DSC018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88913"/>
            <a:ext cx="4481513" cy="6408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5" descr="DSC018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12750"/>
            <a:ext cx="7620000" cy="589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1" descr="IMG_20151209_1545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-171450"/>
            <a:ext cx="6094413" cy="779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1" descr="IMG_20151209_154457"/>
          <p:cNvPicPr>
            <a:picLocks noChangeAspect="1"/>
          </p:cNvPicPr>
          <p:nvPr/>
        </p:nvPicPr>
        <p:blipFill>
          <a:blip r:embed="rId1"/>
          <a:srcRect r="10158"/>
          <a:stretch>
            <a:fillRect/>
          </a:stretch>
        </p:blipFill>
        <p:spPr>
          <a:xfrm>
            <a:off x="34925" y="0"/>
            <a:ext cx="9037638" cy="7085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" descr="IMG_20151209_1538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8312" y="-28575"/>
            <a:ext cx="10058400" cy="698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" descr="IMG_20151209_1538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188913"/>
            <a:ext cx="9188450" cy="6246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1" descr="IMG_20151209_154552"/>
          <p:cNvPicPr>
            <a:picLocks noChangeAspect="1"/>
          </p:cNvPicPr>
          <p:nvPr/>
        </p:nvPicPr>
        <p:blipFill>
          <a:blip r:embed="rId1"/>
          <a:srcRect l="9816" t="-305" r="8942"/>
          <a:stretch>
            <a:fillRect/>
          </a:stretch>
        </p:blipFill>
        <p:spPr>
          <a:xfrm rot="-5400000">
            <a:off x="1089025" y="746125"/>
            <a:ext cx="6762750" cy="5268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ectangle 9"/>
          <p:cNvSpPr/>
          <p:nvPr/>
        </p:nvSpPr>
        <p:spPr>
          <a:xfrm>
            <a:off x="395288" y="404813"/>
            <a:ext cx="5329237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生活中的三角形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3074" name="Picture 10" descr="8_281407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0475" y="1557338"/>
            <a:ext cx="6840538" cy="5016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8"/>
          <p:cNvSpPr txBox="1"/>
          <p:nvPr/>
        </p:nvSpPr>
        <p:spPr>
          <a:xfrm>
            <a:off x="323850" y="404813"/>
            <a:ext cx="482441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走进博物馆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3314" name="Picture 9" descr="DSC095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838" y="836613"/>
            <a:ext cx="4883150" cy="5395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5"/>
          <p:cNvSpPr/>
          <p:nvPr/>
        </p:nvSpPr>
        <p:spPr>
          <a:xfrm>
            <a:off x="7092950" y="525145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sz="4400" b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38" name="Picture 6" descr="P105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60350"/>
            <a:ext cx="6905625" cy="6215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8" descr="4036999_110314064867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333375"/>
            <a:ext cx="8429625" cy="621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9" descr="7k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60350"/>
            <a:ext cx="7775575" cy="6399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6" descr="DSC011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60350"/>
            <a:ext cx="7620000" cy="639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148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0"/>
            <a:ext cx="9077325" cy="6824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41985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35975" cy="561975"/>
          </a:xfrm>
          <a:ln/>
        </p:spPr>
        <p:txBody>
          <a:bodyPr anchor="ctr"/>
          <a:p>
            <a:r>
              <a:rPr lang="zh-CN" altLang="en-US" sz="2400" b="1" dirty="0">
                <a:solidFill>
                  <a:srgbClr val="990033"/>
                </a:solidFill>
              </a:rPr>
              <a:t>这是日本的民居，小朋友你们知道为什么要建造成三角形吗？</a:t>
            </a:r>
            <a:endParaRPr lang="zh-CN" altLang="en-US" sz="2400" b="1" dirty="0">
              <a:solidFill>
                <a:srgbClr val="990033"/>
              </a:solidFill>
            </a:endParaRPr>
          </a:p>
        </p:txBody>
      </p:sp>
      <p:sp>
        <p:nvSpPr>
          <p:cNvPr id="7170" name="文本占位符 41986"/>
          <p:cNvSpPr>
            <a:spLocks noGrp="1"/>
          </p:cNvSpPr>
          <p:nvPr>
            <p:ph idx="1"/>
          </p:nvPr>
        </p:nvSpPr>
        <p:spPr>
          <a:xfrm>
            <a:off x="574675" y="5661025"/>
            <a:ext cx="8569325" cy="923925"/>
          </a:xfrm>
          <a:ln/>
        </p:spPr>
        <p:txBody>
          <a:bodyPr anchor="t"/>
          <a:p>
            <a:pPr>
              <a:buNone/>
            </a:pPr>
            <a:endParaRPr lang="zh-CN" altLang="en-US" dirty="0">
              <a:solidFill>
                <a:srgbClr val="990033"/>
              </a:solidFill>
            </a:endParaRPr>
          </a:p>
        </p:txBody>
      </p:sp>
      <p:pic>
        <p:nvPicPr>
          <p:cNvPr id="7171" name="图片 41987" descr="13869365_41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012825"/>
            <a:ext cx="7597775" cy="556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43009"/>
          <p:cNvSpPr>
            <a:spLocks noGrp="1"/>
          </p:cNvSpPr>
          <p:nvPr>
            <p:ph type="title"/>
          </p:nvPr>
        </p:nvSpPr>
        <p:spPr>
          <a:xfrm>
            <a:off x="179388" y="5589588"/>
            <a:ext cx="8229600" cy="1143000"/>
          </a:xfrm>
          <a:ln/>
        </p:spPr>
        <p:txBody>
          <a:bodyPr anchor="ctr"/>
          <a:p>
            <a:endParaRPr lang="zh-CN" altLang="en-US" dirty="0"/>
          </a:p>
        </p:txBody>
      </p:sp>
      <p:sp>
        <p:nvSpPr>
          <p:cNvPr id="8194" name="文本占位符 43010"/>
          <p:cNvSpPr>
            <a:spLocks noGrp="1"/>
          </p:cNvSpPr>
          <p:nvPr>
            <p:ph idx="1"/>
          </p:nvPr>
        </p:nvSpPr>
        <p:spPr>
          <a:ln/>
        </p:spPr>
        <p:txBody>
          <a:bodyPr anchor="t"/>
          <a:p>
            <a:endParaRPr lang="zh-CN" altLang="en-US" dirty="0"/>
          </a:p>
        </p:txBody>
      </p:sp>
      <p:pic>
        <p:nvPicPr>
          <p:cNvPr id="8195" name="图片 43011" descr="Dd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04813"/>
            <a:ext cx="8351837" cy="5046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5" descr="DSC01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765175"/>
            <a:ext cx="3225800" cy="5605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6" descr="DSC01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981075"/>
            <a:ext cx="3462337" cy="568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4" descr="布达佩斯鱼形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836613"/>
            <a:ext cx="8280400" cy="490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WPS 演示</Application>
  <PresentationFormat>在屏幕上显示</PresentationFormat>
  <Paragraphs>18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楷体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Zhu Fei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lp</dc:creator>
  <cp:lastModifiedBy>Administrator</cp:lastModifiedBy>
  <cp:revision>63</cp:revision>
  <dcterms:created xsi:type="dcterms:W3CDTF">2012-04-28T15:18:09Z</dcterms:created>
  <dcterms:modified xsi:type="dcterms:W3CDTF">2017-12-22T04:29:53Z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