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7002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1254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154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7408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5268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9841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6173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468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6940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721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8072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41DC4-A014-45B0-B8CE-EE3E3866CE95}" type="datetimeFigureOut">
              <a:rPr lang="zh-CN" altLang="en-US" smtClean="0"/>
              <a:pPr/>
              <a:t>2016-11-16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CC92A-7C76-4CD1-88AC-7100C0D00C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6531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857752" y="928669"/>
              <a:ext cx="3643338" cy="259137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 rot="674122">
            <a:off x="277956" y="500042"/>
            <a:ext cx="553998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/>
              <a:t>    </a:t>
            </a:r>
            <a:r>
              <a:rPr lang="zh-CN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善良</a:t>
            </a:r>
            <a:endParaRPr lang="zh-CN" alt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9162" y="785794"/>
            <a:ext cx="492443" cy="7858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聪 明</a:t>
            </a:r>
            <a:endParaRPr lang="zh-CN" alt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1257801">
            <a:off x="1846229" y="749960"/>
            <a:ext cx="461665" cy="7143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b="1" dirty="0" smtClean="0"/>
              <a:t>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诚  实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1149944">
            <a:off x="2826041" y="598863"/>
            <a:ext cx="461665" cy="6429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50000"/>
                  </a:schemeClr>
                </a:solidFill>
              </a:rPr>
              <a:t> 开朗</a:t>
            </a:r>
            <a:endParaRPr lang="zh-CN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0587127">
            <a:off x="3681708" y="571480"/>
            <a:ext cx="461665" cy="571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rgbClr val="7030A0"/>
                </a:solidFill>
              </a:rPr>
              <a:t>阳光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0396541">
            <a:off x="4448482" y="306100"/>
            <a:ext cx="461665" cy="6507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>
                <a:solidFill>
                  <a:schemeClr val="accent4">
                    <a:lumMod val="50000"/>
                  </a:schemeClr>
                </a:solidFill>
              </a:rPr>
              <a:t>自信</a:t>
            </a:r>
            <a:endParaRPr lang="zh-CN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0100" y="2285992"/>
            <a:ext cx="32147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          </a:t>
            </a:r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自我介绍</a:t>
            </a:r>
            <a:endParaRPr lang="en-US" altLang="zh-CN" sz="2400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en-US" altLang="zh-CN" sz="2000" b="1" dirty="0" smtClean="0"/>
              <a:t> </a:t>
            </a:r>
            <a:r>
              <a:rPr lang="en-US" altLang="zh-CN" sz="2000" b="1" dirty="0" smtClean="0"/>
              <a:t>       </a:t>
            </a:r>
            <a:r>
              <a:rPr lang="zh-CN" altLang="en-US" sz="2000" b="1" dirty="0" smtClean="0"/>
              <a:t>大家好，我是二（</a:t>
            </a:r>
            <a:r>
              <a:rPr lang="en-US" altLang="zh-CN" sz="2000" b="1" dirty="0" smtClean="0"/>
              <a:t>3</a:t>
            </a:r>
            <a:r>
              <a:rPr lang="zh-CN" altLang="en-US" sz="2000" b="1" dirty="0" smtClean="0"/>
              <a:t>）班谢宇宸。我喜欢乐高，看书，画画！我爱这个大家庭！</a:t>
            </a:r>
            <a:endParaRPr lang="zh-CN" alt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214942" y="4429132"/>
            <a:ext cx="307183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名言</a:t>
            </a:r>
            <a:r>
              <a:rPr lang="zh-CN" altLang="en-US" sz="2400" b="1" dirty="0" smtClean="0"/>
              <a:t>警句</a:t>
            </a:r>
            <a:endParaRPr lang="en-US" altLang="zh-CN" sz="2400" b="1" dirty="0" smtClean="0"/>
          </a:p>
          <a:p>
            <a:endParaRPr lang="zh-CN" altLang="en-US" dirty="0" smtClean="0"/>
          </a:p>
          <a:p>
            <a:r>
              <a:rPr lang="zh-CN" altLang="en-US" sz="2000" dirty="0" smtClean="0">
                <a:solidFill>
                  <a:srgbClr val="C00000"/>
                </a:solidFill>
              </a:rPr>
              <a:t>少壮不努力，老大徒悲伤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28794" y="4714884"/>
            <a:ext cx="24288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7030A0"/>
                </a:solidFill>
              </a:rPr>
              <a:t>父母寄语</a:t>
            </a:r>
            <a:r>
              <a:rPr lang="zh-CN" altLang="en-US" b="1" dirty="0" smtClean="0">
                <a:solidFill>
                  <a:srgbClr val="7030A0"/>
                </a:solidFill>
              </a:rPr>
              <a:t>：</a:t>
            </a:r>
            <a:r>
              <a:rPr lang="zh-CN" altLang="en-US" b="1" dirty="0" smtClean="0">
                <a:solidFill>
                  <a:srgbClr val="7030A0"/>
                </a:solidFill>
              </a:rPr>
              <a:t>孩子，你也许不是最优秀的，可爸爸妈妈希望你是最快乐的。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45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70</Words>
  <Application>Microsoft Office PowerPoint</Application>
  <PresentationFormat>全屏显示(4:3)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chzhxgj</dc:creator>
  <cp:lastModifiedBy>User</cp:lastModifiedBy>
  <cp:revision>6</cp:revision>
  <dcterms:created xsi:type="dcterms:W3CDTF">2016-11-16T08:25:19Z</dcterms:created>
  <dcterms:modified xsi:type="dcterms:W3CDTF">2016-11-16T09:01:13Z</dcterms:modified>
</cp:coreProperties>
</file>