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48"/>
  </p:normalViewPr>
  <p:slideViewPr>
    <p:cSldViewPr snapToGrid="0" snapToObjects="1">
      <p:cViewPr varScale="1">
        <p:scale>
          <a:sx n="107" d="100"/>
          <a:sy n="107" d="100"/>
        </p:scale>
        <p:origin x="736" y="1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zh-CN" altLang="en-US" smtClean="0"/>
              <a:t>单击此处编辑母版副标题样式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2E45A-32F0-3047-B9C1-F90013E90871}" type="datetimeFigureOut">
              <a:rPr kumimoji="1" lang="zh-CN" altLang="en-US" smtClean="0"/>
              <a:t>2017/9/11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DD056-350C-624C-B093-C8785095714E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492895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2E45A-32F0-3047-B9C1-F90013E90871}" type="datetimeFigureOut">
              <a:rPr kumimoji="1" lang="zh-CN" altLang="en-US" smtClean="0"/>
              <a:t>2017/9/11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DD056-350C-624C-B093-C8785095714E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521295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2E45A-32F0-3047-B9C1-F90013E90871}" type="datetimeFigureOut">
              <a:rPr kumimoji="1" lang="zh-CN" altLang="en-US" smtClean="0"/>
              <a:t>2017/9/11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DD056-350C-624C-B093-C8785095714E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1446743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2E45A-32F0-3047-B9C1-F90013E90871}" type="datetimeFigureOut">
              <a:rPr kumimoji="1" lang="zh-CN" altLang="en-US" smtClean="0"/>
              <a:t>2017/9/11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DD056-350C-624C-B093-C8785095714E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163488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2E45A-32F0-3047-B9C1-F90013E90871}" type="datetimeFigureOut">
              <a:rPr kumimoji="1" lang="zh-CN" altLang="en-US" smtClean="0"/>
              <a:t>2017/9/11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DD056-350C-624C-B093-C8785095714E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8536334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2E45A-32F0-3047-B9C1-F90013E90871}" type="datetimeFigureOut">
              <a:rPr kumimoji="1" lang="zh-CN" altLang="en-US" smtClean="0"/>
              <a:t>2017/9/11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DD056-350C-624C-B093-C8785095714E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721103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2E45A-32F0-3047-B9C1-F90013E90871}" type="datetimeFigureOut">
              <a:rPr kumimoji="1" lang="zh-CN" altLang="en-US" smtClean="0"/>
              <a:t>2017/9/11</a:t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幻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DD056-350C-624C-B093-C8785095714E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9534553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2E45A-32F0-3047-B9C1-F90013E90871}" type="datetimeFigureOut">
              <a:rPr kumimoji="1" lang="zh-CN" altLang="en-US" smtClean="0"/>
              <a:t>2017/9/11</a:t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DD056-350C-624C-B093-C8785095714E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994576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2E45A-32F0-3047-B9C1-F90013E90871}" type="datetimeFigureOut">
              <a:rPr kumimoji="1" lang="zh-CN" altLang="en-US" smtClean="0"/>
              <a:t>2017/9/11</a:t>
            </a:fld>
            <a:endParaRPr kumimoji="1"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DD056-350C-624C-B093-C8785095714E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9790528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2E45A-32F0-3047-B9C1-F90013E90871}" type="datetimeFigureOut">
              <a:rPr kumimoji="1" lang="zh-CN" altLang="en-US" smtClean="0"/>
              <a:t>2017/9/11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DD056-350C-624C-B093-C8785095714E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714810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2E45A-32F0-3047-B9C1-F90013E90871}" type="datetimeFigureOut">
              <a:rPr kumimoji="1" lang="zh-CN" altLang="en-US" smtClean="0"/>
              <a:t>2017/9/11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DD056-350C-624C-B093-C8785095714E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596808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E2E45A-32F0-3047-B9C1-F90013E90871}" type="datetimeFigureOut">
              <a:rPr kumimoji="1" lang="zh-CN" altLang="en-US" smtClean="0"/>
              <a:t>2017/9/11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7DD056-350C-624C-B093-C8785095714E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8350243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7184572" y="451262"/>
            <a:ext cx="4892634" cy="5438899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3000" dirty="0" smtClean="0"/>
              <a:t>         </a:t>
            </a:r>
            <a:r>
              <a:rPr kumimoji="1" lang="zh-CN" altLang="en-US" sz="3000" b="1" dirty="0" smtClean="0"/>
              <a:t>李昀霏，她很能干，在家是爸爸妈妈的小棉袄，在校是老师的小助手。她兴趣广泛，喜欢画画、跳舞，特别喜欢看书，不断汲取书籍营养。相信上二年级的她一定会和同学和平相处，共同学习，共同进步！</a:t>
            </a:r>
            <a:br>
              <a:rPr kumimoji="1" lang="zh-CN" altLang="en-US" sz="3000" b="1" dirty="0" smtClean="0"/>
            </a:br>
            <a:r>
              <a:rPr kumimoji="1" lang="zh-CN" altLang="en-US" sz="2000" b="1" dirty="0"/>
              <a:t/>
            </a:r>
            <a:br>
              <a:rPr kumimoji="1" lang="zh-CN" altLang="en-US" sz="2000" b="1" dirty="0"/>
            </a:br>
            <a:endParaRPr kumimoji="1" lang="zh-CN" altLang="en-US" sz="2000" b="1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7184572" cy="6858000"/>
          </a:xfrm>
          <a:prstGeom prst="rect">
            <a:avLst/>
          </a:prstGeom>
        </p:spPr>
      </p:pic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57552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61</Words>
  <Application>Microsoft Macintosh PowerPoint</Application>
  <PresentationFormat>宽屏</PresentationFormat>
  <Paragraphs>1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6" baseType="lpstr">
      <vt:lpstr>Calibri</vt:lpstr>
      <vt:lpstr>Calibri Light</vt:lpstr>
      <vt:lpstr>宋体</vt:lpstr>
      <vt:lpstr>Arial</vt:lpstr>
      <vt:lpstr>Office 主题</vt:lpstr>
      <vt:lpstr>         李昀霏，她很能干，在家是爸爸妈妈的小棉袄，在校是老师的小助手。她兴趣广泛，喜欢画画、跳舞，特别喜欢看书，不断汲取书籍营养。相信上二年级的她一定会和同学和平相处，共同学习，共同进步！ 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我叫李昀霏，今年9岁，在学校和同学和平相处，共同学习，共同进步！我很能干，在家是爸爸妈妈的小棉袄在校是老师的小助手。我特别喜欢看书，在这金风送爽的季节里哈大家分享诗歌《秋天》</dc:title>
  <dc:creator>Microsoft Office 用户</dc:creator>
  <cp:lastModifiedBy>Microsoft Office 用户</cp:lastModifiedBy>
  <cp:revision>8</cp:revision>
  <dcterms:created xsi:type="dcterms:W3CDTF">2017-09-10T10:54:13Z</dcterms:created>
  <dcterms:modified xsi:type="dcterms:W3CDTF">2017-09-11T02:24:21Z</dcterms:modified>
</cp:coreProperties>
</file>