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1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22919" y="261601"/>
            <a:ext cx="3931920" cy="1600200"/>
          </a:xfrm>
        </p:spPr>
        <p:txBody>
          <a:bodyPr/>
          <a:lstStyle/>
          <a:p>
            <a:endParaRPr lang="zh-CN" altLang="en-US" sz="2400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7103110" y="911225"/>
            <a:ext cx="4280535" cy="456628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"/>
          </p:nvPr>
        </p:nvSpPr>
        <p:spPr>
          <a:xfrm>
            <a:off x="784225" y="1062355"/>
            <a:ext cx="3931920" cy="4264025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>
                <a:sym typeface="+mn-ea"/>
              </a:rPr>
              <a:t>                   </a:t>
            </a:r>
            <a:r>
              <a:rPr lang="zh-CN" altLang="en-US" sz="4000" dirty="0">
                <a:latin typeface="+mj-ea"/>
                <a:sym typeface="+mn-ea"/>
              </a:rPr>
              <a:t>大家好，我是二（</a:t>
            </a:r>
            <a:r>
              <a:rPr lang="en-US" altLang="zh-CN" sz="4000" dirty="0">
                <a:latin typeface="+mj-ea"/>
                <a:sym typeface="+mn-ea"/>
              </a:rPr>
              <a:t>1</a:t>
            </a:r>
            <a:r>
              <a:rPr lang="zh-CN" altLang="en-US" sz="4000" dirty="0">
                <a:latin typeface="+mj-ea"/>
                <a:sym typeface="+mn-ea"/>
              </a:rPr>
              <a:t>）班的谢紫涵，是个热爱生活，活泼可爱，阳光聪颖的女孩。</a:t>
            </a:r>
          </a:p>
          <a:p>
            <a:r>
              <a:rPr lang="zh-CN" altLang="en-US" sz="4000">
                <a:latin typeface="+mj-ea"/>
              </a:rPr>
              <a:t>    在校我尊敬老师，友爱同学，在家我也是个懂事的孩子，常常受到老师同学的喜爱。</a:t>
            </a:r>
          </a:p>
        </p:txBody>
      </p:sp>
      <p:pic>
        <p:nvPicPr>
          <p:cNvPr id="5" name="图片 4" descr="IMG_6216(20170912-121728)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4578" y="0"/>
            <a:ext cx="75974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Macintosh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宋体</vt:lpstr>
      <vt:lpstr>Arial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Microsoft Office 用户</cp:lastModifiedBy>
  <cp:revision>5</cp:revision>
  <dcterms:created xsi:type="dcterms:W3CDTF">2015-05-05T08:02:00Z</dcterms:created>
  <dcterms:modified xsi:type="dcterms:W3CDTF">2017-09-13T09:15:59Z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2052-10.1.0.6759</vt:lpwstr>
  </property>
</Properties>
</file>