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89" r:id="rId13"/>
    <p:sldId id="290" r:id="rId14"/>
    <p:sldId id="291" r:id="rId15"/>
    <p:sldId id="292" r:id="rId16"/>
    <p:sldId id="293" r:id="rId17"/>
    <p:sldId id="280" r:id="rId18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0066"/>
    <a:srgbClr val="008000"/>
    <a:srgbClr val="B5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istrator\Desktop\5&#26376;&#29983;&#26085;+&#26376;&#24230;\&#21331;&#20381;&#23159;%20-%20&#29983;&#26085;&#24555;&#20048;.mp3" TargetMode="External"/><Relationship Id="rId2" Type="http://schemas.openxmlformats.org/officeDocument/2006/relationships/audio" Target="file:///C:\Users\Administrator\Desktop\5&#26376;&#29983;&#26085;+&#26376;&#24230;\&#21331;&#20381;&#23159;%20-%20&#29983;&#26085;&#24555;&#20048;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倾心育得满园香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154555" y="1078230"/>
            <a:ext cx="4554855" cy="34156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55692" y="4166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李恬老师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240000">
            <a:off x="534670" y="483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汤婷婷老师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美，来自投入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3501390" y="703580"/>
            <a:ext cx="3201035" cy="42678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29657" y="418528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王晔老师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功在课堂善其身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211070" y="925195"/>
            <a:ext cx="4709160" cy="35312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爱笑的您最美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420000">
            <a:off x="2567940" y="1414145"/>
            <a:ext cx="5048250" cy="33629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4670" y="483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陈秋灵老师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小荷初绽，精心磨砺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337435" y="1016000"/>
            <a:ext cx="4606290" cy="3455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55692" y="4166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黄伟老师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喜欢睿智的您还很努力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600000">
            <a:off x="3316605" y="773430"/>
            <a:ext cx="2989580" cy="39808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4670" y="483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尹风娇老师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39486" y="421132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陶向明老师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细心指导巧引领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2614930" y="1066165"/>
            <a:ext cx="4474210" cy="335534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23215" y="37592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唐静亚老师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分享，让交流最美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2011045" y="1319530"/>
            <a:ext cx="4599940" cy="344995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6292" y="4166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祝卫其老师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微笑灿烂，成就校园最美风景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301240" y="1086485"/>
            <a:ext cx="4952365" cy="331406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4070" y="483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曹燕老师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7" name="图片 6" descr="有一种美丽叫倾心投入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2341880" y="1370330"/>
            <a:ext cx="4597400" cy="344741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922012" y="356108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徐曼虹老师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臭美的自拍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555240" y="683260"/>
            <a:ext cx="3220720" cy="429577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4070" y="483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吕靖老师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有一种姿态叫执着前行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282825" y="1405255"/>
            <a:ext cx="4521835" cy="33915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5692" y="4166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翁婷老师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闲暇之余，面朝大海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986280" y="1108710"/>
            <a:ext cx="4904740" cy="326961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28320" y="82169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罗欢老师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乐于分享的您真美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420000">
            <a:off x="2834640" y="1229360"/>
            <a:ext cx="4639310" cy="34804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WPS 演示</Application>
  <PresentationFormat>宽屏</PresentationFormat>
  <Paragraphs>32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华文行楷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10</cp:revision>
  <dcterms:created xsi:type="dcterms:W3CDTF">2017-05-12T10:58:00Z</dcterms:created>
  <dcterms:modified xsi:type="dcterms:W3CDTF">2017-09-01T06:44:02Z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