
<file path=[Content_Types].xml><?xml version="1.0" encoding="utf-8"?>
<Types xmlns="http://schemas.openxmlformats.org/package/2006/content-types">
  <Default Extension="wdp" ContentType="image/vnd.ms-photo"/>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74"/>
  </p:handoutMasterIdLst>
  <p:sldIdLst>
    <p:sldId id="1152" r:id="rId3"/>
    <p:sldId id="1104" r:id="rId4"/>
    <p:sldId id="1056" r:id="rId6"/>
    <p:sldId id="1132" r:id="rId7"/>
    <p:sldId id="1183" r:id="rId8"/>
    <p:sldId id="1184" r:id="rId9"/>
    <p:sldId id="1185" r:id="rId10"/>
    <p:sldId id="1186" r:id="rId11"/>
    <p:sldId id="1187" r:id="rId12"/>
    <p:sldId id="1188" r:id="rId13"/>
    <p:sldId id="1189" r:id="rId14"/>
    <p:sldId id="1190" r:id="rId15"/>
    <p:sldId id="1110" r:id="rId16"/>
    <p:sldId id="1191" r:id="rId17"/>
    <p:sldId id="1117" r:id="rId18"/>
    <p:sldId id="1131" r:id="rId19"/>
    <p:sldId id="1192" r:id="rId20"/>
    <p:sldId id="1193" r:id="rId21"/>
    <p:sldId id="1198" r:id="rId22"/>
    <p:sldId id="1199" r:id="rId23"/>
    <p:sldId id="1200" r:id="rId24"/>
    <p:sldId id="1201" r:id="rId25"/>
    <p:sldId id="1202" r:id="rId26"/>
    <p:sldId id="1203" r:id="rId27"/>
    <p:sldId id="1204" r:id="rId28"/>
    <p:sldId id="1205" r:id="rId29"/>
    <p:sldId id="1194" r:id="rId30"/>
    <p:sldId id="1206" r:id="rId31"/>
    <p:sldId id="1207" r:id="rId32"/>
    <p:sldId id="1208" r:id="rId33"/>
    <p:sldId id="1210" r:id="rId34"/>
    <p:sldId id="1209" r:id="rId35"/>
    <p:sldId id="1212" r:id="rId36"/>
    <p:sldId id="1213" r:id="rId37"/>
    <p:sldId id="1215" r:id="rId38"/>
    <p:sldId id="1216" r:id="rId39"/>
    <p:sldId id="1217" r:id="rId40"/>
    <p:sldId id="1244" r:id="rId41"/>
    <p:sldId id="1245" r:id="rId42"/>
    <p:sldId id="1248" r:id="rId43"/>
    <p:sldId id="1249" r:id="rId44"/>
    <p:sldId id="1251" r:id="rId45"/>
    <p:sldId id="1252" r:id="rId46"/>
    <p:sldId id="1250" r:id="rId47"/>
    <p:sldId id="1253" r:id="rId48"/>
    <p:sldId id="1195" r:id="rId49"/>
    <p:sldId id="1255" r:id="rId50"/>
    <p:sldId id="1256" r:id="rId51"/>
    <p:sldId id="1257" r:id="rId52"/>
    <p:sldId id="1258" r:id="rId53"/>
    <p:sldId id="1196" r:id="rId54"/>
    <p:sldId id="1259" r:id="rId55"/>
    <p:sldId id="1263" r:id="rId56"/>
    <p:sldId id="1260" r:id="rId57"/>
    <p:sldId id="1264" r:id="rId58"/>
    <p:sldId id="1265" r:id="rId59"/>
    <p:sldId id="1261" r:id="rId60"/>
    <p:sldId id="1266" r:id="rId61"/>
    <p:sldId id="1268" r:id="rId62"/>
    <p:sldId id="1269" r:id="rId63"/>
    <p:sldId id="1270" r:id="rId64"/>
    <p:sldId id="1262" r:id="rId65"/>
    <p:sldId id="1271" r:id="rId66"/>
    <p:sldId id="1272" r:id="rId67"/>
    <p:sldId id="1197" r:id="rId68"/>
    <p:sldId id="1273" r:id="rId69"/>
    <p:sldId id="1274" r:id="rId70"/>
    <p:sldId id="1275" r:id="rId71"/>
    <p:sldId id="1276" r:id="rId72"/>
    <p:sldId id="1130" r:id="rId73"/>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6600"/>
    <a:srgbClr val="FFCC00"/>
    <a:srgbClr val="E50012"/>
    <a:srgbClr val="7BC5D6"/>
    <a:srgbClr val="B582B8"/>
    <a:srgbClr val="E0B1C2"/>
    <a:srgbClr val="F1C060"/>
    <a:srgbClr val="BC8CBE"/>
    <a:srgbClr val="FDF9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0172" autoAdjust="0"/>
    <p:restoredTop sz="94434" autoAdjust="0"/>
  </p:normalViewPr>
  <p:slideViewPr>
    <p:cSldViewPr snapToGrid="0">
      <p:cViewPr>
        <p:scale>
          <a:sx n="35" d="100"/>
          <a:sy n="35" d="100"/>
        </p:scale>
        <p:origin x="678" y="1668"/>
      </p:cViewPr>
      <p:guideLst>
        <p:guide orient="horz" pos="2036"/>
        <p:guide pos="3855"/>
        <p:guide pos="483"/>
        <p:guide pos="7152"/>
        <p:guide orient="horz" pos="1645"/>
        <p:guide pos="2905"/>
        <p:guide pos="398"/>
        <p:guide pos="5280"/>
      </p:guideLst>
    </p:cSldViewPr>
  </p:slideViewPr>
  <p:notesTextViewPr>
    <p:cViewPr>
      <p:scale>
        <a:sx n="1" d="1"/>
        <a:sy n="1" d="1"/>
      </p:scale>
      <p:origin x="0" y="0"/>
    </p:cViewPr>
  </p:notesTextViewPr>
  <p:sorterViewPr>
    <p:cViewPr>
      <p:scale>
        <a:sx n="64" d="100"/>
        <a:sy n="64" d="100"/>
      </p:scale>
      <p:origin x="0" y="27102"/>
    </p:cViewPr>
  </p:sorterViewPr>
  <p:notesViewPr>
    <p:cSldViewPr snapToGrid="0">
      <p:cViewPr varScale="1">
        <p:scale>
          <a:sx n="88" d="100"/>
          <a:sy n="88" d="100"/>
        </p:scale>
        <p:origin x="3822" y="102"/>
      </p:cViewPr>
      <p:guideLst/>
    </p:cSldViewPr>
  </p:notesViewPr>
  <p:gridSpacing cx="457200" cy="457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7" Type="http://schemas.openxmlformats.org/officeDocument/2006/relationships/tableStyles" Target="tableStyles.xml"/><Relationship Id="rId76" Type="http://schemas.openxmlformats.org/officeDocument/2006/relationships/viewProps" Target="viewProps.xml"/><Relationship Id="rId75" Type="http://schemas.openxmlformats.org/officeDocument/2006/relationships/presProps" Target="presProps.xml"/><Relationship Id="rId74" Type="http://schemas.openxmlformats.org/officeDocument/2006/relationships/handoutMaster" Target="handoutMasters/handoutMaster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52253F-1DC1-44AB-85F9-14DB9D873A39}"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F8A4E4-7001-4196-8720-A0FCB0AEBF4A}"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4D076-05C0-4F10-BAEB-F2DA581BE89B}"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7B7F8-81FA-46DC-8926-8D6B124E54D6}"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6" Type="http://schemas.openxmlformats.org/officeDocument/2006/relationships/theme" Target="../theme/theme1.xml"/><Relationship Id="rId25" Type="http://schemas.microsoft.com/office/2007/relationships/hdphoto" Target="../media/hdphoto1.wdp"/><Relationship Id="rId24" Type="http://schemas.openxmlformats.org/officeDocument/2006/relationships/image" Target="../media/image2.png"/><Relationship Id="rId23" Type="http://schemas.openxmlformats.org/officeDocument/2006/relationships/image" Target="../media/image1.jpeg"/><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3">
            <a:extLst>
              <a:ext uri="{28A0092B-C50C-407E-A947-70E740481C1C}">
                <a14:useLocalDpi xmlns:a14="http://schemas.microsoft.com/office/drawing/2010/main" val="0"/>
              </a:ext>
            </a:extLst>
          </a:blip>
          <a:srcRect l="6181" t="15186" r="21956" b="13721"/>
          <a:stretch>
            <a:fillRect/>
          </a:stretch>
        </p:blipFill>
        <p:spPr>
          <a:xfrm>
            <a:off x="0" y="0"/>
            <a:ext cx="9144000" cy="5130800"/>
          </a:xfrm>
          <a:prstGeom prst="rect">
            <a:avLst/>
          </a:prstGeom>
        </p:spPr>
      </p:pic>
      <p:pic>
        <p:nvPicPr>
          <p:cNvPr id="6" name="图片 5"/>
          <p:cNvPicPr>
            <a:picLocks noChangeAspect="1"/>
          </p:cNvPicPr>
          <p:nvPr userDrawn="1"/>
        </p:nvPicPr>
        <p:blipFill rotWithShape="1">
          <a:blip r:embed="rId24" cstate="print">
            <a:extLst>
              <a:ext uri="{BEBA8EAE-BF5A-486C-A8C5-ECC9F3942E4B}">
                <a14:imgProps xmlns:a14="http://schemas.microsoft.com/office/drawing/2010/main">
                  <a14:imgLayer r:embed="rId25">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6748" t="1822" r="31642" b="76819"/>
          <a:stretch>
            <a:fillRect/>
          </a:stretch>
        </p:blipFill>
        <p:spPr>
          <a:xfrm rot="10800000" flipH="1" flipV="1">
            <a:off x="1" y="4644571"/>
            <a:ext cx="9143999" cy="49892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3.wdp"/><Relationship Id="rId3" Type="http://schemas.openxmlformats.org/officeDocument/2006/relationships/image" Target="../media/image4.png"/><Relationship Id="rId2" Type="http://schemas.microsoft.com/office/2007/relationships/hdphoto" Target="../media/hdphoto2.wdp"/><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GIF"/></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GIF"/></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GIF"/></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4.png"/><Relationship Id="rId4" Type="http://schemas.microsoft.com/office/2007/relationships/hdphoto" Target="../media/hdphoto2.wdp"/><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0.png"/><Relationship Id="rId1" Type="http://schemas.openxmlformats.org/officeDocument/2006/relationships/image" Target="../media/image9.GIF"/></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4.png"/><Relationship Id="rId4" Type="http://schemas.microsoft.com/office/2007/relationships/hdphoto" Target="../media/hdphoto2.wdp"/><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4.png"/><Relationship Id="rId4" Type="http://schemas.microsoft.com/office/2007/relationships/hdphoto" Target="../media/hdphoto2.wdp"/><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9.GIF"/></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9.GIF"/></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2.xml"/><Relationship Id="rId3" Type="http://schemas.openxmlformats.org/officeDocument/2006/relationships/image" Target="../media/image9.GIF"/><Relationship Id="rId2" Type="http://schemas.openxmlformats.org/officeDocument/2006/relationships/image" Target="../media/image6.pn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9.GIF"/></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9.GIF"/></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9.GIF"/></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9.GIF"/></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9.GIF"/></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9.GIF"/></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9.GIF"/></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image" Target="../media/image9.GI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4.png"/><Relationship Id="rId4" Type="http://schemas.microsoft.com/office/2007/relationships/hdphoto" Target="../media/hdphoto2.wdp"/><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GIF"/></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GIF"/></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GIF"/></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image" Target="../media/image9.GIF"/></Relationships>
</file>

<file path=ppt/slides/_rels/slide66.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image" Target="../media/image9.GIF"/></Relationships>
</file>

<file path=ppt/slides/_rels/slide67.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image" Target="../media/image9.GIF"/></Relationships>
</file>

<file path=ppt/slides/_rels/slide68.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image" Target="../media/image9.GIF"/></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7.png"/><Relationship Id="rId1" Type="http://schemas.openxmlformats.org/officeDocument/2006/relationships/image" Target="../media/image9.GIF"/></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GIF"/></Relationships>
</file>

<file path=ppt/slides/_rels/slide70.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3.wdp"/><Relationship Id="rId3" Type="http://schemas.openxmlformats.org/officeDocument/2006/relationships/image" Target="../media/image4.png"/><Relationship Id="rId2" Type="http://schemas.microsoft.com/office/2007/relationships/hdphoto" Target="../media/hdphoto2.wdp"/><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GIF"/></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995572" flipV="1">
            <a:off x="-1792450" y="-2202244"/>
            <a:ext cx="10443633" cy="5014394"/>
          </a:xfrm>
          <a:prstGeom prst="rect">
            <a:avLst/>
          </a:prstGeom>
        </p:spPr>
      </p:pic>
      <p:pic>
        <p:nvPicPr>
          <p:cNvPr id="7" name="图片 6"/>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583250" y="-449126"/>
            <a:ext cx="3009905" cy="1990292"/>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2050" y="-132715"/>
            <a:ext cx="2643505" cy="2402205"/>
          </a:xfrm>
          <a:prstGeom prst="rect">
            <a:avLst/>
          </a:prstGeom>
          <a:effectLst>
            <a:outerShdw blurRad="127000" dist="127000" dir="5400000" algn="t" rotWithShape="0">
              <a:prstClr val="black">
                <a:alpha val="30000"/>
              </a:prstClr>
            </a:outerShdw>
          </a:effectLst>
        </p:spPr>
      </p:pic>
      <p:pic>
        <p:nvPicPr>
          <p:cNvPr id="9" name="图片 8"/>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28474" y="3801109"/>
            <a:ext cx="4139640" cy="2336801"/>
          </a:xfrm>
          <a:prstGeom prst="rect">
            <a:avLst/>
          </a:prstGeom>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37475" y="3683635"/>
            <a:ext cx="1412240" cy="1388745"/>
          </a:xfrm>
          <a:prstGeom prst="rect">
            <a:avLst/>
          </a:prstGeom>
        </p:spPr>
      </p:pic>
      <p:sp>
        <p:nvSpPr>
          <p:cNvPr id="66" name="_4"/>
          <p:cNvSpPr txBox="1">
            <a:spLocks noChangeArrowheads="1"/>
          </p:cNvSpPr>
          <p:nvPr/>
        </p:nvSpPr>
        <p:spPr bwMode="auto">
          <a:xfrm>
            <a:off x="1342390" y="1924685"/>
            <a:ext cx="6461760" cy="222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7000" spc="-300" dirty="0" smtClean="0">
                <a:ln w="13462">
                  <a:solidFill>
                    <a:schemeClr val="bg1"/>
                  </a:solidFill>
                  <a:prstDash val="solid"/>
                </a:ln>
                <a:solidFill>
                  <a:schemeClr val="tx2"/>
                </a:solidFill>
                <a:effectLst>
                  <a:outerShdw dist="38100" dir="2700000" algn="bl" rotWithShape="0">
                    <a:schemeClr val="accent5"/>
                  </a:outerShdw>
                </a:effectLst>
                <a:latin typeface="方正汉简简体" panose="03000509000000000000" pitchFamily="65" charset="-122"/>
                <a:ea typeface="方正汉简简体" panose="03000509000000000000" pitchFamily="65" charset="-122"/>
                <a:cs typeface="方正汉简简体" panose="03000509000000000000" pitchFamily="65" charset="-122"/>
              </a:rPr>
              <a:t>凝心聚智谱新篇综合融通提内涵</a:t>
            </a:r>
            <a:endParaRPr lang="zh-CN" altLang="en-US" sz="7000" spc="-300" dirty="0" smtClean="0">
              <a:ln w="13462">
                <a:solidFill>
                  <a:schemeClr val="bg1"/>
                </a:solidFill>
                <a:prstDash val="solid"/>
              </a:ln>
              <a:solidFill>
                <a:schemeClr val="tx2"/>
              </a:solidFill>
              <a:effectLst>
                <a:outerShdw dist="38100" dir="2700000" algn="bl" rotWithShape="0">
                  <a:schemeClr val="accent5"/>
                </a:outerShdw>
              </a:effectLst>
              <a:latin typeface="方正汉简简体" panose="03000509000000000000" pitchFamily="65" charset="-122"/>
              <a:ea typeface="方正汉简简体" panose="03000509000000000000" pitchFamily="65" charset="-122"/>
              <a:cs typeface="方正汉简简体" panose="03000509000000000000" pitchFamily="65" charset="-122"/>
            </a:endParaRPr>
          </a:p>
        </p:txBody>
      </p:sp>
      <p:sp>
        <p:nvSpPr>
          <p:cNvPr id="100" name="文本框 99"/>
          <p:cNvSpPr txBox="1"/>
          <p:nvPr/>
        </p:nvSpPr>
        <p:spPr>
          <a:xfrm>
            <a:off x="1063625" y="4149725"/>
            <a:ext cx="6562725" cy="335280"/>
          </a:xfrm>
          <a:prstGeom prst="rect">
            <a:avLst/>
          </a:prstGeom>
          <a:noFill/>
          <a:ln w="9525">
            <a:noFill/>
          </a:ln>
        </p:spPr>
        <p:txBody>
          <a:bodyPr wrap="square">
            <a:spAutoFit/>
          </a:bodyPr>
          <a:p>
            <a:pPr marL="0" indent="304800" algn="l"/>
            <a:r>
              <a:rPr lang="en-US" altLang="zh-CN" sz="1600" b="1" u="none">
                <a:solidFill>
                  <a:srgbClr val="000000"/>
                </a:solidFill>
                <a:highlight>
                  <a:srgbClr val="FFFFFF"/>
                </a:highlight>
                <a:latin typeface="楷体" panose="02010609060101010101" charset="-122"/>
                <a:ea typeface="楷体" panose="02010609060101010101" charset="-122"/>
                <a:cs typeface="宋体" panose="02010600030101010101" pitchFamily="2" charset="-122"/>
              </a:rPr>
              <a:t>——</a:t>
            </a:r>
            <a:r>
              <a:rPr lang="zh-CN" altLang="en-US" sz="1600" b="1" u="none">
                <a:solidFill>
                  <a:srgbClr val="000000"/>
                </a:solidFill>
                <a:highlight>
                  <a:srgbClr val="FFFFFF"/>
                </a:highlight>
                <a:latin typeface="楷体" panose="02010609060101010101" charset="-122"/>
                <a:ea typeface="楷体" panose="02010609060101010101" charset="-122"/>
                <a:cs typeface="宋体" panose="02010600030101010101" pitchFamily="2" charset="-122"/>
              </a:rPr>
              <a:t>常州市新北区薛家中心小学</a:t>
            </a:r>
            <a:r>
              <a:rPr lang="en-US" altLang="zh-CN" sz="1600" b="1" u="none">
                <a:solidFill>
                  <a:srgbClr val="000000"/>
                </a:solidFill>
                <a:highlight>
                  <a:srgbClr val="FFFFFF"/>
                </a:highlight>
                <a:latin typeface="楷体" panose="02010609060101010101" charset="-122"/>
                <a:ea typeface="楷体" panose="02010609060101010101" charset="-122"/>
                <a:cs typeface="宋体" panose="02010600030101010101" pitchFamily="2" charset="-122"/>
              </a:rPr>
              <a:t>2016~2017</a:t>
            </a:r>
            <a:r>
              <a:rPr lang="zh-CN" altLang="en-US" sz="1600" b="1" u="none">
                <a:solidFill>
                  <a:srgbClr val="000000"/>
                </a:solidFill>
                <a:highlight>
                  <a:srgbClr val="FFFFFF"/>
                </a:highlight>
                <a:latin typeface="楷体" panose="02010609060101010101" charset="-122"/>
                <a:ea typeface="楷体" panose="02010609060101010101" charset="-122"/>
                <a:cs typeface="宋体" panose="02010600030101010101" pitchFamily="2" charset="-122"/>
              </a:rPr>
              <a:t>学年第二学期工作计划</a:t>
            </a:r>
            <a:endParaRPr lang="zh-CN" altLang="en-US" sz="1600" b="1" u="none">
              <a:solidFill>
                <a:srgbClr val="000000"/>
              </a:solidFill>
              <a:highlight>
                <a:srgbClr val="FFFFFF"/>
              </a:highlight>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6" presetClass="emph" presetSubtype="0" fill="hold" nodeType="afterEffect">
                                  <p:stCondLst>
                                    <p:cond delay="0"/>
                                  </p:stCondLst>
                                  <p:childTnLst>
                                    <p:animEffect transition="out" filter="fade">
                                      <p:cBhvr>
                                        <p:cTn id="16" dur="500" tmFilter="0, 0; .2, .5; .8, .5; 1, 0"/>
                                        <p:tgtEl>
                                          <p:spTgt spid="4"/>
                                        </p:tgtEl>
                                      </p:cBhvr>
                                    </p:animEffect>
                                    <p:animScale>
                                      <p:cBhvr>
                                        <p:cTn id="17" dur="250" autoRev="1" fill="hold"/>
                                        <p:tgtEl>
                                          <p:spTgt spid="4"/>
                                        </p:tgtEl>
                                      </p:cBhvr>
                                      <p:by x="105000" y="105000"/>
                                    </p:animScale>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left)">
                                      <p:cBhvr>
                                        <p:cTn id="27" dur="2000"/>
                                        <p:tgtEl>
                                          <p:spTgt spid="66"/>
                                        </p:tgtEl>
                                      </p:cBhvr>
                                    </p:animEffect>
                                  </p:childTnLst>
                                </p:cTn>
                              </p:par>
                            </p:childTnLst>
                          </p:cTn>
                        </p:par>
                        <p:par>
                          <p:cTn id="28" fill="hold">
                            <p:stCondLst>
                              <p:cond delay="4500"/>
                            </p:stCondLst>
                            <p:childTnLst>
                              <p:par>
                                <p:cTn id="29" presetID="2" presetClass="entr" presetSubtype="2"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par>
                          <p:cTn id="33" fill="hold">
                            <p:stCondLst>
                              <p:cond delay="5000"/>
                            </p:stCondLst>
                            <p:childTnLst>
                              <p:par>
                                <p:cTn id="34" presetID="42"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par>
                          <p:cTn id="39" fill="hold">
                            <p:stCondLst>
                              <p:cond delay="6000"/>
                            </p:stCondLst>
                            <p:childTnLst>
                              <p:par>
                                <p:cTn id="40" presetID="5" presetClass="entr" presetSubtype="10" fill="hold" grpId="0" nodeType="after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checkerboard(across)">
                                      <p:cBhvr>
                                        <p:cTn id="4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bldLvl="0" animBg="1"/>
      <p:bldP spid="10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86"/>
          <p:cNvSpPr txBox="1"/>
          <p:nvPr/>
        </p:nvSpPr>
        <p:spPr>
          <a:xfrm>
            <a:off x="1764665" y="1084580"/>
            <a:ext cx="4484370" cy="360680"/>
          </a:xfrm>
          <a:prstGeom prst="rect">
            <a:avLst/>
          </a:prstGeom>
          <a:noFill/>
          <a:ln w="22225">
            <a:solidFill>
              <a:schemeClr val="accent1"/>
            </a:solidFill>
          </a:ln>
        </p:spPr>
        <p:txBody>
          <a:bodyPr wrap="square" lIns="32227" tIns="16114" rIns="32227" bIns="16114" rtlCol="0">
            <a:spAutoFit/>
          </a:bodyPr>
          <a:p>
            <a:pPr algn="ctr">
              <a:lnSpc>
                <a:spcPct val="120000"/>
              </a:lnSpc>
              <a:spcBef>
                <a:spcPct val="20000"/>
              </a:spcBef>
            </a:pPr>
            <a:r>
              <a:rPr lang="zh-CN" altLang="en-US" sz="18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rPr>
              <a:t>在学生工作变革及班主任、学生成长领域中</a:t>
            </a:r>
            <a:endParaRPr lang="zh-CN" altLang="en-US" sz="18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9" name="组合 18"/>
          <p:cNvGrpSpPr/>
          <p:nvPr/>
        </p:nvGrpSpPr>
        <p:grpSpPr>
          <a:xfrm>
            <a:off x="907082" y="832902"/>
            <a:ext cx="867548" cy="794310"/>
            <a:chOff x="13172258" y="9631589"/>
            <a:chExt cx="2355981" cy="2112769"/>
          </a:xfrm>
        </p:grpSpPr>
        <p:sp>
          <p:nvSpPr>
            <p:cNvPr id="20" name="椭圆 19"/>
            <p:cNvSpPr/>
            <p:nvPr/>
          </p:nvSpPr>
          <p:spPr>
            <a:xfrm>
              <a:off x="13172258" y="9631589"/>
              <a:ext cx="2112769" cy="21127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15">
                <a:solidFill>
                  <a:schemeClr val="bg1"/>
                </a:solidFill>
                <a:latin typeface="微软雅黑" panose="020B0503020204020204" pitchFamily="34" charset="-122"/>
                <a:ea typeface="微软雅黑" panose="020B0503020204020204" pitchFamily="34" charset="-122"/>
              </a:endParaRPr>
            </a:p>
          </p:txBody>
        </p:sp>
        <p:sp>
          <p:nvSpPr>
            <p:cNvPr id="21" name="TextBox 89"/>
            <p:cNvSpPr txBox="1"/>
            <p:nvPr/>
          </p:nvSpPr>
          <p:spPr>
            <a:xfrm>
              <a:off x="13539160" y="10087373"/>
              <a:ext cx="1989079" cy="1308645"/>
            </a:xfrm>
            <a:prstGeom prst="rect">
              <a:avLst/>
            </a:prstGeom>
            <a:noFill/>
          </p:spPr>
          <p:txBody>
            <a:bodyPr wrap="square" rtlCol="0">
              <a:spAutoFit/>
            </a:bodyPr>
            <a:p>
              <a:r>
                <a:rPr lang="en-US" altLang="zh-CN" sz="2595" dirty="0">
                  <a:solidFill>
                    <a:schemeClr val="bg1"/>
                  </a:solidFill>
                  <a:latin typeface="微软雅黑" panose="020B0503020204020204" pitchFamily="34" charset="-122"/>
                  <a:ea typeface="微软雅黑" panose="020B0503020204020204" pitchFamily="34" charset="-122"/>
                </a:rPr>
                <a:t>03</a:t>
              </a:r>
              <a:endParaRPr lang="zh-CN" altLang="en-US" sz="2595" dirty="0">
                <a:solidFill>
                  <a:schemeClr val="bg1"/>
                </a:solidFill>
                <a:latin typeface="微软雅黑" panose="020B0503020204020204" pitchFamily="34" charset="-122"/>
                <a:ea typeface="微软雅黑" panose="020B0503020204020204" pitchFamily="34" charset="-122"/>
              </a:endParaRPr>
            </a:p>
          </p:txBody>
        </p:sp>
      </p:grpSp>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sp>
        <p:nvSpPr>
          <p:cNvPr id="25" name="文本框 5"/>
          <p:cNvSpPr txBox="1"/>
          <p:nvPr/>
        </p:nvSpPr>
        <p:spPr>
          <a:xfrm>
            <a:off x="1293495" y="172720"/>
            <a:ext cx="2952115" cy="640080"/>
          </a:xfrm>
          <a:prstGeom prst="rect">
            <a:avLst/>
          </a:prstGeom>
          <a:noFill/>
        </p:spPr>
        <p:txBody>
          <a:bodyPr wrap="square" rtlCol="0">
            <a:spAutoFit/>
            <a:scene3d>
              <a:camera prst="orthographicFront"/>
              <a:lightRig rig="threePt" dir="t"/>
            </a:scene3d>
          </a:bodyPr>
          <a:p>
            <a:r>
              <a:rPr lang="zh-CN" altLang="en-US" sz="3600" b="1" spc="-300" dirty="0">
                <a:ln w="13462">
                  <a:solidFill>
                    <a:schemeClr val="bg1"/>
                  </a:solidFill>
                  <a:prstDash val="solid"/>
                </a:ln>
                <a:solidFill>
                  <a:schemeClr val="tx2"/>
                </a:solidFill>
                <a:effectLst>
                  <a:outerShdw blurRad="38100" dist="38100" dir="2700000" algn="tl">
                    <a:srgbClr val="000000">
                      <a:alpha val="43137"/>
                    </a:srgbClr>
                  </a:outerShdw>
                </a:effectLst>
                <a:latin typeface="方正汉简简体" panose="03000509000000000000" pitchFamily="65" charset="-122"/>
                <a:ea typeface="方正汉简简体" panose="03000509000000000000" pitchFamily="65" charset="-122"/>
                <a:cs typeface="方正汉简简体" panose="03000509000000000000" pitchFamily="65" charset="-122"/>
              </a:rPr>
              <a:t>一、问题剖析</a:t>
            </a:r>
            <a:endParaRPr lang="zh-CN" altLang="en-US" sz="3600" b="1" spc="-300" dirty="0">
              <a:ln w="13462">
                <a:solidFill>
                  <a:schemeClr val="bg1"/>
                </a:solidFill>
                <a:prstDash val="solid"/>
              </a:ln>
              <a:solidFill>
                <a:schemeClr val="tx2"/>
              </a:solidFill>
              <a:effectLst>
                <a:outerShdw blurRad="38100" dist="38100" dir="2700000" algn="tl">
                  <a:srgbClr val="000000">
                    <a:alpha val="43137"/>
                  </a:srgbClr>
                </a:outerShdw>
              </a:effectLst>
              <a:latin typeface="方正汉简简体" panose="03000509000000000000" pitchFamily="65" charset="-122"/>
              <a:ea typeface="方正汉简简体" panose="03000509000000000000" pitchFamily="65" charset="-122"/>
              <a:cs typeface="方正汉简简体" panose="03000509000000000000" pitchFamily="65" charset="-122"/>
            </a:endParaRPr>
          </a:p>
        </p:txBody>
      </p:sp>
      <p:sp>
        <p:nvSpPr>
          <p:cNvPr id="2" name="文本框 1"/>
          <p:cNvSpPr txBox="1"/>
          <p:nvPr/>
        </p:nvSpPr>
        <p:spPr>
          <a:xfrm>
            <a:off x="644525" y="2293620"/>
            <a:ext cx="7745730" cy="2606040"/>
          </a:xfrm>
          <a:prstGeom prst="rect">
            <a:avLst/>
          </a:prstGeom>
          <a:noFill/>
          <a:ln w="9525">
            <a:noFill/>
          </a:ln>
        </p:spPr>
        <p:txBody>
          <a:bodyPr wrap="square">
            <a:spAutoFit/>
          </a:bodyPr>
          <a:p>
            <a:pPr marL="0" indent="0" algn="l">
              <a:lnSpc>
                <a:spcPct val="150000"/>
              </a:lnSpc>
            </a:pPr>
            <a:r>
              <a:rPr lang="en-US" sz="2200" b="1" u="none">
                <a:solidFill>
                  <a:srgbClr val="000000"/>
                </a:solidFill>
                <a:latin typeface="楷体" panose="02010609060101010101" charset="-122"/>
                <a:ea typeface="楷体" panose="02010609060101010101" charset="-122"/>
                <a:cs typeface="宋体" panose="02010600030101010101" pitchFamily="2" charset="-122"/>
              </a:rPr>
              <a:t>    </a:t>
            </a:r>
            <a:r>
              <a:rPr sz="2200" b="1" u="none">
                <a:solidFill>
                  <a:srgbClr val="000000"/>
                </a:solidFill>
                <a:latin typeface="楷体" panose="02010609060101010101" charset="-122"/>
                <a:ea typeface="楷体" panose="02010609060101010101" charset="-122"/>
                <a:cs typeface="宋体" panose="02010600030101010101" pitchFamily="2" charset="-122"/>
              </a:rPr>
              <a:t>还没有真正形成年级组长为责任人的年级育人团队和班主任为首席负责的班级育人团队，主动育人的意识需不断增强。年级组长的领导力需提升，思维方式、管理能力、创新能力还有待进一步转变、提升。骨干班主任品牌创生力有较大的提升空间，“一班一品”建设还不够突显。</a:t>
            </a:r>
            <a:endParaRPr sz="2200" b="1" u="none">
              <a:solidFill>
                <a:srgbClr val="000000"/>
              </a:solidFill>
              <a:latin typeface="楷体" panose="02010609060101010101" charset="-122"/>
              <a:ea typeface="楷体" panose="02010609060101010101" charset="-122"/>
              <a:cs typeface="宋体" panose="02010600030101010101" pitchFamily="2" charset="-122"/>
            </a:endParaRPr>
          </a:p>
        </p:txBody>
      </p:sp>
      <p:sp>
        <p:nvSpPr>
          <p:cNvPr id="10" name="矩形 57"/>
          <p:cNvSpPr>
            <a:spLocks noChangeArrowheads="1"/>
          </p:cNvSpPr>
          <p:nvPr/>
        </p:nvSpPr>
        <p:spPr bwMode="auto">
          <a:xfrm>
            <a:off x="563245" y="1722120"/>
            <a:ext cx="3324225" cy="419735"/>
          </a:xfrm>
          <a:prstGeom prst="rect">
            <a:avLst/>
          </a:prstGeom>
          <a:solidFill>
            <a:schemeClr val="accent3"/>
          </a:solidFill>
          <a:ln>
            <a:noFill/>
          </a:ln>
        </p:spPr>
        <p:txBody>
          <a:bodyPr anchor="ctr"/>
          <a:p>
            <a:pPr>
              <a:spcBef>
                <a:spcPct val="20000"/>
              </a:spcBef>
            </a:pPr>
            <a:r>
              <a:rPr lang="zh-CN" altLang="en-US" sz="2400" b="1" dirty="0">
                <a:solidFill>
                  <a:schemeClr val="bg1"/>
                </a:solidFill>
                <a:latin typeface="楷体" panose="02010609060101010101" charset="-122"/>
                <a:ea typeface="楷体" panose="02010609060101010101" charset="-122"/>
                <a:cs typeface="宋体" panose="02010600030101010101" pitchFamily="2" charset="-122"/>
                <a:sym typeface="Arial" panose="020B0604020202020204" pitchFamily="34" charset="0"/>
              </a:rPr>
              <a:t>（1）育人意识要增强</a:t>
            </a:r>
            <a:endParaRPr lang="zh-CN" altLang="en-US" sz="2400" b="1" dirty="0">
              <a:solidFill>
                <a:schemeClr val="bg1"/>
              </a:solidFill>
              <a:latin typeface="楷体" panose="02010609060101010101" charset="-122"/>
              <a:ea typeface="楷体" panose="02010609060101010101" charset="-122"/>
              <a:cs typeface="宋体" panose="02010600030101010101" pitchFamily="2" charset="-122"/>
              <a:sym typeface="Arial" panose="020B0604020202020204" pitchFamily="34" charset="0"/>
            </a:endParaRPr>
          </a:p>
        </p:txBody>
      </p:sp>
      <p:sp>
        <p:nvSpPr>
          <p:cNvPr id="3" name="圆角矩形 2"/>
          <p:cNvSpPr/>
          <p:nvPr/>
        </p:nvSpPr>
        <p:spPr>
          <a:xfrm>
            <a:off x="562610" y="2236470"/>
            <a:ext cx="7927340" cy="2707640"/>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23" presetClass="entr" presetSubtype="16"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0" grpId="0" bldLvl="0" animBg="1"/>
      <p:bldP spid="3"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86"/>
          <p:cNvSpPr txBox="1"/>
          <p:nvPr/>
        </p:nvSpPr>
        <p:spPr>
          <a:xfrm>
            <a:off x="1764665" y="1084580"/>
            <a:ext cx="4484370" cy="360680"/>
          </a:xfrm>
          <a:prstGeom prst="rect">
            <a:avLst/>
          </a:prstGeom>
          <a:noFill/>
          <a:ln w="22225">
            <a:solidFill>
              <a:schemeClr val="accent1"/>
            </a:solidFill>
          </a:ln>
        </p:spPr>
        <p:txBody>
          <a:bodyPr wrap="square" lIns="32227" tIns="16114" rIns="32227" bIns="16114" rtlCol="0">
            <a:spAutoFit/>
          </a:bodyPr>
          <a:p>
            <a:pPr algn="ctr">
              <a:lnSpc>
                <a:spcPct val="120000"/>
              </a:lnSpc>
              <a:spcBef>
                <a:spcPct val="20000"/>
              </a:spcBef>
            </a:pPr>
            <a:r>
              <a:rPr lang="zh-CN" altLang="en-US" sz="18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rPr>
              <a:t>在学生工作变革及班主任、学生成长领域中</a:t>
            </a:r>
            <a:endParaRPr lang="zh-CN" altLang="en-US" sz="18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9" name="组合 18"/>
          <p:cNvGrpSpPr/>
          <p:nvPr/>
        </p:nvGrpSpPr>
        <p:grpSpPr>
          <a:xfrm>
            <a:off x="907082" y="832902"/>
            <a:ext cx="867548" cy="794310"/>
            <a:chOff x="13172258" y="9631589"/>
            <a:chExt cx="2355981" cy="2112769"/>
          </a:xfrm>
        </p:grpSpPr>
        <p:sp>
          <p:nvSpPr>
            <p:cNvPr id="20" name="椭圆 19"/>
            <p:cNvSpPr/>
            <p:nvPr/>
          </p:nvSpPr>
          <p:spPr>
            <a:xfrm>
              <a:off x="13172258" y="9631589"/>
              <a:ext cx="2112769" cy="21127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15">
                <a:solidFill>
                  <a:schemeClr val="bg1"/>
                </a:solidFill>
                <a:latin typeface="微软雅黑" panose="020B0503020204020204" pitchFamily="34" charset="-122"/>
                <a:ea typeface="微软雅黑" panose="020B0503020204020204" pitchFamily="34" charset="-122"/>
              </a:endParaRPr>
            </a:p>
          </p:txBody>
        </p:sp>
        <p:sp>
          <p:nvSpPr>
            <p:cNvPr id="21" name="TextBox 89"/>
            <p:cNvSpPr txBox="1"/>
            <p:nvPr/>
          </p:nvSpPr>
          <p:spPr>
            <a:xfrm>
              <a:off x="13539160" y="10087373"/>
              <a:ext cx="1989079" cy="1308645"/>
            </a:xfrm>
            <a:prstGeom prst="rect">
              <a:avLst/>
            </a:prstGeom>
            <a:noFill/>
          </p:spPr>
          <p:txBody>
            <a:bodyPr wrap="square" rtlCol="0">
              <a:spAutoFit/>
            </a:bodyPr>
            <a:p>
              <a:r>
                <a:rPr lang="en-US" altLang="zh-CN" sz="2595" dirty="0">
                  <a:solidFill>
                    <a:schemeClr val="bg1"/>
                  </a:solidFill>
                  <a:latin typeface="微软雅黑" panose="020B0503020204020204" pitchFamily="34" charset="-122"/>
                  <a:ea typeface="微软雅黑" panose="020B0503020204020204" pitchFamily="34" charset="-122"/>
                </a:rPr>
                <a:t>03</a:t>
              </a:r>
              <a:endParaRPr lang="zh-CN" altLang="en-US" sz="2595" dirty="0">
                <a:solidFill>
                  <a:schemeClr val="bg1"/>
                </a:solidFill>
                <a:latin typeface="微软雅黑" panose="020B0503020204020204" pitchFamily="34" charset="-122"/>
                <a:ea typeface="微软雅黑" panose="020B0503020204020204" pitchFamily="34" charset="-122"/>
              </a:endParaRPr>
            </a:p>
          </p:txBody>
        </p:sp>
      </p:grpSp>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sp>
        <p:nvSpPr>
          <p:cNvPr id="25" name="文本框 5"/>
          <p:cNvSpPr txBox="1"/>
          <p:nvPr/>
        </p:nvSpPr>
        <p:spPr>
          <a:xfrm>
            <a:off x="1293495" y="172720"/>
            <a:ext cx="2952115" cy="640080"/>
          </a:xfrm>
          <a:prstGeom prst="rect">
            <a:avLst/>
          </a:prstGeom>
          <a:noFill/>
        </p:spPr>
        <p:txBody>
          <a:bodyPr wrap="square" rtlCol="0">
            <a:spAutoFit/>
            <a:scene3d>
              <a:camera prst="orthographicFront"/>
              <a:lightRig rig="threePt" dir="t"/>
            </a:scene3d>
          </a:bodyPr>
          <a:p>
            <a:r>
              <a:rPr lang="zh-CN" altLang="en-US" sz="3600" b="1" spc="-300" dirty="0">
                <a:ln w="13462">
                  <a:solidFill>
                    <a:schemeClr val="bg1"/>
                  </a:solidFill>
                  <a:prstDash val="solid"/>
                </a:ln>
                <a:solidFill>
                  <a:schemeClr val="tx2"/>
                </a:solidFill>
                <a:effectLst>
                  <a:outerShdw blurRad="38100" dist="38100" dir="2700000" algn="tl">
                    <a:srgbClr val="000000">
                      <a:alpha val="43137"/>
                    </a:srgbClr>
                  </a:outerShdw>
                </a:effectLst>
                <a:latin typeface="方正汉简简体" panose="03000509000000000000" pitchFamily="65" charset="-122"/>
                <a:ea typeface="方正汉简简体" panose="03000509000000000000" pitchFamily="65" charset="-122"/>
                <a:cs typeface="方正汉简简体" panose="03000509000000000000" pitchFamily="65" charset="-122"/>
              </a:rPr>
              <a:t>一、问题剖析</a:t>
            </a:r>
            <a:endParaRPr lang="zh-CN" altLang="en-US" sz="3600" b="1" spc="-300" dirty="0">
              <a:ln w="13462">
                <a:solidFill>
                  <a:schemeClr val="bg1"/>
                </a:solidFill>
                <a:prstDash val="solid"/>
              </a:ln>
              <a:solidFill>
                <a:schemeClr val="tx2"/>
              </a:solidFill>
              <a:effectLst>
                <a:outerShdw blurRad="38100" dist="38100" dir="2700000" algn="tl">
                  <a:srgbClr val="000000">
                    <a:alpha val="43137"/>
                  </a:srgbClr>
                </a:outerShdw>
              </a:effectLst>
              <a:latin typeface="方正汉简简体" panose="03000509000000000000" pitchFamily="65" charset="-122"/>
              <a:ea typeface="方正汉简简体" panose="03000509000000000000" pitchFamily="65" charset="-122"/>
              <a:cs typeface="方正汉简简体" panose="03000509000000000000" pitchFamily="65" charset="-122"/>
            </a:endParaRPr>
          </a:p>
        </p:txBody>
      </p:sp>
      <p:sp>
        <p:nvSpPr>
          <p:cNvPr id="2" name="文本框 1"/>
          <p:cNvSpPr txBox="1"/>
          <p:nvPr/>
        </p:nvSpPr>
        <p:spPr>
          <a:xfrm>
            <a:off x="644525" y="2373630"/>
            <a:ext cx="7745730" cy="2103120"/>
          </a:xfrm>
          <a:prstGeom prst="rect">
            <a:avLst/>
          </a:prstGeom>
          <a:noFill/>
          <a:ln w="9525">
            <a:noFill/>
          </a:ln>
        </p:spPr>
        <p:txBody>
          <a:bodyPr wrap="square">
            <a:spAutoFit/>
          </a:bodyPr>
          <a:p>
            <a:pPr marL="0" indent="0" algn="l">
              <a:lnSpc>
                <a:spcPct val="200000"/>
              </a:lnSpc>
            </a:pPr>
            <a:r>
              <a:rPr lang="en-US" sz="2200" b="1" u="none">
                <a:solidFill>
                  <a:srgbClr val="000000"/>
                </a:solidFill>
                <a:latin typeface="楷体" panose="02010609060101010101" charset="-122"/>
                <a:ea typeface="楷体" panose="02010609060101010101" charset="-122"/>
                <a:cs typeface="宋体" panose="02010600030101010101" pitchFamily="2" charset="-122"/>
              </a:rPr>
              <a:t>    </a:t>
            </a:r>
            <a:r>
              <a:rPr sz="2200" b="1" u="none">
                <a:solidFill>
                  <a:srgbClr val="000000"/>
                </a:solidFill>
                <a:latin typeface="楷体" panose="02010609060101010101" charset="-122"/>
                <a:ea typeface="楷体" panose="02010609060101010101" charset="-122"/>
                <a:cs typeface="宋体" panose="02010600030101010101" pitchFamily="2" charset="-122"/>
              </a:rPr>
              <a:t>活动设计缺乏完整的校园生活意识、完善的综合融通意识和完全的生命互动意识，需要坚守融通式活动之路，以学生成长为镜，找准探索之路。</a:t>
            </a:r>
            <a:endParaRPr sz="2200" b="1" u="none">
              <a:solidFill>
                <a:srgbClr val="000000"/>
              </a:solidFill>
              <a:latin typeface="楷体" panose="02010609060101010101" charset="-122"/>
              <a:ea typeface="楷体" panose="02010609060101010101" charset="-122"/>
              <a:cs typeface="宋体" panose="02010600030101010101" pitchFamily="2" charset="-122"/>
            </a:endParaRPr>
          </a:p>
        </p:txBody>
      </p:sp>
      <p:sp>
        <p:nvSpPr>
          <p:cNvPr id="10" name="矩形 57"/>
          <p:cNvSpPr>
            <a:spLocks noChangeArrowheads="1"/>
          </p:cNvSpPr>
          <p:nvPr/>
        </p:nvSpPr>
        <p:spPr bwMode="auto">
          <a:xfrm>
            <a:off x="563245" y="1722120"/>
            <a:ext cx="3324225" cy="419735"/>
          </a:xfrm>
          <a:prstGeom prst="rect">
            <a:avLst/>
          </a:prstGeom>
          <a:solidFill>
            <a:schemeClr val="accent3"/>
          </a:solidFill>
          <a:ln>
            <a:noFill/>
          </a:ln>
        </p:spPr>
        <p:txBody>
          <a:bodyPr anchor="ctr"/>
          <a:p>
            <a:pPr>
              <a:spcBef>
                <a:spcPct val="20000"/>
              </a:spcBef>
            </a:pPr>
            <a:r>
              <a:rPr lang="zh-CN" altLang="en-US" sz="2400" b="1" dirty="0">
                <a:solidFill>
                  <a:schemeClr val="bg1"/>
                </a:solidFill>
                <a:latin typeface="楷体" panose="02010609060101010101" charset="-122"/>
                <a:ea typeface="楷体" panose="02010609060101010101" charset="-122"/>
                <a:cs typeface="宋体" panose="02010600030101010101" pitchFamily="2" charset="-122"/>
                <a:sym typeface="Arial" panose="020B0604020202020204" pitchFamily="34" charset="0"/>
              </a:rPr>
              <a:t>（2）活动设计要融通</a:t>
            </a:r>
            <a:endParaRPr lang="zh-CN" altLang="en-US" sz="2400" b="1" dirty="0">
              <a:solidFill>
                <a:schemeClr val="bg1"/>
              </a:solidFill>
              <a:latin typeface="楷体" panose="02010609060101010101" charset="-122"/>
              <a:ea typeface="楷体" panose="02010609060101010101" charset="-122"/>
              <a:cs typeface="宋体" panose="02010600030101010101" pitchFamily="2" charset="-122"/>
              <a:sym typeface="Arial" panose="020B0604020202020204" pitchFamily="34" charset="0"/>
            </a:endParaRPr>
          </a:p>
        </p:txBody>
      </p:sp>
      <p:sp>
        <p:nvSpPr>
          <p:cNvPr id="3" name="圆角矩形 2"/>
          <p:cNvSpPr/>
          <p:nvPr/>
        </p:nvSpPr>
        <p:spPr>
          <a:xfrm>
            <a:off x="562610" y="2236470"/>
            <a:ext cx="7927340" cy="2707640"/>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86"/>
          <p:cNvSpPr txBox="1"/>
          <p:nvPr/>
        </p:nvSpPr>
        <p:spPr>
          <a:xfrm>
            <a:off x="1764665" y="1084580"/>
            <a:ext cx="4484370" cy="360680"/>
          </a:xfrm>
          <a:prstGeom prst="rect">
            <a:avLst/>
          </a:prstGeom>
          <a:noFill/>
          <a:ln w="22225">
            <a:solidFill>
              <a:schemeClr val="accent1"/>
            </a:solidFill>
          </a:ln>
        </p:spPr>
        <p:txBody>
          <a:bodyPr wrap="square" lIns="32227" tIns="16114" rIns="32227" bIns="16114" rtlCol="0">
            <a:spAutoFit/>
          </a:bodyPr>
          <a:p>
            <a:pPr algn="ctr">
              <a:lnSpc>
                <a:spcPct val="120000"/>
              </a:lnSpc>
              <a:spcBef>
                <a:spcPct val="20000"/>
              </a:spcBef>
            </a:pPr>
            <a:r>
              <a:rPr lang="zh-CN" altLang="en-US" sz="18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rPr>
              <a:t>在学生工作变革及班主任、学生成长领域中</a:t>
            </a:r>
            <a:endParaRPr lang="zh-CN" altLang="en-US" sz="18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9" name="组合 18"/>
          <p:cNvGrpSpPr/>
          <p:nvPr/>
        </p:nvGrpSpPr>
        <p:grpSpPr>
          <a:xfrm>
            <a:off x="907082" y="832902"/>
            <a:ext cx="867548" cy="794310"/>
            <a:chOff x="13172258" y="9631589"/>
            <a:chExt cx="2355981" cy="2112769"/>
          </a:xfrm>
        </p:grpSpPr>
        <p:sp>
          <p:nvSpPr>
            <p:cNvPr id="20" name="椭圆 19"/>
            <p:cNvSpPr/>
            <p:nvPr/>
          </p:nvSpPr>
          <p:spPr>
            <a:xfrm>
              <a:off x="13172258" y="9631589"/>
              <a:ext cx="2112769" cy="21127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15">
                <a:solidFill>
                  <a:schemeClr val="bg1"/>
                </a:solidFill>
                <a:latin typeface="微软雅黑" panose="020B0503020204020204" pitchFamily="34" charset="-122"/>
                <a:ea typeface="微软雅黑" panose="020B0503020204020204" pitchFamily="34" charset="-122"/>
              </a:endParaRPr>
            </a:p>
          </p:txBody>
        </p:sp>
        <p:sp>
          <p:nvSpPr>
            <p:cNvPr id="21" name="TextBox 89"/>
            <p:cNvSpPr txBox="1"/>
            <p:nvPr/>
          </p:nvSpPr>
          <p:spPr>
            <a:xfrm>
              <a:off x="13539160" y="10087373"/>
              <a:ext cx="1989079" cy="1308645"/>
            </a:xfrm>
            <a:prstGeom prst="rect">
              <a:avLst/>
            </a:prstGeom>
            <a:noFill/>
          </p:spPr>
          <p:txBody>
            <a:bodyPr wrap="square" rtlCol="0">
              <a:spAutoFit/>
            </a:bodyPr>
            <a:p>
              <a:r>
                <a:rPr lang="en-US" altLang="zh-CN" sz="2595" dirty="0">
                  <a:solidFill>
                    <a:schemeClr val="bg1"/>
                  </a:solidFill>
                  <a:latin typeface="微软雅黑" panose="020B0503020204020204" pitchFamily="34" charset="-122"/>
                  <a:ea typeface="微软雅黑" panose="020B0503020204020204" pitchFamily="34" charset="-122"/>
                </a:rPr>
                <a:t>03</a:t>
              </a:r>
              <a:endParaRPr lang="zh-CN" altLang="en-US" sz="2595" dirty="0">
                <a:solidFill>
                  <a:schemeClr val="bg1"/>
                </a:solidFill>
                <a:latin typeface="微软雅黑" panose="020B0503020204020204" pitchFamily="34" charset="-122"/>
                <a:ea typeface="微软雅黑" panose="020B0503020204020204" pitchFamily="34" charset="-122"/>
              </a:endParaRPr>
            </a:p>
          </p:txBody>
        </p:sp>
      </p:grpSp>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sp>
        <p:nvSpPr>
          <p:cNvPr id="25" name="文本框 5"/>
          <p:cNvSpPr txBox="1"/>
          <p:nvPr/>
        </p:nvSpPr>
        <p:spPr>
          <a:xfrm>
            <a:off x="1293495" y="172720"/>
            <a:ext cx="2952115" cy="640080"/>
          </a:xfrm>
          <a:prstGeom prst="rect">
            <a:avLst/>
          </a:prstGeom>
          <a:noFill/>
        </p:spPr>
        <p:txBody>
          <a:bodyPr wrap="square" rtlCol="0">
            <a:spAutoFit/>
            <a:scene3d>
              <a:camera prst="orthographicFront"/>
              <a:lightRig rig="threePt" dir="t"/>
            </a:scene3d>
          </a:bodyPr>
          <a:p>
            <a:r>
              <a:rPr lang="zh-CN" altLang="en-US" sz="3600" b="1" spc="-300" dirty="0">
                <a:ln w="13462">
                  <a:solidFill>
                    <a:schemeClr val="bg1"/>
                  </a:solidFill>
                  <a:prstDash val="solid"/>
                </a:ln>
                <a:solidFill>
                  <a:schemeClr val="tx2"/>
                </a:solidFill>
                <a:effectLst>
                  <a:outerShdw blurRad="38100" dist="38100" dir="2700000" algn="tl">
                    <a:srgbClr val="000000">
                      <a:alpha val="43137"/>
                    </a:srgbClr>
                  </a:outerShdw>
                </a:effectLst>
                <a:latin typeface="方正汉简简体" panose="03000509000000000000" pitchFamily="65" charset="-122"/>
                <a:ea typeface="方正汉简简体" panose="03000509000000000000" pitchFamily="65" charset="-122"/>
                <a:cs typeface="方正汉简简体" panose="03000509000000000000" pitchFamily="65" charset="-122"/>
              </a:rPr>
              <a:t>一、问题剖析</a:t>
            </a:r>
            <a:endParaRPr lang="zh-CN" altLang="en-US" sz="3600" b="1" spc="-300" dirty="0">
              <a:ln w="13462">
                <a:solidFill>
                  <a:schemeClr val="bg1"/>
                </a:solidFill>
                <a:prstDash val="solid"/>
              </a:ln>
              <a:solidFill>
                <a:schemeClr val="tx2"/>
              </a:solidFill>
              <a:effectLst>
                <a:outerShdw blurRad="38100" dist="38100" dir="2700000" algn="tl">
                  <a:srgbClr val="000000">
                    <a:alpha val="43137"/>
                  </a:srgbClr>
                </a:outerShdw>
              </a:effectLst>
              <a:latin typeface="方正汉简简体" panose="03000509000000000000" pitchFamily="65" charset="-122"/>
              <a:ea typeface="方正汉简简体" panose="03000509000000000000" pitchFamily="65" charset="-122"/>
              <a:cs typeface="方正汉简简体" panose="03000509000000000000" pitchFamily="65" charset="-122"/>
            </a:endParaRPr>
          </a:p>
        </p:txBody>
      </p:sp>
      <p:sp>
        <p:nvSpPr>
          <p:cNvPr id="2" name="文本框 1"/>
          <p:cNvSpPr txBox="1"/>
          <p:nvPr/>
        </p:nvSpPr>
        <p:spPr>
          <a:xfrm>
            <a:off x="644525" y="2453640"/>
            <a:ext cx="7745730" cy="1901190"/>
          </a:xfrm>
          <a:prstGeom prst="rect">
            <a:avLst/>
          </a:prstGeom>
          <a:noFill/>
          <a:ln w="9525">
            <a:noFill/>
          </a:ln>
        </p:spPr>
        <p:txBody>
          <a:bodyPr wrap="square">
            <a:spAutoFit/>
          </a:bodyPr>
          <a:p>
            <a:pPr marL="0" indent="0" algn="l">
              <a:lnSpc>
                <a:spcPct val="180000"/>
              </a:lnSpc>
            </a:pPr>
            <a:r>
              <a:rPr lang="en-US" sz="2200" b="1" u="none">
                <a:solidFill>
                  <a:srgbClr val="000000"/>
                </a:solidFill>
                <a:latin typeface="楷体" panose="02010609060101010101" charset="-122"/>
                <a:ea typeface="楷体" panose="02010609060101010101" charset="-122"/>
                <a:cs typeface="宋体" panose="02010600030101010101" pitchFamily="2" charset="-122"/>
              </a:rPr>
              <a:t>   </a:t>
            </a:r>
            <a:r>
              <a:rPr sz="2200" b="1" u="none">
                <a:solidFill>
                  <a:srgbClr val="000000"/>
                </a:solidFill>
                <a:latin typeface="楷体" panose="02010609060101010101" charset="-122"/>
                <a:ea typeface="楷体" panose="02010609060101010101" charset="-122"/>
                <a:cs typeface="宋体" panose="02010600030101010101" pitchFamily="2" charset="-122"/>
              </a:rPr>
              <a:t>班级岗位建设的年段意识不够清晰，基本满足“人人有岗”，但在指导与评岗上比较粗糙或者简单，需进一步细化与强化,在督导并行的同时坚持执行长效评价。</a:t>
            </a:r>
            <a:endParaRPr sz="2200" b="1" u="none">
              <a:solidFill>
                <a:srgbClr val="000000"/>
              </a:solidFill>
              <a:latin typeface="楷体" panose="02010609060101010101" charset="-122"/>
              <a:ea typeface="楷体" panose="02010609060101010101" charset="-122"/>
              <a:cs typeface="宋体" panose="02010600030101010101" pitchFamily="2" charset="-122"/>
            </a:endParaRPr>
          </a:p>
        </p:txBody>
      </p:sp>
      <p:sp>
        <p:nvSpPr>
          <p:cNvPr id="10" name="矩形 57"/>
          <p:cNvSpPr>
            <a:spLocks noChangeArrowheads="1"/>
          </p:cNvSpPr>
          <p:nvPr/>
        </p:nvSpPr>
        <p:spPr bwMode="auto">
          <a:xfrm>
            <a:off x="563245" y="1722120"/>
            <a:ext cx="3324225" cy="419735"/>
          </a:xfrm>
          <a:prstGeom prst="rect">
            <a:avLst/>
          </a:prstGeom>
          <a:solidFill>
            <a:schemeClr val="accent3"/>
          </a:solidFill>
          <a:ln>
            <a:noFill/>
          </a:ln>
        </p:spPr>
        <p:txBody>
          <a:bodyPr anchor="ctr"/>
          <a:p>
            <a:pPr>
              <a:spcBef>
                <a:spcPct val="20000"/>
              </a:spcBef>
            </a:pPr>
            <a:r>
              <a:rPr lang="zh-CN" altLang="en-US" sz="2400" b="1" dirty="0">
                <a:solidFill>
                  <a:schemeClr val="bg1"/>
                </a:solidFill>
                <a:latin typeface="楷体" panose="02010609060101010101" charset="-122"/>
                <a:ea typeface="楷体" panose="02010609060101010101" charset="-122"/>
                <a:cs typeface="宋体" panose="02010600030101010101" pitchFamily="2" charset="-122"/>
                <a:sym typeface="Arial" panose="020B0604020202020204" pitchFamily="34" charset="0"/>
              </a:rPr>
              <a:t>（3）公民素养要提高</a:t>
            </a:r>
            <a:endParaRPr lang="zh-CN" altLang="en-US" sz="2400" b="1" dirty="0">
              <a:solidFill>
                <a:schemeClr val="bg1"/>
              </a:solidFill>
              <a:latin typeface="楷体" panose="02010609060101010101" charset="-122"/>
              <a:ea typeface="楷体" panose="02010609060101010101" charset="-122"/>
              <a:cs typeface="宋体" panose="02010600030101010101" pitchFamily="2" charset="-122"/>
              <a:sym typeface="Arial" panose="020B0604020202020204" pitchFamily="34" charset="0"/>
            </a:endParaRPr>
          </a:p>
        </p:txBody>
      </p:sp>
      <p:sp>
        <p:nvSpPr>
          <p:cNvPr id="3" name="圆角矩形 2"/>
          <p:cNvSpPr/>
          <p:nvPr/>
        </p:nvSpPr>
        <p:spPr>
          <a:xfrm>
            <a:off x="562610" y="2236470"/>
            <a:ext cx="7927340" cy="2707640"/>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3702050" y="1321541"/>
            <a:ext cx="1812925" cy="1810595"/>
            <a:chOff x="3467100" y="-1465263"/>
            <a:chExt cx="2470150" cy="2466975"/>
          </a:xfrm>
        </p:grpSpPr>
        <p:sp>
          <p:nvSpPr>
            <p:cNvPr id="11" name="Freeform 5"/>
            <p:cNvSpPr/>
            <p:nvPr/>
          </p:nvSpPr>
          <p:spPr bwMode="auto">
            <a:xfrm>
              <a:off x="3727450" y="438150"/>
              <a:ext cx="301625" cy="300038"/>
            </a:xfrm>
            <a:custGeom>
              <a:avLst/>
              <a:gdLst>
                <a:gd name="T0" fmla="*/ 88 w 124"/>
                <a:gd name="T1" fmla="*/ 118 h 123"/>
                <a:gd name="T2" fmla="*/ 73 w 124"/>
                <a:gd name="T3" fmla="*/ 106 h 123"/>
                <a:gd name="T4" fmla="*/ 60 w 124"/>
                <a:gd name="T5" fmla="*/ 94 h 123"/>
                <a:gd name="T6" fmla="*/ 53 w 124"/>
                <a:gd name="T7" fmla="*/ 88 h 123"/>
                <a:gd name="T8" fmla="*/ 71 w 124"/>
                <a:gd name="T9" fmla="*/ 69 h 123"/>
                <a:gd name="T10" fmla="*/ 81 w 124"/>
                <a:gd name="T11" fmla="*/ 68 h 123"/>
                <a:gd name="T12" fmla="*/ 87 w 124"/>
                <a:gd name="T13" fmla="*/ 74 h 123"/>
                <a:gd name="T14" fmla="*/ 93 w 124"/>
                <a:gd name="T15" fmla="*/ 79 h 123"/>
                <a:gd name="T16" fmla="*/ 99 w 124"/>
                <a:gd name="T17" fmla="*/ 84 h 123"/>
                <a:gd name="T18" fmla="*/ 88 w 124"/>
                <a:gd name="T19" fmla="*/ 98 h 123"/>
                <a:gd name="T20" fmla="*/ 89 w 124"/>
                <a:gd name="T21" fmla="*/ 85 h 123"/>
                <a:gd name="T22" fmla="*/ 87 w 124"/>
                <a:gd name="T23" fmla="*/ 84 h 123"/>
                <a:gd name="T24" fmla="*/ 78 w 124"/>
                <a:gd name="T25" fmla="*/ 76 h 123"/>
                <a:gd name="T26" fmla="*/ 63 w 124"/>
                <a:gd name="T27" fmla="*/ 88 h 123"/>
                <a:gd name="T28" fmla="*/ 68 w 124"/>
                <a:gd name="T29" fmla="*/ 92 h 123"/>
                <a:gd name="T30" fmla="*/ 88 w 124"/>
                <a:gd name="T31" fmla="*/ 109 h 123"/>
                <a:gd name="T32" fmla="*/ 114 w 124"/>
                <a:gd name="T33" fmla="*/ 85 h 123"/>
                <a:gd name="T34" fmla="*/ 107 w 124"/>
                <a:gd name="T35" fmla="*/ 80 h 123"/>
                <a:gd name="T36" fmla="*/ 81 w 124"/>
                <a:gd name="T37" fmla="*/ 57 h 123"/>
                <a:gd name="T38" fmla="*/ 75 w 124"/>
                <a:gd name="T39" fmla="*/ 52 h 123"/>
                <a:gd name="T40" fmla="*/ 46 w 124"/>
                <a:gd name="T41" fmla="*/ 82 h 123"/>
                <a:gd name="T42" fmla="*/ 39 w 124"/>
                <a:gd name="T43" fmla="*/ 75 h 123"/>
                <a:gd name="T44" fmla="*/ 29 w 124"/>
                <a:gd name="T45" fmla="*/ 64 h 123"/>
                <a:gd name="T46" fmla="*/ 19 w 124"/>
                <a:gd name="T47" fmla="*/ 53 h 123"/>
                <a:gd name="T48" fmla="*/ 10 w 124"/>
                <a:gd name="T49" fmla="*/ 43 h 123"/>
                <a:gd name="T50" fmla="*/ 2 w 124"/>
                <a:gd name="T51" fmla="*/ 33 h 123"/>
                <a:gd name="T52" fmla="*/ 6 w 124"/>
                <a:gd name="T53" fmla="*/ 25 h 123"/>
                <a:gd name="T54" fmla="*/ 38 w 124"/>
                <a:gd name="T55" fmla="*/ 0 h 123"/>
                <a:gd name="T56" fmla="*/ 42 w 124"/>
                <a:gd name="T57" fmla="*/ 5 h 123"/>
                <a:gd name="T58" fmla="*/ 49 w 124"/>
                <a:gd name="T59" fmla="*/ 14 h 123"/>
                <a:gd name="T60" fmla="*/ 58 w 124"/>
                <a:gd name="T61" fmla="*/ 23 h 123"/>
                <a:gd name="T62" fmla="*/ 65 w 124"/>
                <a:gd name="T63" fmla="*/ 31 h 123"/>
                <a:gd name="T64" fmla="*/ 68 w 124"/>
                <a:gd name="T65" fmla="*/ 34 h 123"/>
                <a:gd name="T66" fmla="*/ 65 w 124"/>
                <a:gd name="T67" fmla="*/ 41 h 123"/>
                <a:gd name="T68" fmla="*/ 46 w 124"/>
                <a:gd name="T69" fmla="*/ 60 h 123"/>
                <a:gd name="T70" fmla="*/ 42 w 124"/>
                <a:gd name="T71" fmla="*/ 55 h 123"/>
                <a:gd name="T72" fmla="*/ 35 w 124"/>
                <a:gd name="T73" fmla="*/ 48 h 123"/>
                <a:gd name="T74" fmla="*/ 29 w 124"/>
                <a:gd name="T75" fmla="*/ 41 h 123"/>
                <a:gd name="T76" fmla="*/ 30 w 124"/>
                <a:gd name="T77" fmla="*/ 31 h 123"/>
                <a:gd name="T78" fmla="*/ 43 w 124"/>
                <a:gd name="T79" fmla="*/ 29 h 123"/>
                <a:gd name="T80" fmla="*/ 36 w 124"/>
                <a:gd name="T81" fmla="*/ 38 h 123"/>
                <a:gd name="T82" fmla="*/ 46 w 124"/>
                <a:gd name="T83" fmla="*/ 49 h 123"/>
                <a:gd name="T84" fmla="*/ 56 w 124"/>
                <a:gd name="T85" fmla="*/ 32 h 123"/>
                <a:gd name="T86" fmla="*/ 48 w 124"/>
                <a:gd name="T87" fmla="*/ 23 h 123"/>
                <a:gd name="T88" fmla="*/ 40 w 124"/>
                <a:gd name="T89" fmla="*/ 14 h 123"/>
                <a:gd name="T90" fmla="*/ 10 w 124"/>
                <a:gd name="T91" fmla="*/ 31 h 123"/>
                <a:gd name="T92" fmla="*/ 21 w 124"/>
                <a:gd name="T93" fmla="*/ 44 h 123"/>
                <a:gd name="T94" fmla="*/ 28 w 124"/>
                <a:gd name="T95" fmla="*/ 52 h 123"/>
                <a:gd name="T96" fmla="*/ 40 w 124"/>
                <a:gd name="T97" fmla="*/ 65 h 123"/>
                <a:gd name="T98" fmla="*/ 46 w 124"/>
                <a:gd name="T99" fmla="*/ 71 h 123"/>
                <a:gd name="T100" fmla="*/ 75 w 124"/>
                <a:gd name="T101" fmla="*/ 42 h 123"/>
                <a:gd name="T102" fmla="*/ 82 w 124"/>
                <a:gd name="T103" fmla="*/ 48 h 123"/>
                <a:gd name="T104" fmla="*/ 99 w 124"/>
                <a:gd name="T105" fmla="*/ 64 h 123"/>
                <a:gd name="T106" fmla="*/ 117 w 124"/>
                <a:gd name="T107" fmla="*/ 78 h 123"/>
                <a:gd name="T108" fmla="*/ 124 w 124"/>
                <a:gd name="T109" fmla="*/ 84 h 123"/>
                <a:gd name="T110" fmla="*/ 99 w 124"/>
                <a:gd name="T111" fmla="*/ 11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4" h="123">
                  <a:moveTo>
                    <a:pt x="94" y="123"/>
                  </a:moveTo>
                  <a:cubicBezTo>
                    <a:pt x="88" y="118"/>
                    <a:pt x="88" y="118"/>
                    <a:pt x="88" y="118"/>
                  </a:cubicBezTo>
                  <a:cubicBezTo>
                    <a:pt x="88" y="118"/>
                    <a:pt x="86" y="117"/>
                    <a:pt x="84" y="114"/>
                  </a:cubicBezTo>
                  <a:cubicBezTo>
                    <a:pt x="81" y="112"/>
                    <a:pt x="77" y="109"/>
                    <a:pt x="73" y="106"/>
                  </a:cubicBezTo>
                  <a:cubicBezTo>
                    <a:pt x="69" y="103"/>
                    <a:pt x="66" y="100"/>
                    <a:pt x="63" y="97"/>
                  </a:cubicBezTo>
                  <a:cubicBezTo>
                    <a:pt x="62" y="96"/>
                    <a:pt x="61" y="95"/>
                    <a:pt x="60" y="94"/>
                  </a:cubicBezTo>
                  <a:cubicBezTo>
                    <a:pt x="59" y="94"/>
                    <a:pt x="59" y="93"/>
                    <a:pt x="59" y="93"/>
                  </a:cubicBezTo>
                  <a:cubicBezTo>
                    <a:pt x="53" y="88"/>
                    <a:pt x="53" y="88"/>
                    <a:pt x="53" y="88"/>
                  </a:cubicBezTo>
                  <a:cubicBezTo>
                    <a:pt x="58" y="83"/>
                    <a:pt x="58" y="83"/>
                    <a:pt x="58" y="83"/>
                  </a:cubicBezTo>
                  <a:cubicBezTo>
                    <a:pt x="71" y="69"/>
                    <a:pt x="71" y="69"/>
                    <a:pt x="71" y="69"/>
                  </a:cubicBezTo>
                  <a:cubicBezTo>
                    <a:pt x="76" y="64"/>
                    <a:pt x="76" y="64"/>
                    <a:pt x="76" y="64"/>
                  </a:cubicBezTo>
                  <a:cubicBezTo>
                    <a:pt x="81" y="68"/>
                    <a:pt x="81" y="68"/>
                    <a:pt x="81" y="68"/>
                  </a:cubicBezTo>
                  <a:cubicBezTo>
                    <a:pt x="81" y="68"/>
                    <a:pt x="82" y="69"/>
                    <a:pt x="83" y="70"/>
                  </a:cubicBezTo>
                  <a:cubicBezTo>
                    <a:pt x="84" y="71"/>
                    <a:pt x="86" y="73"/>
                    <a:pt x="87" y="74"/>
                  </a:cubicBezTo>
                  <a:cubicBezTo>
                    <a:pt x="89" y="76"/>
                    <a:pt x="91" y="77"/>
                    <a:pt x="92" y="78"/>
                  </a:cubicBezTo>
                  <a:cubicBezTo>
                    <a:pt x="92" y="78"/>
                    <a:pt x="93" y="79"/>
                    <a:pt x="93" y="79"/>
                  </a:cubicBezTo>
                  <a:cubicBezTo>
                    <a:pt x="94" y="80"/>
                    <a:pt x="94" y="80"/>
                    <a:pt x="94" y="80"/>
                  </a:cubicBezTo>
                  <a:cubicBezTo>
                    <a:pt x="99" y="84"/>
                    <a:pt x="99" y="84"/>
                    <a:pt x="99" y="84"/>
                  </a:cubicBezTo>
                  <a:cubicBezTo>
                    <a:pt x="95" y="90"/>
                    <a:pt x="95" y="90"/>
                    <a:pt x="95" y="90"/>
                  </a:cubicBezTo>
                  <a:cubicBezTo>
                    <a:pt x="88" y="98"/>
                    <a:pt x="88" y="98"/>
                    <a:pt x="88" y="98"/>
                  </a:cubicBezTo>
                  <a:cubicBezTo>
                    <a:pt x="82" y="94"/>
                    <a:pt x="82" y="94"/>
                    <a:pt x="82" y="94"/>
                  </a:cubicBezTo>
                  <a:cubicBezTo>
                    <a:pt x="89" y="85"/>
                    <a:pt x="89" y="85"/>
                    <a:pt x="89" y="85"/>
                  </a:cubicBezTo>
                  <a:cubicBezTo>
                    <a:pt x="89" y="85"/>
                    <a:pt x="89" y="85"/>
                    <a:pt x="89" y="85"/>
                  </a:cubicBezTo>
                  <a:cubicBezTo>
                    <a:pt x="88" y="85"/>
                    <a:pt x="88" y="84"/>
                    <a:pt x="87" y="84"/>
                  </a:cubicBezTo>
                  <a:cubicBezTo>
                    <a:pt x="86" y="82"/>
                    <a:pt x="84" y="81"/>
                    <a:pt x="83" y="80"/>
                  </a:cubicBezTo>
                  <a:cubicBezTo>
                    <a:pt x="81" y="78"/>
                    <a:pt x="79" y="77"/>
                    <a:pt x="78" y="76"/>
                  </a:cubicBezTo>
                  <a:cubicBezTo>
                    <a:pt x="77" y="75"/>
                    <a:pt x="76" y="74"/>
                    <a:pt x="76" y="74"/>
                  </a:cubicBezTo>
                  <a:cubicBezTo>
                    <a:pt x="63" y="88"/>
                    <a:pt x="63" y="88"/>
                    <a:pt x="63" y="88"/>
                  </a:cubicBezTo>
                  <a:cubicBezTo>
                    <a:pt x="63" y="88"/>
                    <a:pt x="64" y="88"/>
                    <a:pt x="65" y="89"/>
                  </a:cubicBezTo>
                  <a:cubicBezTo>
                    <a:pt x="65" y="90"/>
                    <a:pt x="67" y="91"/>
                    <a:pt x="68" y="92"/>
                  </a:cubicBezTo>
                  <a:cubicBezTo>
                    <a:pt x="71" y="94"/>
                    <a:pt x="74" y="97"/>
                    <a:pt x="78" y="100"/>
                  </a:cubicBezTo>
                  <a:cubicBezTo>
                    <a:pt x="82" y="103"/>
                    <a:pt x="85" y="106"/>
                    <a:pt x="88" y="109"/>
                  </a:cubicBezTo>
                  <a:cubicBezTo>
                    <a:pt x="91" y="111"/>
                    <a:pt x="93" y="112"/>
                    <a:pt x="93" y="112"/>
                  </a:cubicBezTo>
                  <a:cubicBezTo>
                    <a:pt x="114" y="85"/>
                    <a:pt x="114" y="85"/>
                    <a:pt x="114" y="85"/>
                  </a:cubicBezTo>
                  <a:cubicBezTo>
                    <a:pt x="114" y="85"/>
                    <a:pt x="113" y="85"/>
                    <a:pt x="112" y="84"/>
                  </a:cubicBezTo>
                  <a:cubicBezTo>
                    <a:pt x="111" y="83"/>
                    <a:pt x="109" y="82"/>
                    <a:pt x="107" y="80"/>
                  </a:cubicBezTo>
                  <a:cubicBezTo>
                    <a:pt x="104" y="77"/>
                    <a:pt x="99" y="73"/>
                    <a:pt x="94" y="69"/>
                  </a:cubicBezTo>
                  <a:cubicBezTo>
                    <a:pt x="89" y="65"/>
                    <a:pt x="84" y="61"/>
                    <a:pt x="81" y="57"/>
                  </a:cubicBezTo>
                  <a:cubicBezTo>
                    <a:pt x="79" y="56"/>
                    <a:pt x="78" y="54"/>
                    <a:pt x="77" y="53"/>
                  </a:cubicBezTo>
                  <a:cubicBezTo>
                    <a:pt x="76" y="52"/>
                    <a:pt x="75" y="52"/>
                    <a:pt x="75" y="52"/>
                  </a:cubicBezTo>
                  <a:cubicBezTo>
                    <a:pt x="51" y="76"/>
                    <a:pt x="51" y="76"/>
                    <a:pt x="51" y="76"/>
                  </a:cubicBezTo>
                  <a:cubicBezTo>
                    <a:pt x="46" y="82"/>
                    <a:pt x="46" y="82"/>
                    <a:pt x="46" y="82"/>
                  </a:cubicBezTo>
                  <a:cubicBezTo>
                    <a:pt x="41" y="76"/>
                    <a:pt x="41" y="76"/>
                    <a:pt x="41" y="76"/>
                  </a:cubicBezTo>
                  <a:cubicBezTo>
                    <a:pt x="41" y="76"/>
                    <a:pt x="40" y="76"/>
                    <a:pt x="39" y="75"/>
                  </a:cubicBezTo>
                  <a:cubicBezTo>
                    <a:pt x="38" y="74"/>
                    <a:pt x="37" y="72"/>
                    <a:pt x="35" y="70"/>
                  </a:cubicBezTo>
                  <a:cubicBezTo>
                    <a:pt x="33" y="68"/>
                    <a:pt x="31" y="66"/>
                    <a:pt x="29" y="64"/>
                  </a:cubicBezTo>
                  <a:cubicBezTo>
                    <a:pt x="27" y="62"/>
                    <a:pt x="24" y="59"/>
                    <a:pt x="22" y="57"/>
                  </a:cubicBezTo>
                  <a:cubicBezTo>
                    <a:pt x="21" y="55"/>
                    <a:pt x="20" y="54"/>
                    <a:pt x="19" y="53"/>
                  </a:cubicBezTo>
                  <a:cubicBezTo>
                    <a:pt x="18" y="52"/>
                    <a:pt x="17" y="50"/>
                    <a:pt x="16" y="49"/>
                  </a:cubicBezTo>
                  <a:cubicBezTo>
                    <a:pt x="13" y="47"/>
                    <a:pt x="11" y="45"/>
                    <a:pt x="10" y="43"/>
                  </a:cubicBezTo>
                  <a:cubicBezTo>
                    <a:pt x="7" y="39"/>
                    <a:pt x="4" y="36"/>
                    <a:pt x="4" y="36"/>
                  </a:cubicBezTo>
                  <a:cubicBezTo>
                    <a:pt x="4" y="36"/>
                    <a:pt x="3" y="34"/>
                    <a:pt x="2" y="33"/>
                  </a:cubicBezTo>
                  <a:cubicBezTo>
                    <a:pt x="1" y="31"/>
                    <a:pt x="0" y="30"/>
                    <a:pt x="0" y="30"/>
                  </a:cubicBezTo>
                  <a:cubicBezTo>
                    <a:pt x="6" y="25"/>
                    <a:pt x="6" y="25"/>
                    <a:pt x="6" y="25"/>
                  </a:cubicBezTo>
                  <a:cubicBezTo>
                    <a:pt x="32" y="4"/>
                    <a:pt x="32" y="4"/>
                    <a:pt x="32" y="4"/>
                  </a:cubicBezTo>
                  <a:cubicBezTo>
                    <a:pt x="38" y="0"/>
                    <a:pt x="38" y="0"/>
                    <a:pt x="38" y="0"/>
                  </a:cubicBezTo>
                  <a:cubicBezTo>
                    <a:pt x="38" y="0"/>
                    <a:pt x="39" y="1"/>
                    <a:pt x="40" y="3"/>
                  </a:cubicBezTo>
                  <a:cubicBezTo>
                    <a:pt x="41" y="4"/>
                    <a:pt x="42" y="5"/>
                    <a:pt x="42" y="5"/>
                  </a:cubicBezTo>
                  <a:cubicBezTo>
                    <a:pt x="42" y="5"/>
                    <a:pt x="44" y="7"/>
                    <a:pt x="46" y="9"/>
                  </a:cubicBezTo>
                  <a:cubicBezTo>
                    <a:pt x="47" y="11"/>
                    <a:pt x="48" y="12"/>
                    <a:pt x="49" y="14"/>
                  </a:cubicBezTo>
                  <a:cubicBezTo>
                    <a:pt x="51" y="15"/>
                    <a:pt x="52" y="17"/>
                    <a:pt x="54" y="19"/>
                  </a:cubicBezTo>
                  <a:cubicBezTo>
                    <a:pt x="55" y="20"/>
                    <a:pt x="56" y="22"/>
                    <a:pt x="58" y="23"/>
                  </a:cubicBezTo>
                  <a:cubicBezTo>
                    <a:pt x="59" y="25"/>
                    <a:pt x="60" y="26"/>
                    <a:pt x="62" y="27"/>
                  </a:cubicBezTo>
                  <a:cubicBezTo>
                    <a:pt x="64" y="30"/>
                    <a:pt x="65" y="31"/>
                    <a:pt x="65" y="31"/>
                  </a:cubicBezTo>
                  <a:cubicBezTo>
                    <a:pt x="65" y="31"/>
                    <a:pt x="65" y="32"/>
                    <a:pt x="66" y="32"/>
                  </a:cubicBezTo>
                  <a:cubicBezTo>
                    <a:pt x="66" y="33"/>
                    <a:pt x="67" y="33"/>
                    <a:pt x="68" y="34"/>
                  </a:cubicBezTo>
                  <a:cubicBezTo>
                    <a:pt x="69" y="35"/>
                    <a:pt x="70" y="36"/>
                    <a:pt x="70" y="36"/>
                  </a:cubicBezTo>
                  <a:cubicBezTo>
                    <a:pt x="65" y="41"/>
                    <a:pt x="65" y="41"/>
                    <a:pt x="65" y="41"/>
                  </a:cubicBezTo>
                  <a:cubicBezTo>
                    <a:pt x="51" y="54"/>
                    <a:pt x="51" y="54"/>
                    <a:pt x="51" y="54"/>
                  </a:cubicBezTo>
                  <a:cubicBezTo>
                    <a:pt x="46" y="60"/>
                    <a:pt x="46" y="60"/>
                    <a:pt x="46" y="60"/>
                  </a:cubicBezTo>
                  <a:cubicBezTo>
                    <a:pt x="46" y="60"/>
                    <a:pt x="45" y="58"/>
                    <a:pt x="43" y="57"/>
                  </a:cubicBezTo>
                  <a:cubicBezTo>
                    <a:pt x="43" y="56"/>
                    <a:pt x="42" y="56"/>
                    <a:pt x="42" y="55"/>
                  </a:cubicBezTo>
                  <a:cubicBezTo>
                    <a:pt x="41" y="55"/>
                    <a:pt x="41" y="54"/>
                    <a:pt x="41" y="54"/>
                  </a:cubicBezTo>
                  <a:cubicBezTo>
                    <a:pt x="41" y="54"/>
                    <a:pt x="38" y="51"/>
                    <a:pt x="35" y="48"/>
                  </a:cubicBezTo>
                  <a:cubicBezTo>
                    <a:pt x="33" y="46"/>
                    <a:pt x="32" y="44"/>
                    <a:pt x="31" y="43"/>
                  </a:cubicBezTo>
                  <a:cubicBezTo>
                    <a:pt x="30" y="42"/>
                    <a:pt x="29" y="41"/>
                    <a:pt x="29" y="41"/>
                  </a:cubicBezTo>
                  <a:cubicBezTo>
                    <a:pt x="24" y="35"/>
                    <a:pt x="24" y="35"/>
                    <a:pt x="24" y="35"/>
                  </a:cubicBezTo>
                  <a:cubicBezTo>
                    <a:pt x="30" y="31"/>
                    <a:pt x="30" y="31"/>
                    <a:pt x="30" y="31"/>
                  </a:cubicBezTo>
                  <a:cubicBezTo>
                    <a:pt x="38" y="24"/>
                    <a:pt x="38" y="24"/>
                    <a:pt x="38" y="24"/>
                  </a:cubicBezTo>
                  <a:cubicBezTo>
                    <a:pt x="43" y="29"/>
                    <a:pt x="43" y="29"/>
                    <a:pt x="43" y="29"/>
                  </a:cubicBezTo>
                  <a:cubicBezTo>
                    <a:pt x="34" y="36"/>
                    <a:pt x="34" y="36"/>
                    <a:pt x="34" y="36"/>
                  </a:cubicBezTo>
                  <a:cubicBezTo>
                    <a:pt x="34" y="36"/>
                    <a:pt x="35" y="37"/>
                    <a:pt x="36" y="38"/>
                  </a:cubicBezTo>
                  <a:cubicBezTo>
                    <a:pt x="37" y="40"/>
                    <a:pt x="39" y="41"/>
                    <a:pt x="40" y="43"/>
                  </a:cubicBezTo>
                  <a:cubicBezTo>
                    <a:pt x="43" y="46"/>
                    <a:pt x="46" y="49"/>
                    <a:pt x="46" y="49"/>
                  </a:cubicBezTo>
                  <a:cubicBezTo>
                    <a:pt x="60" y="36"/>
                    <a:pt x="60" y="36"/>
                    <a:pt x="60" y="36"/>
                  </a:cubicBezTo>
                  <a:cubicBezTo>
                    <a:pt x="60" y="36"/>
                    <a:pt x="58" y="35"/>
                    <a:pt x="56" y="32"/>
                  </a:cubicBezTo>
                  <a:cubicBezTo>
                    <a:pt x="55" y="31"/>
                    <a:pt x="54" y="30"/>
                    <a:pt x="52" y="28"/>
                  </a:cubicBezTo>
                  <a:cubicBezTo>
                    <a:pt x="51" y="27"/>
                    <a:pt x="50" y="25"/>
                    <a:pt x="48" y="23"/>
                  </a:cubicBezTo>
                  <a:cubicBezTo>
                    <a:pt x="47" y="22"/>
                    <a:pt x="45" y="20"/>
                    <a:pt x="44" y="18"/>
                  </a:cubicBezTo>
                  <a:cubicBezTo>
                    <a:pt x="43" y="17"/>
                    <a:pt x="41" y="15"/>
                    <a:pt x="40" y="14"/>
                  </a:cubicBezTo>
                  <a:cubicBezTo>
                    <a:pt x="38" y="12"/>
                    <a:pt x="37" y="10"/>
                    <a:pt x="37" y="10"/>
                  </a:cubicBezTo>
                  <a:cubicBezTo>
                    <a:pt x="10" y="31"/>
                    <a:pt x="10" y="31"/>
                    <a:pt x="10" y="31"/>
                  </a:cubicBezTo>
                  <a:cubicBezTo>
                    <a:pt x="10" y="31"/>
                    <a:pt x="12" y="34"/>
                    <a:pt x="15" y="38"/>
                  </a:cubicBezTo>
                  <a:cubicBezTo>
                    <a:pt x="17" y="40"/>
                    <a:pt x="19" y="42"/>
                    <a:pt x="21" y="44"/>
                  </a:cubicBezTo>
                  <a:cubicBezTo>
                    <a:pt x="22" y="46"/>
                    <a:pt x="23" y="47"/>
                    <a:pt x="24" y="48"/>
                  </a:cubicBezTo>
                  <a:cubicBezTo>
                    <a:pt x="25" y="49"/>
                    <a:pt x="26" y="51"/>
                    <a:pt x="28" y="52"/>
                  </a:cubicBezTo>
                  <a:cubicBezTo>
                    <a:pt x="30" y="54"/>
                    <a:pt x="32" y="57"/>
                    <a:pt x="34" y="59"/>
                  </a:cubicBezTo>
                  <a:cubicBezTo>
                    <a:pt x="36" y="61"/>
                    <a:pt x="38" y="63"/>
                    <a:pt x="40" y="65"/>
                  </a:cubicBezTo>
                  <a:cubicBezTo>
                    <a:pt x="42" y="67"/>
                    <a:pt x="43" y="69"/>
                    <a:pt x="44" y="70"/>
                  </a:cubicBezTo>
                  <a:cubicBezTo>
                    <a:pt x="45" y="71"/>
                    <a:pt x="46" y="71"/>
                    <a:pt x="46" y="71"/>
                  </a:cubicBezTo>
                  <a:cubicBezTo>
                    <a:pt x="70" y="47"/>
                    <a:pt x="70" y="47"/>
                    <a:pt x="70" y="47"/>
                  </a:cubicBezTo>
                  <a:cubicBezTo>
                    <a:pt x="75" y="42"/>
                    <a:pt x="75" y="42"/>
                    <a:pt x="75" y="42"/>
                  </a:cubicBezTo>
                  <a:cubicBezTo>
                    <a:pt x="80" y="47"/>
                    <a:pt x="80" y="47"/>
                    <a:pt x="80" y="47"/>
                  </a:cubicBezTo>
                  <a:cubicBezTo>
                    <a:pt x="80" y="47"/>
                    <a:pt x="81" y="47"/>
                    <a:pt x="82" y="48"/>
                  </a:cubicBezTo>
                  <a:cubicBezTo>
                    <a:pt x="83" y="49"/>
                    <a:pt x="84" y="50"/>
                    <a:pt x="86" y="52"/>
                  </a:cubicBezTo>
                  <a:cubicBezTo>
                    <a:pt x="89" y="55"/>
                    <a:pt x="94" y="60"/>
                    <a:pt x="99" y="64"/>
                  </a:cubicBezTo>
                  <a:cubicBezTo>
                    <a:pt x="103" y="68"/>
                    <a:pt x="108" y="72"/>
                    <a:pt x="112" y="75"/>
                  </a:cubicBezTo>
                  <a:cubicBezTo>
                    <a:pt x="114" y="76"/>
                    <a:pt x="115" y="77"/>
                    <a:pt x="117" y="78"/>
                  </a:cubicBezTo>
                  <a:cubicBezTo>
                    <a:pt x="118" y="79"/>
                    <a:pt x="118" y="80"/>
                    <a:pt x="118" y="80"/>
                  </a:cubicBezTo>
                  <a:cubicBezTo>
                    <a:pt x="124" y="84"/>
                    <a:pt x="124" y="84"/>
                    <a:pt x="124" y="84"/>
                  </a:cubicBezTo>
                  <a:cubicBezTo>
                    <a:pt x="119" y="90"/>
                    <a:pt x="119" y="90"/>
                    <a:pt x="119" y="90"/>
                  </a:cubicBezTo>
                  <a:cubicBezTo>
                    <a:pt x="99" y="117"/>
                    <a:pt x="99" y="117"/>
                    <a:pt x="99" y="117"/>
                  </a:cubicBezTo>
                  <a:lnTo>
                    <a:pt x="94" y="123"/>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6"/>
            <p:cNvSpPr/>
            <p:nvPr/>
          </p:nvSpPr>
          <p:spPr bwMode="auto">
            <a:xfrm>
              <a:off x="3563938" y="187325"/>
              <a:ext cx="255588" cy="323850"/>
            </a:xfrm>
            <a:custGeom>
              <a:avLst/>
              <a:gdLst>
                <a:gd name="T0" fmla="*/ 62 w 105"/>
                <a:gd name="T1" fmla="*/ 127 h 133"/>
                <a:gd name="T2" fmla="*/ 58 w 105"/>
                <a:gd name="T3" fmla="*/ 122 h 133"/>
                <a:gd name="T4" fmla="*/ 43 w 105"/>
                <a:gd name="T5" fmla="*/ 100 h 133"/>
                <a:gd name="T6" fmla="*/ 38 w 105"/>
                <a:gd name="T7" fmla="*/ 92 h 133"/>
                <a:gd name="T8" fmla="*/ 36 w 105"/>
                <a:gd name="T9" fmla="*/ 89 h 133"/>
                <a:gd name="T10" fmla="*/ 58 w 105"/>
                <a:gd name="T11" fmla="*/ 75 h 133"/>
                <a:gd name="T12" fmla="*/ 65 w 105"/>
                <a:gd name="T13" fmla="*/ 72 h 133"/>
                <a:gd name="T14" fmla="*/ 68 w 105"/>
                <a:gd name="T15" fmla="*/ 77 h 133"/>
                <a:gd name="T16" fmla="*/ 73 w 105"/>
                <a:gd name="T17" fmla="*/ 84 h 133"/>
                <a:gd name="T18" fmla="*/ 79 w 105"/>
                <a:gd name="T19" fmla="*/ 94 h 133"/>
                <a:gd name="T20" fmla="*/ 76 w 105"/>
                <a:gd name="T21" fmla="*/ 101 h 133"/>
                <a:gd name="T22" fmla="*/ 65 w 105"/>
                <a:gd name="T23" fmla="*/ 105 h 133"/>
                <a:gd name="T24" fmla="*/ 71 w 105"/>
                <a:gd name="T25" fmla="*/ 95 h 133"/>
                <a:gd name="T26" fmla="*/ 63 w 105"/>
                <a:gd name="T27" fmla="*/ 83 h 133"/>
                <a:gd name="T28" fmla="*/ 46 w 105"/>
                <a:gd name="T29" fmla="*/ 91 h 133"/>
                <a:gd name="T30" fmla="*/ 57 w 105"/>
                <a:gd name="T31" fmla="*/ 107 h 133"/>
                <a:gd name="T32" fmla="*/ 67 w 105"/>
                <a:gd name="T33" fmla="*/ 121 h 133"/>
                <a:gd name="T34" fmla="*/ 95 w 105"/>
                <a:gd name="T35" fmla="*/ 102 h 133"/>
                <a:gd name="T36" fmla="*/ 90 w 105"/>
                <a:gd name="T37" fmla="*/ 95 h 133"/>
                <a:gd name="T38" fmla="*/ 80 w 105"/>
                <a:gd name="T39" fmla="*/ 81 h 133"/>
                <a:gd name="T40" fmla="*/ 71 w 105"/>
                <a:gd name="T41" fmla="*/ 66 h 133"/>
                <a:gd name="T42" fmla="*/ 37 w 105"/>
                <a:gd name="T43" fmla="*/ 77 h 133"/>
                <a:gd name="T44" fmla="*/ 29 w 105"/>
                <a:gd name="T45" fmla="*/ 78 h 133"/>
                <a:gd name="T46" fmla="*/ 27 w 105"/>
                <a:gd name="T47" fmla="*/ 74 h 133"/>
                <a:gd name="T48" fmla="*/ 19 w 105"/>
                <a:gd name="T49" fmla="*/ 59 h 133"/>
                <a:gd name="T50" fmla="*/ 6 w 105"/>
                <a:gd name="T51" fmla="*/ 33 h 133"/>
                <a:gd name="T52" fmla="*/ 2 w 105"/>
                <a:gd name="T53" fmla="*/ 25 h 133"/>
                <a:gd name="T54" fmla="*/ 0 w 105"/>
                <a:gd name="T55" fmla="*/ 19 h 133"/>
                <a:gd name="T56" fmla="*/ 38 w 105"/>
                <a:gd name="T57" fmla="*/ 3 h 133"/>
                <a:gd name="T58" fmla="*/ 46 w 105"/>
                <a:gd name="T59" fmla="*/ 3 h 133"/>
                <a:gd name="T60" fmla="*/ 47 w 105"/>
                <a:gd name="T61" fmla="*/ 6 h 133"/>
                <a:gd name="T62" fmla="*/ 55 w 105"/>
                <a:gd name="T63" fmla="*/ 22 h 133"/>
                <a:gd name="T64" fmla="*/ 62 w 105"/>
                <a:gd name="T65" fmla="*/ 37 h 133"/>
                <a:gd name="T66" fmla="*/ 65 w 105"/>
                <a:gd name="T67" fmla="*/ 42 h 133"/>
                <a:gd name="T68" fmla="*/ 59 w 105"/>
                <a:gd name="T69" fmla="*/ 47 h 133"/>
                <a:gd name="T70" fmla="*/ 36 w 105"/>
                <a:gd name="T71" fmla="*/ 59 h 133"/>
                <a:gd name="T72" fmla="*/ 35 w 105"/>
                <a:gd name="T73" fmla="*/ 56 h 133"/>
                <a:gd name="T74" fmla="*/ 29 w 105"/>
                <a:gd name="T75" fmla="*/ 45 h 133"/>
                <a:gd name="T76" fmla="*/ 23 w 105"/>
                <a:gd name="T77" fmla="*/ 34 h 133"/>
                <a:gd name="T78" fmla="*/ 28 w 105"/>
                <a:gd name="T79" fmla="*/ 27 h 133"/>
                <a:gd name="T80" fmla="*/ 40 w 105"/>
                <a:gd name="T81" fmla="*/ 26 h 133"/>
                <a:gd name="T82" fmla="*/ 31 w 105"/>
                <a:gd name="T83" fmla="*/ 34 h 133"/>
                <a:gd name="T84" fmla="*/ 39 w 105"/>
                <a:gd name="T85" fmla="*/ 49 h 133"/>
                <a:gd name="T86" fmla="*/ 53 w 105"/>
                <a:gd name="T87" fmla="*/ 36 h 133"/>
                <a:gd name="T88" fmla="*/ 43 w 105"/>
                <a:gd name="T89" fmla="*/ 14 h 133"/>
                <a:gd name="T90" fmla="*/ 9 w 105"/>
                <a:gd name="T91" fmla="*/ 23 h 133"/>
                <a:gd name="T92" fmla="*/ 21 w 105"/>
                <a:gd name="T93" fmla="*/ 47 h 133"/>
                <a:gd name="T94" fmla="*/ 29 w 105"/>
                <a:gd name="T95" fmla="*/ 63 h 133"/>
                <a:gd name="T96" fmla="*/ 63 w 105"/>
                <a:gd name="T97" fmla="*/ 54 h 133"/>
                <a:gd name="T98" fmla="*/ 70 w 105"/>
                <a:gd name="T99" fmla="*/ 51 h 133"/>
                <a:gd name="T100" fmla="*/ 73 w 105"/>
                <a:gd name="T101" fmla="*/ 56 h 133"/>
                <a:gd name="T102" fmla="*/ 81 w 105"/>
                <a:gd name="T103" fmla="*/ 69 h 133"/>
                <a:gd name="T104" fmla="*/ 92 w 105"/>
                <a:gd name="T105" fmla="*/ 85 h 133"/>
                <a:gd name="T106" fmla="*/ 100 w 105"/>
                <a:gd name="T107" fmla="*/ 96 h 133"/>
                <a:gd name="T108" fmla="*/ 105 w 105"/>
                <a:gd name="T109" fmla="*/ 103 h 133"/>
                <a:gd name="T110" fmla="*/ 73 w 105"/>
                <a:gd name="T111" fmla="*/ 12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 h="133">
                  <a:moveTo>
                    <a:pt x="67" y="133"/>
                  </a:moveTo>
                  <a:cubicBezTo>
                    <a:pt x="62" y="127"/>
                    <a:pt x="62" y="127"/>
                    <a:pt x="62" y="127"/>
                  </a:cubicBezTo>
                  <a:cubicBezTo>
                    <a:pt x="62" y="127"/>
                    <a:pt x="62" y="127"/>
                    <a:pt x="61" y="126"/>
                  </a:cubicBezTo>
                  <a:cubicBezTo>
                    <a:pt x="60" y="125"/>
                    <a:pt x="60" y="124"/>
                    <a:pt x="58" y="122"/>
                  </a:cubicBezTo>
                  <a:cubicBezTo>
                    <a:pt x="56" y="119"/>
                    <a:pt x="53" y="115"/>
                    <a:pt x="51" y="111"/>
                  </a:cubicBezTo>
                  <a:cubicBezTo>
                    <a:pt x="48" y="107"/>
                    <a:pt x="45" y="103"/>
                    <a:pt x="43" y="100"/>
                  </a:cubicBezTo>
                  <a:cubicBezTo>
                    <a:pt x="41" y="97"/>
                    <a:pt x="40" y="95"/>
                    <a:pt x="40" y="95"/>
                  </a:cubicBezTo>
                  <a:cubicBezTo>
                    <a:pt x="40" y="95"/>
                    <a:pt x="39" y="93"/>
                    <a:pt x="38" y="92"/>
                  </a:cubicBezTo>
                  <a:cubicBezTo>
                    <a:pt x="37" y="91"/>
                    <a:pt x="37" y="90"/>
                    <a:pt x="36" y="90"/>
                  </a:cubicBezTo>
                  <a:cubicBezTo>
                    <a:pt x="36" y="89"/>
                    <a:pt x="36" y="89"/>
                    <a:pt x="36" y="89"/>
                  </a:cubicBezTo>
                  <a:cubicBezTo>
                    <a:pt x="42" y="85"/>
                    <a:pt x="42" y="85"/>
                    <a:pt x="42" y="85"/>
                  </a:cubicBezTo>
                  <a:cubicBezTo>
                    <a:pt x="58" y="75"/>
                    <a:pt x="58" y="75"/>
                    <a:pt x="58" y="75"/>
                  </a:cubicBezTo>
                  <a:cubicBezTo>
                    <a:pt x="64" y="71"/>
                    <a:pt x="64" y="71"/>
                    <a:pt x="64" y="71"/>
                  </a:cubicBezTo>
                  <a:cubicBezTo>
                    <a:pt x="64" y="71"/>
                    <a:pt x="64" y="71"/>
                    <a:pt x="65" y="72"/>
                  </a:cubicBezTo>
                  <a:cubicBezTo>
                    <a:pt x="65" y="73"/>
                    <a:pt x="66" y="73"/>
                    <a:pt x="66" y="74"/>
                  </a:cubicBezTo>
                  <a:cubicBezTo>
                    <a:pt x="67" y="76"/>
                    <a:pt x="68" y="77"/>
                    <a:pt x="68" y="77"/>
                  </a:cubicBezTo>
                  <a:cubicBezTo>
                    <a:pt x="68" y="77"/>
                    <a:pt x="69" y="78"/>
                    <a:pt x="69" y="79"/>
                  </a:cubicBezTo>
                  <a:cubicBezTo>
                    <a:pt x="70" y="81"/>
                    <a:pt x="71" y="82"/>
                    <a:pt x="73" y="84"/>
                  </a:cubicBezTo>
                  <a:cubicBezTo>
                    <a:pt x="75" y="88"/>
                    <a:pt x="77" y="91"/>
                    <a:pt x="77" y="91"/>
                  </a:cubicBezTo>
                  <a:cubicBezTo>
                    <a:pt x="77" y="91"/>
                    <a:pt x="78" y="93"/>
                    <a:pt x="79" y="94"/>
                  </a:cubicBezTo>
                  <a:cubicBezTo>
                    <a:pt x="81" y="96"/>
                    <a:pt x="82" y="97"/>
                    <a:pt x="82" y="97"/>
                  </a:cubicBezTo>
                  <a:cubicBezTo>
                    <a:pt x="76" y="101"/>
                    <a:pt x="76" y="101"/>
                    <a:pt x="76" y="101"/>
                  </a:cubicBezTo>
                  <a:cubicBezTo>
                    <a:pt x="67" y="108"/>
                    <a:pt x="67" y="108"/>
                    <a:pt x="67" y="108"/>
                  </a:cubicBezTo>
                  <a:cubicBezTo>
                    <a:pt x="67" y="108"/>
                    <a:pt x="66" y="106"/>
                    <a:pt x="65" y="105"/>
                  </a:cubicBezTo>
                  <a:cubicBezTo>
                    <a:pt x="64" y="103"/>
                    <a:pt x="63" y="102"/>
                    <a:pt x="63" y="102"/>
                  </a:cubicBezTo>
                  <a:cubicBezTo>
                    <a:pt x="71" y="95"/>
                    <a:pt x="71" y="95"/>
                    <a:pt x="71" y="95"/>
                  </a:cubicBezTo>
                  <a:cubicBezTo>
                    <a:pt x="71" y="95"/>
                    <a:pt x="69" y="92"/>
                    <a:pt x="67" y="88"/>
                  </a:cubicBezTo>
                  <a:cubicBezTo>
                    <a:pt x="65" y="86"/>
                    <a:pt x="64" y="85"/>
                    <a:pt x="63" y="83"/>
                  </a:cubicBezTo>
                  <a:cubicBezTo>
                    <a:pt x="62" y="82"/>
                    <a:pt x="62" y="81"/>
                    <a:pt x="62" y="81"/>
                  </a:cubicBezTo>
                  <a:cubicBezTo>
                    <a:pt x="46" y="91"/>
                    <a:pt x="46" y="91"/>
                    <a:pt x="46" y="91"/>
                  </a:cubicBezTo>
                  <a:cubicBezTo>
                    <a:pt x="46" y="91"/>
                    <a:pt x="47" y="93"/>
                    <a:pt x="49" y="96"/>
                  </a:cubicBezTo>
                  <a:cubicBezTo>
                    <a:pt x="51" y="99"/>
                    <a:pt x="54" y="103"/>
                    <a:pt x="57" y="107"/>
                  </a:cubicBezTo>
                  <a:cubicBezTo>
                    <a:pt x="59" y="111"/>
                    <a:pt x="62" y="115"/>
                    <a:pt x="64" y="118"/>
                  </a:cubicBezTo>
                  <a:cubicBezTo>
                    <a:pt x="65" y="119"/>
                    <a:pt x="66" y="120"/>
                    <a:pt x="67" y="121"/>
                  </a:cubicBezTo>
                  <a:cubicBezTo>
                    <a:pt x="68" y="122"/>
                    <a:pt x="68" y="123"/>
                    <a:pt x="68" y="123"/>
                  </a:cubicBezTo>
                  <a:cubicBezTo>
                    <a:pt x="95" y="102"/>
                    <a:pt x="95" y="102"/>
                    <a:pt x="95" y="102"/>
                  </a:cubicBezTo>
                  <a:cubicBezTo>
                    <a:pt x="95" y="102"/>
                    <a:pt x="95" y="101"/>
                    <a:pt x="94" y="100"/>
                  </a:cubicBezTo>
                  <a:cubicBezTo>
                    <a:pt x="93" y="99"/>
                    <a:pt x="92" y="97"/>
                    <a:pt x="90" y="95"/>
                  </a:cubicBezTo>
                  <a:cubicBezTo>
                    <a:pt x="89" y="94"/>
                    <a:pt x="87" y="91"/>
                    <a:pt x="86" y="89"/>
                  </a:cubicBezTo>
                  <a:cubicBezTo>
                    <a:pt x="84" y="86"/>
                    <a:pt x="82" y="84"/>
                    <a:pt x="80" y="81"/>
                  </a:cubicBezTo>
                  <a:cubicBezTo>
                    <a:pt x="79" y="79"/>
                    <a:pt x="77" y="76"/>
                    <a:pt x="75" y="73"/>
                  </a:cubicBezTo>
                  <a:cubicBezTo>
                    <a:pt x="74" y="71"/>
                    <a:pt x="72" y="68"/>
                    <a:pt x="71" y="66"/>
                  </a:cubicBezTo>
                  <a:cubicBezTo>
                    <a:pt x="68" y="62"/>
                    <a:pt x="67" y="60"/>
                    <a:pt x="67" y="60"/>
                  </a:cubicBezTo>
                  <a:cubicBezTo>
                    <a:pt x="37" y="77"/>
                    <a:pt x="37" y="77"/>
                    <a:pt x="37" y="77"/>
                  </a:cubicBezTo>
                  <a:cubicBezTo>
                    <a:pt x="31" y="81"/>
                    <a:pt x="31" y="81"/>
                    <a:pt x="31" y="81"/>
                  </a:cubicBezTo>
                  <a:cubicBezTo>
                    <a:pt x="31" y="81"/>
                    <a:pt x="30" y="79"/>
                    <a:pt x="29" y="78"/>
                  </a:cubicBezTo>
                  <a:cubicBezTo>
                    <a:pt x="29" y="77"/>
                    <a:pt x="28" y="76"/>
                    <a:pt x="28" y="75"/>
                  </a:cubicBezTo>
                  <a:cubicBezTo>
                    <a:pt x="27" y="75"/>
                    <a:pt x="27" y="74"/>
                    <a:pt x="27" y="74"/>
                  </a:cubicBezTo>
                  <a:cubicBezTo>
                    <a:pt x="27" y="74"/>
                    <a:pt x="26" y="71"/>
                    <a:pt x="23" y="67"/>
                  </a:cubicBezTo>
                  <a:cubicBezTo>
                    <a:pt x="22" y="65"/>
                    <a:pt x="20" y="62"/>
                    <a:pt x="19" y="59"/>
                  </a:cubicBezTo>
                  <a:cubicBezTo>
                    <a:pt x="17" y="56"/>
                    <a:pt x="16" y="53"/>
                    <a:pt x="14" y="50"/>
                  </a:cubicBezTo>
                  <a:cubicBezTo>
                    <a:pt x="11" y="44"/>
                    <a:pt x="8" y="38"/>
                    <a:pt x="6" y="33"/>
                  </a:cubicBezTo>
                  <a:cubicBezTo>
                    <a:pt x="4" y="29"/>
                    <a:pt x="3" y="26"/>
                    <a:pt x="3" y="26"/>
                  </a:cubicBezTo>
                  <a:cubicBezTo>
                    <a:pt x="3" y="26"/>
                    <a:pt x="2" y="25"/>
                    <a:pt x="2" y="25"/>
                  </a:cubicBezTo>
                  <a:cubicBezTo>
                    <a:pt x="2" y="24"/>
                    <a:pt x="1" y="23"/>
                    <a:pt x="1" y="22"/>
                  </a:cubicBezTo>
                  <a:cubicBezTo>
                    <a:pt x="0" y="20"/>
                    <a:pt x="0" y="19"/>
                    <a:pt x="0" y="19"/>
                  </a:cubicBezTo>
                  <a:cubicBezTo>
                    <a:pt x="6" y="16"/>
                    <a:pt x="6" y="16"/>
                    <a:pt x="6" y="16"/>
                  </a:cubicBezTo>
                  <a:cubicBezTo>
                    <a:pt x="38" y="3"/>
                    <a:pt x="38" y="3"/>
                    <a:pt x="38" y="3"/>
                  </a:cubicBezTo>
                  <a:cubicBezTo>
                    <a:pt x="45" y="0"/>
                    <a:pt x="45" y="0"/>
                    <a:pt x="45" y="0"/>
                  </a:cubicBezTo>
                  <a:cubicBezTo>
                    <a:pt x="45" y="0"/>
                    <a:pt x="45" y="1"/>
                    <a:pt x="46" y="3"/>
                  </a:cubicBezTo>
                  <a:cubicBezTo>
                    <a:pt x="46" y="4"/>
                    <a:pt x="47" y="5"/>
                    <a:pt x="47" y="5"/>
                  </a:cubicBezTo>
                  <a:cubicBezTo>
                    <a:pt x="47" y="6"/>
                    <a:pt x="47" y="6"/>
                    <a:pt x="47" y="6"/>
                  </a:cubicBezTo>
                  <a:cubicBezTo>
                    <a:pt x="47" y="6"/>
                    <a:pt x="48" y="8"/>
                    <a:pt x="50" y="11"/>
                  </a:cubicBezTo>
                  <a:cubicBezTo>
                    <a:pt x="51" y="14"/>
                    <a:pt x="53" y="18"/>
                    <a:pt x="55" y="22"/>
                  </a:cubicBezTo>
                  <a:cubicBezTo>
                    <a:pt x="56" y="26"/>
                    <a:pt x="58" y="30"/>
                    <a:pt x="60" y="32"/>
                  </a:cubicBezTo>
                  <a:cubicBezTo>
                    <a:pt x="61" y="35"/>
                    <a:pt x="62" y="37"/>
                    <a:pt x="62" y="37"/>
                  </a:cubicBezTo>
                  <a:cubicBezTo>
                    <a:pt x="62" y="37"/>
                    <a:pt x="63" y="39"/>
                    <a:pt x="64" y="40"/>
                  </a:cubicBezTo>
                  <a:cubicBezTo>
                    <a:pt x="64" y="41"/>
                    <a:pt x="65" y="42"/>
                    <a:pt x="65" y="42"/>
                  </a:cubicBezTo>
                  <a:cubicBezTo>
                    <a:pt x="65" y="43"/>
                    <a:pt x="66" y="43"/>
                    <a:pt x="66" y="43"/>
                  </a:cubicBezTo>
                  <a:cubicBezTo>
                    <a:pt x="59" y="47"/>
                    <a:pt x="59" y="47"/>
                    <a:pt x="59" y="47"/>
                  </a:cubicBezTo>
                  <a:cubicBezTo>
                    <a:pt x="43" y="56"/>
                    <a:pt x="43" y="56"/>
                    <a:pt x="43" y="56"/>
                  </a:cubicBezTo>
                  <a:cubicBezTo>
                    <a:pt x="36" y="59"/>
                    <a:pt x="36" y="59"/>
                    <a:pt x="36" y="59"/>
                  </a:cubicBezTo>
                  <a:cubicBezTo>
                    <a:pt x="36" y="59"/>
                    <a:pt x="36" y="59"/>
                    <a:pt x="36" y="58"/>
                  </a:cubicBezTo>
                  <a:cubicBezTo>
                    <a:pt x="36" y="58"/>
                    <a:pt x="35" y="57"/>
                    <a:pt x="35" y="56"/>
                  </a:cubicBezTo>
                  <a:cubicBezTo>
                    <a:pt x="34" y="55"/>
                    <a:pt x="33" y="53"/>
                    <a:pt x="33" y="53"/>
                  </a:cubicBezTo>
                  <a:cubicBezTo>
                    <a:pt x="33" y="53"/>
                    <a:pt x="31" y="49"/>
                    <a:pt x="29" y="45"/>
                  </a:cubicBezTo>
                  <a:cubicBezTo>
                    <a:pt x="27" y="41"/>
                    <a:pt x="25" y="37"/>
                    <a:pt x="25" y="37"/>
                  </a:cubicBezTo>
                  <a:cubicBezTo>
                    <a:pt x="25" y="37"/>
                    <a:pt x="24" y="35"/>
                    <a:pt x="23" y="34"/>
                  </a:cubicBezTo>
                  <a:cubicBezTo>
                    <a:pt x="22" y="32"/>
                    <a:pt x="22" y="30"/>
                    <a:pt x="22" y="30"/>
                  </a:cubicBezTo>
                  <a:cubicBezTo>
                    <a:pt x="28" y="27"/>
                    <a:pt x="28" y="27"/>
                    <a:pt x="28" y="27"/>
                  </a:cubicBezTo>
                  <a:cubicBezTo>
                    <a:pt x="38" y="23"/>
                    <a:pt x="38" y="23"/>
                    <a:pt x="38" y="23"/>
                  </a:cubicBezTo>
                  <a:cubicBezTo>
                    <a:pt x="38" y="23"/>
                    <a:pt x="39" y="24"/>
                    <a:pt x="40" y="26"/>
                  </a:cubicBezTo>
                  <a:cubicBezTo>
                    <a:pt x="40" y="28"/>
                    <a:pt x="41" y="29"/>
                    <a:pt x="41" y="29"/>
                  </a:cubicBezTo>
                  <a:cubicBezTo>
                    <a:pt x="31" y="34"/>
                    <a:pt x="31" y="34"/>
                    <a:pt x="31" y="34"/>
                  </a:cubicBezTo>
                  <a:cubicBezTo>
                    <a:pt x="31" y="34"/>
                    <a:pt x="33" y="38"/>
                    <a:pt x="35" y="42"/>
                  </a:cubicBezTo>
                  <a:cubicBezTo>
                    <a:pt x="37" y="46"/>
                    <a:pt x="39" y="49"/>
                    <a:pt x="39" y="49"/>
                  </a:cubicBezTo>
                  <a:cubicBezTo>
                    <a:pt x="56" y="41"/>
                    <a:pt x="56" y="41"/>
                    <a:pt x="56" y="41"/>
                  </a:cubicBezTo>
                  <a:cubicBezTo>
                    <a:pt x="56" y="41"/>
                    <a:pt x="55" y="39"/>
                    <a:pt x="53" y="36"/>
                  </a:cubicBezTo>
                  <a:cubicBezTo>
                    <a:pt x="52" y="33"/>
                    <a:pt x="50" y="29"/>
                    <a:pt x="48" y="25"/>
                  </a:cubicBezTo>
                  <a:cubicBezTo>
                    <a:pt x="46" y="21"/>
                    <a:pt x="44" y="17"/>
                    <a:pt x="43" y="14"/>
                  </a:cubicBezTo>
                  <a:cubicBezTo>
                    <a:pt x="41" y="11"/>
                    <a:pt x="41" y="9"/>
                    <a:pt x="41" y="9"/>
                  </a:cubicBezTo>
                  <a:cubicBezTo>
                    <a:pt x="9" y="23"/>
                    <a:pt x="9" y="23"/>
                    <a:pt x="9" y="23"/>
                  </a:cubicBezTo>
                  <a:cubicBezTo>
                    <a:pt x="9" y="23"/>
                    <a:pt x="11" y="26"/>
                    <a:pt x="13" y="30"/>
                  </a:cubicBezTo>
                  <a:cubicBezTo>
                    <a:pt x="15" y="35"/>
                    <a:pt x="18" y="41"/>
                    <a:pt x="21" y="47"/>
                  </a:cubicBezTo>
                  <a:cubicBezTo>
                    <a:pt x="22" y="50"/>
                    <a:pt x="24" y="53"/>
                    <a:pt x="25" y="56"/>
                  </a:cubicBezTo>
                  <a:cubicBezTo>
                    <a:pt x="27" y="59"/>
                    <a:pt x="28" y="61"/>
                    <a:pt x="29" y="63"/>
                  </a:cubicBezTo>
                  <a:cubicBezTo>
                    <a:pt x="32" y="68"/>
                    <a:pt x="34" y="71"/>
                    <a:pt x="34" y="71"/>
                  </a:cubicBezTo>
                  <a:cubicBezTo>
                    <a:pt x="63" y="54"/>
                    <a:pt x="63" y="54"/>
                    <a:pt x="63" y="54"/>
                  </a:cubicBezTo>
                  <a:cubicBezTo>
                    <a:pt x="69" y="50"/>
                    <a:pt x="69" y="50"/>
                    <a:pt x="69" y="50"/>
                  </a:cubicBezTo>
                  <a:cubicBezTo>
                    <a:pt x="69" y="50"/>
                    <a:pt x="70" y="50"/>
                    <a:pt x="70" y="51"/>
                  </a:cubicBezTo>
                  <a:cubicBezTo>
                    <a:pt x="70" y="51"/>
                    <a:pt x="71" y="52"/>
                    <a:pt x="71" y="53"/>
                  </a:cubicBezTo>
                  <a:cubicBezTo>
                    <a:pt x="72" y="54"/>
                    <a:pt x="73" y="56"/>
                    <a:pt x="73" y="56"/>
                  </a:cubicBezTo>
                  <a:cubicBezTo>
                    <a:pt x="73" y="56"/>
                    <a:pt x="75" y="59"/>
                    <a:pt x="77" y="63"/>
                  </a:cubicBezTo>
                  <a:cubicBezTo>
                    <a:pt x="78" y="65"/>
                    <a:pt x="80" y="67"/>
                    <a:pt x="81" y="69"/>
                  </a:cubicBezTo>
                  <a:cubicBezTo>
                    <a:pt x="83" y="72"/>
                    <a:pt x="85" y="74"/>
                    <a:pt x="86" y="77"/>
                  </a:cubicBezTo>
                  <a:cubicBezTo>
                    <a:pt x="88" y="80"/>
                    <a:pt x="90" y="82"/>
                    <a:pt x="92" y="85"/>
                  </a:cubicBezTo>
                  <a:cubicBezTo>
                    <a:pt x="93" y="87"/>
                    <a:pt x="95" y="89"/>
                    <a:pt x="96" y="91"/>
                  </a:cubicBezTo>
                  <a:cubicBezTo>
                    <a:pt x="98" y="93"/>
                    <a:pt x="99" y="95"/>
                    <a:pt x="100" y="96"/>
                  </a:cubicBezTo>
                  <a:cubicBezTo>
                    <a:pt x="101" y="97"/>
                    <a:pt x="101" y="97"/>
                    <a:pt x="101" y="97"/>
                  </a:cubicBezTo>
                  <a:cubicBezTo>
                    <a:pt x="105" y="103"/>
                    <a:pt x="105" y="103"/>
                    <a:pt x="105" y="103"/>
                  </a:cubicBezTo>
                  <a:cubicBezTo>
                    <a:pt x="99" y="107"/>
                    <a:pt x="99" y="107"/>
                    <a:pt x="99" y="107"/>
                  </a:cubicBezTo>
                  <a:cubicBezTo>
                    <a:pt x="73" y="128"/>
                    <a:pt x="73" y="128"/>
                    <a:pt x="73" y="128"/>
                  </a:cubicBezTo>
                  <a:lnTo>
                    <a:pt x="67" y="133"/>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7"/>
            <p:cNvSpPr/>
            <p:nvPr/>
          </p:nvSpPr>
          <p:spPr bwMode="auto">
            <a:xfrm>
              <a:off x="3478213" y="-95250"/>
              <a:ext cx="195263" cy="328613"/>
            </a:xfrm>
            <a:custGeom>
              <a:avLst/>
              <a:gdLst>
                <a:gd name="T0" fmla="*/ 32 w 80"/>
                <a:gd name="T1" fmla="*/ 128 h 135"/>
                <a:gd name="T2" fmla="*/ 25 w 80"/>
                <a:gd name="T3" fmla="*/ 110 h 135"/>
                <a:gd name="T4" fmla="*/ 19 w 80"/>
                <a:gd name="T5" fmla="*/ 91 h 135"/>
                <a:gd name="T6" fmla="*/ 17 w 80"/>
                <a:gd name="T7" fmla="*/ 85 h 135"/>
                <a:gd name="T8" fmla="*/ 23 w 80"/>
                <a:gd name="T9" fmla="*/ 82 h 135"/>
                <a:gd name="T10" fmla="*/ 48 w 80"/>
                <a:gd name="T11" fmla="*/ 74 h 135"/>
                <a:gd name="T12" fmla="*/ 49 w 80"/>
                <a:gd name="T13" fmla="*/ 78 h 135"/>
                <a:gd name="T14" fmla="*/ 53 w 80"/>
                <a:gd name="T15" fmla="*/ 89 h 135"/>
                <a:gd name="T16" fmla="*/ 57 w 80"/>
                <a:gd name="T17" fmla="*/ 101 h 135"/>
                <a:gd name="T18" fmla="*/ 51 w 80"/>
                <a:gd name="T19" fmla="*/ 107 h 135"/>
                <a:gd name="T20" fmla="*/ 40 w 80"/>
                <a:gd name="T21" fmla="*/ 107 h 135"/>
                <a:gd name="T22" fmla="*/ 49 w 80"/>
                <a:gd name="T23" fmla="*/ 100 h 135"/>
                <a:gd name="T24" fmla="*/ 43 w 80"/>
                <a:gd name="T25" fmla="*/ 83 h 135"/>
                <a:gd name="T26" fmla="*/ 27 w 80"/>
                <a:gd name="T27" fmla="*/ 95 h 135"/>
                <a:gd name="T28" fmla="*/ 36 w 80"/>
                <a:gd name="T29" fmla="*/ 119 h 135"/>
                <a:gd name="T30" fmla="*/ 70 w 80"/>
                <a:gd name="T31" fmla="*/ 112 h 135"/>
                <a:gd name="T32" fmla="*/ 61 w 80"/>
                <a:gd name="T33" fmla="*/ 88 h 135"/>
                <a:gd name="T34" fmla="*/ 56 w 80"/>
                <a:gd name="T35" fmla="*/ 72 h 135"/>
                <a:gd name="T36" fmla="*/ 21 w 80"/>
                <a:gd name="T37" fmla="*/ 73 h 135"/>
                <a:gd name="T38" fmla="*/ 13 w 80"/>
                <a:gd name="T39" fmla="*/ 74 h 135"/>
                <a:gd name="T40" fmla="*/ 12 w 80"/>
                <a:gd name="T41" fmla="*/ 68 h 135"/>
                <a:gd name="T42" fmla="*/ 8 w 80"/>
                <a:gd name="T43" fmla="*/ 51 h 135"/>
                <a:gd name="T44" fmla="*/ 6 w 80"/>
                <a:gd name="T45" fmla="*/ 41 h 135"/>
                <a:gd name="T46" fmla="*/ 1 w 80"/>
                <a:gd name="T47" fmla="*/ 14 h 135"/>
                <a:gd name="T48" fmla="*/ 7 w 80"/>
                <a:gd name="T49" fmla="*/ 6 h 135"/>
                <a:gd name="T50" fmla="*/ 48 w 80"/>
                <a:gd name="T51" fmla="*/ 0 h 135"/>
                <a:gd name="T52" fmla="*/ 50 w 80"/>
                <a:gd name="T53" fmla="*/ 13 h 135"/>
                <a:gd name="T54" fmla="*/ 53 w 80"/>
                <a:gd name="T55" fmla="*/ 30 h 135"/>
                <a:gd name="T56" fmla="*/ 54 w 80"/>
                <a:gd name="T57" fmla="*/ 36 h 135"/>
                <a:gd name="T58" fmla="*/ 56 w 80"/>
                <a:gd name="T59" fmla="*/ 44 h 135"/>
                <a:gd name="T60" fmla="*/ 50 w 80"/>
                <a:gd name="T61" fmla="*/ 50 h 135"/>
                <a:gd name="T62" fmla="*/ 25 w 80"/>
                <a:gd name="T63" fmla="*/ 56 h 135"/>
                <a:gd name="T64" fmla="*/ 23 w 80"/>
                <a:gd name="T65" fmla="*/ 49 h 135"/>
                <a:gd name="T66" fmla="*/ 19 w 80"/>
                <a:gd name="T67" fmla="*/ 31 h 135"/>
                <a:gd name="T68" fmla="*/ 18 w 80"/>
                <a:gd name="T69" fmla="*/ 25 h 135"/>
                <a:gd name="T70" fmla="*/ 25 w 80"/>
                <a:gd name="T71" fmla="*/ 23 h 135"/>
                <a:gd name="T72" fmla="*/ 36 w 80"/>
                <a:gd name="T73" fmla="*/ 22 h 135"/>
                <a:gd name="T74" fmla="*/ 37 w 80"/>
                <a:gd name="T75" fmla="*/ 28 h 135"/>
                <a:gd name="T76" fmla="*/ 28 w 80"/>
                <a:gd name="T77" fmla="*/ 38 h 135"/>
                <a:gd name="T78" fmla="*/ 48 w 80"/>
                <a:gd name="T79" fmla="*/ 43 h 135"/>
                <a:gd name="T80" fmla="*/ 47 w 80"/>
                <a:gd name="T81" fmla="*/ 35 h 135"/>
                <a:gd name="T82" fmla="*/ 45 w 80"/>
                <a:gd name="T83" fmla="*/ 26 h 135"/>
                <a:gd name="T84" fmla="*/ 42 w 80"/>
                <a:gd name="T85" fmla="*/ 8 h 135"/>
                <a:gd name="T86" fmla="*/ 9 w 80"/>
                <a:gd name="T87" fmla="*/ 22 h 135"/>
                <a:gd name="T88" fmla="*/ 14 w 80"/>
                <a:gd name="T89" fmla="*/ 45 h 135"/>
                <a:gd name="T90" fmla="*/ 17 w 80"/>
                <a:gd name="T91" fmla="*/ 58 h 135"/>
                <a:gd name="T92" fmla="*/ 52 w 80"/>
                <a:gd name="T93" fmla="*/ 57 h 135"/>
                <a:gd name="T94" fmla="*/ 60 w 80"/>
                <a:gd name="T95" fmla="*/ 59 h 135"/>
                <a:gd name="T96" fmla="*/ 61 w 80"/>
                <a:gd name="T97" fmla="*/ 62 h 135"/>
                <a:gd name="T98" fmla="*/ 65 w 80"/>
                <a:gd name="T99" fmla="*/ 77 h 135"/>
                <a:gd name="T100" fmla="*/ 74 w 80"/>
                <a:gd name="T101" fmla="*/ 102 h 135"/>
                <a:gd name="T102" fmla="*/ 80 w 80"/>
                <a:gd name="T103" fmla="*/ 116 h 135"/>
                <a:gd name="T104" fmla="*/ 41 w 80"/>
                <a:gd name="T105" fmla="*/ 13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135">
                  <a:moveTo>
                    <a:pt x="35" y="135"/>
                  </a:moveTo>
                  <a:cubicBezTo>
                    <a:pt x="32" y="128"/>
                    <a:pt x="32" y="128"/>
                    <a:pt x="32" y="128"/>
                  </a:cubicBezTo>
                  <a:cubicBezTo>
                    <a:pt x="32" y="128"/>
                    <a:pt x="31" y="125"/>
                    <a:pt x="29" y="122"/>
                  </a:cubicBezTo>
                  <a:cubicBezTo>
                    <a:pt x="28" y="119"/>
                    <a:pt x="26" y="114"/>
                    <a:pt x="25" y="110"/>
                  </a:cubicBezTo>
                  <a:cubicBezTo>
                    <a:pt x="23" y="105"/>
                    <a:pt x="21" y="100"/>
                    <a:pt x="20" y="97"/>
                  </a:cubicBezTo>
                  <a:cubicBezTo>
                    <a:pt x="19" y="93"/>
                    <a:pt x="19" y="91"/>
                    <a:pt x="19" y="91"/>
                  </a:cubicBezTo>
                  <a:cubicBezTo>
                    <a:pt x="19" y="91"/>
                    <a:pt x="18" y="89"/>
                    <a:pt x="17" y="88"/>
                  </a:cubicBezTo>
                  <a:cubicBezTo>
                    <a:pt x="17" y="87"/>
                    <a:pt x="17" y="86"/>
                    <a:pt x="17" y="85"/>
                  </a:cubicBezTo>
                  <a:cubicBezTo>
                    <a:pt x="16" y="84"/>
                    <a:pt x="16" y="84"/>
                    <a:pt x="16" y="84"/>
                  </a:cubicBezTo>
                  <a:cubicBezTo>
                    <a:pt x="23" y="82"/>
                    <a:pt x="23" y="82"/>
                    <a:pt x="23" y="82"/>
                  </a:cubicBezTo>
                  <a:cubicBezTo>
                    <a:pt x="41" y="76"/>
                    <a:pt x="41" y="76"/>
                    <a:pt x="41" y="76"/>
                  </a:cubicBezTo>
                  <a:cubicBezTo>
                    <a:pt x="48" y="74"/>
                    <a:pt x="48" y="74"/>
                    <a:pt x="48" y="74"/>
                  </a:cubicBezTo>
                  <a:cubicBezTo>
                    <a:pt x="48" y="74"/>
                    <a:pt x="48" y="75"/>
                    <a:pt x="49" y="75"/>
                  </a:cubicBezTo>
                  <a:cubicBezTo>
                    <a:pt x="49" y="76"/>
                    <a:pt x="49" y="77"/>
                    <a:pt x="49" y="78"/>
                  </a:cubicBezTo>
                  <a:cubicBezTo>
                    <a:pt x="50" y="79"/>
                    <a:pt x="50" y="81"/>
                    <a:pt x="50" y="81"/>
                  </a:cubicBezTo>
                  <a:cubicBezTo>
                    <a:pt x="50" y="81"/>
                    <a:pt x="52" y="85"/>
                    <a:pt x="53" y="89"/>
                  </a:cubicBezTo>
                  <a:cubicBezTo>
                    <a:pt x="54" y="93"/>
                    <a:pt x="56" y="97"/>
                    <a:pt x="56" y="97"/>
                  </a:cubicBezTo>
                  <a:cubicBezTo>
                    <a:pt x="56" y="97"/>
                    <a:pt x="56" y="99"/>
                    <a:pt x="57" y="101"/>
                  </a:cubicBezTo>
                  <a:cubicBezTo>
                    <a:pt x="58" y="102"/>
                    <a:pt x="58" y="104"/>
                    <a:pt x="58" y="104"/>
                  </a:cubicBezTo>
                  <a:cubicBezTo>
                    <a:pt x="51" y="107"/>
                    <a:pt x="51" y="107"/>
                    <a:pt x="51" y="107"/>
                  </a:cubicBezTo>
                  <a:cubicBezTo>
                    <a:pt x="41" y="110"/>
                    <a:pt x="41" y="110"/>
                    <a:pt x="41" y="110"/>
                  </a:cubicBezTo>
                  <a:cubicBezTo>
                    <a:pt x="41" y="110"/>
                    <a:pt x="41" y="109"/>
                    <a:pt x="40" y="107"/>
                  </a:cubicBezTo>
                  <a:cubicBezTo>
                    <a:pt x="39" y="105"/>
                    <a:pt x="39" y="103"/>
                    <a:pt x="39" y="103"/>
                  </a:cubicBezTo>
                  <a:cubicBezTo>
                    <a:pt x="49" y="100"/>
                    <a:pt x="49" y="100"/>
                    <a:pt x="49" y="100"/>
                  </a:cubicBezTo>
                  <a:cubicBezTo>
                    <a:pt x="49" y="100"/>
                    <a:pt x="48" y="96"/>
                    <a:pt x="46" y="92"/>
                  </a:cubicBezTo>
                  <a:cubicBezTo>
                    <a:pt x="45" y="87"/>
                    <a:pt x="43" y="83"/>
                    <a:pt x="43" y="83"/>
                  </a:cubicBezTo>
                  <a:cubicBezTo>
                    <a:pt x="26" y="89"/>
                    <a:pt x="26" y="89"/>
                    <a:pt x="26" y="89"/>
                  </a:cubicBezTo>
                  <a:cubicBezTo>
                    <a:pt x="26" y="89"/>
                    <a:pt x="26" y="91"/>
                    <a:pt x="27" y="95"/>
                  </a:cubicBezTo>
                  <a:cubicBezTo>
                    <a:pt x="28" y="98"/>
                    <a:pt x="30" y="103"/>
                    <a:pt x="32" y="107"/>
                  </a:cubicBezTo>
                  <a:cubicBezTo>
                    <a:pt x="33" y="112"/>
                    <a:pt x="35" y="116"/>
                    <a:pt x="36" y="119"/>
                  </a:cubicBezTo>
                  <a:cubicBezTo>
                    <a:pt x="38" y="123"/>
                    <a:pt x="38" y="125"/>
                    <a:pt x="38" y="125"/>
                  </a:cubicBezTo>
                  <a:cubicBezTo>
                    <a:pt x="70" y="112"/>
                    <a:pt x="70" y="112"/>
                    <a:pt x="70" y="112"/>
                  </a:cubicBezTo>
                  <a:cubicBezTo>
                    <a:pt x="70" y="112"/>
                    <a:pt x="69" y="109"/>
                    <a:pt x="67" y="105"/>
                  </a:cubicBezTo>
                  <a:cubicBezTo>
                    <a:pt x="65" y="100"/>
                    <a:pt x="63" y="94"/>
                    <a:pt x="61" y="88"/>
                  </a:cubicBezTo>
                  <a:cubicBezTo>
                    <a:pt x="60" y="85"/>
                    <a:pt x="59" y="82"/>
                    <a:pt x="58" y="79"/>
                  </a:cubicBezTo>
                  <a:cubicBezTo>
                    <a:pt x="57" y="77"/>
                    <a:pt x="57" y="74"/>
                    <a:pt x="56" y="72"/>
                  </a:cubicBezTo>
                  <a:cubicBezTo>
                    <a:pt x="55" y="67"/>
                    <a:pt x="54" y="64"/>
                    <a:pt x="54" y="64"/>
                  </a:cubicBezTo>
                  <a:cubicBezTo>
                    <a:pt x="21" y="73"/>
                    <a:pt x="21" y="73"/>
                    <a:pt x="21" y="73"/>
                  </a:cubicBezTo>
                  <a:cubicBezTo>
                    <a:pt x="14" y="75"/>
                    <a:pt x="14" y="75"/>
                    <a:pt x="14" y="75"/>
                  </a:cubicBezTo>
                  <a:cubicBezTo>
                    <a:pt x="14" y="75"/>
                    <a:pt x="14" y="75"/>
                    <a:pt x="13" y="74"/>
                  </a:cubicBezTo>
                  <a:cubicBezTo>
                    <a:pt x="13" y="73"/>
                    <a:pt x="13" y="72"/>
                    <a:pt x="13" y="71"/>
                  </a:cubicBezTo>
                  <a:cubicBezTo>
                    <a:pt x="12" y="70"/>
                    <a:pt x="12" y="68"/>
                    <a:pt x="12" y="68"/>
                  </a:cubicBezTo>
                  <a:cubicBezTo>
                    <a:pt x="12" y="68"/>
                    <a:pt x="11" y="64"/>
                    <a:pt x="10" y="59"/>
                  </a:cubicBezTo>
                  <a:cubicBezTo>
                    <a:pt x="9" y="57"/>
                    <a:pt x="8" y="54"/>
                    <a:pt x="8" y="51"/>
                  </a:cubicBezTo>
                  <a:cubicBezTo>
                    <a:pt x="7" y="49"/>
                    <a:pt x="7" y="48"/>
                    <a:pt x="7" y="46"/>
                  </a:cubicBezTo>
                  <a:cubicBezTo>
                    <a:pt x="6" y="45"/>
                    <a:pt x="6" y="43"/>
                    <a:pt x="6" y="41"/>
                  </a:cubicBezTo>
                  <a:cubicBezTo>
                    <a:pt x="4" y="35"/>
                    <a:pt x="3" y="28"/>
                    <a:pt x="2" y="23"/>
                  </a:cubicBezTo>
                  <a:cubicBezTo>
                    <a:pt x="1" y="18"/>
                    <a:pt x="1" y="14"/>
                    <a:pt x="1" y="14"/>
                  </a:cubicBezTo>
                  <a:cubicBezTo>
                    <a:pt x="0" y="7"/>
                    <a:pt x="0" y="7"/>
                    <a:pt x="0" y="7"/>
                  </a:cubicBezTo>
                  <a:cubicBezTo>
                    <a:pt x="7" y="6"/>
                    <a:pt x="7" y="6"/>
                    <a:pt x="7" y="6"/>
                  </a:cubicBezTo>
                  <a:cubicBezTo>
                    <a:pt x="41" y="1"/>
                    <a:pt x="41" y="1"/>
                    <a:pt x="41" y="1"/>
                  </a:cubicBezTo>
                  <a:cubicBezTo>
                    <a:pt x="48" y="0"/>
                    <a:pt x="48" y="0"/>
                    <a:pt x="48" y="0"/>
                  </a:cubicBezTo>
                  <a:cubicBezTo>
                    <a:pt x="49" y="7"/>
                    <a:pt x="49" y="7"/>
                    <a:pt x="49" y="7"/>
                  </a:cubicBezTo>
                  <a:cubicBezTo>
                    <a:pt x="49" y="7"/>
                    <a:pt x="49" y="9"/>
                    <a:pt x="50" y="13"/>
                  </a:cubicBezTo>
                  <a:cubicBezTo>
                    <a:pt x="51" y="16"/>
                    <a:pt x="51" y="20"/>
                    <a:pt x="52" y="24"/>
                  </a:cubicBezTo>
                  <a:cubicBezTo>
                    <a:pt x="52" y="26"/>
                    <a:pt x="53" y="28"/>
                    <a:pt x="53" y="30"/>
                  </a:cubicBezTo>
                  <a:cubicBezTo>
                    <a:pt x="53" y="31"/>
                    <a:pt x="54" y="32"/>
                    <a:pt x="54" y="33"/>
                  </a:cubicBezTo>
                  <a:cubicBezTo>
                    <a:pt x="54" y="34"/>
                    <a:pt x="54" y="35"/>
                    <a:pt x="54" y="36"/>
                  </a:cubicBezTo>
                  <a:cubicBezTo>
                    <a:pt x="55" y="39"/>
                    <a:pt x="56" y="41"/>
                    <a:pt x="56" y="41"/>
                  </a:cubicBezTo>
                  <a:cubicBezTo>
                    <a:pt x="56" y="41"/>
                    <a:pt x="56" y="43"/>
                    <a:pt x="56" y="44"/>
                  </a:cubicBezTo>
                  <a:cubicBezTo>
                    <a:pt x="57" y="46"/>
                    <a:pt x="57" y="48"/>
                    <a:pt x="57" y="48"/>
                  </a:cubicBezTo>
                  <a:cubicBezTo>
                    <a:pt x="50" y="50"/>
                    <a:pt x="50" y="50"/>
                    <a:pt x="50" y="50"/>
                  </a:cubicBezTo>
                  <a:cubicBezTo>
                    <a:pt x="32" y="54"/>
                    <a:pt x="32" y="54"/>
                    <a:pt x="32" y="54"/>
                  </a:cubicBezTo>
                  <a:cubicBezTo>
                    <a:pt x="25" y="56"/>
                    <a:pt x="25" y="56"/>
                    <a:pt x="25" y="56"/>
                  </a:cubicBezTo>
                  <a:cubicBezTo>
                    <a:pt x="25" y="56"/>
                    <a:pt x="24" y="54"/>
                    <a:pt x="24" y="52"/>
                  </a:cubicBezTo>
                  <a:cubicBezTo>
                    <a:pt x="23" y="50"/>
                    <a:pt x="23" y="49"/>
                    <a:pt x="23" y="49"/>
                  </a:cubicBezTo>
                  <a:cubicBezTo>
                    <a:pt x="23" y="49"/>
                    <a:pt x="22" y="44"/>
                    <a:pt x="21" y="40"/>
                  </a:cubicBezTo>
                  <a:cubicBezTo>
                    <a:pt x="20" y="36"/>
                    <a:pt x="19" y="31"/>
                    <a:pt x="19" y="31"/>
                  </a:cubicBezTo>
                  <a:cubicBezTo>
                    <a:pt x="19" y="31"/>
                    <a:pt x="19" y="29"/>
                    <a:pt x="19" y="28"/>
                  </a:cubicBezTo>
                  <a:cubicBezTo>
                    <a:pt x="18" y="27"/>
                    <a:pt x="18" y="26"/>
                    <a:pt x="18" y="25"/>
                  </a:cubicBezTo>
                  <a:cubicBezTo>
                    <a:pt x="18" y="24"/>
                    <a:pt x="18" y="24"/>
                    <a:pt x="18" y="24"/>
                  </a:cubicBezTo>
                  <a:cubicBezTo>
                    <a:pt x="25" y="23"/>
                    <a:pt x="25" y="23"/>
                    <a:pt x="25" y="23"/>
                  </a:cubicBezTo>
                  <a:cubicBezTo>
                    <a:pt x="36" y="21"/>
                    <a:pt x="36" y="21"/>
                    <a:pt x="36" y="21"/>
                  </a:cubicBezTo>
                  <a:cubicBezTo>
                    <a:pt x="36" y="21"/>
                    <a:pt x="36" y="21"/>
                    <a:pt x="36" y="22"/>
                  </a:cubicBezTo>
                  <a:cubicBezTo>
                    <a:pt x="36" y="23"/>
                    <a:pt x="36" y="23"/>
                    <a:pt x="36" y="24"/>
                  </a:cubicBezTo>
                  <a:cubicBezTo>
                    <a:pt x="37" y="26"/>
                    <a:pt x="37" y="28"/>
                    <a:pt x="37" y="28"/>
                  </a:cubicBezTo>
                  <a:cubicBezTo>
                    <a:pt x="27" y="30"/>
                    <a:pt x="27" y="30"/>
                    <a:pt x="27" y="30"/>
                  </a:cubicBezTo>
                  <a:cubicBezTo>
                    <a:pt x="27" y="30"/>
                    <a:pt x="27" y="34"/>
                    <a:pt x="28" y="38"/>
                  </a:cubicBezTo>
                  <a:cubicBezTo>
                    <a:pt x="29" y="43"/>
                    <a:pt x="30" y="47"/>
                    <a:pt x="30" y="47"/>
                  </a:cubicBezTo>
                  <a:cubicBezTo>
                    <a:pt x="48" y="43"/>
                    <a:pt x="48" y="43"/>
                    <a:pt x="48" y="43"/>
                  </a:cubicBezTo>
                  <a:cubicBezTo>
                    <a:pt x="48" y="43"/>
                    <a:pt x="48" y="41"/>
                    <a:pt x="47" y="37"/>
                  </a:cubicBezTo>
                  <a:cubicBezTo>
                    <a:pt x="47" y="37"/>
                    <a:pt x="47" y="36"/>
                    <a:pt x="47" y="35"/>
                  </a:cubicBezTo>
                  <a:cubicBezTo>
                    <a:pt x="46" y="34"/>
                    <a:pt x="46" y="33"/>
                    <a:pt x="46" y="32"/>
                  </a:cubicBezTo>
                  <a:cubicBezTo>
                    <a:pt x="46" y="30"/>
                    <a:pt x="45" y="28"/>
                    <a:pt x="45" y="26"/>
                  </a:cubicBezTo>
                  <a:cubicBezTo>
                    <a:pt x="44" y="21"/>
                    <a:pt x="43" y="17"/>
                    <a:pt x="43" y="14"/>
                  </a:cubicBezTo>
                  <a:cubicBezTo>
                    <a:pt x="42" y="10"/>
                    <a:pt x="42" y="8"/>
                    <a:pt x="42" y="8"/>
                  </a:cubicBezTo>
                  <a:cubicBezTo>
                    <a:pt x="8" y="13"/>
                    <a:pt x="8" y="13"/>
                    <a:pt x="8" y="13"/>
                  </a:cubicBezTo>
                  <a:cubicBezTo>
                    <a:pt x="8" y="13"/>
                    <a:pt x="9" y="17"/>
                    <a:pt x="9" y="22"/>
                  </a:cubicBezTo>
                  <a:cubicBezTo>
                    <a:pt x="10" y="27"/>
                    <a:pt x="11" y="33"/>
                    <a:pt x="13" y="40"/>
                  </a:cubicBezTo>
                  <a:cubicBezTo>
                    <a:pt x="13" y="41"/>
                    <a:pt x="13" y="43"/>
                    <a:pt x="14" y="45"/>
                  </a:cubicBezTo>
                  <a:cubicBezTo>
                    <a:pt x="14" y="46"/>
                    <a:pt x="14" y="48"/>
                    <a:pt x="15" y="49"/>
                  </a:cubicBezTo>
                  <a:cubicBezTo>
                    <a:pt x="16" y="52"/>
                    <a:pt x="16" y="55"/>
                    <a:pt x="17" y="58"/>
                  </a:cubicBezTo>
                  <a:cubicBezTo>
                    <a:pt x="18" y="63"/>
                    <a:pt x="19" y="66"/>
                    <a:pt x="19" y="66"/>
                  </a:cubicBezTo>
                  <a:cubicBezTo>
                    <a:pt x="52" y="57"/>
                    <a:pt x="52" y="57"/>
                    <a:pt x="52" y="57"/>
                  </a:cubicBezTo>
                  <a:cubicBezTo>
                    <a:pt x="59" y="55"/>
                    <a:pt x="59" y="55"/>
                    <a:pt x="59" y="55"/>
                  </a:cubicBezTo>
                  <a:cubicBezTo>
                    <a:pt x="59" y="55"/>
                    <a:pt x="59" y="57"/>
                    <a:pt x="60" y="59"/>
                  </a:cubicBezTo>
                  <a:cubicBezTo>
                    <a:pt x="60" y="59"/>
                    <a:pt x="60" y="60"/>
                    <a:pt x="61" y="61"/>
                  </a:cubicBezTo>
                  <a:cubicBezTo>
                    <a:pt x="61" y="62"/>
                    <a:pt x="61" y="62"/>
                    <a:pt x="61" y="62"/>
                  </a:cubicBezTo>
                  <a:cubicBezTo>
                    <a:pt x="61" y="62"/>
                    <a:pt x="62" y="65"/>
                    <a:pt x="63" y="69"/>
                  </a:cubicBezTo>
                  <a:cubicBezTo>
                    <a:pt x="64" y="72"/>
                    <a:pt x="64" y="74"/>
                    <a:pt x="65" y="77"/>
                  </a:cubicBezTo>
                  <a:cubicBezTo>
                    <a:pt x="66" y="80"/>
                    <a:pt x="67" y="83"/>
                    <a:pt x="68" y="86"/>
                  </a:cubicBezTo>
                  <a:cubicBezTo>
                    <a:pt x="70" y="92"/>
                    <a:pt x="72" y="98"/>
                    <a:pt x="74" y="102"/>
                  </a:cubicBezTo>
                  <a:cubicBezTo>
                    <a:pt x="76" y="107"/>
                    <a:pt x="77" y="109"/>
                    <a:pt x="77" y="109"/>
                  </a:cubicBezTo>
                  <a:cubicBezTo>
                    <a:pt x="80" y="116"/>
                    <a:pt x="80" y="116"/>
                    <a:pt x="80" y="116"/>
                  </a:cubicBezTo>
                  <a:cubicBezTo>
                    <a:pt x="73" y="119"/>
                    <a:pt x="73" y="119"/>
                    <a:pt x="73" y="119"/>
                  </a:cubicBezTo>
                  <a:cubicBezTo>
                    <a:pt x="41" y="132"/>
                    <a:pt x="41" y="132"/>
                    <a:pt x="41" y="132"/>
                  </a:cubicBezTo>
                  <a:lnTo>
                    <a:pt x="35" y="135"/>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8"/>
            <p:cNvSpPr/>
            <p:nvPr/>
          </p:nvSpPr>
          <p:spPr bwMode="auto">
            <a:xfrm>
              <a:off x="3467100" y="-401638"/>
              <a:ext cx="128588" cy="323850"/>
            </a:xfrm>
            <a:custGeom>
              <a:avLst/>
              <a:gdLst>
                <a:gd name="T0" fmla="*/ 3 w 53"/>
                <a:gd name="T1" fmla="*/ 119 h 133"/>
                <a:gd name="T2" fmla="*/ 2 w 53"/>
                <a:gd name="T3" fmla="*/ 106 h 133"/>
                <a:gd name="T4" fmla="*/ 1 w 53"/>
                <a:gd name="T5" fmla="*/ 87 h 133"/>
                <a:gd name="T6" fmla="*/ 0 w 53"/>
                <a:gd name="T7" fmla="*/ 79 h 133"/>
                <a:gd name="T8" fmla="*/ 34 w 53"/>
                <a:gd name="T9" fmla="*/ 78 h 133"/>
                <a:gd name="T10" fmla="*/ 34 w 53"/>
                <a:gd name="T11" fmla="*/ 85 h 133"/>
                <a:gd name="T12" fmla="*/ 35 w 53"/>
                <a:gd name="T13" fmla="*/ 102 h 133"/>
                <a:gd name="T14" fmla="*/ 36 w 53"/>
                <a:gd name="T15" fmla="*/ 109 h 133"/>
                <a:gd name="T16" fmla="*/ 18 w 53"/>
                <a:gd name="T17" fmla="*/ 110 h 133"/>
                <a:gd name="T18" fmla="*/ 28 w 53"/>
                <a:gd name="T19" fmla="*/ 103 h 133"/>
                <a:gd name="T20" fmla="*/ 27 w 53"/>
                <a:gd name="T21" fmla="*/ 86 h 133"/>
                <a:gd name="T22" fmla="*/ 9 w 53"/>
                <a:gd name="T23" fmla="*/ 98 h 133"/>
                <a:gd name="T24" fmla="*/ 10 w 53"/>
                <a:gd name="T25" fmla="*/ 112 h 133"/>
                <a:gd name="T26" fmla="*/ 45 w 53"/>
                <a:gd name="T27" fmla="*/ 120 h 133"/>
                <a:gd name="T28" fmla="*/ 43 w 53"/>
                <a:gd name="T29" fmla="*/ 104 h 133"/>
                <a:gd name="T30" fmla="*/ 42 w 53"/>
                <a:gd name="T31" fmla="*/ 90 h 133"/>
                <a:gd name="T32" fmla="*/ 42 w 53"/>
                <a:gd name="T33" fmla="*/ 69 h 133"/>
                <a:gd name="T34" fmla="*/ 0 w 53"/>
                <a:gd name="T35" fmla="*/ 66 h 133"/>
                <a:gd name="T36" fmla="*/ 1 w 53"/>
                <a:gd name="T37" fmla="*/ 45 h 133"/>
                <a:gd name="T38" fmla="*/ 3 w 53"/>
                <a:gd name="T39" fmla="*/ 16 h 133"/>
                <a:gd name="T40" fmla="*/ 4 w 53"/>
                <a:gd name="T41" fmla="*/ 8 h 133"/>
                <a:gd name="T42" fmla="*/ 46 w 53"/>
                <a:gd name="T43" fmla="*/ 6 h 133"/>
                <a:gd name="T44" fmla="*/ 52 w 53"/>
                <a:gd name="T45" fmla="*/ 15 h 133"/>
                <a:gd name="T46" fmla="*/ 50 w 53"/>
                <a:gd name="T47" fmla="*/ 43 h 133"/>
                <a:gd name="T48" fmla="*/ 49 w 53"/>
                <a:gd name="T49" fmla="*/ 54 h 133"/>
                <a:gd name="T50" fmla="*/ 23 w 53"/>
                <a:gd name="T51" fmla="*/ 54 h 133"/>
                <a:gd name="T52" fmla="*/ 16 w 53"/>
                <a:gd name="T53" fmla="*/ 50 h 133"/>
                <a:gd name="T54" fmla="*/ 17 w 53"/>
                <a:gd name="T55" fmla="*/ 38 h 133"/>
                <a:gd name="T56" fmla="*/ 17 w 53"/>
                <a:gd name="T57" fmla="*/ 25 h 133"/>
                <a:gd name="T58" fmla="*/ 36 w 53"/>
                <a:gd name="T59" fmla="*/ 23 h 133"/>
                <a:gd name="T60" fmla="*/ 35 w 53"/>
                <a:gd name="T61" fmla="*/ 30 h 133"/>
                <a:gd name="T62" fmla="*/ 24 w 53"/>
                <a:gd name="T63" fmla="*/ 44 h 133"/>
                <a:gd name="T64" fmla="*/ 42 w 53"/>
                <a:gd name="T65" fmla="*/ 42 h 133"/>
                <a:gd name="T66" fmla="*/ 45 w 53"/>
                <a:gd name="T67" fmla="*/ 14 h 133"/>
                <a:gd name="T68" fmla="*/ 11 w 53"/>
                <a:gd name="T69" fmla="*/ 11 h 133"/>
                <a:gd name="T70" fmla="*/ 9 w 53"/>
                <a:gd name="T71" fmla="*/ 26 h 133"/>
                <a:gd name="T72" fmla="*/ 8 w 53"/>
                <a:gd name="T73" fmla="*/ 54 h 133"/>
                <a:gd name="T74" fmla="*/ 49 w 53"/>
                <a:gd name="T75" fmla="*/ 63 h 133"/>
                <a:gd name="T76" fmla="*/ 49 w 53"/>
                <a:gd name="T77" fmla="*/ 77 h 133"/>
                <a:gd name="T78" fmla="*/ 50 w 53"/>
                <a:gd name="T79" fmla="*/ 92 h 133"/>
                <a:gd name="T80" fmla="*/ 51 w 53"/>
                <a:gd name="T81" fmla="*/ 108 h 133"/>
                <a:gd name="T82" fmla="*/ 53 w 53"/>
                <a:gd name="T83" fmla="*/ 126 h 133"/>
                <a:gd name="T84" fmla="*/ 5 w 53"/>
                <a:gd name="T85"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 h="133">
                  <a:moveTo>
                    <a:pt x="5" y="133"/>
                  </a:moveTo>
                  <a:cubicBezTo>
                    <a:pt x="4" y="125"/>
                    <a:pt x="4" y="125"/>
                    <a:pt x="4" y="125"/>
                  </a:cubicBezTo>
                  <a:cubicBezTo>
                    <a:pt x="4" y="125"/>
                    <a:pt x="4" y="123"/>
                    <a:pt x="3" y="119"/>
                  </a:cubicBezTo>
                  <a:cubicBezTo>
                    <a:pt x="3" y="117"/>
                    <a:pt x="3" y="115"/>
                    <a:pt x="3" y="113"/>
                  </a:cubicBezTo>
                  <a:cubicBezTo>
                    <a:pt x="2" y="112"/>
                    <a:pt x="2" y="111"/>
                    <a:pt x="2" y="110"/>
                  </a:cubicBezTo>
                  <a:cubicBezTo>
                    <a:pt x="2" y="108"/>
                    <a:pt x="2" y="107"/>
                    <a:pt x="2" y="106"/>
                  </a:cubicBezTo>
                  <a:cubicBezTo>
                    <a:pt x="2" y="104"/>
                    <a:pt x="2" y="101"/>
                    <a:pt x="1" y="99"/>
                  </a:cubicBezTo>
                  <a:cubicBezTo>
                    <a:pt x="1" y="97"/>
                    <a:pt x="1" y="94"/>
                    <a:pt x="1" y="93"/>
                  </a:cubicBezTo>
                  <a:cubicBezTo>
                    <a:pt x="1" y="89"/>
                    <a:pt x="1" y="87"/>
                    <a:pt x="1" y="87"/>
                  </a:cubicBezTo>
                  <a:cubicBezTo>
                    <a:pt x="1" y="87"/>
                    <a:pt x="1" y="85"/>
                    <a:pt x="1" y="83"/>
                  </a:cubicBezTo>
                  <a:cubicBezTo>
                    <a:pt x="1" y="82"/>
                    <a:pt x="1" y="81"/>
                    <a:pt x="0" y="80"/>
                  </a:cubicBezTo>
                  <a:cubicBezTo>
                    <a:pt x="0" y="79"/>
                    <a:pt x="0" y="79"/>
                    <a:pt x="0" y="79"/>
                  </a:cubicBezTo>
                  <a:cubicBezTo>
                    <a:pt x="8" y="79"/>
                    <a:pt x="8" y="79"/>
                    <a:pt x="8" y="79"/>
                  </a:cubicBezTo>
                  <a:cubicBezTo>
                    <a:pt x="27" y="78"/>
                    <a:pt x="27" y="78"/>
                    <a:pt x="27" y="78"/>
                  </a:cubicBezTo>
                  <a:cubicBezTo>
                    <a:pt x="34" y="78"/>
                    <a:pt x="34" y="78"/>
                    <a:pt x="34" y="78"/>
                  </a:cubicBezTo>
                  <a:cubicBezTo>
                    <a:pt x="34" y="78"/>
                    <a:pt x="34" y="79"/>
                    <a:pt x="34" y="79"/>
                  </a:cubicBezTo>
                  <a:cubicBezTo>
                    <a:pt x="34" y="80"/>
                    <a:pt x="34" y="81"/>
                    <a:pt x="34" y="82"/>
                  </a:cubicBezTo>
                  <a:cubicBezTo>
                    <a:pt x="34" y="83"/>
                    <a:pt x="34" y="85"/>
                    <a:pt x="34" y="85"/>
                  </a:cubicBezTo>
                  <a:cubicBezTo>
                    <a:pt x="34" y="85"/>
                    <a:pt x="34" y="86"/>
                    <a:pt x="34" y="88"/>
                  </a:cubicBezTo>
                  <a:cubicBezTo>
                    <a:pt x="34" y="89"/>
                    <a:pt x="34" y="92"/>
                    <a:pt x="35" y="94"/>
                  </a:cubicBezTo>
                  <a:cubicBezTo>
                    <a:pt x="35" y="98"/>
                    <a:pt x="35" y="102"/>
                    <a:pt x="35" y="102"/>
                  </a:cubicBezTo>
                  <a:cubicBezTo>
                    <a:pt x="35" y="102"/>
                    <a:pt x="35" y="104"/>
                    <a:pt x="35" y="106"/>
                  </a:cubicBezTo>
                  <a:cubicBezTo>
                    <a:pt x="35" y="107"/>
                    <a:pt x="36" y="108"/>
                    <a:pt x="36" y="108"/>
                  </a:cubicBezTo>
                  <a:cubicBezTo>
                    <a:pt x="36" y="109"/>
                    <a:pt x="36" y="109"/>
                    <a:pt x="36" y="109"/>
                  </a:cubicBezTo>
                  <a:cubicBezTo>
                    <a:pt x="28" y="110"/>
                    <a:pt x="28" y="110"/>
                    <a:pt x="28" y="110"/>
                  </a:cubicBezTo>
                  <a:cubicBezTo>
                    <a:pt x="18" y="111"/>
                    <a:pt x="18" y="111"/>
                    <a:pt x="18" y="111"/>
                  </a:cubicBezTo>
                  <a:cubicBezTo>
                    <a:pt x="18" y="111"/>
                    <a:pt x="18" y="111"/>
                    <a:pt x="18" y="110"/>
                  </a:cubicBezTo>
                  <a:cubicBezTo>
                    <a:pt x="17" y="109"/>
                    <a:pt x="17" y="108"/>
                    <a:pt x="17" y="107"/>
                  </a:cubicBezTo>
                  <a:cubicBezTo>
                    <a:pt x="17" y="106"/>
                    <a:pt x="17" y="104"/>
                    <a:pt x="17" y="104"/>
                  </a:cubicBezTo>
                  <a:cubicBezTo>
                    <a:pt x="28" y="103"/>
                    <a:pt x="28" y="103"/>
                    <a:pt x="28" y="103"/>
                  </a:cubicBezTo>
                  <a:cubicBezTo>
                    <a:pt x="28" y="103"/>
                    <a:pt x="28" y="99"/>
                    <a:pt x="27" y="94"/>
                  </a:cubicBezTo>
                  <a:cubicBezTo>
                    <a:pt x="27" y="92"/>
                    <a:pt x="27" y="90"/>
                    <a:pt x="27" y="88"/>
                  </a:cubicBezTo>
                  <a:cubicBezTo>
                    <a:pt x="27" y="87"/>
                    <a:pt x="27" y="86"/>
                    <a:pt x="27" y="86"/>
                  </a:cubicBezTo>
                  <a:cubicBezTo>
                    <a:pt x="8" y="86"/>
                    <a:pt x="8" y="86"/>
                    <a:pt x="8" y="86"/>
                  </a:cubicBezTo>
                  <a:cubicBezTo>
                    <a:pt x="8" y="86"/>
                    <a:pt x="8" y="89"/>
                    <a:pt x="8" y="92"/>
                  </a:cubicBezTo>
                  <a:cubicBezTo>
                    <a:pt x="8" y="94"/>
                    <a:pt x="9" y="96"/>
                    <a:pt x="9" y="98"/>
                  </a:cubicBezTo>
                  <a:cubicBezTo>
                    <a:pt x="9" y="101"/>
                    <a:pt x="9" y="103"/>
                    <a:pt x="9" y="105"/>
                  </a:cubicBezTo>
                  <a:cubicBezTo>
                    <a:pt x="9" y="107"/>
                    <a:pt x="9" y="108"/>
                    <a:pt x="9" y="109"/>
                  </a:cubicBezTo>
                  <a:cubicBezTo>
                    <a:pt x="10" y="110"/>
                    <a:pt x="10" y="111"/>
                    <a:pt x="10" y="112"/>
                  </a:cubicBezTo>
                  <a:cubicBezTo>
                    <a:pt x="10" y="115"/>
                    <a:pt x="10" y="117"/>
                    <a:pt x="10" y="119"/>
                  </a:cubicBezTo>
                  <a:cubicBezTo>
                    <a:pt x="11" y="122"/>
                    <a:pt x="11" y="124"/>
                    <a:pt x="11" y="124"/>
                  </a:cubicBezTo>
                  <a:cubicBezTo>
                    <a:pt x="45" y="120"/>
                    <a:pt x="45" y="120"/>
                    <a:pt x="45" y="120"/>
                  </a:cubicBezTo>
                  <a:cubicBezTo>
                    <a:pt x="45" y="120"/>
                    <a:pt x="45" y="117"/>
                    <a:pt x="44" y="113"/>
                  </a:cubicBezTo>
                  <a:cubicBezTo>
                    <a:pt x="44" y="111"/>
                    <a:pt x="44" y="110"/>
                    <a:pt x="44" y="109"/>
                  </a:cubicBezTo>
                  <a:cubicBezTo>
                    <a:pt x="44" y="107"/>
                    <a:pt x="44" y="106"/>
                    <a:pt x="43" y="104"/>
                  </a:cubicBezTo>
                  <a:cubicBezTo>
                    <a:pt x="43" y="101"/>
                    <a:pt x="43" y="98"/>
                    <a:pt x="43" y="95"/>
                  </a:cubicBezTo>
                  <a:cubicBezTo>
                    <a:pt x="43" y="94"/>
                    <a:pt x="43" y="93"/>
                    <a:pt x="43" y="93"/>
                  </a:cubicBezTo>
                  <a:cubicBezTo>
                    <a:pt x="43" y="92"/>
                    <a:pt x="43" y="91"/>
                    <a:pt x="42" y="90"/>
                  </a:cubicBezTo>
                  <a:cubicBezTo>
                    <a:pt x="42" y="89"/>
                    <a:pt x="42" y="87"/>
                    <a:pt x="42" y="86"/>
                  </a:cubicBezTo>
                  <a:cubicBezTo>
                    <a:pt x="42" y="83"/>
                    <a:pt x="42" y="80"/>
                    <a:pt x="42" y="77"/>
                  </a:cubicBezTo>
                  <a:cubicBezTo>
                    <a:pt x="42" y="73"/>
                    <a:pt x="42" y="69"/>
                    <a:pt x="42" y="69"/>
                  </a:cubicBezTo>
                  <a:cubicBezTo>
                    <a:pt x="8" y="70"/>
                    <a:pt x="8" y="70"/>
                    <a:pt x="8" y="70"/>
                  </a:cubicBezTo>
                  <a:cubicBezTo>
                    <a:pt x="0" y="70"/>
                    <a:pt x="0" y="70"/>
                    <a:pt x="0" y="70"/>
                  </a:cubicBezTo>
                  <a:cubicBezTo>
                    <a:pt x="0" y="70"/>
                    <a:pt x="0" y="68"/>
                    <a:pt x="0" y="66"/>
                  </a:cubicBezTo>
                  <a:cubicBezTo>
                    <a:pt x="0" y="64"/>
                    <a:pt x="0" y="62"/>
                    <a:pt x="0" y="62"/>
                  </a:cubicBezTo>
                  <a:cubicBezTo>
                    <a:pt x="0" y="62"/>
                    <a:pt x="0" y="59"/>
                    <a:pt x="0" y="54"/>
                  </a:cubicBezTo>
                  <a:cubicBezTo>
                    <a:pt x="0" y="51"/>
                    <a:pt x="1" y="48"/>
                    <a:pt x="1" y="45"/>
                  </a:cubicBezTo>
                  <a:cubicBezTo>
                    <a:pt x="1" y="42"/>
                    <a:pt x="1" y="38"/>
                    <a:pt x="1" y="35"/>
                  </a:cubicBezTo>
                  <a:cubicBezTo>
                    <a:pt x="1" y="32"/>
                    <a:pt x="2" y="28"/>
                    <a:pt x="2" y="25"/>
                  </a:cubicBezTo>
                  <a:cubicBezTo>
                    <a:pt x="2" y="22"/>
                    <a:pt x="2" y="19"/>
                    <a:pt x="3" y="16"/>
                  </a:cubicBezTo>
                  <a:cubicBezTo>
                    <a:pt x="3" y="15"/>
                    <a:pt x="3" y="14"/>
                    <a:pt x="3" y="13"/>
                  </a:cubicBezTo>
                  <a:cubicBezTo>
                    <a:pt x="3" y="12"/>
                    <a:pt x="3" y="11"/>
                    <a:pt x="3" y="10"/>
                  </a:cubicBezTo>
                  <a:cubicBezTo>
                    <a:pt x="3" y="9"/>
                    <a:pt x="4" y="8"/>
                    <a:pt x="4" y="8"/>
                  </a:cubicBezTo>
                  <a:cubicBezTo>
                    <a:pt x="4" y="0"/>
                    <a:pt x="4" y="0"/>
                    <a:pt x="4" y="0"/>
                  </a:cubicBezTo>
                  <a:cubicBezTo>
                    <a:pt x="12" y="1"/>
                    <a:pt x="12" y="1"/>
                    <a:pt x="12" y="1"/>
                  </a:cubicBezTo>
                  <a:cubicBezTo>
                    <a:pt x="46" y="6"/>
                    <a:pt x="46" y="6"/>
                    <a:pt x="46" y="6"/>
                  </a:cubicBezTo>
                  <a:cubicBezTo>
                    <a:pt x="53" y="7"/>
                    <a:pt x="53" y="7"/>
                    <a:pt x="53" y="7"/>
                  </a:cubicBezTo>
                  <a:cubicBezTo>
                    <a:pt x="52" y="13"/>
                    <a:pt x="52" y="13"/>
                    <a:pt x="52" y="13"/>
                  </a:cubicBezTo>
                  <a:cubicBezTo>
                    <a:pt x="52" y="13"/>
                    <a:pt x="52" y="14"/>
                    <a:pt x="52" y="15"/>
                  </a:cubicBezTo>
                  <a:cubicBezTo>
                    <a:pt x="52" y="16"/>
                    <a:pt x="52" y="17"/>
                    <a:pt x="52" y="19"/>
                  </a:cubicBezTo>
                  <a:cubicBezTo>
                    <a:pt x="51" y="22"/>
                    <a:pt x="51" y="26"/>
                    <a:pt x="50" y="31"/>
                  </a:cubicBezTo>
                  <a:cubicBezTo>
                    <a:pt x="50" y="35"/>
                    <a:pt x="50" y="39"/>
                    <a:pt x="50" y="43"/>
                  </a:cubicBezTo>
                  <a:cubicBezTo>
                    <a:pt x="50" y="46"/>
                    <a:pt x="49" y="48"/>
                    <a:pt x="49" y="48"/>
                  </a:cubicBezTo>
                  <a:cubicBezTo>
                    <a:pt x="49" y="48"/>
                    <a:pt x="49" y="50"/>
                    <a:pt x="49" y="51"/>
                  </a:cubicBezTo>
                  <a:cubicBezTo>
                    <a:pt x="49" y="52"/>
                    <a:pt x="49" y="53"/>
                    <a:pt x="49" y="54"/>
                  </a:cubicBezTo>
                  <a:cubicBezTo>
                    <a:pt x="49" y="54"/>
                    <a:pt x="49" y="55"/>
                    <a:pt x="49" y="55"/>
                  </a:cubicBezTo>
                  <a:cubicBezTo>
                    <a:pt x="42" y="55"/>
                    <a:pt x="42" y="55"/>
                    <a:pt x="42" y="55"/>
                  </a:cubicBezTo>
                  <a:cubicBezTo>
                    <a:pt x="23" y="54"/>
                    <a:pt x="23" y="54"/>
                    <a:pt x="23" y="54"/>
                  </a:cubicBezTo>
                  <a:cubicBezTo>
                    <a:pt x="16" y="54"/>
                    <a:pt x="16" y="54"/>
                    <a:pt x="16" y="54"/>
                  </a:cubicBezTo>
                  <a:cubicBezTo>
                    <a:pt x="16" y="54"/>
                    <a:pt x="16" y="54"/>
                    <a:pt x="16" y="53"/>
                  </a:cubicBezTo>
                  <a:cubicBezTo>
                    <a:pt x="16" y="52"/>
                    <a:pt x="16" y="51"/>
                    <a:pt x="16" y="50"/>
                  </a:cubicBezTo>
                  <a:cubicBezTo>
                    <a:pt x="16" y="49"/>
                    <a:pt x="16" y="47"/>
                    <a:pt x="16" y="47"/>
                  </a:cubicBezTo>
                  <a:cubicBezTo>
                    <a:pt x="16" y="47"/>
                    <a:pt x="16" y="46"/>
                    <a:pt x="16" y="44"/>
                  </a:cubicBezTo>
                  <a:cubicBezTo>
                    <a:pt x="16" y="42"/>
                    <a:pt x="16" y="40"/>
                    <a:pt x="17" y="38"/>
                  </a:cubicBezTo>
                  <a:cubicBezTo>
                    <a:pt x="17" y="33"/>
                    <a:pt x="17" y="29"/>
                    <a:pt x="17" y="29"/>
                  </a:cubicBezTo>
                  <a:cubicBezTo>
                    <a:pt x="17" y="29"/>
                    <a:pt x="17" y="28"/>
                    <a:pt x="17" y="28"/>
                  </a:cubicBezTo>
                  <a:cubicBezTo>
                    <a:pt x="17" y="27"/>
                    <a:pt x="17" y="26"/>
                    <a:pt x="17" y="25"/>
                  </a:cubicBezTo>
                  <a:cubicBezTo>
                    <a:pt x="18" y="23"/>
                    <a:pt x="18" y="22"/>
                    <a:pt x="18" y="22"/>
                  </a:cubicBezTo>
                  <a:cubicBezTo>
                    <a:pt x="25" y="22"/>
                    <a:pt x="25" y="22"/>
                    <a:pt x="25" y="22"/>
                  </a:cubicBezTo>
                  <a:cubicBezTo>
                    <a:pt x="36" y="23"/>
                    <a:pt x="36" y="23"/>
                    <a:pt x="36" y="23"/>
                  </a:cubicBezTo>
                  <a:cubicBezTo>
                    <a:pt x="36" y="23"/>
                    <a:pt x="36" y="25"/>
                    <a:pt x="35" y="27"/>
                  </a:cubicBezTo>
                  <a:cubicBezTo>
                    <a:pt x="35" y="28"/>
                    <a:pt x="35" y="29"/>
                    <a:pt x="35" y="29"/>
                  </a:cubicBezTo>
                  <a:cubicBezTo>
                    <a:pt x="35" y="30"/>
                    <a:pt x="35" y="30"/>
                    <a:pt x="35" y="30"/>
                  </a:cubicBezTo>
                  <a:cubicBezTo>
                    <a:pt x="24" y="29"/>
                    <a:pt x="24" y="29"/>
                    <a:pt x="24" y="29"/>
                  </a:cubicBezTo>
                  <a:cubicBezTo>
                    <a:pt x="24" y="29"/>
                    <a:pt x="24" y="34"/>
                    <a:pt x="24" y="38"/>
                  </a:cubicBezTo>
                  <a:cubicBezTo>
                    <a:pt x="24" y="40"/>
                    <a:pt x="24" y="43"/>
                    <a:pt x="24" y="44"/>
                  </a:cubicBezTo>
                  <a:cubicBezTo>
                    <a:pt x="23" y="46"/>
                    <a:pt x="23" y="47"/>
                    <a:pt x="23" y="47"/>
                  </a:cubicBezTo>
                  <a:cubicBezTo>
                    <a:pt x="42" y="48"/>
                    <a:pt x="42" y="48"/>
                    <a:pt x="42" y="48"/>
                  </a:cubicBezTo>
                  <a:cubicBezTo>
                    <a:pt x="42" y="48"/>
                    <a:pt x="42" y="46"/>
                    <a:pt x="42" y="42"/>
                  </a:cubicBezTo>
                  <a:cubicBezTo>
                    <a:pt x="43" y="39"/>
                    <a:pt x="43" y="35"/>
                    <a:pt x="43" y="30"/>
                  </a:cubicBezTo>
                  <a:cubicBezTo>
                    <a:pt x="44" y="26"/>
                    <a:pt x="44" y="21"/>
                    <a:pt x="44" y="18"/>
                  </a:cubicBezTo>
                  <a:cubicBezTo>
                    <a:pt x="44" y="16"/>
                    <a:pt x="45" y="15"/>
                    <a:pt x="45" y="14"/>
                  </a:cubicBezTo>
                  <a:cubicBezTo>
                    <a:pt x="45" y="13"/>
                    <a:pt x="45" y="13"/>
                    <a:pt x="45" y="13"/>
                  </a:cubicBezTo>
                  <a:cubicBezTo>
                    <a:pt x="11" y="9"/>
                    <a:pt x="11" y="9"/>
                    <a:pt x="11" y="9"/>
                  </a:cubicBezTo>
                  <a:cubicBezTo>
                    <a:pt x="11" y="9"/>
                    <a:pt x="11" y="10"/>
                    <a:pt x="11" y="11"/>
                  </a:cubicBezTo>
                  <a:cubicBezTo>
                    <a:pt x="11" y="12"/>
                    <a:pt x="10" y="13"/>
                    <a:pt x="10" y="14"/>
                  </a:cubicBezTo>
                  <a:cubicBezTo>
                    <a:pt x="10" y="15"/>
                    <a:pt x="10" y="16"/>
                    <a:pt x="10" y="17"/>
                  </a:cubicBezTo>
                  <a:cubicBezTo>
                    <a:pt x="10" y="20"/>
                    <a:pt x="9" y="23"/>
                    <a:pt x="9" y="26"/>
                  </a:cubicBezTo>
                  <a:cubicBezTo>
                    <a:pt x="9" y="29"/>
                    <a:pt x="9" y="32"/>
                    <a:pt x="9" y="35"/>
                  </a:cubicBezTo>
                  <a:cubicBezTo>
                    <a:pt x="8" y="39"/>
                    <a:pt x="8" y="42"/>
                    <a:pt x="8" y="45"/>
                  </a:cubicBezTo>
                  <a:cubicBezTo>
                    <a:pt x="8" y="48"/>
                    <a:pt x="8" y="51"/>
                    <a:pt x="8" y="54"/>
                  </a:cubicBezTo>
                  <a:cubicBezTo>
                    <a:pt x="8" y="59"/>
                    <a:pt x="8" y="62"/>
                    <a:pt x="8" y="62"/>
                  </a:cubicBezTo>
                  <a:cubicBezTo>
                    <a:pt x="42" y="63"/>
                    <a:pt x="42" y="63"/>
                    <a:pt x="42" y="63"/>
                  </a:cubicBezTo>
                  <a:cubicBezTo>
                    <a:pt x="49" y="63"/>
                    <a:pt x="49" y="63"/>
                    <a:pt x="49" y="63"/>
                  </a:cubicBezTo>
                  <a:cubicBezTo>
                    <a:pt x="49" y="63"/>
                    <a:pt x="49" y="64"/>
                    <a:pt x="49" y="66"/>
                  </a:cubicBezTo>
                  <a:cubicBezTo>
                    <a:pt x="49" y="68"/>
                    <a:pt x="49" y="69"/>
                    <a:pt x="49" y="69"/>
                  </a:cubicBezTo>
                  <a:cubicBezTo>
                    <a:pt x="49" y="69"/>
                    <a:pt x="49" y="73"/>
                    <a:pt x="49" y="77"/>
                  </a:cubicBezTo>
                  <a:cubicBezTo>
                    <a:pt x="49" y="80"/>
                    <a:pt x="49" y="82"/>
                    <a:pt x="50" y="85"/>
                  </a:cubicBezTo>
                  <a:cubicBezTo>
                    <a:pt x="50" y="87"/>
                    <a:pt x="50" y="88"/>
                    <a:pt x="50" y="90"/>
                  </a:cubicBezTo>
                  <a:cubicBezTo>
                    <a:pt x="50" y="91"/>
                    <a:pt x="50" y="91"/>
                    <a:pt x="50" y="92"/>
                  </a:cubicBezTo>
                  <a:cubicBezTo>
                    <a:pt x="50" y="93"/>
                    <a:pt x="50" y="94"/>
                    <a:pt x="50" y="95"/>
                  </a:cubicBezTo>
                  <a:cubicBezTo>
                    <a:pt x="50" y="98"/>
                    <a:pt x="51" y="101"/>
                    <a:pt x="51" y="104"/>
                  </a:cubicBezTo>
                  <a:cubicBezTo>
                    <a:pt x="51" y="105"/>
                    <a:pt x="51" y="107"/>
                    <a:pt x="51" y="108"/>
                  </a:cubicBezTo>
                  <a:cubicBezTo>
                    <a:pt x="51" y="109"/>
                    <a:pt x="51" y="111"/>
                    <a:pt x="51" y="112"/>
                  </a:cubicBezTo>
                  <a:cubicBezTo>
                    <a:pt x="52" y="116"/>
                    <a:pt x="52" y="120"/>
                    <a:pt x="52" y="120"/>
                  </a:cubicBezTo>
                  <a:cubicBezTo>
                    <a:pt x="53" y="126"/>
                    <a:pt x="53" y="126"/>
                    <a:pt x="53" y="126"/>
                  </a:cubicBezTo>
                  <a:cubicBezTo>
                    <a:pt x="46" y="127"/>
                    <a:pt x="46" y="127"/>
                    <a:pt x="46" y="127"/>
                  </a:cubicBezTo>
                  <a:cubicBezTo>
                    <a:pt x="12" y="132"/>
                    <a:pt x="12" y="132"/>
                    <a:pt x="12" y="132"/>
                  </a:cubicBezTo>
                  <a:lnTo>
                    <a:pt x="5" y="133"/>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9"/>
            <p:cNvSpPr/>
            <p:nvPr/>
          </p:nvSpPr>
          <p:spPr bwMode="auto">
            <a:xfrm>
              <a:off x="3476625" y="-712788"/>
              <a:ext cx="193675" cy="328613"/>
            </a:xfrm>
            <a:custGeom>
              <a:avLst/>
              <a:gdLst>
                <a:gd name="T0" fmla="*/ 2 w 80"/>
                <a:gd name="T1" fmla="*/ 121 h 135"/>
                <a:gd name="T2" fmla="*/ 2 w 80"/>
                <a:gd name="T3" fmla="*/ 115 h 135"/>
                <a:gd name="T4" fmla="*/ 7 w 80"/>
                <a:gd name="T5" fmla="*/ 89 h 135"/>
                <a:gd name="T6" fmla="*/ 9 w 80"/>
                <a:gd name="T7" fmla="*/ 79 h 135"/>
                <a:gd name="T8" fmla="*/ 17 w 80"/>
                <a:gd name="T9" fmla="*/ 77 h 135"/>
                <a:gd name="T10" fmla="*/ 43 w 80"/>
                <a:gd name="T11" fmla="*/ 83 h 135"/>
                <a:gd name="T12" fmla="*/ 41 w 80"/>
                <a:gd name="T13" fmla="*/ 90 h 135"/>
                <a:gd name="T14" fmla="*/ 38 w 80"/>
                <a:gd name="T15" fmla="*/ 107 h 135"/>
                <a:gd name="T16" fmla="*/ 37 w 80"/>
                <a:gd name="T17" fmla="*/ 110 h 135"/>
                <a:gd name="T18" fmla="*/ 29 w 80"/>
                <a:gd name="T19" fmla="*/ 112 h 135"/>
                <a:gd name="T20" fmla="*/ 19 w 80"/>
                <a:gd name="T21" fmla="*/ 107 h 135"/>
                <a:gd name="T22" fmla="*/ 20 w 80"/>
                <a:gd name="T23" fmla="*/ 103 h 135"/>
                <a:gd name="T24" fmla="*/ 32 w 80"/>
                <a:gd name="T25" fmla="*/ 97 h 135"/>
                <a:gd name="T26" fmla="*/ 16 w 80"/>
                <a:gd name="T27" fmla="*/ 84 h 135"/>
                <a:gd name="T28" fmla="*/ 12 w 80"/>
                <a:gd name="T29" fmla="*/ 103 h 135"/>
                <a:gd name="T30" fmla="*/ 9 w 80"/>
                <a:gd name="T31" fmla="*/ 120 h 135"/>
                <a:gd name="T32" fmla="*/ 43 w 80"/>
                <a:gd name="T33" fmla="*/ 127 h 135"/>
                <a:gd name="T34" fmla="*/ 43 w 80"/>
                <a:gd name="T35" fmla="*/ 122 h 135"/>
                <a:gd name="T36" fmla="*/ 45 w 80"/>
                <a:gd name="T37" fmla="*/ 111 h 135"/>
                <a:gd name="T38" fmla="*/ 49 w 80"/>
                <a:gd name="T39" fmla="*/ 93 h 135"/>
                <a:gd name="T40" fmla="*/ 51 w 80"/>
                <a:gd name="T41" fmla="*/ 85 h 135"/>
                <a:gd name="T42" fmla="*/ 53 w 80"/>
                <a:gd name="T43" fmla="*/ 77 h 135"/>
                <a:gd name="T44" fmla="*/ 13 w 80"/>
                <a:gd name="T45" fmla="*/ 66 h 135"/>
                <a:gd name="T46" fmla="*/ 15 w 80"/>
                <a:gd name="T47" fmla="*/ 57 h 135"/>
                <a:gd name="T48" fmla="*/ 19 w 80"/>
                <a:gd name="T49" fmla="*/ 42 h 135"/>
                <a:gd name="T50" fmla="*/ 32 w 80"/>
                <a:gd name="T51" fmla="*/ 7 h 135"/>
                <a:gd name="T52" fmla="*/ 42 w 80"/>
                <a:gd name="T53" fmla="*/ 3 h 135"/>
                <a:gd name="T54" fmla="*/ 80 w 80"/>
                <a:gd name="T55" fmla="*/ 19 h 135"/>
                <a:gd name="T56" fmla="*/ 77 w 80"/>
                <a:gd name="T57" fmla="*/ 27 h 135"/>
                <a:gd name="T58" fmla="*/ 73 w 80"/>
                <a:gd name="T59" fmla="*/ 36 h 135"/>
                <a:gd name="T60" fmla="*/ 69 w 80"/>
                <a:gd name="T61" fmla="*/ 48 h 135"/>
                <a:gd name="T62" fmla="*/ 66 w 80"/>
                <a:gd name="T63" fmla="*/ 57 h 135"/>
                <a:gd name="T64" fmla="*/ 64 w 80"/>
                <a:gd name="T65" fmla="*/ 65 h 135"/>
                <a:gd name="T66" fmla="*/ 39 w 80"/>
                <a:gd name="T67" fmla="*/ 57 h 135"/>
                <a:gd name="T68" fmla="*/ 34 w 80"/>
                <a:gd name="T69" fmla="*/ 48 h 135"/>
                <a:gd name="T70" fmla="*/ 35 w 80"/>
                <a:gd name="T71" fmla="*/ 45 h 135"/>
                <a:gd name="T72" fmla="*/ 39 w 80"/>
                <a:gd name="T73" fmla="*/ 34 h 135"/>
                <a:gd name="T74" fmla="*/ 41 w 80"/>
                <a:gd name="T75" fmla="*/ 28 h 135"/>
                <a:gd name="T76" fmla="*/ 42 w 80"/>
                <a:gd name="T77" fmla="*/ 24 h 135"/>
                <a:gd name="T78" fmla="*/ 59 w 80"/>
                <a:gd name="T79" fmla="*/ 31 h 135"/>
                <a:gd name="T80" fmla="*/ 58 w 80"/>
                <a:gd name="T81" fmla="*/ 34 h 135"/>
                <a:gd name="T82" fmla="*/ 46 w 80"/>
                <a:gd name="T83" fmla="*/ 34 h 135"/>
                <a:gd name="T84" fmla="*/ 44 w 80"/>
                <a:gd name="T85" fmla="*/ 42 h 135"/>
                <a:gd name="T86" fmla="*/ 41 w 80"/>
                <a:gd name="T87" fmla="*/ 50 h 135"/>
                <a:gd name="T88" fmla="*/ 59 w 80"/>
                <a:gd name="T89" fmla="*/ 56 h 135"/>
                <a:gd name="T90" fmla="*/ 60 w 80"/>
                <a:gd name="T91" fmla="*/ 51 h 135"/>
                <a:gd name="T92" fmla="*/ 64 w 80"/>
                <a:gd name="T93" fmla="*/ 39 h 135"/>
                <a:gd name="T94" fmla="*/ 69 w 80"/>
                <a:gd name="T95" fmla="*/ 28 h 135"/>
                <a:gd name="T96" fmla="*/ 71 w 80"/>
                <a:gd name="T97" fmla="*/ 23 h 135"/>
                <a:gd name="T98" fmla="*/ 29 w 80"/>
                <a:gd name="T99" fmla="*/ 35 h 135"/>
                <a:gd name="T100" fmla="*/ 24 w 80"/>
                <a:gd name="T101" fmla="*/ 53 h 135"/>
                <a:gd name="T102" fmla="*/ 22 w 80"/>
                <a:gd name="T103" fmla="*/ 61 h 135"/>
                <a:gd name="T104" fmla="*/ 62 w 80"/>
                <a:gd name="T105" fmla="*/ 72 h 135"/>
                <a:gd name="T106" fmla="*/ 59 w 80"/>
                <a:gd name="T107" fmla="*/ 81 h 135"/>
                <a:gd name="T108" fmla="*/ 57 w 80"/>
                <a:gd name="T109" fmla="*/ 90 h 135"/>
                <a:gd name="T110" fmla="*/ 54 w 80"/>
                <a:gd name="T111" fmla="*/ 103 h 135"/>
                <a:gd name="T112" fmla="*/ 51 w 80"/>
                <a:gd name="T113" fmla="*/ 120 h 135"/>
                <a:gd name="T114" fmla="*/ 50 w 80"/>
                <a:gd name="T115" fmla="*/ 126 h 135"/>
                <a:gd name="T116" fmla="*/ 49 w 80"/>
                <a:gd name="T117" fmla="*/ 135 h 135"/>
                <a:gd name="T118" fmla="*/ 8 w 80"/>
                <a:gd name="T119" fmla="*/ 12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 h="135">
                  <a:moveTo>
                    <a:pt x="0" y="128"/>
                  </a:moveTo>
                  <a:cubicBezTo>
                    <a:pt x="2" y="121"/>
                    <a:pt x="2" y="121"/>
                    <a:pt x="2" y="121"/>
                  </a:cubicBezTo>
                  <a:cubicBezTo>
                    <a:pt x="2" y="121"/>
                    <a:pt x="2" y="120"/>
                    <a:pt x="2" y="119"/>
                  </a:cubicBezTo>
                  <a:cubicBezTo>
                    <a:pt x="2" y="118"/>
                    <a:pt x="2" y="117"/>
                    <a:pt x="2" y="115"/>
                  </a:cubicBezTo>
                  <a:cubicBezTo>
                    <a:pt x="3" y="111"/>
                    <a:pt x="4" y="106"/>
                    <a:pt x="5" y="102"/>
                  </a:cubicBezTo>
                  <a:cubicBezTo>
                    <a:pt x="6" y="97"/>
                    <a:pt x="6" y="92"/>
                    <a:pt x="7" y="89"/>
                  </a:cubicBezTo>
                  <a:cubicBezTo>
                    <a:pt x="8" y="85"/>
                    <a:pt x="9" y="83"/>
                    <a:pt x="9" y="83"/>
                  </a:cubicBezTo>
                  <a:cubicBezTo>
                    <a:pt x="9" y="83"/>
                    <a:pt x="9" y="81"/>
                    <a:pt x="9" y="79"/>
                  </a:cubicBezTo>
                  <a:cubicBezTo>
                    <a:pt x="10" y="77"/>
                    <a:pt x="10" y="75"/>
                    <a:pt x="10" y="75"/>
                  </a:cubicBezTo>
                  <a:cubicBezTo>
                    <a:pt x="17" y="77"/>
                    <a:pt x="17" y="77"/>
                    <a:pt x="17" y="77"/>
                  </a:cubicBezTo>
                  <a:cubicBezTo>
                    <a:pt x="36" y="81"/>
                    <a:pt x="36" y="81"/>
                    <a:pt x="36" y="81"/>
                  </a:cubicBezTo>
                  <a:cubicBezTo>
                    <a:pt x="43" y="83"/>
                    <a:pt x="43" y="83"/>
                    <a:pt x="43" y="83"/>
                  </a:cubicBezTo>
                  <a:cubicBezTo>
                    <a:pt x="43" y="83"/>
                    <a:pt x="42" y="85"/>
                    <a:pt x="42" y="87"/>
                  </a:cubicBezTo>
                  <a:cubicBezTo>
                    <a:pt x="42" y="88"/>
                    <a:pt x="41" y="90"/>
                    <a:pt x="41" y="90"/>
                  </a:cubicBezTo>
                  <a:cubicBezTo>
                    <a:pt x="41" y="90"/>
                    <a:pt x="40" y="94"/>
                    <a:pt x="39" y="98"/>
                  </a:cubicBezTo>
                  <a:cubicBezTo>
                    <a:pt x="39" y="103"/>
                    <a:pt x="38" y="107"/>
                    <a:pt x="38" y="107"/>
                  </a:cubicBezTo>
                  <a:cubicBezTo>
                    <a:pt x="38" y="107"/>
                    <a:pt x="38" y="107"/>
                    <a:pt x="38" y="108"/>
                  </a:cubicBezTo>
                  <a:cubicBezTo>
                    <a:pt x="37" y="109"/>
                    <a:pt x="37" y="109"/>
                    <a:pt x="37" y="110"/>
                  </a:cubicBezTo>
                  <a:cubicBezTo>
                    <a:pt x="37" y="112"/>
                    <a:pt x="36" y="114"/>
                    <a:pt x="36" y="114"/>
                  </a:cubicBezTo>
                  <a:cubicBezTo>
                    <a:pt x="29" y="112"/>
                    <a:pt x="29" y="112"/>
                    <a:pt x="29" y="112"/>
                  </a:cubicBezTo>
                  <a:cubicBezTo>
                    <a:pt x="19" y="111"/>
                    <a:pt x="19" y="111"/>
                    <a:pt x="19" y="111"/>
                  </a:cubicBezTo>
                  <a:cubicBezTo>
                    <a:pt x="19" y="111"/>
                    <a:pt x="19" y="109"/>
                    <a:pt x="19" y="107"/>
                  </a:cubicBezTo>
                  <a:cubicBezTo>
                    <a:pt x="19" y="106"/>
                    <a:pt x="20" y="105"/>
                    <a:pt x="20" y="105"/>
                  </a:cubicBezTo>
                  <a:cubicBezTo>
                    <a:pt x="20" y="104"/>
                    <a:pt x="20" y="103"/>
                    <a:pt x="20" y="103"/>
                  </a:cubicBezTo>
                  <a:cubicBezTo>
                    <a:pt x="31" y="105"/>
                    <a:pt x="31" y="105"/>
                    <a:pt x="31" y="105"/>
                  </a:cubicBezTo>
                  <a:cubicBezTo>
                    <a:pt x="31" y="105"/>
                    <a:pt x="31" y="101"/>
                    <a:pt x="32" y="97"/>
                  </a:cubicBezTo>
                  <a:cubicBezTo>
                    <a:pt x="33" y="93"/>
                    <a:pt x="34" y="88"/>
                    <a:pt x="34" y="88"/>
                  </a:cubicBezTo>
                  <a:cubicBezTo>
                    <a:pt x="16" y="84"/>
                    <a:pt x="16" y="84"/>
                    <a:pt x="16" y="84"/>
                  </a:cubicBezTo>
                  <a:cubicBezTo>
                    <a:pt x="16" y="84"/>
                    <a:pt x="15" y="87"/>
                    <a:pt x="14" y="90"/>
                  </a:cubicBezTo>
                  <a:cubicBezTo>
                    <a:pt x="14" y="94"/>
                    <a:pt x="13" y="98"/>
                    <a:pt x="12" y="103"/>
                  </a:cubicBezTo>
                  <a:cubicBezTo>
                    <a:pt x="11" y="108"/>
                    <a:pt x="10" y="112"/>
                    <a:pt x="10" y="116"/>
                  </a:cubicBezTo>
                  <a:cubicBezTo>
                    <a:pt x="9" y="118"/>
                    <a:pt x="9" y="119"/>
                    <a:pt x="9" y="120"/>
                  </a:cubicBezTo>
                  <a:cubicBezTo>
                    <a:pt x="9" y="121"/>
                    <a:pt x="9" y="122"/>
                    <a:pt x="9" y="122"/>
                  </a:cubicBezTo>
                  <a:cubicBezTo>
                    <a:pt x="43" y="127"/>
                    <a:pt x="43" y="127"/>
                    <a:pt x="43" y="127"/>
                  </a:cubicBezTo>
                  <a:cubicBezTo>
                    <a:pt x="43" y="127"/>
                    <a:pt x="43" y="126"/>
                    <a:pt x="43" y="125"/>
                  </a:cubicBezTo>
                  <a:cubicBezTo>
                    <a:pt x="43" y="124"/>
                    <a:pt x="43" y="123"/>
                    <a:pt x="43" y="122"/>
                  </a:cubicBezTo>
                  <a:cubicBezTo>
                    <a:pt x="43" y="121"/>
                    <a:pt x="44" y="120"/>
                    <a:pt x="44" y="119"/>
                  </a:cubicBezTo>
                  <a:cubicBezTo>
                    <a:pt x="44" y="117"/>
                    <a:pt x="45" y="114"/>
                    <a:pt x="45" y="111"/>
                  </a:cubicBezTo>
                  <a:cubicBezTo>
                    <a:pt x="46" y="108"/>
                    <a:pt x="46" y="105"/>
                    <a:pt x="47" y="102"/>
                  </a:cubicBezTo>
                  <a:cubicBezTo>
                    <a:pt x="48" y="99"/>
                    <a:pt x="48" y="95"/>
                    <a:pt x="49" y="93"/>
                  </a:cubicBezTo>
                  <a:cubicBezTo>
                    <a:pt x="49" y="91"/>
                    <a:pt x="50" y="90"/>
                    <a:pt x="50" y="88"/>
                  </a:cubicBezTo>
                  <a:cubicBezTo>
                    <a:pt x="50" y="87"/>
                    <a:pt x="51" y="86"/>
                    <a:pt x="51" y="85"/>
                  </a:cubicBezTo>
                  <a:cubicBezTo>
                    <a:pt x="51" y="82"/>
                    <a:pt x="52" y="80"/>
                    <a:pt x="52" y="79"/>
                  </a:cubicBezTo>
                  <a:cubicBezTo>
                    <a:pt x="53" y="78"/>
                    <a:pt x="53" y="77"/>
                    <a:pt x="53" y="77"/>
                  </a:cubicBezTo>
                  <a:cubicBezTo>
                    <a:pt x="20" y="68"/>
                    <a:pt x="20" y="68"/>
                    <a:pt x="20" y="68"/>
                  </a:cubicBezTo>
                  <a:cubicBezTo>
                    <a:pt x="13" y="66"/>
                    <a:pt x="13" y="66"/>
                    <a:pt x="13" y="66"/>
                  </a:cubicBezTo>
                  <a:cubicBezTo>
                    <a:pt x="15" y="59"/>
                    <a:pt x="15" y="59"/>
                    <a:pt x="15" y="59"/>
                  </a:cubicBezTo>
                  <a:cubicBezTo>
                    <a:pt x="15" y="59"/>
                    <a:pt x="15" y="58"/>
                    <a:pt x="15" y="57"/>
                  </a:cubicBezTo>
                  <a:cubicBezTo>
                    <a:pt x="16" y="55"/>
                    <a:pt x="16" y="53"/>
                    <a:pt x="17" y="51"/>
                  </a:cubicBezTo>
                  <a:cubicBezTo>
                    <a:pt x="18" y="48"/>
                    <a:pt x="19" y="46"/>
                    <a:pt x="19" y="42"/>
                  </a:cubicBezTo>
                  <a:cubicBezTo>
                    <a:pt x="20" y="39"/>
                    <a:pt x="21" y="36"/>
                    <a:pt x="23" y="33"/>
                  </a:cubicBezTo>
                  <a:cubicBezTo>
                    <a:pt x="27" y="20"/>
                    <a:pt x="32" y="7"/>
                    <a:pt x="32" y="7"/>
                  </a:cubicBezTo>
                  <a:cubicBezTo>
                    <a:pt x="35" y="0"/>
                    <a:pt x="35" y="0"/>
                    <a:pt x="35" y="0"/>
                  </a:cubicBezTo>
                  <a:cubicBezTo>
                    <a:pt x="42" y="3"/>
                    <a:pt x="42" y="3"/>
                    <a:pt x="42" y="3"/>
                  </a:cubicBezTo>
                  <a:cubicBezTo>
                    <a:pt x="73" y="16"/>
                    <a:pt x="73" y="16"/>
                    <a:pt x="73" y="16"/>
                  </a:cubicBezTo>
                  <a:cubicBezTo>
                    <a:pt x="80" y="19"/>
                    <a:pt x="80" y="19"/>
                    <a:pt x="80" y="19"/>
                  </a:cubicBezTo>
                  <a:cubicBezTo>
                    <a:pt x="77" y="26"/>
                    <a:pt x="77" y="26"/>
                    <a:pt x="77" y="26"/>
                  </a:cubicBezTo>
                  <a:cubicBezTo>
                    <a:pt x="77" y="26"/>
                    <a:pt x="77" y="26"/>
                    <a:pt x="77" y="27"/>
                  </a:cubicBezTo>
                  <a:cubicBezTo>
                    <a:pt x="76" y="28"/>
                    <a:pt x="76" y="29"/>
                    <a:pt x="75" y="31"/>
                  </a:cubicBezTo>
                  <a:cubicBezTo>
                    <a:pt x="75" y="32"/>
                    <a:pt x="74" y="34"/>
                    <a:pt x="73" y="36"/>
                  </a:cubicBezTo>
                  <a:cubicBezTo>
                    <a:pt x="73" y="38"/>
                    <a:pt x="72" y="40"/>
                    <a:pt x="71" y="42"/>
                  </a:cubicBezTo>
                  <a:cubicBezTo>
                    <a:pt x="71" y="44"/>
                    <a:pt x="70" y="46"/>
                    <a:pt x="69" y="48"/>
                  </a:cubicBezTo>
                  <a:cubicBezTo>
                    <a:pt x="68" y="50"/>
                    <a:pt x="68" y="51"/>
                    <a:pt x="67" y="53"/>
                  </a:cubicBezTo>
                  <a:cubicBezTo>
                    <a:pt x="67" y="54"/>
                    <a:pt x="66" y="56"/>
                    <a:pt x="66" y="57"/>
                  </a:cubicBezTo>
                  <a:cubicBezTo>
                    <a:pt x="66" y="58"/>
                    <a:pt x="66" y="58"/>
                    <a:pt x="66" y="58"/>
                  </a:cubicBezTo>
                  <a:cubicBezTo>
                    <a:pt x="64" y="65"/>
                    <a:pt x="64" y="65"/>
                    <a:pt x="64" y="65"/>
                  </a:cubicBezTo>
                  <a:cubicBezTo>
                    <a:pt x="57" y="63"/>
                    <a:pt x="57" y="63"/>
                    <a:pt x="57" y="63"/>
                  </a:cubicBezTo>
                  <a:cubicBezTo>
                    <a:pt x="39" y="57"/>
                    <a:pt x="39" y="57"/>
                    <a:pt x="39" y="57"/>
                  </a:cubicBezTo>
                  <a:cubicBezTo>
                    <a:pt x="32" y="55"/>
                    <a:pt x="32" y="55"/>
                    <a:pt x="32" y="55"/>
                  </a:cubicBezTo>
                  <a:cubicBezTo>
                    <a:pt x="34" y="48"/>
                    <a:pt x="34" y="48"/>
                    <a:pt x="34" y="48"/>
                  </a:cubicBezTo>
                  <a:cubicBezTo>
                    <a:pt x="34" y="48"/>
                    <a:pt x="34" y="48"/>
                    <a:pt x="34" y="47"/>
                  </a:cubicBezTo>
                  <a:cubicBezTo>
                    <a:pt x="34" y="47"/>
                    <a:pt x="34" y="46"/>
                    <a:pt x="35" y="45"/>
                  </a:cubicBezTo>
                  <a:cubicBezTo>
                    <a:pt x="35" y="44"/>
                    <a:pt x="36" y="42"/>
                    <a:pt x="37" y="40"/>
                  </a:cubicBezTo>
                  <a:cubicBezTo>
                    <a:pt x="37" y="38"/>
                    <a:pt x="38" y="35"/>
                    <a:pt x="39" y="34"/>
                  </a:cubicBezTo>
                  <a:cubicBezTo>
                    <a:pt x="39" y="32"/>
                    <a:pt x="40" y="31"/>
                    <a:pt x="40" y="31"/>
                  </a:cubicBezTo>
                  <a:cubicBezTo>
                    <a:pt x="40" y="31"/>
                    <a:pt x="40" y="30"/>
                    <a:pt x="41" y="28"/>
                  </a:cubicBezTo>
                  <a:cubicBezTo>
                    <a:pt x="41" y="27"/>
                    <a:pt x="41" y="26"/>
                    <a:pt x="42" y="25"/>
                  </a:cubicBezTo>
                  <a:cubicBezTo>
                    <a:pt x="42" y="25"/>
                    <a:pt x="42" y="24"/>
                    <a:pt x="42" y="24"/>
                  </a:cubicBezTo>
                  <a:cubicBezTo>
                    <a:pt x="49" y="27"/>
                    <a:pt x="49" y="27"/>
                    <a:pt x="49" y="27"/>
                  </a:cubicBezTo>
                  <a:cubicBezTo>
                    <a:pt x="59" y="31"/>
                    <a:pt x="59" y="31"/>
                    <a:pt x="59" y="31"/>
                  </a:cubicBezTo>
                  <a:cubicBezTo>
                    <a:pt x="59" y="31"/>
                    <a:pt x="59" y="31"/>
                    <a:pt x="59" y="32"/>
                  </a:cubicBezTo>
                  <a:cubicBezTo>
                    <a:pt x="58" y="32"/>
                    <a:pt x="58" y="33"/>
                    <a:pt x="58" y="34"/>
                  </a:cubicBezTo>
                  <a:cubicBezTo>
                    <a:pt x="57" y="36"/>
                    <a:pt x="57" y="37"/>
                    <a:pt x="57" y="37"/>
                  </a:cubicBezTo>
                  <a:cubicBezTo>
                    <a:pt x="46" y="34"/>
                    <a:pt x="46" y="34"/>
                    <a:pt x="46" y="34"/>
                  </a:cubicBezTo>
                  <a:cubicBezTo>
                    <a:pt x="46" y="34"/>
                    <a:pt x="46" y="35"/>
                    <a:pt x="45" y="36"/>
                  </a:cubicBezTo>
                  <a:cubicBezTo>
                    <a:pt x="45" y="38"/>
                    <a:pt x="44" y="40"/>
                    <a:pt x="44" y="42"/>
                  </a:cubicBezTo>
                  <a:cubicBezTo>
                    <a:pt x="43" y="44"/>
                    <a:pt x="42" y="46"/>
                    <a:pt x="42" y="48"/>
                  </a:cubicBezTo>
                  <a:cubicBezTo>
                    <a:pt x="41" y="48"/>
                    <a:pt x="41" y="49"/>
                    <a:pt x="41" y="50"/>
                  </a:cubicBezTo>
                  <a:cubicBezTo>
                    <a:pt x="41" y="50"/>
                    <a:pt x="41" y="50"/>
                    <a:pt x="41" y="50"/>
                  </a:cubicBezTo>
                  <a:cubicBezTo>
                    <a:pt x="59" y="56"/>
                    <a:pt x="59" y="56"/>
                    <a:pt x="59" y="56"/>
                  </a:cubicBezTo>
                  <a:cubicBezTo>
                    <a:pt x="59" y="56"/>
                    <a:pt x="59" y="55"/>
                    <a:pt x="59" y="54"/>
                  </a:cubicBezTo>
                  <a:cubicBezTo>
                    <a:pt x="60" y="54"/>
                    <a:pt x="60" y="52"/>
                    <a:pt x="60" y="51"/>
                  </a:cubicBezTo>
                  <a:cubicBezTo>
                    <a:pt x="61" y="49"/>
                    <a:pt x="62" y="47"/>
                    <a:pt x="62" y="45"/>
                  </a:cubicBezTo>
                  <a:cubicBezTo>
                    <a:pt x="63" y="43"/>
                    <a:pt x="64" y="41"/>
                    <a:pt x="64" y="39"/>
                  </a:cubicBezTo>
                  <a:cubicBezTo>
                    <a:pt x="65" y="37"/>
                    <a:pt x="66" y="35"/>
                    <a:pt x="67" y="33"/>
                  </a:cubicBezTo>
                  <a:cubicBezTo>
                    <a:pt x="67" y="31"/>
                    <a:pt x="68" y="29"/>
                    <a:pt x="69" y="28"/>
                  </a:cubicBezTo>
                  <a:cubicBezTo>
                    <a:pt x="69" y="26"/>
                    <a:pt x="70" y="25"/>
                    <a:pt x="70" y="24"/>
                  </a:cubicBezTo>
                  <a:cubicBezTo>
                    <a:pt x="70" y="23"/>
                    <a:pt x="71" y="23"/>
                    <a:pt x="71" y="23"/>
                  </a:cubicBezTo>
                  <a:cubicBezTo>
                    <a:pt x="39" y="10"/>
                    <a:pt x="39" y="10"/>
                    <a:pt x="39" y="10"/>
                  </a:cubicBezTo>
                  <a:cubicBezTo>
                    <a:pt x="39" y="10"/>
                    <a:pt x="34" y="23"/>
                    <a:pt x="29" y="35"/>
                  </a:cubicBezTo>
                  <a:cubicBezTo>
                    <a:pt x="28" y="38"/>
                    <a:pt x="27" y="42"/>
                    <a:pt x="26" y="45"/>
                  </a:cubicBezTo>
                  <a:cubicBezTo>
                    <a:pt x="25" y="48"/>
                    <a:pt x="25" y="50"/>
                    <a:pt x="24" y="53"/>
                  </a:cubicBezTo>
                  <a:cubicBezTo>
                    <a:pt x="23" y="55"/>
                    <a:pt x="23" y="57"/>
                    <a:pt x="22" y="59"/>
                  </a:cubicBezTo>
                  <a:cubicBezTo>
                    <a:pt x="22" y="60"/>
                    <a:pt x="22" y="61"/>
                    <a:pt x="22" y="61"/>
                  </a:cubicBezTo>
                  <a:cubicBezTo>
                    <a:pt x="55" y="70"/>
                    <a:pt x="55" y="70"/>
                    <a:pt x="55" y="70"/>
                  </a:cubicBezTo>
                  <a:cubicBezTo>
                    <a:pt x="62" y="72"/>
                    <a:pt x="62" y="72"/>
                    <a:pt x="62" y="72"/>
                  </a:cubicBezTo>
                  <a:cubicBezTo>
                    <a:pt x="60" y="79"/>
                    <a:pt x="60" y="79"/>
                    <a:pt x="60" y="79"/>
                  </a:cubicBezTo>
                  <a:cubicBezTo>
                    <a:pt x="60" y="79"/>
                    <a:pt x="60" y="79"/>
                    <a:pt x="59" y="81"/>
                  </a:cubicBezTo>
                  <a:cubicBezTo>
                    <a:pt x="59" y="82"/>
                    <a:pt x="58" y="84"/>
                    <a:pt x="58" y="86"/>
                  </a:cubicBezTo>
                  <a:cubicBezTo>
                    <a:pt x="58" y="87"/>
                    <a:pt x="57" y="89"/>
                    <a:pt x="57" y="90"/>
                  </a:cubicBezTo>
                  <a:cubicBezTo>
                    <a:pt x="57" y="91"/>
                    <a:pt x="56" y="93"/>
                    <a:pt x="56" y="94"/>
                  </a:cubicBezTo>
                  <a:cubicBezTo>
                    <a:pt x="55" y="97"/>
                    <a:pt x="55" y="100"/>
                    <a:pt x="54" y="103"/>
                  </a:cubicBezTo>
                  <a:cubicBezTo>
                    <a:pt x="54" y="106"/>
                    <a:pt x="53" y="109"/>
                    <a:pt x="52" y="112"/>
                  </a:cubicBezTo>
                  <a:cubicBezTo>
                    <a:pt x="52" y="115"/>
                    <a:pt x="51" y="118"/>
                    <a:pt x="51" y="120"/>
                  </a:cubicBezTo>
                  <a:cubicBezTo>
                    <a:pt x="51" y="121"/>
                    <a:pt x="51" y="122"/>
                    <a:pt x="51" y="123"/>
                  </a:cubicBezTo>
                  <a:cubicBezTo>
                    <a:pt x="50" y="124"/>
                    <a:pt x="50" y="125"/>
                    <a:pt x="50" y="126"/>
                  </a:cubicBezTo>
                  <a:cubicBezTo>
                    <a:pt x="50" y="127"/>
                    <a:pt x="50" y="128"/>
                    <a:pt x="50" y="128"/>
                  </a:cubicBezTo>
                  <a:cubicBezTo>
                    <a:pt x="49" y="135"/>
                    <a:pt x="49" y="135"/>
                    <a:pt x="49" y="135"/>
                  </a:cubicBezTo>
                  <a:cubicBezTo>
                    <a:pt x="42" y="134"/>
                    <a:pt x="42" y="134"/>
                    <a:pt x="42" y="134"/>
                  </a:cubicBezTo>
                  <a:cubicBezTo>
                    <a:pt x="8" y="129"/>
                    <a:pt x="8" y="129"/>
                    <a:pt x="8" y="129"/>
                  </a:cubicBezTo>
                  <a:lnTo>
                    <a:pt x="0" y="128"/>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0"/>
            <p:cNvSpPr/>
            <p:nvPr/>
          </p:nvSpPr>
          <p:spPr bwMode="auto">
            <a:xfrm>
              <a:off x="3560763" y="-990600"/>
              <a:ext cx="255588" cy="323850"/>
            </a:xfrm>
            <a:custGeom>
              <a:avLst/>
              <a:gdLst>
                <a:gd name="T0" fmla="*/ 1 w 105"/>
                <a:gd name="T1" fmla="*/ 111 h 133"/>
                <a:gd name="T2" fmla="*/ 5 w 105"/>
                <a:gd name="T3" fmla="*/ 102 h 133"/>
                <a:gd name="T4" fmla="*/ 17 w 105"/>
                <a:gd name="T5" fmla="*/ 78 h 133"/>
                <a:gd name="T6" fmla="*/ 21 w 105"/>
                <a:gd name="T7" fmla="*/ 69 h 133"/>
                <a:gd name="T8" fmla="*/ 23 w 105"/>
                <a:gd name="T9" fmla="*/ 66 h 133"/>
                <a:gd name="T10" fmla="*/ 46 w 105"/>
                <a:gd name="T11" fmla="*/ 78 h 133"/>
                <a:gd name="T12" fmla="*/ 52 w 105"/>
                <a:gd name="T13" fmla="*/ 83 h 133"/>
                <a:gd name="T14" fmla="*/ 49 w 105"/>
                <a:gd name="T15" fmla="*/ 88 h 133"/>
                <a:gd name="T16" fmla="*/ 47 w 105"/>
                <a:gd name="T17" fmla="*/ 93 h 133"/>
                <a:gd name="T18" fmla="*/ 41 w 105"/>
                <a:gd name="T19" fmla="*/ 103 h 133"/>
                <a:gd name="T20" fmla="*/ 32 w 105"/>
                <a:gd name="T21" fmla="*/ 107 h 133"/>
                <a:gd name="T22" fmla="*/ 25 w 105"/>
                <a:gd name="T23" fmla="*/ 95 h 133"/>
                <a:gd name="T24" fmla="*/ 39 w 105"/>
                <a:gd name="T25" fmla="*/ 92 h 133"/>
                <a:gd name="T26" fmla="*/ 41 w 105"/>
                <a:gd name="T27" fmla="*/ 87 h 133"/>
                <a:gd name="T28" fmla="*/ 26 w 105"/>
                <a:gd name="T29" fmla="*/ 76 h 133"/>
                <a:gd name="T30" fmla="*/ 17 w 105"/>
                <a:gd name="T31" fmla="*/ 93 h 133"/>
                <a:gd name="T32" fmla="*/ 10 w 105"/>
                <a:gd name="T33" fmla="*/ 110 h 133"/>
                <a:gd name="T34" fmla="*/ 44 w 105"/>
                <a:gd name="T35" fmla="*/ 117 h 133"/>
                <a:gd name="T36" fmla="*/ 54 w 105"/>
                <a:gd name="T37" fmla="*/ 97 h 133"/>
                <a:gd name="T38" fmla="*/ 60 w 105"/>
                <a:gd name="T39" fmla="*/ 85 h 133"/>
                <a:gd name="T40" fmla="*/ 34 w 105"/>
                <a:gd name="T41" fmla="*/ 61 h 133"/>
                <a:gd name="T42" fmla="*/ 30 w 105"/>
                <a:gd name="T43" fmla="*/ 54 h 133"/>
                <a:gd name="T44" fmla="*/ 46 w 105"/>
                <a:gd name="T45" fmla="*/ 28 h 133"/>
                <a:gd name="T46" fmla="*/ 57 w 105"/>
                <a:gd name="T47" fmla="*/ 13 h 133"/>
                <a:gd name="T48" fmla="*/ 67 w 105"/>
                <a:gd name="T49" fmla="*/ 0 h 133"/>
                <a:gd name="T50" fmla="*/ 99 w 105"/>
                <a:gd name="T51" fmla="*/ 25 h 133"/>
                <a:gd name="T52" fmla="*/ 101 w 105"/>
                <a:gd name="T53" fmla="*/ 35 h 133"/>
                <a:gd name="T54" fmla="*/ 94 w 105"/>
                <a:gd name="T55" fmla="*/ 44 h 133"/>
                <a:gd name="T56" fmla="*/ 84 w 105"/>
                <a:gd name="T57" fmla="*/ 59 h 133"/>
                <a:gd name="T58" fmla="*/ 81 w 105"/>
                <a:gd name="T59" fmla="*/ 64 h 133"/>
                <a:gd name="T60" fmla="*/ 71 w 105"/>
                <a:gd name="T61" fmla="*/ 66 h 133"/>
                <a:gd name="T62" fmla="*/ 49 w 105"/>
                <a:gd name="T63" fmla="*/ 52 h 133"/>
                <a:gd name="T64" fmla="*/ 55 w 105"/>
                <a:gd name="T65" fmla="*/ 43 h 133"/>
                <a:gd name="T66" fmla="*/ 63 w 105"/>
                <a:gd name="T67" fmla="*/ 31 h 133"/>
                <a:gd name="T68" fmla="*/ 73 w 105"/>
                <a:gd name="T69" fmla="*/ 29 h 133"/>
                <a:gd name="T70" fmla="*/ 78 w 105"/>
                <a:gd name="T71" fmla="*/ 41 h 133"/>
                <a:gd name="T72" fmla="*/ 64 w 105"/>
                <a:gd name="T73" fmla="*/ 42 h 133"/>
                <a:gd name="T74" fmla="*/ 59 w 105"/>
                <a:gd name="T75" fmla="*/ 50 h 133"/>
                <a:gd name="T76" fmla="*/ 76 w 105"/>
                <a:gd name="T77" fmla="*/ 58 h 133"/>
                <a:gd name="T78" fmla="*/ 85 w 105"/>
                <a:gd name="T79" fmla="*/ 45 h 133"/>
                <a:gd name="T80" fmla="*/ 92 w 105"/>
                <a:gd name="T81" fmla="*/ 35 h 133"/>
                <a:gd name="T82" fmla="*/ 68 w 105"/>
                <a:gd name="T83" fmla="*/ 10 h 133"/>
                <a:gd name="T84" fmla="*/ 58 w 105"/>
                <a:gd name="T85" fmla="*/ 24 h 133"/>
                <a:gd name="T86" fmla="*/ 38 w 105"/>
                <a:gd name="T87" fmla="*/ 55 h 133"/>
                <a:gd name="T88" fmla="*/ 74 w 105"/>
                <a:gd name="T89" fmla="*/ 76 h 133"/>
                <a:gd name="T90" fmla="*/ 70 w 105"/>
                <a:gd name="T91" fmla="*/ 82 h 133"/>
                <a:gd name="T92" fmla="*/ 62 w 105"/>
                <a:gd name="T93" fmla="*/ 96 h 133"/>
                <a:gd name="T94" fmla="*/ 58 w 105"/>
                <a:gd name="T95" fmla="*/ 104 h 133"/>
                <a:gd name="T96" fmla="*/ 48 w 105"/>
                <a:gd name="T97" fmla="*/ 127 h 133"/>
                <a:gd name="T98" fmla="*/ 45 w 105"/>
                <a:gd name="T99" fmla="*/ 133 h 133"/>
                <a:gd name="T100" fmla="*/ 7 w 105"/>
                <a:gd name="T101" fmla="*/ 11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5" h="133">
                  <a:moveTo>
                    <a:pt x="0" y="114"/>
                  </a:moveTo>
                  <a:cubicBezTo>
                    <a:pt x="0" y="114"/>
                    <a:pt x="1" y="113"/>
                    <a:pt x="1" y="111"/>
                  </a:cubicBezTo>
                  <a:cubicBezTo>
                    <a:pt x="2" y="109"/>
                    <a:pt x="3" y="107"/>
                    <a:pt x="3" y="107"/>
                  </a:cubicBezTo>
                  <a:cubicBezTo>
                    <a:pt x="3" y="107"/>
                    <a:pt x="4" y="105"/>
                    <a:pt x="5" y="102"/>
                  </a:cubicBezTo>
                  <a:cubicBezTo>
                    <a:pt x="7" y="98"/>
                    <a:pt x="9" y="94"/>
                    <a:pt x="11" y="90"/>
                  </a:cubicBezTo>
                  <a:cubicBezTo>
                    <a:pt x="13" y="85"/>
                    <a:pt x="15" y="81"/>
                    <a:pt x="17" y="78"/>
                  </a:cubicBezTo>
                  <a:cubicBezTo>
                    <a:pt x="19" y="75"/>
                    <a:pt x="20" y="72"/>
                    <a:pt x="20" y="72"/>
                  </a:cubicBezTo>
                  <a:cubicBezTo>
                    <a:pt x="20" y="72"/>
                    <a:pt x="21" y="71"/>
                    <a:pt x="21" y="69"/>
                  </a:cubicBezTo>
                  <a:cubicBezTo>
                    <a:pt x="22" y="68"/>
                    <a:pt x="22" y="67"/>
                    <a:pt x="23" y="67"/>
                  </a:cubicBezTo>
                  <a:cubicBezTo>
                    <a:pt x="23" y="66"/>
                    <a:pt x="23" y="66"/>
                    <a:pt x="23" y="66"/>
                  </a:cubicBezTo>
                  <a:cubicBezTo>
                    <a:pt x="30" y="69"/>
                    <a:pt x="30" y="69"/>
                    <a:pt x="30" y="69"/>
                  </a:cubicBezTo>
                  <a:cubicBezTo>
                    <a:pt x="46" y="78"/>
                    <a:pt x="46" y="78"/>
                    <a:pt x="46" y="78"/>
                  </a:cubicBezTo>
                  <a:cubicBezTo>
                    <a:pt x="53" y="82"/>
                    <a:pt x="53" y="82"/>
                    <a:pt x="53" y="82"/>
                  </a:cubicBezTo>
                  <a:cubicBezTo>
                    <a:pt x="53" y="82"/>
                    <a:pt x="52" y="82"/>
                    <a:pt x="52" y="83"/>
                  </a:cubicBezTo>
                  <a:cubicBezTo>
                    <a:pt x="52" y="83"/>
                    <a:pt x="51" y="84"/>
                    <a:pt x="51" y="85"/>
                  </a:cubicBezTo>
                  <a:cubicBezTo>
                    <a:pt x="50" y="86"/>
                    <a:pt x="49" y="88"/>
                    <a:pt x="49" y="88"/>
                  </a:cubicBezTo>
                  <a:cubicBezTo>
                    <a:pt x="49" y="88"/>
                    <a:pt x="49" y="89"/>
                    <a:pt x="48" y="90"/>
                  </a:cubicBezTo>
                  <a:cubicBezTo>
                    <a:pt x="48" y="91"/>
                    <a:pt x="47" y="92"/>
                    <a:pt x="47" y="93"/>
                  </a:cubicBezTo>
                  <a:cubicBezTo>
                    <a:pt x="46" y="94"/>
                    <a:pt x="46" y="95"/>
                    <a:pt x="45" y="96"/>
                  </a:cubicBezTo>
                  <a:cubicBezTo>
                    <a:pt x="43" y="99"/>
                    <a:pt x="41" y="103"/>
                    <a:pt x="41" y="103"/>
                  </a:cubicBezTo>
                  <a:cubicBezTo>
                    <a:pt x="38" y="110"/>
                    <a:pt x="38" y="110"/>
                    <a:pt x="38" y="110"/>
                  </a:cubicBezTo>
                  <a:cubicBezTo>
                    <a:pt x="32" y="107"/>
                    <a:pt x="32" y="107"/>
                    <a:pt x="32" y="107"/>
                  </a:cubicBezTo>
                  <a:cubicBezTo>
                    <a:pt x="22" y="102"/>
                    <a:pt x="22" y="102"/>
                    <a:pt x="22" y="102"/>
                  </a:cubicBezTo>
                  <a:cubicBezTo>
                    <a:pt x="25" y="95"/>
                    <a:pt x="25" y="95"/>
                    <a:pt x="25" y="95"/>
                  </a:cubicBezTo>
                  <a:cubicBezTo>
                    <a:pt x="35" y="100"/>
                    <a:pt x="35" y="100"/>
                    <a:pt x="35" y="100"/>
                  </a:cubicBezTo>
                  <a:cubicBezTo>
                    <a:pt x="35" y="100"/>
                    <a:pt x="37" y="96"/>
                    <a:pt x="39" y="92"/>
                  </a:cubicBezTo>
                  <a:cubicBezTo>
                    <a:pt x="39" y="91"/>
                    <a:pt x="40" y="90"/>
                    <a:pt x="40" y="89"/>
                  </a:cubicBezTo>
                  <a:cubicBezTo>
                    <a:pt x="41" y="89"/>
                    <a:pt x="41" y="88"/>
                    <a:pt x="41" y="87"/>
                  </a:cubicBezTo>
                  <a:cubicBezTo>
                    <a:pt x="42" y="86"/>
                    <a:pt x="43" y="85"/>
                    <a:pt x="43" y="85"/>
                  </a:cubicBezTo>
                  <a:cubicBezTo>
                    <a:pt x="26" y="76"/>
                    <a:pt x="26" y="76"/>
                    <a:pt x="26" y="76"/>
                  </a:cubicBezTo>
                  <a:cubicBezTo>
                    <a:pt x="26" y="76"/>
                    <a:pt x="25" y="78"/>
                    <a:pt x="23" y="81"/>
                  </a:cubicBezTo>
                  <a:cubicBezTo>
                    <a:pt x="22" y="84"/>
                    <a:pt x="20" y="89"/>
                    <a:pt x="17" y="93"/>
                  </a:cubicBezTo>
                  <a:cubicBezTo>
                    <a:pt x="15" y="97"/>
                    <a:pt x="13" y="102"/>
                    <a:pt x="12" y="105"/>
                  </a:cubicBezTo>
                  <a:cubicBezTo>
                    <a:pt x="10" y="108"/>
                    <a:pt x="10" y="110"/>
                    <a:pt x="10" y="110"/>
                  </a:cubicBezTo>
                  <a:cubicBezTo>
                    <a:pt x="41" y="124"/>
                    <a:pt x="41" y="124"/>
                    <a:pt x="41" y="124"/>
                  </a:cubicBezTo>
                  <a:cubicBezTo>
                    <a:pt x="41" y="124"/>
                    <a:pt x="42" y="121"/>
                    <a:pt x="44" y="117"/>
                  </a:cubicBezTo>
                  <a:cubicBezTo>
                    <a:pt x="46" y="112"/>
                    <a:pt x="49" y="107"/>
                    <a:pt x="52" y="101"/>
                  </a:cubicBezTo>
                  <a:cubicBezTo>
                    <a:pt x="52" y="99"/>
                    <a:pt x="53" y="98"/>
                    <a:pt x="54" y="97"/>
                  </a:cubicBezTo>
                  <a:cubicBezTo>
                    <a:pt x="55" y="95"/>
                    <a:pt x="55" y="94"/>
                    <a:pt x="56" y="93"/>
                  </a:cubicBezTo>
                  <a:cubicBezTo>
                    <a:pt x="57" y="90"/>
                    <a:pt x="59" y="87"/>
                    <a:pt x="60" y="85"/>
                  </a:cubicBezTo>
                  <a:cubicBezTo>
                    <a:pt x="62" y="81"/>
                    <a:pt x="64" y="78"/>
                    <a:pt x="64" y="78"/>
                  </a:cubicBezTo>
                  <a:cubicBezTo>
                    <a:pt x="34" y="61"/>
                    <a:pt x="34" y="61"/>
                    <a:pt x="34" y="61"/>
                  </a:cubicBezTo>
                  <a:cubicBezTo>
                    <a:pt x="28" y="58"/>
                    <a:pt x="28" y="58"/>
                    <a:pt x="28" y="58"/>
                  </a:cubicBezTo>
                  <a:cubicBezTo>
                    <a:pt x="28" y="58"/>
                    <a:pt x="29" y="56"/>
                    <a:pt x="30" y="54"/>
                  </a:cubicBezTo>
                  <a:cubicBezTo>
                    <a:pt x="31" y="53"/>
                    <a:pt x="32" y="51"/>
                    <a:pt x="32" y="51"/>
                  </a:cubicBezTo>
                  <a:cubicBezTo>
                    <a:pt x="32" y="51"/>
                    <a:pt x="39" y="39"/>
                    <a:pt x="46" y="28"/>
                  </a:cubicBezTo>
                  <a:cubicBezTo>
                    <a:pt x="48" y="25"/>
                    <a:pt x="50" y="22"/>
                    <a:pt x="52" y="20"/>
                  </a:cubicBezTo>
                  <a:cubicBezTo>
                    <a:pt x="54" y="17"/>
                    <a:pt x="55" y="15"/>
                    <a:pt x="57" y="13"/>
                  </a:cubicBezTo>
                  <a:cubicBezTo>
                    <a:pt x="60" y="9"/>
                    <a:pt x="62" y="6"/>
                    <a:pt x="62" y="6"/>
                  </a:cubicBezTo>
                  <a:cubicBezTo>
                    <a:pt x="67" y="0"/>
                    <a:pt x="67" y="0"/>
                    <a:pt x="67" y="0"/>
                  </a:cubicBezTo>
                  <a:cubicBezTo>
                    <a:pt x="72" y="4"/>
                    <a:pt x="72" y="4"/>
                    <a:pt x="72" y="4"/>
                  </a:cubicBezTo>
                  <a:cubicBezTo>
                    <a:pt x="99" y="25"/>
                    <a:pt x="99" y="25"/>
                    <a:pt x="99" y="25"/>
                  </a:cubicBezTo>
                  <a:cubicBezTo>
                    <a:pt x="105" y="30"/>
                    <a:pt x="105" y="30"/>
                    <a:pt x="105" y="30"/>
                  </a:cubicBezTo>
                  <a:cubicBezTo>
                    <a:pt x="101" y="35"/>
                    <a:pt x="101" y="35"/>
                    <a:pt x="101" y="35"/>
                  </a:cubicBezTo>
                  <a:cubicBezTo>
                    <a:pt x="101" y="35"/>
                    <a:pt x="100" y="37"/>
                    <a:pt x="98" y="40"/>
                  </a:cubicBezTo>
                  <a:cubicBezTo>
                    <a:pt x="97" y="41"/>
                    <a:pt x="96" y="42"/>
                    <a:pt x="94" y="44"/>
                  </a:cubicBezTo>
                  <a:cubicBezTo>
                    <a:pt x="93" y="46"/>
                    <a:pt x="92" y="48"/>
                    <a:pt x="91" y="49"/>
                  </a:cubicBezTo>
                  <a:cubicBezTo>
                    <a:pt x="88" y="53"/>
                    <a:pt x="86" y="56"/>
                    <a:pt x="84" y="59"/>
                  </a:cubicBezTo>
                  <a:cubicBezTo>
                    <a:pt x="83" y="61"/>
                    <a:pt x="83" y="62"/>
                    <a:pt x="82" y="62"/>
                  </a:cubicBezTo>
                  <a:cubicBezTo>
                    <a:pt x="82" y="63"/>
                    <a:pt x="81" y="64"/>
                    <a:pt x="81" y="64"/>
                  </a:cubicBezTo>
                  <a:cubicBezTo>
                    <a:pt x="78" y="69"/>
                    <a:pt x="78" y="69"/>
                    <a:pt x="78" y="69"/>
                  </a:cubicBezTo>
                  <a:cubicBezTo>
                    <a:pt x="71" y="66"/>
                    <a:pt x="71" y="66"/>
                    <a:pt x="71" y="66"/>
                  </a:cubicBezTo>
                  <a:cubicBezTo>
                    <a:pt x="55" y="56"/>
                    <a:pt x="55" y="56"/>
                    <a:pt x="55" y="56"/>
                  </a:cubicBezTo>
                  <a:cubicBezTo>
                    <a:pt x="49" y="52"/>
                    <a:pt x="49" y="52"/>
                    <a:pt x="49" y="52"/>
                  </a:cubicBezTo>
                  <a:cubicBezTo>
                    <a:pt x="53" y="46"/>
                    <a:pt x="53" y="46"/>
                    <a:pt x="53" y="46"/>
                  </a:cubicBezTo>
                  <a:cubicBezTo>
                    <a:pt x="53" y="46"/>
                    <a:pt x="54" y="45"/>
                    <a:pt x="55" y="43"/>
                  </a:cubicBezTo>
                  <a:cubicBezTo>
                    <a:pt x="56" y="42"/>
                    <a:pt x="57" y="40"/>
                    <a:pt x="58" y="38"/>
                  </a:cubicBezTo>
                  <a:cubicBezTo>
                    <a:pt x="60" y="35"/>
                    <a:pt x="63" y="31"/>
                    <a:pt x="63" y="31"/>
                  </a:cubicBezTo>
                  <a:cubicBezTo>
                    <a:pt x="67" y="25"/>
                    <a:pt x="67" y="25"/>
                    <a:pt x="67" y="25"/>
                  </a:cubicBezTo>
                  <a:cubicBezTo>
                    <a:pt x="73" y="29"/>
                    <a:pt x="73" y="29"/>
                    <a:pt x="73" y="29"/>
                  </a:cubicBezTo>
                  <a:cubicBezTo>
                    <a:pt x="82" y="35"/>
                    <a:pt x="82" y="35"/>
                    <a:pt x="82" y="35"/>
                  </a:cubicBezTo>
                  <a:cubicBezTo>
                    <a:pt x="78" y="41"/>
                    <a:pt x="78" y="41"/>
                    <a:pt x="78" y="41"/>
                  </a:cubicBezTo>
                  <a:cubicBezTo>
                    <a:pt x="69" y="35"/>
                    <a:pt x="69" y="35"/>
                    <a:pt x="69" y="35"/>
                  </a:cubicBezTo>
                  <a:cubicBezTo>
                    <a:pt x="69" y="35"/>
                    <a:pt x="66" y="39"/>
                    <a:pt x="64" y="42"/>
                  </a:cubicBezTo>
                  <a:cubicBezTo>
                    <a:pt x="63" y="44"/>
                    <a:pt x="62" y="46"/>
                    <a:pt x="61" y="47"/>
                  </a:cubicBezTo>
                  <a:cubicBezTo>
                    <a:pt x="60" y="49"/>
                    <a:pt x="59" y="50"/>
                    <a:pt x="59" y="50"/>
                  </a:cubicBezTo>
                  <a:cubicBezTo>
                    <a:pt x="75" y="60"/>
                    <a:pt x="75" y="60"/>
                    <a:pt x="75" y="60"/>
                  </a:cubicBezTo>
                  <a:cubicBezTo>
                    <a:pt x="75" y="60"/>
                    <a:pt x="75" y="59"/>
                    <a:pt x="76" y="58"/>
                  </a:cubicBezTo>
                  <a:cubicBezTo>
                    <a:pt x="76" y="58"/>
                    <a:pt x="77" y="57"/>
                    <a:pt x="78" y="55"/>
                  </a:cubicBezTo>
                  <a:cubicBezTo>
                    <a:pt x="80" y="52"/>
                    <a:pt x="82" y="49"/>
                    <a:pt x="85" y="45"/>
                  </a:cubicBezTo>
                  <a:cubicBezTo>
                    <a:pt x="86" y="43"/>
                    <a:pt x="87" y="42"/>
                    <a:pt x="89" y="40"/>
                  </a:cubicBezTo>
                  <a:cubicBezTo>
                    <a:pt x="90" y="38"/>
                    <a:pt x="91" y="37"/>
                    <a:pt x="92" y="35"/>
                  </a:cubicBezTo>
                  <a:cubicBezTo>
                    <a:pt x="94" y="33"/>
                    <a:pt x="95" y="31"/>
                    <a:pt x="95" y="31"/>
                  </a:cubicBezTo>
                  <a:cubicBezTo>
                    <a:pt x="68" y="10"/>
                    <a:pt x="68" y="10"/>
                    <a:pt x="68" y="10"/>
                  </a:cubicBezTo>
                  <a:cubicBezTo>
                    <a:pt x="68" y="10"/>
                    <a:pt x="66" y="13"/>
                    <a:pt x="63" y="17"/>
                  </a:cubicBezTo>
                  <a:cubicBezTo>
                    <a:pt x="61" y="19"/>
                    <a:pt x="60" y="21"/>
                    <a:pt x="58" y="24"/>
                  </a:cubicBezTo>
                  <a:cubicBezTo>
                    <a:pt x="56" y="27"/>
                    <a:pt x="54" y="29"/>
                    <a:pt x="52" y="32"/>
                  </a:cubicBezTo>
                  <a:cubicBezTo>
                    <a:pt x="45" y="43"/>
                    <a:pt x="38" y="55"/>
                    <a:pt x="38" y="55"/>
                  </a:cubicBezTo>
                  <a:cubicBezTo>
                    <a:pt x="67" y="72"/>
                    <a:pt x="67" y="72"/>
                    <a:pt x="67" y="72"/>
                  </a:cubicBezTo>
                  <a:cubicBezTo>
                    <a:pt x="74" y="76"/>
                    <a:pt x="74" y="76"/>
                    <a:pt x="74" y="76"/>
                  </a:cubicBezTo>
                  <a:cubicBezTo>
                    <a:pt x="74" y="76"/>
                    <a:pt x="73" y="78"/>
                    <a:pt x="72" y="79"/>
                  </a:cubicBezTo>
                  <a:cubicBezTo>
                    <a:pt x="71" y="81"/>
                    <a:pt x="70" y="82"/>
                    <a:pt x="70" y="82"/>
                  </a:cubicBezTo>
                  <a:cubicBezTo>
                    <a:pt x="70" y="82"/>
                    <a:pt x="69" y="85"/>
                    <a:pt x="66" y="89"/>
                  </a:cubicBezTo>
                  <a:cubicBezTo>
                    <a:pt x="65" y="91"/>
                    <a:pt x="64" y="93"/>
                    <a:pt x="62" y="96"/>
                  </a:cubicBezTo>
                  <a:cubicBezTo>
                    <a:pt x="62" y="97"/>
                    <a:pt x="61" y="99"/>
                    <a:pt x="60" y="100"/>
                  </a:cubicBezTo>
                  <a:cubicBezTo>
                    <a:pt x="60" y="101"/>
                    <a:pt x="59" y="103"/>
                    <a:pt x="58" y="104"/>
                  </a:cubicBezTo>
                  <a:cubicBezTo>
                    <a:pt x="55" y="110"/>
                    <a:pt x="53" y="115"/>
                    <a:pt x="51" y="120"/>
                  </a:cubicBezTo>
                  <a:cubicBezTo>
                    <a:pt x="49" y="124"/>
                    <a:pt x="48" y="127"/>
                    <a:pt x="48" y="127"/>
                  </a:cubicBezTo>
                  <a:cubicBezTo>
                    <a:pt x="48" y="127"/>
                    <a:pt x="47" y="128"/>
                    <a:pt x="46" y="130"/>
                  </a:cubicBezTo>
                  <a:cubicBezTo>
                    <a:pt x="46" y="132"/>
                    <a:pt x="45" y="133"/>
                    <a:pt x="45" y="133"/>
                  </a:cubicBezTo>
                  <a:cubicBezTo>
                    <a:pt x="38" y="130"/>
                    <a:pt x="38" y="130"/>
                    <a:pt x="38" y="130"/>
                  </a:cubicBezTo>
                  <a:cubicBezTo>
                    <a:pt x="7" y="117"/>
                    <a:pt x="7" y="117"/>
                    <a:pt x="7" y="117"/>
                  </a:cubicBezTo>
                  <a:lnTo>
                    <a:pt x="0" y="114"/>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1"/>
            <p:cNvSpPr/>
            <p:nvPr/>
          </p:nvSpPr>
          <p:spPr bwMode="auto">
            <a:xfrm>
              <a:off x="3724275" y="-1217613"/>
              <a:ext cx="300038" cy="300038"/>
            </a:xfrm>
            <a:custGeom>
              <a:avLst/>
              <a:gdLst>
                <a:gd name="T0" fmla="*/ 2 w 123"/>
                <a:gd name="T1" fmla="*/ 90 h 123"/>
                <a:gd name="T2" fmla="*/ 8 w 123"/>
                <a:gd name="T3" fmla="*/ 82 h 123"/>
                <a:gd name="T4" fmla="*/ 12 w 123"/>
                <a:gd name="T5" fmla="*/ 77 h 123"/>
                <a:gd name="T6" fmla="*/ 26 w 123"/>
                <a:gd name="T7" fmla="*/ 62 h 123"/>
                <a:gd name="T8" fmla="*/ 32 w 123"/>
                <a:gd name="T9" fmla="*/ 55 h 123"/>
                <a:gd name="T10" fmla="*/ 35 w 123"/>
                <a:gd name="T11" fmla="*/ 52 h 123"/>
                <a:gd name="T12" fmla="*/ 54 w 123"/>
                <a:gd name="T13" fmla="*/ 70 h 123"/>
                <a:gd name="T14" fmla="*/ 58 w 123"/>
                <a:gd name="T15" fmla="*/ 76 h 123"/>
                <a:gd name="T16" fmla="*/ 54 w 123"/>
                <a:gd name="T17" fmla="*/ 80 h 123"/>
                <a:gd name="T18" fmla="*/ 50 w 123"/>
                <a:gd name="T19" fmla="*/ 84 h 123"/>
                <a:gd name="T20" fmla="*/ 44 w 123"/>
                <a:gd name="T21" fmla="*/ 91 h 123"/>
                <a:gd name="T22" fmla="*/ 38 w 123"/>
                <a:gd name="T23" fmla="*/ 98 h 123"/>
                <a:gd name="T24" fmla="*/ 24 w 123"/>
                <a:gd name="T25" fmla="*/ 87 h 123"/>
                <a:gd name="T26" fmla="*/ 37 w 123"/>
                <a:gd name="T27" fmla="*/ 88 h 123"/>
                <a:gd name="T28" fmla="*/ 43 w 123"/>
                <a:gd name="T29" fmla="*/ 82 h 123"/>
                <a:gd name="T30" fmla="*/ 47 w 123"/>
                <a:gd name="T31" fmla="*/ 77 h 123"/>
                <a:gd name="T32" fmla="*/ 35 w 123"/>
                <a:gd name="T33" fmla="*/ 63 h 123"/>
                <a:gd name="T34" fmla="*/ 22 w 123"/>
                <a:gd name="T35" fmla="*/ 77 h 123"/>
                <a:gd name="T36" fmla="*/ 16 w 123"/>
                <a:gd name="T37" fmla="*/ 85 h 123"/>
                <a:gd name="T38" fmla="*/ 10 w 123"/>
                <a:gd name="T39" fmla="*/ 91 h 123"/>
                <a:gd name="T40" fmla="*/ 42 w 123"/>
                <a:gd name="T41" fmla="*/ 107 h 123"/>
                <a:gd name="T42" fmla="*/ 56 w 123"/>
                <a:gd name="T43" fmla="*/ 90 h 123"/>
                <a:gd name="T44" fmla="*/ 65 w 123"/>
                <a:gd name="T45" fmla="*/ 81 h 123"/>
                <a:gd name="T46" fmla="*/ 47 w 123"/>
                <a:gd name="T47" fmla="*/ 51 h 123"/>
                <a:gd name="T48" fmla="*/ 44 w 123"/>
                <a:gd name="T49" fmla="*/ 43 h 123"/>
                <a:gd name="T50" fmla="*/ 67 w 123"/>
                <a:gd name="T51" fmla="*/ 22 h 123"/>
                <a:gd name="T52" fmla="*/ 78 w 123"/>
                <a:gd name="T53" fmla="*/ 12 h 123"/>
                <a:gd name="T54" fmla="*/ 88 w 123"/>
                <a:gd name="T55" fmla="*/ 4 h 123"/>
                <a:gd name="T56" fmla="*/ 98 w 123"/>
                <a:gd name="T57" fmla="*/ 6 h 123"/>
                <a:gd name="T58" fmla="*/ 123 w 123"/>
                <a:gd name="T59" fmla="*/ 39 h 123"/>
                <a:gd name="T60" fmla="*/ 114 w 123"/>
                <a:gd name="T61" fmla="*/ 46 h 123"/>
                <a:gd name="T62" fmla="*/ 104 w 123"/>
                <a:gd name="T63" fmla="*/ 54 h 123"/>
                <a:gd name="T64" fmla="*/ 92 w 123"/>
                <a:gd name="T65" fmla="*/ 64 h 123"/>
                <a:gd name="T66" fmla="*/ 86 w 123"/>
                <a:gd name="T67" fmla="*/ 70 h 123"/>
                <a:gd name="T68" fmla="*/ 69 w 123"/>
                <a:gd name="T69" fmla="*/ 51 h 123"/>
                <a:gd name="T70" fmla="*/ 69 w 123"/>
                <a:gd name="T71" fmla="*/ 41 h 123"/>
                <a:gd name="T72" fmla="*/ 71 w 123"/>
                <a:gd name="T73" fmla="*/ 39 h 123"/>
                <a:gd name="T74" fmla="*/ 82 w 123"/>
                <a:gd name="T75" fmla="*/ 29 h 123"/>
                <a:gd name="T76" fmla="*/ 93 w 123"/>
                <a:gd name="T77" fmla="*/ 30 h 123"/>
                <a:gd name="T78" fmla="*/ 94 w 123"/>
                <a:gd name="T79" fmla="*/ 43 h 123"/>
                <a:gd name="T80" fmla="*/ 80 w 123"/>
                <a:gd name="T81" fmla="*/ 40 h 123"/>
                <a:gd name="T82" fmla="*/ 74 w 123"/>
                <a:gd name="T83" fmla="*/ 45 h 123"/>
                <a:gd name="T84" fmla="*/ 86 w 123"/>
                <a:gd name="T85" fmla="*/ 60 h 123"/>
                <a:gd name="T86" fmla="*/ 91 w 123"/>
                <a:gd name="T87" fmla="*/ 56 h 123"/>
                <a:gd name="T88" fmla="*/ 105 w 123"/>
                <a:gd name="T89" fmla="*/ 44 h 123"/>
                <a:gd name="T90" fmla="*/ 113 w 123"/>
                <a:gd name="T91" fmla="*/ 37 h 123"/>
                <a:gd name="T92" fmla="*/ 86 w 123"/>
                <a:gd name="T93" fmla="*/ 15 h 123"/>
                <a:gd name="T94" fmla="*/ 79 w 123"/>
                <a:gd name="T95" fmla="*/ 21 h 123"/>
                <a:gd name="T96" fmla="*/ 52 w 123"/>
                <a:gd name="T97" fmla="*/ 45 h 123"/>
                <a:gd name="T98" fmla="*/ 81 w 123"/>
                <a:gd name="T99" fmla="*/ 75 h 123"/>
                <a:gd name="T100" fmla="*/ 76 w 123"/>
                <a:gd name="T101" fmla="*/ 80 h 123"/>
                <a:gd name="T102" fmla="*/ 65 w 123"/>
                <a:gd name="T103" fmla="*/ 91 h 123"/>
                <a:gd name="T104" fmla="*/ 59 w 123"/>
                <a:gd name="T105" fmla="*/ 98 h 123"/>
                <a:gd name="T106" fmla="*/ 42 w 123"/>
                <a:gd name="T107" fmla="*/ 117 h 123"/>
                <a:gd name="T108" fmla="*/ 38 w 123"/>
                <a:gd name="T109" fmla="*/ 123 h 123"/>
                <a:gd name="T110" fmla="*/ 5 w 123"/>
                <a:gd name="T111" fmla="*/ 9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3" h="123">
                  <a:moveTo>
                    <a:pt x="0" y="93"/>
                  </a:moveTo>
                  <a:cubicBezTo>
                    <a:pt x="0" y="93"/>
                    <a:pt x="1" y="91"/>
                    <a:pt x="2" y="90"/>
                  </a:cubicBezTo>
                  <a:cubicBezTo>
                    <a:pt x="3" y="88"/>
                    <a:pt x="4" y="87"/>
                    <a:pt x="4" y="87"/>
                  </a:cubicBezTo>
                  <a:cubicBezTo>
                    <a:pt x="4" y="87"/>
                    <a:pt x="6" y="85"/>
                    <a:pt x="8" y="82"/>
                  </a:cubicBezTo>
                  <a:cubicBezTo>
                    <a:pt x="9" y="82"/>
                    <a:pt x="9" y="81"/>
                    <a:pt x="10" y="80"/>
                  </a:cubicBezTo>
                  <a:cubicBezTo>
                    <a:pt x="11" y="79"/>
                    <a:pt x="11" y="78"/>
                    <a:pt x="12" y="77"/>
                  </a:cubicBezTo>
                  <a:cubicBezTo>
                    <a:pt x="14" y="76"/>
                    <a:pt x="15" y="74"/>
                    <a:pt x="17" y="72"/>
                  </a:cubicBezTo>
                  <a:cubicBezTo>
                    <a:pt x="20" y="68"/>
                    <a:pt x="23" y="65"/>
                    <a:pt x="26" y="62"/>
                  </a:cubicBezTo>
                  <a:cubicBezTo>
                    <a:pt x="28" y="59"/>
                    <a:pt x="30" y="58"/>
                    <a:pt x="30" y="58"/>
                  </a:cubicBezTo>
                  <a:cubicBezTo>
                    <a:pt x="30" y="58"/>
                    <a:pt x="31" y="56"/>
                    <a:pt x="32" y="55"/>
                  </a:cubicBezTo>
                  <a:cubicBezTo>
                    <a:pt x="33" y="54"/>
                    <a:pt x="34" y="53"/>
                    <a:pt x="34" y="53"/>
                  </a:cubicBezTo>
                  <a:cubicBezTo>
                    <a:pt x="35" y="52"/>
                    <a:pt x="35" y="52"/>
                    <a:pt x="35" y="52"/>
                  </a:cubicBezTo>
                  <a:cubicBezTo>
                    <a:pt x="40" y="57"/>
                    <a:pt x="40" y="57"/>
                    <a:pt x="40" y="57"/>
                  </a:cubicBezTo>
                  <a:cubicBezTo>
                    <a:pt x="54" y="70"/>
                    <a:pt x="54" y="70"/>
                    <a:pt x="54" y="70"/>
                  </a:cubicBezTo>
                  <a:cubicBezTo>
                    <a:pt x="59" y="75"/>
                    <a:pt x="59" y="75"/>
                    <a:pt x="59" y="75"/>
                  </a:cubicBezTo>
                  <a:cubicBezTo>
                    <a:pt x="59" y="75"/>
                    <a:pt x="59" y="76"/>
                    <a:pt x="58" y="76"/>
                  </a:cubicBezTo>
                  <a:cubicBezTo>
                    <a:pt x="58" y="76"/>
                    <a:pt x="57" y="77"/>
                    <a:pt x="57" y="78"/>
                  </a:cubicBezTo>
                  <a:cubicBezTo>
                    <a:pt x="55" y="79"/>
                    <a:pt x="54" y="80"/>
                    <a:pt x="54" y="80"/>
                  </a:cubicBezTo>
                  <a:cubicBezTo>
                    <a:pt x="54" y="80"/>
                    <a:pt x="53" y="81"/>
                    <a:pt x="52" y="82"/>
                  </a:cubicBezTo>
                  <a:cubicBezTo>
                    <a:pt x="52" y="83"/>
                    <a:pt x="51" y="84"/>
                    <a:pt x="50" y="84"/>
                  </a:cubicBezTo>
                  <a:cubicBezTo>
                    <a:pt x="50" y="85"/>
                    <a:pt x="49" y="86"/>
                    <a:pt x="48" y="87"/>
                  </a:cubicBezTo>
                  <a:cubicBezTo>
                    <a:pt x="47" y="88"/>
                    <a:pt x="45" y="90"/>
                    <a:pt x="44" y="91"/>
                  </a:cubicBezTo>
                  <a:cubicBezTo>
                    <a:pt x="43" y="92"/>
                    <a:pt x="43" y="93"/>
                    <a:pt x="43" y="93"/>
                  </a:cubicBezTo>
                  <a:cubicBezTo>
                    <a:pt x="38" y="98"/>
                    <a:pt x="38" y="98"/>
                    <a:pt x="38" y="98"/>
                  </a:cubicBezTo>
                  <a:cubicBezTo>
                    <a:pt x="32" y="94"/>
                    <a:pt x="32" y="94"/>
                    <a:pt x="32" y="94"/>
                  </a:cubicBezTo>
                  <a:cubicBezTo>
                    <a:pt x="24" y="87"/>
                    <a:pt x="24" y="87"/>
                    <a:pt x="24" y="87"/>
                  </a:cubicBezTo>
                  <a:cubicBezTo>
                    <a:pt x="29" y="81"/>
                    <a:pt x="29" y="81"/>
                    <a:pt x="29" y="81"/>
                  </a:cubicBezTo>
                  <a:cubicBezTo>
                    <a:pt x="37" y="88"/>
                    <a:pt x="37" y="88"/>
                    <a:pt x="37" y="88"/>
                  </a:cubicBezTo>
                  <a:cubicBezTo>
                    <a:pt x="37" y="88"/>
                    <a:pt x="38" y="87"/>
                    <a:pt x="39" y="86"/>
                  </a:cubicBezTo>
                  <a:cubicBezTo>
                    <a:pt x="40" y="85"/>
                    <a:pt x="41" y="83"/>
                    <a:pt x="43" y="82"/>
                  </a:cubicBezTo>
                  <a:cubicBezTo>
                    <a:pt x="44" y="81"/>
                    <a:pt x="44" y="80"/>
                    <a:pt x="45" y="79"/>
                  </a:cubicBezTo>
                  <a:cubicBezTo>
                    <a:pt x="46" y="79"/>
                    <a:pt x="46" y="78"/>
                    <a:pt x="47" y="77"/>
                  </a:cubicBezTo>
                  <a:cubicBezTo>
                    <a:pt x="48" y="76"/>
                    <a:pt x="49" y="75"/>
                    <a:pt x="49" y="75"/>
                  </a:cubicBezTo>
                  <a:cubicBezTo>
                    <a:pt x="35" y="63"/>
                    <a:pt x="35" y="63"/>
                    <a:pt x="35" y="63"/>
                  </a:cubicBezTo>
                  <a:cubicBezTo>
                    <a:pt x="35" y="63"/>
                    <a:pt x="33" y="64"/>
                    <a:pt x="31" y="67"/>
                  </a:cubicBezTo>
                  <a:cubicBezTo>
                    <a:pt x="29" y="70"/>
                    <a:pt x="25" y="73"/>
                    <a:pt x="22" y="77"/>
                  </a:cubicBezTo>
                  <a:cubicBezTo>
                    <a:pt x="21" y="79"/>
                    <a:pt x="19" y="80"/>
                    <a:pt x="18" y="82"/>
                  </a:cubicBezTo>
                  <a:cubicBezTo>
                    <a:pt x="17" y="83"/>
                    <a:pt x="16" y="84"/>
                    <a:pt x="16" y="85"/>
                  </a:cubicBezTo>
                  <a:cubicBezTo>
                    <a:pt x="15" y="85"/>
                    <a:pt x="14" y="86"/>
                    <a:pt x="14" y="87"/>
                  </a:cubicBezTo>
                  <a:cubicBezTo>
                    <a:pt x="11" y="90"/>
                    <a:pt x="10" y="91"/>
                    <a:pt x="10" y="91"/>
                  </a:cubicBezTo>
                  <a:cubicBezTo>
                    <a:pt x="37" y="113"/>
                    <a:pt x="37" y="113"/>
                    <a:pt x="37" y="113"/>
                  </a:cubicBezTo>
                  <a:cubicBezTo>
                    <a:pt x="37" y="113"/>
                    <a:pt x="39" y="110"/>
                    <a:pt x="42" y="107"/>
                  </a:cubicBezTo>
                  <a:cubicBezTo>
                    <a:pt x="45" y="103"/>
                    <a:pt x="49" y="98"/>
                    <a:pt x="53" y="93"/>
                  </a:cubicBezTo>
                  <a:cubicBezTo>
                    <a:pt x="54" y="92"/>
                    <a:pt x="55" y="91"/>
                    <a:pt x="56" y="90"/>
                  </a:cubicBezTo>
                  <a:cubicBezTo>
                    <a:pt x="57" y="89"/>
                    <a:pt x="58" y="88"/>
                    <a:pt x="60" y="86"/>
                  </a:cubicBezTo>
                  <a:cubicBezTo>
                    <a:pt x="62" y="84"/>
                    <a:pt x="63" y="82"/>
                    <a:pt x="65" y="81"/>
                  </a:cubicBezTo>
                  <a:cubicBezTo>
                    <a:pt x="68" y="77"/>
                    <a:pt x="71" y="75"/>
                    <a:pt x="71" y="75"/>
                  </a:cubicBezTo>
                  <a:cubicBezTo>
                    <a:pt x="47" y="51"/>
                    <a:pt x="47" y="51"/>
                    <a:pt x="47" y="51"/>
                  </a:cubicBezTo>
                  <a:cubicBezTo>
                    <a:pt x="41" y="45"/>
                    <a:pt x="41" y="45"/>
                    <a:pt x="41" y="45"/>
                  </a:cubicBezTo>
                  <a:cubicBezTo>
                    <a:pt x="41" y="45"/>
                    <a:pt x="43" y="44"/>
                    <a:pt x="44" y="43"/>
                  </a:cubicBezTo>
                  <a:cubicBezTo>
                    <a:pt x="45" y="41"/>
                    <a:pt x="47" y="40"/>
                    <a:pt x="47" y="40"/>
                  </a:cubicBezTo>
                  <a:cubicBezTo>
                    <a:pt x="47" y="40"/>
                    <a:pt x="56" y="31"/>
                    <a:pt x="67" y="22"/>
                  </a:cubicBezTo>
                  <a:cubicBezTo>
                    <a:pt x="69" y="19"/>
                    <a:pt x="72" y="17"/>
                    <a:pt x="74" y="15"/>
                  </a:cubicBezTo>
                  <a:cubicBezTo>
                    <a:pt x="76" y="14"/>
                    <a:pt x="77" y="13"/>
                    <a:pt x="78" y="12"/>
                  </a:cubicBezTo>
                  <a:cubicBezTo>
                    <a:pt x="79" y="11"/>
                    <a:pt x="80" y="10"/>
                    <a:pt x="81" y="10"/>
                  </a:cubicBezTo>
                  <a:cubicBezTo>
                    <a:pt x="85" y="6"/>
                    <a:pt x="88" y="4"/>
                    <a:pt x="88" y="4"/>
                  </a:cubicBezTo>
                  <a:cubicBezTo>
                    <a:pt x="94" y="0"/>
                    <a:pt x="94" y="0"/>
                    <a:pt x="94" y="0"/>
                  </a:cubicBezTo>
                  <a:cubicBezTo>
                    <a:pt x="98" y="6"/>
                    <a:pt x="98" y="6"/>
                    <a:pt x="98" y="6"/>
                  </a:cubicBezTo>
                  <a:cubicBezTo>
                    <a:pt x="119" y="33"/>
                    <a:pt x="119" y="33"/>
                    <a:pt x="119" y="33"/>
                  </a:cubicBezTo>
                  <a:cubicBezTo>
                    <a:pt x="123" y="39"/>
                    <a:pt x="123" y="39"/>
                    <a:pt x="123" y="39"/>
                  </a:cubicBezTo>
                  <a:cubicBezTo>
                    <a:pt x="118" y="43"/>
                    <a:pt x="118" y="43"/>
                    <a:pt x="118" y="43"/>
                  </a:cubicBezTo>
                  <a:cubicBezTo>
                    <a:pt x="118" y="43"/>
                    <a:pt x="116" y="44"/>
                    <a:pt x="114" y="46"/>
                  </a:cubicBezTo>
                  <a:cubicBezTo>
                    <a:pt x="112" y="47"/>
                    <a:pt x="111" y="48"/>
                    <a:pt x="109" y="50"/>
                  </a:cubicBezTo>
                  <a:cubicBezTo>
                    <a:pt x="108" y="51"/>
                    <a:pt x="106" y="52"/>
                    <a:pt x="104" y="54"/>
                  </a:cubicBezTo>
                  <a:cubicBezTo>
                    <a:pt x="101" y="57"/>
                    <a:pt x="98" y="59"/>
                    <a:pt x="95" y="62"/>
                  </a:cubicBezTo>
                  <a:cubicBezTo>
                    <a:pt x="94" y="63"/>
                    <a:pt x="93" y="64"/>
                    <a:pt x="92" y="64"/>
                  </a:cubicBezTo>
                  <a:cubicBezTo>
                    <a:pt x="92" y="65"/>
                    <a:pt x="91" y="65"/>
                    <a:pt x="91" y="65"/>
                  </a:cubicBezTo>
                  <a:cubicBezTo>
                    <a:pt x="86" y="70"/>
                    <a:pt x="86" y="70"/>
                    <a:pt x="86" y="70"/>
                  </a:cubicBezTo>
                  <a:cubicBezTo>
                    <a:pt x="81" y="65"/>
                    <a:pt x="81" y="65"/>
                    <a:pt x="81" y="65"/>
                  </a:cubicBezTo>
                  <a:cubicBezTo>
                    <a:pt x="69" y="51"/>
                    <a:pt x="69" y="51"/>
                    <a:pt x="69" y="51"/>
                  </a:cubicBezTo>
                  <a:cubicBezTo>
                    <a:pt x="64" y="45"/>
                    <a:pt x="64" y="45"/>
                    <a:pt x="64" y="45"/>
                  </a:cubicBezTo>
                  <a:cubicBezTo>
                    <a:pt x="69" y="41"/>
                    <a:pt x="69" y="41"/>
                    <a:pt x="69" y="41"/>
                  </a:cubicBezTo>
                  <a:cubicBezTo>
                    <a:pt x="69" y="41"/>
                    <a:pt x="69" y="40"/>
                    <a:pt x="69" y="40"/>
                  </a:cubicBezTo>
                  <a:cubicBezTo>
                    <a:pt x="70" y="40"/>
                    <a:pt x="70" y="39"/>
                    <a:pt x="71" y="39"/>
                  </a:cubicBezTo>
                  <a:cubicBezTo>
                    <a:pt x="72" y="38"/>
                    <a:pt x="74" y="36"/>
                    <a:pt x="76" y="35"/>
                  </a:cubicBezTo>
                  <a:cubicBezTo>
                    <a:pt x="79" y="32"/>
                    <a:pt x="82" y="29"/>
                    <a:pt x="82" y="29"/>
                  </a:cubicBezTo>
                  <a:cubicBezTo>
                    <a:pt x="88" y="24"/>
                    <a:pt x="88" y="24"/>
                    <a:pt x="88" y="24"/>
                  </a:cubicBezTo>
                  <a:cubicBezTo>
                    <a:pt x="93" y="30"/>
                    <a:pt x="93" y="30"/>
                    <a:pt x="93" y="30"/>
                  </a:cubicBezTo>
                  <a:cubicBezTo>
                    <a:pt x="99" y="38"/>
                    <a:pt x="99" y="38"/>
                    <a:pt x="99" y="38"/>
                  </a:cubicBezTo>
                  <a:cubicBezTo>
                    <a:pt x="94" y="43"/>
                    <a:pt x="94" y="43"/>
                    <a:pt x="94" y="43"/>
                  </a:cubicBezTo>
                  <a:cubicBezTo>
                    <a:pt x="87" y="34"/>
                    <a:pt x="87" y="34"/>
                    <a:pt x="87" y="34"/>
                  </a:cubicBezTo>
                  <a:cubicBezTo>
                    <a:pt x="87" y="34"/>
                    <a:pt x="84" y="37"/>
                    <a:pt x="80" y="40"/>
                  </a:cubicBezTo>
                  <a:cubicBezTo>
                    <a:pt x="79" y="42"/>
                    <a:pt x="77" y="43"/>
                    <a:pt x="76" y="44"/>
                  </a:cubicBezTo>
                  <a:cubicBezTo>
                    <a:pt x="75" y="45"/>
                    <a:pt x="75" y="45"/>
                    <a:pt x="74" y="45"/>
                  </a:cubicBezTo>
                  <a:cubicBezTo>
                    <a:pt x="74" y="46"/>
                    <a:pt x="74" y="46"/>
                    <a:pt x="74" y="46"/>
                  </a:cubicBezTo>
                  <a:cubicBezTo>
                    <a:pt x="86" y="60"/>
                    <a:pt x="86" y="60"/>
                    <a:pt x="86" y="60"/>
                  </a:cubicBezTo>
                  <a:cubicBezTo>
                    <a:pt x="86" y="60"/>
                    <a:pt x="87" y="59"/>
                    <a:pt x="88" y="59"/>
                  </a:cubicBezTo>
                  <a:cubicBezTo>
                    <a:pt x="88" y="58"/>
                    <a:pt x="89" y="57"/>
                    <a:pt x="91" y="56"/>
                  </a:cubicBezTo>
                  <a:cubicBezTo>
                    <a:pt x="93" y="54"/>
                    <a:pt x="96" y="51"/>
                    <a:pt x="100" y="48"/>
                  </a:cubicBezTo>
                  <a:cubicBezTo>
                    <a:pt x="101" y="47"/>
                    <a:pt x="103" y="45"/>
                    <a:pt x="105" y="44"/>
                  </a:cubicBezTo>
                  <a:cubicBezTo>
                    <a:pt x="106" y="43"/>
                    <a:pt x="108" y="42"/>
                    <a:pt x="109" y="41"/>
                  </a:cubicBezTo>
                  <a:cubicBezTo>
                    <a:pt x="112" y="38"/>
                    <a:pt x="113" y="37"/>
                    <a:pt x="113" y="37"/>
                  </a:cubicBezTo>
                  <a:cubicBezTo>
                    <a:pt x="92" y="10"/>
                    <a:pt x="92" y="10"/>
                    <a:pt x="92" y="10"/>
                  </a:cubicBezTo>
                  <a:cubicBezTo>
                    <a:pt x="92" y="10"/>
                    <a:pt x="90" y="12"/>
                    <a:pt x="86" y="15"/>
                  </a:cubicBezTo>
                  <a:cubicBezTo>
                    <a:pt x="85" y="16"/>
                    <a:pt x="84" y="17"/>
                    <a:pt x="83" y="18"/>
                  </a:cubicBezTo>
                  <a:cubicBezTo>
                    <a:pt x="81" y="19"/>
                    <a:pt x="80" y="20"/>
                    <a:pt x="79" y="21"/>
                  </a:cubicBezTo>
                  <a:cubicBezTo>
                    <a:pt x="77" y="23"/>
                    <a:pt x="74" y="25"/>
                    <a:pt x="72" y="27"/>
                  </a:cubicBezTo>
                  <a:cubicBezTo>
                    <a:pt x="61" y="36"/>
                    <a:pt x="52" y="45"/>
                    <a:pt x="52" y="45"/>
                  </a:cubicBezTo>
                  <a:cubicBezTo>
                    <a:pt x="76" y="70"/>
                    <a:pt x="76" y="70"/>
                    <a:pt x="76" y="70"/>
                  </a:cubicBezTo>
                  <a:cubicBezTo>
                    <a:pt x="81" y="75"/>
                    <a:pt x="81" y="75"/>
                    <a:pt x="81" y="75"/>
                  </a:cubicBezTo>
                  <a:cubicBezTo>
                    <a:pt x="81" y="75"/>
                    <a:pt x="80" y="76"/>
                    <a:pt x="78" y="78"/>
                  </a:cubicBezTo>
                  <a:cubicBezTo>
                    <a:pt x="77" y="79"/>
                    <a:pt x="76" y="80"/>
                    <a:pt x="76" y="80"/>
                  </a:cubicBezTo>
                  <a:cubicBezTo>
                    <a:pt x="76" y="80"/>
                    <a:pt x="74" y="82"/>
                    <a:pt x="70" y="86"/>
                  </a:cubicBezTo>
                  <a:cubicBezTo>
                    <a:pt x="69" y="87"/>
                    <a:pt x="67" y="89"/>
                    <a:pt x="65" y="91"/>
                  </a:cubicBezTo>
                  <a:cubicBezTo>
                    <a:pt x="64" y="93"/>
                    <a:pt x="63" y="94"/>
                    <a:pt x="62" y="95"/>
                  </a:cubicBezTo>
                  <a:cubicBezTo>
                    <a:pt x="61" y="96"/>
                    <a:pt x="60" y="97"/>
                    <a:pt x="59" y="98"/>
                  </a:cubicBezTo>
                  <a:cubicBezTo>
                    <a:pt x="54" y="103"/>
                    <a:pt x="50" y="108"/>
                    <a:pt x="47" y="111"/>
                  </a:cubicBezTo>
                  <a:cubicBezTo>
                    <a:pt x="44" y="115"/>
                    <a:pt x="42" y="117"/>
                    <a:pt x="42" y="117"/>
                  </a:cubicBezTo>
                  <a:cubicBezTo>
                    <a:pt x="42" y="117"/>
                    <a:pt x="41" y="119"/>
                    <a:pt x="40" y="120"/>
                  </a:cubicBezTo>
                  <a:cubicBezTo>
                    <a:pt x="39" y="121"/>
                    <a:pt x="38" y="123"/>
                    <a:pt x="38" y="123"/>
                  </a:cubicBezTo>
                  <a:cubicBezTo>
                    <a:pt x="32" y="118"/>
                    <a:pt x="32" y="118"/>
                    <a:pt x="32" y="118"/>
                  </a:cubicBezTo>
                  <a:cubicBezTo>
                    <a:pt x="5" y="97"/>
                    <a:pt x="5" y="97"/>
                    <a:pt x="5" y="97"/>
                  </a:cubicBezTo>
                  <a:lnTo>
                    <a:pt x="0" y="93"/>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2"/>
            <p:cNvSpPr/>
            <p:nvPr/>
          </p:nvSpPr>
          <p:spPr bwMode="auto">
            <a:xfrm>
              <a:off x="3952875" y="-1377950"/>
              <a:ext cx="323850" cy="255588"/>
            </a:xfrm>
            <a:custGeom>
              <a:avLst/>
              <a:gdLst>
                <a:gd name="T0" fmla="*/ 3 w 133"/>
                <a:gd name="T1" fmla="*/ 63 h 105"/>
                <a:gd name="T2" fmla="*/ 11 w 133"/>
                <a:gd name="T3" fmla="*/ 58 h 105"/>
                <a:gd name="T4" fmla="*/ 16 w 133"/>
                <a:gd name="T5" fmla="*/ 54 h 105"/>
                <a:gd name="T6" fmla="*/ 33 w 133"/>
                <a:gd name="T7" fmla="*/ 43 h 105"/>
                <a:gd name="T8" fmla="*/ 41 w 133"/>
                <a:gd name="T9" fmla="*/ 37 h 105"/>
                <a:gd name="T10" fmla="*/ 45 w 133"/>
                <a:gd name="T11" fmla="*/ 35 h 105"/>
                <a:gd name="T12" fmla="*/ 58 w 133"/>
                <a:gd name="T13" fmla="*/ 58 h 105"/>
                <a:gd name="T14" fmla="*/ 61 w 133"/>
                <a:gd name="T15" fmla="*/ 65 h 105"/>
                <a:gd name="T16" fmla="*/ 56 w 133"/>
                <a:gd name="T17" fmla="*/ 68 h 105"/>
                <a:gd name="T18" fmla="*/ 51 w 133"/>
                <a:gd name="T19" fmla="*/ 71 h 105"/>
                <a:gd name="T20" fmla="*/ 44 w 133"/>
                <a:gd name="T21" fmla="*/ 76 h 105"/>
                <a:gd name="T22" fmla="*/ 35 w 133"/>
                <a:gd name="T23" fmla="*/ 81 h 105"/>
                <a:gd name="T24" fmla="*/ 25 w 133"/>
                <a:gd name="T25" fmla="*/ 66 h 105"/>
                <a:gd name="T26" fmla="*/ 37 w 133"/>
                <a:gd name="T27" fmla="*/ 71 h 105"/>
                <a:gd name="T28" fmla="*/ 45 w 133"/>
                <a:gd name="T29" fmla="*/ 66 h 105"/>
                <a:gd name="T30" fmla="*/ 50 w 133"/>
                <a:gd name="T31" fmla="*/ 63 h 105"/>
                <a:gd name="T32" fmla="*/ 42 w 133"/>
                <a:gd name="T33" fmla="*/ 46 h 105"/>
                <a:gd name="T34" fmla="*/ 26 w 133"/>
                <a:gd name="T35" fmla="*/ 56 h 105"/>
                <a:gd name="T36" fmla="*/ 17 w 133"/>
                <a:gd name="T37" fmla="*/ 62 h 105"/>
                <a:gd name="T38" fmla="*/ 10 w 133"/>
                <a:gd name="T39" fmla="*/ 67 h 105"/>
                <a:gd name="T40" fmla="*/ 37 w 133"/>
                <a:gd name="T41" fmla="*/ 90 h 105"/>
                <a:gd name="T42" fmla="*/ 55 w 133"/>
                <a:gd name="T43" fmla="*/ 78 h 105"/>
                <a:gd name="T44" fmla="*/ 66 w 133"/>
                <a:gd name="T45" fmla="*/ 71 h 105"/>
                <a:gd name="T46" fmla="*/ 56 w 133"/>
                <a:gd name="T47" fmla="*/ 37 h 105"/>
                <a:gd name="T48" fmla="*/ 56 w 133"/>
                <a:gd name="T49" fmla="*/ 29 h 105"/>
                <a:gd name="T50" fmla="*/ 83 w 133"/>
                <a:gd name="T51" fmla="*/ 15 h 105"/>
                <a:gd name="T52" fmla="*/ 100 w 133"/>
                <a:gd name="T53" fmla="*/ 7 h 105"/>
                <a:gd name="T54" fmla="*/ 109 w 133"/>
                <a:gd name="T55" fmla="*/ 3 h 105"/>
                <a:gd name="T56" fmla="*/ 115 w 133"/>
                <a:gd name="T57" fmla="*/ 0 h 105"/>
                <a:gd name="T58" fmla="*/ 131 w 133"/>
                <a:gd name="T59" fmla="*/ 39 h 105"/>
                <a:gd name="T60" fmla="*/ 130 w 133"/>
                <a:gd name="T61" fmla="*/ 47 h 105"/>
                <a:gd name="T62" fmla="*/ 127 w 133"/>
                <a:gd name="T63" fmla="*/ 48 h 105"/>
                <a:gd name="T64" fmla="*/ 117 w 133"/>
                <a:gd name="T65" fmla="*/ 53 h 105"/>
                <a:gd name="T66" fmla="*/ 100 w 133"/>
                <a:gd name="T67" fmla="*/ 61 h 105"/>
                <a:gd name="T68" fmla="*/ 90 w 133"/>
                <a:gd name="T69" fmla="*/ 66 h 105"/>
                <a:gd name="T70" fmla="*/ 77 w 133"/>
                <a:gd name="T71" fmla="*/ 43 h 105"/>
                <a:gd name="T72" fmla="*/ 80 w 133"/>
                <a:gd name="T73" fmla="*/ 33 h 105"/>
                <a:gd name="T74" fmla="*/ 88 w 133"/>
                <a:gd name="T75" fmla="*/ 29 h 105"/>
                <a:gd name="T76" fmla="*/ 96 w 133"/>
                <a:gd name="T77" fmla="*/ 25 h 105"/>
                <a:gd name="T78" fmla="*/ 106 w 133"/>
                <a:gd name="T79" fmla="*/ 29 h 105"/>
                <a:gd name="T80" fmla="*/ 104 w 133"/>
                <a:gd name="T81" fmla="*/ 42 h 105"/>
                <a:gd name="T82" fmla="*/ 97 w 133"/>
                <a:gd name="T83" fmla="*/ 33 h 105"/>
                <a:gd name="T84" fmla="*/ 86 w 133"/>
                <a:gd name="T85" fmla="*/ 38 h 105"/>
                <a:gd name="T86" fmla="*/ 92 w 133"/>
                <a:gd name="T87" fmla="*/ 56 h 105"/>
                <a:gd name="T88" fmla="*/ 108 w 133"/>
                <a:gd name="T89" fmla="*/ 49 h 105"/>
                <a:gd name="T90" fmla="*/ 119 w 133"/>
                <a:gd name="T91" fmla="*/ 44 h 105"/>
                <a:gd name="T92" fmla="*/ 111 w 133"/>
                <a:gd name="T93" fmla="*/ 10 h 105"/>
                <a:gd name="T94" fmla="*/ 95 w 133"/>
                <a:gd name="T95" fmla="*/ 17 h 105"/>
                <a:gd name="T96" fmla="*/ 63 w 133"/>
                <a:gd name="T97" fmla="*/ 34 h 105"/>
                <a:gd name="T98" fmla="*/ 83 w 133"/>
                <a:gd name="T99" fmla="*/ 70 h 105"/>
                <a:gd name="T100" fmla="*/ 77 w 133"/>
                <a:gd name="T101" fmla="*/ 73 h 105"/>
                <a:gd name="T102" fmla="*/ 63 w 133"/>
                <a:gd name="T103" fmla="*/ 81 h 105"/>
                <a:gd name="T104" fmla="*/ 55 w 133"/>
                <a:gd name="T105" fmla="*/ 86 h 105"/>
                <a:gd name="T106" fmla="*/ 35 w 133"/>
                <a:gd name="T107" fmla="*/ 101 h 105"/>
                <a:gd name="T108" fmla="*/ 29 w 133"/>
                <a:gd name="T109" fmla="*/ 105 h 105"/>
                <a:gd name="T110" fmla="*/ 4 w 133"/>
                <a:gd name="T111" fmla="*/ 7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 h="105">
                  <a:moveTo>
                    <a:pt x="0" y="66"/>
                  </a:moveTo>
                  <a:cubicBezTo>
                    <a:pt x="0" y="66"/>
                    <a:pt x="1" y="65"/>
                    <a:pt x="3" y="63"/>
                  </a:cubicBezTo>
                  <a:cubicBezTo>
                    <a:pt x="4" y="62"/>
                    <a:pt x="6" y="61"/>
                    <a:pt x="6" y="61"/>
                  </a:cubicBezTo>
                  <a:cubicBezTo>
                    <a:pt x="6" y="61"/>
                    <a:pt x="8" y="60"/>
                    <a:pt x="11" y="58"/>
                  </a:cubicBezTo>
                  <a:cubicBezTo>
                    <a:pt x="12" y="57"/>
                    <a:pt x="12" y="57"/>
                    <a:pt x="13" y="56"/>
                  </a:cubicBezTo>
                  <a:cubicBezTo>
                    <a:pt x="14" y="55"/>
                    <a:pt x="15" y="55"/>
                    <a:pt x="16" y="54"/>
                  </a:cubicBezTo>
                  <a:cubicBezTo>
                    <a:pt x="18" y="53"/>
                    <a:pt x="20" y="51"/>
                    <a:pt x="22" y="50"/>
                  </a:cubicBezTo>
                  <a:cubicBezTo>
                    <a:pt x="26" y="47"/>
                    <a:pt x="30" y="45"/>
                    <a:pt x="33" y="43"/>
                  </a:cubicBezTo>
                  <a:cubicBezTo>
                    <a:pt x="36" y="41"/>
                    <a:pt x="38" y="39"/>
                    <a:pt x="38" y="39"/>
                  </a:cubicBezTo>
                  <a:cubicBezTo>
                    <a:pt x="38" y="39"/>
                    <a:pt x="40" y="38"/>
                    <a:pt x="41" y="37"/>
                  </a:cubicBezTo>
                  <a:cubicBezTo>
                    <a:pt x="42" y="37"/>
                    <a:pt x="43" y="36"/>
                    <a:pt x="44" y="36"/>
                  </a:cubicBezTo>
                  <a:cubicBezTo>
                    <a:pt x="44" y="36"/>
                    <a:pt x="45" y="35"/>
                    <a:pt x="45" y="35"/>
                  </a:cubicBezTo>
                  <a:cubicBezTo>
                    <a:pt x="48" y="42"/>
                    <a:pt x="48" y="42"/>
                    <a:pt x="48" y="42"/>
                  </a:cubicBezTo>
                  <a:cubicBezTo>
                    <a:pt x="58" y="58"/>
                    <a:pt x="58" y="58"/>
                    <a:pt x="58" y="58"/>
                  </a:cubicBezTo>
                  <a:cubicBezTo>
                    <a:pt x="62" y="64"/>
                    <a:pt x="62" y="64"/>
                    <a:pt x="62" y="64"/>
                  </a:cubicBezTo>
                  <a:cubicBezTo>
                    <a:pt x="62" y="64"/>
                    <a:pt x="61" y="64"/>
                    <a:pt x="61" y="65"/>
                  </a:cubicBezTo>
                  <a:cubicBezTo>
                    <a:pt x="60" y="65"/>
                    <a:pt x="59" y="66"/>
                    <a:pt x="59" y="66"/>
                  </a:cubicBezTo>
                  <a:cubicBezTo>
                    <a:pt x="57" y="67"/>
                    <a:pt x="56" y="68"/>
                    <a:pt x="56" y="68"/>
                  </a:cubicBezTo>
                  <a:cubicBezTo>
                    <a:pt x="56" y="68"/>
                    <a:pt x="55" y="68"/>
                    <a:pt x="53" y="69"/>
                  </a:cubicBezTo>
                  <a:cubicBezTo>
                    <a:pt x="53" y="70"/>
                    <a:pt x="52" y="70"/>
                    <a:pt x="51" y="71"/>
                  </a:cubicBezTo>
                  <a:cubicBezTo>
                    <a:pt x="50" y="71"/>
                    <a:pt x="49" y="72"/>
                    <a:pt x="48" y="72"/>
                  </a:cubicBezTo>
                  <a:cubicBezTo>
                    <a:pt x="47" y="74"/>
                    <a:pt x="45" y="75"/>
                    <a:pt x="44" y="76"/>
                  </a:cubicBezTo>
                  <a:cubicBezTo>
                    <a:pt x="42" y="77"/>
                    <a:pt x="41" y="77"/>
                    <a:pt x="41" y="77"/>
                  </a:cubicBezTo>
                  <a:cubicBezTo>
                    <a:pt x="35" y="81"/>
                    <a:pt x="35" y="81"/>
                    <a:pt x="35" y="81"/>
                  </a:cubicBezTo>
                  <a:cubicBezTo>
                    <a:pt x="31" y="75"/>
                    <a:pt x="31" y="75"/>
                    <a:pt x="31" y="75"/>
                  </a:cubicBezTo>
                  <a:cubicBezTo>
                    <a:pt x="25" y="66"/>
                    <a:pt x="25" y="66"/>
                    <a:pt x="25" y="66"/>
                  </a:cubicBezTo>
                  <a:cubicBezTo>
                    <a:pt x="31" y="62"/>
                    <a:pt x="31" y="62"/>
                    <a:pt x="31" y="62"/>
                  </a:cubicBezTo>
                  <a:cubicBezTo>
                    <a:pt x="37" y="71"/>
                    <a:pt x="37" y="71"/>
                    <a:pt x="37" y="71"/>
                  </a:cubicBezTo>
                  <a:cubicBezTo>
                    <a:pt x="37" y="71"/>
                    <a:pt x="38" y="70"/>
                    <a:pt x="40" y="70"/>
                  </a:cubicBezTo>
                  <a:cubicBezTo>
                    <a:pt x="41" y="69"/>
                    <a:pt x="43" y="67"/>
                    <a:pt x="45" y="66"/>
                  </a:cubicBezTo>
                  <a:cubicBezTo>
                    <a:pt x="45" y="66"/>
                    <a:pt x="46" y="65"/>
                    <a:pt x="47" y="65"/>
                  </a:cubicBezTo>
                  <a:cubicBezTo>
                    <a:pt x="48" y="64"/>
                    <a:pt x="49" y="63"/>
                    <a:pt x="50" y="63"/>
                  </a:cubicBezTo>
                  <a:cubicBezTo>
                    <a:pt x="51" y="62"/>
                    <a:pt x="52" y="62"/>
                    <a:pt x="52" y="62"/>
                  </a:cubicBezTo>
                  <a:cubicBezTo>
                    <a:pt x="42" y="46"/>
                    <a:pt x="42" y="46"/>
                    <a:pt x="42" y="46"/>
                  </a:cubicBezTo>
                  <a:cubicBezTo>
                    <a:pt x="42" y="46"/>
                    <a:pt x="40" y="47"/>
                    <a:pt x="37" y="49"/>
                  </a:cubicBezTo>
                  <a:cubicBezTo>
                    <a:pt x="34" y="51"/>
                    <a:pt x="30" y="53"/>
                    <a:pt x="26" y="56"/>
                  </a:cubicBezTo>
                  <a:cubicBezTo>
                    <a:pt x="24" y="57"/>
                    <a:pt x="22" y="59"/>
                    <a:pt x="20" y="60"/>
                  </a:cubicBezTo>
                  <a:cubicBezTo>
                    <a:pt x="19" y="61"/>
                    <a:pt x="18" y="61"/>
                    <a:pt x="17" y="62"/>
                  </a:cubicBezTo>
                  <a:cubicBezTo>
                    <a:pt x="17" y="63"/>
                    <a:pt x="16" y="63"/>
                    <a:pt x="15" y="64"/>
                  </a:cubicBezTo>
                  <a:cubicBezTo>
                    <a:pt x="12" y="66"/>
                    <a:pt x="10" y="67"/>
                    <a:pt x="10" y="67"/>
                  </a:cubicBezTo>
                  <a:cubicBezTo>
                    <a:pt x="30" y="95"/>
                    <a:pt x="30" y="95"/>
                    <a:pt x="30" y="95"/>
                  </a:cubicBezTo>
                  <a:cubicBezTo>
                    <a:pt x="30" y="95"/>
                    <a:pt x="33" y="93"/>
                    <a:pt x="37" y="90"/>
                  </a:cubicBezTo>
                  <a:cubicBezTo>
                    <a:pt x="41" y="87"/>
                    <a:pt x="46" y="84"/>
                    <a:pt x="51" y="80"/>
                  </a:cubicBezTo>
                  <a:cubicBezTo>
                    <a:pt x="53" y="79"/>
                    <a:pt x="54" y="78"/>
                    <a:pt x="55" y="78"/>
                  </a:cubicBezTo>
                  <a:cubicBezTo>
                    <a:pt x="57" y="77"/>
                    <a:pt x="58" y="76"/>
                    <a:pt x="59" y="75"/>
                  </a:cubicBezTo>
                  <a:cubicBezTo>
                    <a:pt x="62" y="74"/>
                    <a:pt x="64" y="72"/>
                    <a:pt x="66" y="71"/>
                  </a:cubicBezTo>
                  <a:cubicBezTo>
                    <a:pt x="70" y="68"/>
                    <a:pt x="73" y="67"/>
                    <a:pt x="73" y="67"/>
                  </a:cubicBezTo>
                  <a:cubicBezTo>
                    <a:pt x="56" y="37"/>
                    <a:pt x="56" y="37"/>
                    <a:pt x="56" y="37"/>
                  </a:cubicBezTo>
                  <a:cubicBezTo>
                    <a:pt x="52" y="31"/>
                    <a:pt x="52" y="31"/>
                    <a:pt x="52" y="31"/>
                  </a:cubicBezTo>
                  <a:cubicBezTo>
                    <a:pt x="52" y="31"/>
                    <a:pt x="54" y="30"/>
                    <a:pt x="56" y="29"/>
                  </a:cubicBezTo>
                  <a:cubicBezTo>
                    <a:pt x="57" y="28"/>
                    <a:pt x="59" y="27"/>
                    <a:pt x="59" y="27"/>
                  </a:cubicBezTo>
                  <a:cubicBezTo>
                    <a:pt x="59" y="27"/>
                    <a:pt x="71" y="20"/>
                    <a:pt x="83" y="15"/>
                  </a:cubicBezTo>
                  <a:cubicBezTo>
                    <a:pt x="86" y="13"/>
                    <a:pt x="89" y="12"/>
                    <a:pt x="92" y="10"/>
                  </a:cubicBezTo>
                  <a:cubicBezTo>
                    <a:pt x="95" y="9"/>
                    <a:pt x="98" y="8"/>
                    <a:pt x="100" y="7"/>
                  </a:cubicBezTo>
                  <a:cubicBezTo>
                    <a:pt x="105" y="5"/>
                    <a:pt x="108" y="3"/>
                    <a:pt x="108" y="3"/>
                  </a:cubicBezTo>
                  <a:cubicBezTo>
                    <a:pt x="108" y="3"/>
                    <a:pt x="108" y="3"/>
                    <a:pt x="109" y="3"/>
                  </a:cubicBezTo>
                  <a:cubicBezTo>
                    <a:pt x="110" y="3"/>
                    <a:pt x="111" y="2"/>
                    <a:pt x="112" y="2"/>
                  </a:cubicBezTo>
                  <a:cubicBezTo>
                    <a:pt x="113" y="1"/>
                    <a:pt x="115" y="0"/>
                    <a:pt x="115" y="0"/>
                  </a:cubicBezTo>
                  <a:cubicBezTo>
                    <a:pt x="118" y="7"/>
                    <a:pt x="118" y="7"/>
                    <a:pt x="118" y="7"/>
                  </a:cubicBezTo>
                  <a:cubicBezTo>
                    <a:pt x="131" y="39"/>
                    <a:pt x="131" y="39"/>
                    <a:pt x="131" y="39"/>
                  </a:cubicBezTo>
                  <a:cubicBezTo>
                    <a:pt x="133" y="46"/>
                    <a:pt x="133" y="46"/>
                    <a:pt x="133" y="46"/>
                  </a:cubicBezTo>
                  <a:cubicBezTo>
                    <a:pt x="133" y="46"/>
                    <a:pt x="132" y="46"/>
                    <a:pt x="130" y="47"/>
                  </a:cubicBezTo>
                  <a:cubicBezTo>
                    <a:pt x="129" y="47"/>
                    <a:pt x="129" y="48"/>
                    <a:pt x="128" y="48"/>
                  </a:cubicBezTo>
                  <a:cubicBezTo>
                    <a:pt x="127" y="48"/>
                    <a:pt x="127" y="48"/>
                    <a:pt x="127" y="48"/>
                  </a:cubicBezTo>
                  <a:cubicBezTo>
                    <a:pt x="127" y="48"/>
                    <a:pt x="125" y="49"/>
                    <a:pt x="122" y="50"/>
                  </a:cubicBezTo>
                  <a:cubicBezTo>
                    <a:pt x="121" y="51"/>
                    <a:pt x="119" y="52"/>
                    <a:pt x="117" y="53"/>
                  </a:cubicBezTo>
                  <a:cubicBezTo>
                    <a:pt x="115" y="54"/>
                    <a:pt x="113" y="54"/>
                    <a:pt x="111" y="55"/>
                  </a:cubicBezTo>
                  <a:cubicBezTo>
                    <a:pt x="107" y="57"/>
                    <a:pt x="103" y="59"/>
                    <a:pt x="100" y="61"/>
                  </a:cubicBezTo>
                  <a:cubicBezTo>
                    <a:pt x="98" y="62"/>
                    <a:pt x="96" y="63"/>
                    <a:pt x="96" y="63"/>
                  </a:cubicBezTo>
                  <a:cubicBezTo>
                    <a:pt x="90" y="66"/>
                    <a:pt x="90" y="66"/>
                    <a:pt x="90" y="66"/>
                  </a:cubicBezTo>
                  <a:cubicBezTo>
                    <a:pt x="86" y="60"/>
                    <a:pt x="86" y="60"/>
                    <a:pt x="86" y="60"/>
                  </a:cubicBezTo>
                  <a:cubicBezTo>
                    <a:pt x="77" y="43"/>
                    <a:pt x="77" y="43"/>
                    <a:pt x="77" y="43"/>
                  </a:cubicBezTo>
                  <a:cubicBezTo>
                    <a:pt x="74" y="37"/>
                    <a:pt x="74" y="37"/>
                    <a:pt x="74" y="37"/>
                  </a:cubicBezTo>
                  <a:cubicBezTo>
                    <a:pt x="80" y="33"/>
                    <a:pt x="80" y="33"/>
                    <a:pt x="80" y="33"/>
                  </a:cubicBezTo>
                  <a:cubicBezTo>
                    <a:pt x="80" y="33"/>
                    <a:pt x="81" y="33"/>
                    <a:pt x="83" y="32"/>
                  </a:cubicBezTo>
                  <a:cubicBezTo>
                    <a:pt x="84" y="31"/>
                    <a:pt x="86" y="30"/>
                    <a:pt x="88" y="29"/>
                  </a:cubicBezTo>
                  <a:cubicBezTo>
                    <a:pt x="90" y="28"/>
                    <a:pt x="92" y="27"/>
                    <a:pt x="94" y="27"/>
                  </a:cubicBezTo>
                  <a:cubicBezTo>
                    <a:pt x="95" y="26"/>
                    <a:pt x="96" y="25"/>
                    <a:pt x="96" y="25"/>
                  </a:cubicBezTo>
                  <a:cubicBezTo>
                    <a:pt x="103" y="22"/>
                    <a:pt x="103" y="22"/>
                    <a:pt x="103" y="22"/>
                  </a:cubicBezTo>
                  <a:cubicBezTo>
                    <a:pt x="106" y="29"/>
                    <a:pt x="106" y="29"/>
                    <a:pt x="106" y="29"/>
                  </a:cubicBezTo>
                  <a:cubicBezTo>
                    <a:pt x="110" y="39"/>
                    <a:pt x="110" y="39"/>
                    <a:pt x="110" y="39"/>
                  </a:cubicBezTo>
                  <a:cubicBezTo>
                    <a:pt x="104" y="42"/>
                    <a:pt x="104" y="42"/>
                    <a:pt x="104" y="42"/>
                  </a:cubicBezTo>
                  <a:cubicBezTo>
                    <a:pt x="99" y="32"/>
                    <a:pt x="99" y="32"/>
                    <a:pt x="99" y="32"/>
                  </a:cubicBezTo>
                  <a:cubicBezTo>
                    <a:pt x="99" y="32"/>
                    <a:pt x="98" y="32"/>
                    <a:pt x="97" y="33"/>
                  </a:cubicBezTo>
                  <a:cubicBezTo>
                    <a:pt x="95" y="34"/>
                    <a:pt x="94" y="35"/>
                    <a:pt x="92" y="36"/>
                  </a:cubicBezTo>
                  <a:cubicBezTo>
                    <a:pt x="90" y="37"/>
                    <a:pt x="88" y="38"/>
                    <a:pt x="86" y="38"/>
                  </a:cubicBezTo>
                  <a:cubicBezTo>
                    <a:pt x="85" y="39"/>
                    <a:pt x="84" y="40"/>
                    <a:pt x="84" y="40"/>
                  </a:cubicBezTo>
                  <a:cubicBezTo>
                    <a:pt x="92" y="56"/>
                    <a:pt x="92" y="56"/>
                    <a:pt x="92" y="56"/>
                  </a:cubicBezTo>
                  <a:cubicBezTo>
                    <a:pt x="92" y="56"/>
                    <a:pt x="94" y="55"/>
                    <a:pt x="97" y="54"/>
                  </a:cubicBezTo>
                  <a:cubicBezTo>
                    <a:pt x="100" y="53"/>
                    <a:pt x="104" y="51"/>
                    <a:pt x="108" y="49"/>
                  </a:cubicBezTo>
                  <a:cubicBezTo>
                    <a:pt x="110" y="48"/>
                    <a:pt x="112" y="47"/>
                    <a:pt x="114" y="46"/>
                  </a:cubicBezTo>
                  <a:cubicBezTo>
                    <a:pt x="116" y="45"/>
                    <a:pt x="118" y="44"/>
                    <a:pt x="119" y="44"/>
                  </a:cubicBezTo>
                  <a:cubicBezTo>
                    <a:pt x="122" y="42"/>
                    <a:pt x="124" y="42"/>
                    <a:pt x="124" y="42"/>
                  </a:cubicBezTo>
                  <a:cubicBezTo>
                    <a:pt x="111" y="10"/>
                    <a:pt x="111" y="10"/>
                    <a:pt x="111" y="10"/>
                  </a:cubicBezTo>
                  <a:cubicBezTo>
                    <a:pt x="111" y="10"/>
                    <a:pt x="108" y="11"/>
                    <a:pt x="103" y="13"/>
                  </a:cubicBezTo>
                  <a:cubicBezTo>
                    <a:pt x="101" y="14"/>
                    <a:pt x="98" y="16"/>
                    <a:pt x="95" y="17"/>
                  </a:cubicBezTo>
                  <a:cubicBezTo>
                    <a:pt x="93" y="18"/>
                    <a:pt x="89" y="20"/>
                    <a:pt x="86" y="21"/>
                  </a:cubicBezTo>
                  <a:cubicBezTo>
                    <a:pt x="74" y="27"/>
                    <a:pt x="63" y="34"/>
                    <a:pt x="63" y="34"/>
                  </a:cubicBezTo>
                  <a:cubicBezTo>
                    <a:pt x="79" y="63"/>
                    <a:pt x="79" y="63"/>
                    <a:pt x="79" y="63"/>
                  </a:cubicBezTo>
                  <a:cubicBezTo>
                    <a:pt x="83" y="70"/>
                    <a:pt x="83" y="70"/>
                    <a:pt x="83" y="70"/>
                  </a:cubicBezTo>
                  <a:cubicBezTo>
                    <a:pt x="83" y="70"/>
                    <a:pt x="81" y="71"/>
                    <a:pt x="80" y="71"/>
                  </a:cubicBezTo>
                  <a:cubicBezTo>
                    <a:pt x="78" y="72"/>
                    <a:pt x="77" y="73"/>
                    <a:pt x="77" y="73"/>
                  </a:cubicBezTo>
                  <a:cubicBezTo>
                    <a:pt x="77" y="73"/>
                    <a:pt x="74" y="75"/>
                    <a:pt x="70" y="77"/>
                  </a:cubicBezTo>
                  <a:cubicBezTo>
                    <a:pt x="68" y="78"/>
                    <a:pt x="66" y="80"/>
                    <a:pt x="63" y="81"/>
                  </a:cubicBezTo>
                  <a:cubicBezTo>
                    <a:pt x="62" y="82"/>
                    <a:pt x="61" y="83"/>
                    <a:pt x="59" y="84"/>
                  </a:cubicBezTo>
                  <a:cubicBezTo>
                    <a:pt x="58" y="85"/>
                    <a:pt x="57" y="85"/>
                    <a:pt x="55" y="86"/>
                  </a:cubicBezTo>
                  <a:cubicBezTo>
                    <a:pt x="50" y="90"/>
                    <a:pt x="45" y="93"/>
                    <a:pt x="41" y="96"/>
                  </a:cubicBezTo>
                  <a:cubicBezTo>
                    <a:pt x="37" y="99"/>
                    <a:pt x="35" y="101"/>
                    <a:pt x="35" y="101"/>
                  </a:cubicBezTo>
                  <a:cubicBezTo>
                    <a:pt x="35" y="101"/>
                    <a:pt x="33" y="102"/>
                    <a:pt x="32" y="103"/>
                  </a:cubicBezTo>
                  <a:cubicBezTo>
                    <a:pt x="31" y="104"/>
                    <a:pt x="29" y="105"/>
                    <a:pt x="29" y="105"/>
                  </a:cubicBezTo>
                  <a:cubicBezTo>
                    <a:pt x="25" y="99"/>
                    <a:pt x="25" y="99"/>
                    <a:pt x="25" y="99"/>
                  </a:cubicBezTo>
                  <a:cubicBezTo>
                    <a:pt x="4" y="72"/>
                    <a:pt x="4" y="72"/>
                    <a:pt x="4" y="72"/>
                  </a:cubicBezTo>
                  <a:lnTo>
                    <a:pt x="0" y="66"/>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3"/>
            <p:cNvSpPr/>
            <p:nvPr/>
          </p:nvSpPr>
          <p:spPr bwMode="auto">
            <a:xfrm>
              <a:off x="4233863" y="-1455738"/>
              <a:ext cx="325438" cy="188913"/>
            </a:xfrm>
            <a:custGeom>
              <a:avLst/>
              <a:gdLst>
                <a:gd name="T0" fmla="*/ 4 w 134"/>
                <a:gd name="T1" fmla="*/ 31 h 78"/>
                <a:gd name="T2" fmla="*/ 7 w 134"/>
                <a:gd name="T3" fmla="*/ 30 h 78"/>
                <a:gd name="T4" fmla="*/ 25 w 134"/>
                <a:gd name="T5" fmla="*/ 23 h 78"/>
                <a:gd name="T6" fmla="*/ 38 w 134"/>
                <a:gd name="T7" fmla="*/ 19 h 78"/>
                <a:gd name="T8" fmla="*/ 44 w 134"/>
                <a:gd name="T9" fmla="*/ 17 h 78"/>
                <a:gd name="T10" fmla="*/ 53 w 134"/>
                <a:gd name="T11" fmla="*/ 22 h 78"/>
                <a:gd name="T12" fmla="*/ 60 w 134"/>
                <a:gd name="T13" fmla="*/ 47 h 78"/>
                <a:gd name="T14" fmla="*/ 45 w 134"/>
                <a:gd name="T15" fmla="*/ 52 h 78"/>
                <a:gd name="T16" fmla="*/ 38 w 134"/>
                <a:gd name="T17" fmla="*/ 54 h 78"/>
                <a:gd name="T18" fmla="*/ 30 w 134"/>
                <a:gd name="T19" fmla="*/ 57 h 78"/>
                <a:gd name="T20" fmla="*/ 24 w 134"/>
                <a:gd name="T21" fmla="*/ 39 h 78"/>
                <a:gd name="T22" fmla="*/ 35 w 134"/>
                <a:gd name="T23" fmla="*/ 47 h 78"/>
                <a:gd name="T24" fmla="*/ 37 w 134"/>
                <a:gd name="T25" fmla="*/ 46 h 78"/>
                <a:gd name="T26" fmla="*/ 51 w 134"/>
                <a:gd name="T27" fmla="*/ 42 h 78"/>
                <a:gd name="T28" fmla="*/ 44 w 134"/>
                <a:gd name="T29" fmla="*/ 25 h 78"/>
                <a:gd name="T30" fmla="*/ 34 w 134"/>
                <a:gd name="T31" fmla="*/ 28 h 78"/>
                <a:gd name="T32" fmla="*/ 15 w 134"/>
                <a:gd name="T33" fmla="*/ 34 h 78"/>
                <a:gd name="T34" fmla="*/ 22 w 134"/>
                <a:gd name="T35" fmla="*/ 68 h 78"/>
                <a:gd name="T36" fmla="*/ 37 w 134"/>
                <a:gd name="T37" fmla="*/ 63 h 78"/>
                <a:gd name="T38" fmla="*/ 46 w 134"/>
                <a:gd name="T39" fmla="*/ 60 h 78"/>
                <a:gd name="T40" fmla="*/ 71 w 134"/>
                <a:gd name="T41" fmla="*/ 53 h 78"/>
                <a:gd name="T42" fmla="*/ 60 w 134"/>
                <a:gd name="T43" fmla="*/ 13 h 78"/>
                <a:gd name="T44" fmla="*/ 67 w 134"/>
                <a:gd name="T45" fmla="*/ 11 h 78"/>
                <a:gd name="T46" fmla="*/ 94 w 134"/>
                <a:gd name="T47" fmla="*/ 5 h 78"/>
                <a:gd name="T48" fmla="*/ 121 w 134"/>
                <a:gd name="T49" fmla="*/ 1 h 78"/>
                <a:gd name="T50" fmla="*/ 128 w 134"/>
                <a:gd name="T51" fmla="*/ 0 h 78"/>
                <a:gd name="T52" fmla="*/ 133 w 134"/>
                <a:gd name="T53" fmla="*/ 41 h 78"/>
                <a:gd name="T54" fmla="*/ 131 w 134"/>
                <a:gd name="T55" fmla="*/ 49 h 78"/>
                <a:gd name="T56" fmla="*/ 122 w 134"/>
                <a:gd name="T57" fmla="*/ 50 h 78"/>
                <a:gd name="T58" fmla="*/ 99 w 134"/>
                <a:gd name="T59" fmla="*/ 54 h 78"/>
                <a:gd name="T60" fmla="*/ 93 w 134"/>
                <a:gd name="T61" fmla="*/ 55 h 78"/>
                <a:gd name="T62" fmla="*/ 85 w 134"/>
                <a:gd name="T63" fmla="*/ 49 h 78"/>
                <a:gd name="T64" fmla="*/ 79 w 134"/>
                <a:gd name="T65" fmla="*/ 24 h 78"/>
                <a:gd name="T66" fmla="*/ 89 w 134"/>
                <a:gd name="T67" fmla="*/ 22 h 78"/>
                <a:gd name="T68" fmla="*/ 101 w 134"/>
                <a:gd name="T69" fmla="*/ 19 h 78"/>
                <a:gd name="T70" fmla="*/ 111 w 134"/>
                <a:gd name="T71" fmla="*/ 18 h 78"/>
                <a:gd name="T72" fmla="*/ 114 w 134"/>
                <a:gd name="T73" fmla="*/ 36 h 78"/>
                <a:gd name="T74" fmla="*/ 105 w 134"/>
                <a:gd name="T75" fmla="*/ 26 h 78"/>
                <a:gd name="T76" fmla="*/ 97 w 134"/>
                <a:gd name="T77" fmla="*/ 28 h 78"/>
                <a:gd name="T78" fmla="*/ 88 w 134"/>
                <a:gd name="T79" fmla="*/ 29 h 78"/>
                <a:gd name="T80" fmla="*/ 93 w 134"/>
                <a:gd name="T81" fmla="*/ 47 h 78"/>
                <a:gd name="T82" fmla="*/ 109 w 134"/>
                <a:gd name="T83" fmla="*/ 44 h 78"/>
                <a:gd name="T84" fmla="*/ 126 w 134"/>
                <a:gd name="T85" fmla="*/ 42 h 78"/>
                <a:gd name="T86" fmla="*/ 114 w 134"/>
                <a:gd name="T87" fmla="*/ 9 h 78"/>
                <a:gd name="T88" fmla="*/ 77 w 134"/>
                <a:gd name="T89" fmla="*/ 16 h 78"/>
                <a:gd name="T90" fmla="*/ 77 w 134"/>
                <a:gd name="T91" fmla="*/ 51 h 78"/>
                <a:gd name="T92" fmla="*/ 76 w 134"/>
                <a:gd name="T93" fmla="*/ 59 h 78"/>
                <a:gd name="T94" fmla="*/ 65 w 134"/>
                <a:gd name="T95" fmla="*/ 62 h 78"/>
                <a:gd name="T96" fmla="*/ 44 w 134"/>
                <a:gd name="T97" fmla="*/ 68 h 78"/>
                <a:gd name="T98" fmla="*/ 32 w 134"/>
                <a:gd name="T99" fmla="*/ 72 h 78"/>
                <a:gd name="T100" fmla="*/ 24 w 134"/>
                <a:gd name="T101" fmla="*/ 76 h 78"/>
                <a:gd name="T102" fmla="*/ 18 w 134"/>
                <a:gd name="T103" fmla="*/ 78 h 78"/>
                <a:gd name="T104" fmla="*/ 3 w 134"/>
                <a:gd name="T105"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4" h="78">
                  <a:moveTo>
                    <a:pt x="0" y="32"/>
                  </a:moveTo>
                  <a:cubicBezTo>
                    <a:pt x="0" y="32"/>
                    <a:pt x="2" y="32"/>
                    <a:pt x="4" y="31"/>
                  </a:cubicBezTo>
                  <a:cubicBezTo>
                    <a:pt x="4" y="31"/>
                    <a:pt x="5" y="30"/>
                    <a:pt x="6" y="30"/>
                  </a:cubicBezTo>
                  <a:cubicBezTo>
                    <a:pt x="7" y="30"/>
                    <a:pt x="7" y="30"/>
                    <a:pt x="7" y="30"/>
                  </a:cubicBezTo>
                  <a:cubicBezTo>
                    <a:pt x="7" y="30"/>
                    <a:pt x="9" y="29"/>
                    <a:pt x="13" y="27"/>
                  </a:cubicBezTo>
                  <a:cubicBezTo>
                    <a:pt x="16" y="26"/>
                    <a:pt x="21" y="25"/>
                    <a:pt x="25" y="23"/>
                  </a:cubicBezTo>
                  <a:cubicBezTo>
                    <a:pt x="28" y="22"/>
                    <a:pt x="30" y="21"/>
                    <a:pt x="32" y="21"/>
                  </a:cubicBezTo>
                  <a:cubicBezTo>
                    <a:pt x="34" y="20"/>
                    <a:pt x="36" y="19"/>
                    <a:pt x="38" y="19"/>
                  </a:cubicBezTo>
                  <a:cubicBezTo>
                    <a:pt x="40" y="18"/>
                    <a:pt x="41" y="18"/>
                    <a:pt x="42" y="18"/>
                  </a:cubicBezTo>
                  <a:cubicBezTo>
                    <a:pt x="43" y="17"/>
                    <a:pt x="44" y="17"/>
                    <a:pt x="44" y="17"/>
                  </a:cubicBezTo>
                  <a:cubicBezTo>
                    <a:pt x="51" y="15"/>
                    <a:pt x="51" y="15"/>
                    <a:pt x="51" y="15"/>
                  </a:cubicBezTo>
                  <a:cubicBezTo>
                    <a:pt x="53" y="22"/>
                    <a:pt x="53" y="22"/>
                    <a:pt x="53" y="22"/>
                  </a:cubicBezTo>
                  <a:cubicBezTo>
                    <a:pt x="58" y="40"/>
                    <a:pt x="58" y="40"/>
                    <a:pt x="58" y="40"/>
                  </a:cubicBezTo>
                  <a:cubicBezTo>
                    <a:pt x="60" y="47"/>
                    <a:pt x="60" y="47"/>
                    <a:pt x="60" y="47"/>
                  </a:cubicBezTo>
                  <a:cubicBezTo>
                    <a:pt x="54" y="49"/>
                    <a:pt x="54" y="49"/>
                    <a:pt x="54" y="49"/>
                  </a:cubicBezTo>
                  <a:cubicBezTo>
                    <a:pt x="54" y="49"/>
                    <a:pt x="49" y="50"/>
                    <a:pt x="45" y="52"/>
                  </a:cubicBezTo>
                  <a:cubicBezTo>
                    <a:pt x="43" y="52"/>
                    <a:pt x="41" y="53"/>
                    <a:pt x="40" y="53"/>
                  </a:cubicBezTo>
                  <a:cubicBezTo>
                    <a:pt x="39" y="54"/>
                    <a:pt x="38" y="54"/>
                    <a:pt x="38" y="54"/>
                  </a:cubicBezTo>
                  <a:cubicBezTo>
                    <a:pt x="37" y="54"/>
                    <a:pt x="37" y="54"/>
                    <a:pt x="37" y="54"/>
                  </a:cubicBezTo>
                  <a:cubicBezTo>
                    <a:pt x="30" y="57"/>
                    <a:pt x="30" y="57"/>
                    <a:pt x="30" y="57"/>
                  </a:cubicBezTo>
                  <a:cubicBezTo>
                    <a:pt x="28" y="50"/>
                    <a:pt x="28" y="50"/>
                    <a:pt x="28" y="50"/>
                  </a:cubicBezTo>
                  <a:cubicBezTo>
                    <a:pt x="24" y="39"/>
                    <a:pt x="24" y="39"/>
                    <a:pt x="24" y="39"/>
                  </a:cubicBezTo>
                  <a:cubicBezTo>
                    <a:pt x="31" y="37"/>
                    <a:pt x="31" y="37"/>
                    <a:pt x="31" y="37"/>
                  </a:cubicBezTo>
                  <a:cubicBezTo>
                    <a:pt x="35" y="47"/>
                    <a:pt x="35" y="47"/>
                    <a:pt x="35" y="47"/>
                  </a:cubicBezTo>
                  <a:cubicBezTo>
                    <a:pt x="35" y="47"/>
                    <a:pt x="35" y="47"/>
                    <a:pt x="36" y="47"/>
                  </a:cubicBezTo>
                  <a:cubicBezTo>
                    <a:pt x="36" y="47"/>
                    <a:pt x="37" y="47"/>
                    <a:pt x="37" y="46"/>
                  </a:cubicBezTo>
                  <a:cubicBezTo>
                    <a:pt x="39" y="46"/>
                    <a:pt x="41" y="45"/>
                    <a:pt x="43" y="45"/>
                  </a:cubicBezTo>
                  <a:cubicBezTo>
                    <a:pt x="47" y="43"/>
                    <a:pt x="51" y="42"/>
                    <a:pt x="51" y="42"/>
                  </a:cubicBezTo>
                  <a:cubicBezTo>
                    <a:pt x="46" y="24"/>
                    <a:pt x="46" y="24"/>
                    <a:pt x="46" y="24"/>
                  </a:cubicBezTo>
                  <a:cubicBezTo>
                    <a:pt x="46" y="24"/>
                    <a:pt x="45" y="24"/>
                    <a:pt x="44" y="25"/>
                  </a:cubicBezTo>
                  <a:cubicBezTo>
                    <a:pt x="43" y="25"/>
                    <a:pt x="42" y="25"/>
                    <a:pt x="40" y="26"/>
                  </a:cubicBezTo>
                  <a:cubicBezTo>
                    <a:pt x="39" y="26"/>
                    <a:pt x="37" y="27"/>
                    <a:pt x="34" y="28"/>
                  </a:cubicBezTo>
                  <a:cubicBezTo>
                    <a:pt x="32" y="28"/>
                    <a:pt x="30" y="29"/>
                    <a:pt x="28" y="30"/>
                  </a:cubicBezTo>
                  <a:cubicBezTo>
                    <a:pt x="23" y="31"/>
                    <a:pt x="19" y="33"/>
                    <a:pt x="15" y="34"/>
                  </a:cubicBezTo>
                  <a:cubicBezTo>
                    <a:pt x="12" y="36"/>
                    <a:pt x="10" y="36"/>
                    <a:pt x="10" y="36"/>
                  </a:cubicBezTo>
                  <a:cubicBezTo>
                    <a:pt x="22" y="68"/>
                    <a:pt x="22" y="68"/>
                    <a:pt x="22" y="68"/>
                  </a:cubicBezTo>
                  <a:cubicBezTo>
                    <a:pt x="22" y="68"/>
                    <a:pt x="25" y="67"/>
                    <a:pt x="30" y="66"/>
                  </a:cubicBezTo>
                  <a:cubicBezTo>
                    <a:pt x="32" y="65"/>
                    <a:pt x="34" y="64"/>
                    <a:pt x="37" y="63"/>
                  </a:cubicBezTo>
                  <a:cubicBezTo>
                    <a:pt x="39" y="62"/>
                    <a:pt x="40" y="62"/>
                    <a:pt x="42" y="61"/>
                  </a:cubicBezTo>
                  <a:cubicBezTo>
                    <a:pt x="43" y="61"/>
                    <a:pt x="45" y="60"/>
                    <a:pt x="46" y="60"/>
                  </a:cubicBezTo>
                  <a:cubicBezTo>
                    <a:pt x="52" y="58"/>
                    <a:pt x="58" y="56"/>
                    <a:pt x="63" y="55"/>
                  </a:cubicBezTo>
                  <a:cubicBezTo>
                    <a:pt x="68" y="54"/>
                    <a:pt x="71" y="53"/>
                    <a:pt x="71" y="53"/>
                  </a:cubicBezTo>
                  <a:cubicBezTo>
                    <a:pt x="62" y="20"/>
                    <a:pt x="62" y="20"/>
                    <a:pt x="62" y="20"/>
                  </a:cubicBezTo>
                  <a:cubicBezTo>
                    <a:pt x="60" y="13"/>
                    <a:pt x="60" y="13"/>
                    <a:pt x="60" y="13"/>
                  </a:cubicBezTo>
                  <a:cubicBezTo>
                    <a:pt x="60" y="13"/>
                    <a:pt x="62" y="12"/>
                    <a:pt x="64" y="12"/>
                  </a:cubicBezTo>
                  <a:cubicBezTo>
                    <a:pt x="66" y="11"/>
                    <a:pt x="67" y="11"/>
                    <a:pt x="67" y="11"/>
                  </a:cubicBezTo>
                  <a:cubicBezTo>
                    <a:pt x="67" y="11"/>
                    <a:pt x="71" y="10"/>
                    <a:pt x="76" y="9"/>
                  </a:cubicBezTo>
                  <a:cubicBezTo>
                    <a:pt x="81" y="8"/>
                    <a:pt x="87" y="6"/>
                    <a:pt x="94" y="5"/>
                  </a:cubicBezTo>
                  <a:cubicBezTo>
                    <a:pt x="101" y="4"/>
                    <a:pt x="108" y="3"/>
                    <a:pt x="113" y="2"/>
                  </a:cubicBezTo>
                  <a:cubicBezTo>
                    <a:pt x="118" y="1"/>
                    <a:pt x="121" y="1"/>
                    <a:pt x="121" y="1"/>
                  </a:cubicBezTo>
                  <a:cubicBezTo>
                    <a:pt x="121" y="1"/>
                    <a:pt x="123" y="0"/>
                    <a:pt x="125" y="0"/>
                  </a:cubicBezTo>
                  <a:cubicBezTo>
                    <a:pt x="127" y="0"/>
                    <a:pt x="128" y="0"/>
                    <a:pt x="128" y="0"/>
                  </a:cubicBezTo>
                  <a:cubicBezTo>
                    <a:pt x="129" y="7"/>
                    <a:pt x="129" y="7"/>
                    <a:pt x="129" y="7"/>
                  </a:cubicBezTo>
                  <a:cubicBezTo>
                    <a:pt x="133" y="41"/>
                    <a:pt x="133" y="41"/>
                    <a:pt x="133" y="41"/>
                  </a:cubicBezTo>
                  <a:cubicBezTo>
                    <a:pt x="134" y="48"/>
                    <a:pt x="134" y="48"/>
                    <a:pt x="134" y="48"/>
                  </a:cubicBezTo>
                  <a:cubicBezTo>
                    <a:pt x="134" y="48"/>
                    <a:pt x="133" y="48"/>
                    <a:pt x="131" y="49"/>
                  </a:cubicBezTo>
                  <a:cubicBezTo>
                    <a:pt x="129" y="49"/>
                    <a:pt x="127" y="49"/>
                    <a:pt x="127" y="49"/>
                  </a:cubicBezTo>
                  <a:cubicBezTo>
                    <a:pt x="127" y="49"/>
                    <a:pt x="125" y="49"/>
                    <a:pt x="122" y="50"/>
                  </a:cubicBezTo>
                  <a:cubicBezTo>
                    <a:pt x="119" y="50"/>
                    <a:pt x="115" y="51"/>
                    <a:pt x="110" y="52"/>
                  </a:cubicBezTo>
                  <a:cubicBezTo>
                    <a:pt x="106" y="52"/>
                    <a:pt x="102" y="53"/>
                    <a:pt x="99" y="54"/>
                  </a:cubicBezTo>
                  <a:cubicBezTo>
                    <a:pt x="97" y="54"/>
                    <a:pt x="96" y="54"/>
                    <a:pt x="95" y="55"/>
                  </a:cubicBezTo>
                  <a:cubicBezTo>
                    <a:pt x="94" y="55"/>
                    <a:pt x="93" y="55"/>
                    <a:pt x="93" y="55"/>
                  </a:cubicBezTo>
                  <a:cubicBezTo>
                    <a:pt x="87" y="56"/>
                    <a:pt x="87" y="56"/>
                    <a:pt x="87" y="56"/>
                  </a:cubicBezTo>
                  <a:cubicBezTo>
                    <a:pt x="85" y="49"/>
                    <a:pt x="85" y="49"/>
                    <a:pt x="85" y="49"/>
                  </a:cubicBezTo>
                  <a:cubicBezTo>
                    <a:pt x="81" y="31"/>
                    <a:pt x="81" y="31"/>
                    <a:pt x="81" y="31"/>
                  </a:cubicBezTo>
                  <a:cubicBezTo>
                    <a:pt x="79" y="24"/>
                    <a:pt x="79" y="24"/>
                    <a:pt x="79" y="24"/>
                  </a:cubicBezTo>
                  <a:cubicBezTo>
                    <a:pt x="86" y="22"/>
                    <a:pt x="86" y="22"/>
                    <a:pt x="86" y="22"/>
                  </a:cubicBezTo>
                  <a:cubicBezTo>
                    <a:pt x="86" y="22"/>
                    <a:pt x="88" y="22"/>
                    <a:pt x="89" y="22"/>
                  </a:cubicBezTo>
                  <a:cubicBezTo>
                    <a:pt x="91" y="21"/>
                    <a:pt x="93" y="21"/>
                    <a:pt x="95" y="20"/>
                  </a:cubicBezTo>
                  <a:cubicBezTo>
                    <a:pt x="97" y="20"/>
                    <a:pt x="100" y="20"/>
                    <a:pt x="101" y="19"/>
                  </a:cubicBezTo>
                  <a:cubicBezTo>
                    <a:pt x="103" y="19"/>
                    <a:pt x="104" y="19"/>
                    <a:pt x="104" y="19"/>
                  </a:cubicBezTo>
                  <a:cubicBezTo>
                    <a:pt x="111" y="18"/>
                    <a:pt x="111" y="18"/>
                    <a:pt x="111" y="18"/>
                  </a:cubicBezTo>
                  <a:cubicBezTo>
                    <a:pt x="112" y="25"/>
                    <a:pt x="112" y="25"/>
                    <a:pt x="112" y="25"/>
                  </a:cubicBezTo>
                  <a:cubicBezTo>
                    <a:pt x="114" y="36"/>
                    <a:pt x="114" y="36"/>
                    <a:pt x="114" y="36"/>
                  </a:cubicBezTo>
                  <a:cubicBezTo>
                    <a:pt x="107" y="37"/>
                    <a:pt x="107" y="37"/>
                    <a:pt x="107" y="37"/>
                  </a:cubicBezTo>
                  <a:cubicBezTo>
                    <a:pt x="105" y="26"/>
                    <a:pt x="105" y="26"/>
                    <a:pt x="105" y="26"/>
                  </a:cubicBezTo>
                  <a:cubicBezTo>
                    <a:pt x="105" y="26"/>
                    <a:pt x="104" y="26"/>
                    <a:pt x="102" y="26"/>
                  </a:cubicBezTo>
                  <a:cubicBezTo>
                    <a:pt x="101" y="27"/>
                    <a:pt x="99" y="27"/>
                    <a:pt x="97" y="28"/>
                  </a:cubicBezTo>
                  <a:cubicBezTo>
                    <a:pt x="94" y="28"/>
                    <a:pt x="92" y="28"/>
                    <a:pt x="91" y="29"/>
                  </a:cubicBezTo>
                  <a:cubicBezTo>
                    <a:pt x="89" y="29"/>
                    <a:pt x="88" y="29"/>
                    <a:pt x="88" y="29"/>
                  </a:cubicBezTo>
                  <a:cubicBezTo>
                    <a:pt x="92" y="48"/>
                    <a:pt x="92" y="48"/>
                    <a:pt x="92" y="48"/>
                  </a:cubicBezTo>
                  <a:cubicBezTo>
                    <a:pt x="92" y="48"/>
                    <a:pt x="92" y="48"/>
                    <a:pt x="93" y="47"/>
                  </a:cubicBezTo>
                  <a:cubicBezTo>
                    <a:pt x="94" y="47"/>
                    <a:pt x="96" y="47"/>
                    <a:pt x="97" y="47"/>
                  </a:cubicBezTo>
                  <a:cubicBezTo>
                    <a:pt x="100" y="46"/>
                    <a:pt x="105" y="45"/>
                    <a:pt x="109" y="44"/>
                  </a:cubicBezTo>
                  <a:cubicBezTo>
                    <a:pt x="113" y="44"/>
                    <a:pt x="118" y="43"/>
                    <a:pt x="121" y="42"/>
                  </a:cubicBezTo>
                  <a:cubicBezTo>
                    <a:pt x="124" y="42"/>
                    <a:pt x="126" y="42"/>
                    <a:pt x="126" y="42"/>
                  </a:cubicBezTo>
                  <a:cubicBezTo>
                    <a:pt x="122" y="8"/>
                    <a:pt x="122" y="8"/>
                    <a:pt x="122" y="8"/>
                  </a:cubicBezTo>
                  <a:cubicBezTo>
                    <a:pt x="122" y="8"/>
                    <a:pt x="119" y="8"/>
                    <a:pt x="114" y="9"/>
                  </a:cubicBezTo>
                  <a:cubicBezTo>
                    <a:pt x="109" y="10"/>
                    <a:pt x="102" y="11"/>
                    <a:pt x="95" y="12"/>
                  </a:cubicBezTo>
                  <a:cubicBezTo>
                    <a:pt x="89" y="13"/>
                    <a:pt x="82" y="15"/>
                    <a:pt x="77" y="16"/>
                  </a:cubicBezTo>
                  <a:cubicBezTo>
                    <a:pt x="72" y="17"/>
                    <a:pt x="69" y="18"/>
                    <a:pt x="69" y="18"/>
                  </a:cubicBezTo>
                  <a:cubicBezTo>
                    <a:pt x="77" y="51"/>
                    <a:pt x="77" y="51"/>
                    <a:pt x="77" y="51"/>
                  </a:cubicBezTo>
                  <a:cubicBezTo>
                    <a:pt x="79" y="58"/>
                    <a:pt x="79" y="58"/>
                    <a:pt x="79" y="58"/>
                  </a:cubicBezTo>
                  <a:cubicBezTo>
                    <a:pt x="79" y="58"/>
                    <a:pt x="77" y="59"/>
                    <a:pt x="76" y="59"/>
                  </a:cubicBezTo>
                  <a:cubicBezTo>
                    <a:pt x="74" y="59"/>
                    <a:pt x="72" y="60"/>
                    <a:pt x="72" y="60"/>
                  </a:cubicBezTo>
                  <a:cubicBezTo>
                    <a:pt x="72" y="60"/>
                    <a:pt x="69" y="61"/>
                    <a:pt x="65" y="62"/>
                  </a:cubicBezTo>
                  <a:cubicBezTo>
                    <a:pt x="60" y="63"/>
                    <a:pt x="54" y="65"/>
                    <a:pt x="48" y="67"/>
                  </a:cubicBezTo>
                  <a:cubicBezTo>
                    <a:pt x="47" y="67"/>
                    <a:pt x="45" y="68"/>
                    <a:pt x="44" y="68"/>
                  </a:cubicBezTo>
                  <a:cubicBezTo>
                    <a:pt x="42" y="69"/>
                    <a:pt x="41" y="69"/>
                    <a:pt x="40" y="70"/>
                  </a:cubicBezTo>
                  <a:cubicBezTo>
                    <a:pt x="37" y="71"/>
                    <a:pt x="34" y="72"/>
                    <a:pt x="32" y="72"/>
                  </a:cubicBezTo>
                  <a:cubicBezTo>
                    <a:pt x="28" y="74"/>
                    <a:pt x="25" y="75"/>
                    <a:pt x="25" y="75"/>
                  </a:cubicBezTo>
                  <a:cubicBezTo>
                    <a:pt x="25" y="75"/>
                    <a:pt x="24" y="75"/>
                    <a:pt x="24" y="76"/>
                  </a:cubicBezTo>
                  <a:cubicBezTo>
                    <a:pt x="23" y="76"/>
                    <a:pt x="22" y="76"/>
                    <a:pt x="22" y="76"/>
                  </a:cubicBezTo>
                  <a:cubicBezTo>
                    <a:pt x="20" y="77"/>
                    <a:pt x="18" y="78"/>
                    <a:pt x="18" y="78"/>
                  </a:cubicBezTo>
                  <a:cubicBezTo>
                    <a:pt x="16" y="71"/>
                    <a:pt x="16" y="71"/>
                    <a:pt x="16" y="71"/>
                  </a:cubicBezTo>
                  <a:cubicBezTo>
                    <a:pt x="3" y="39"/>
                    <a:pt x="3" y="39"/>
                    <a:pt x="3" y="39"/>
                  </a:cubicBezTo>
                  <a:lnTo>
                    <a:pt x="0" y="32"/>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4"/>
            <p:cNvSpPr/>
            <p:nvPr/>
          </p:nvSpPr>
          <p:spPr bwMode="auto">
            <a:xfrm>
              <a:off x="4545013" y="-1465263"/>
              <a:ext cx="323850" cy="130175"/>
            </a:xfrm>
            <a:custGeom>
              <a:avLst/>
              <a:gdLst>
                <a:gd name="T0" fmla="*/ 8 w 133"/>
                <a:gd name="T1" fmla="*/ 3 h 54"/>
                <a:gd name="T2" fmla="*/ 14 w 133"/>
                <a:gd name="T3" fmla="*/ 2 h 54"/>
                <a:gd name="T4" fmla="*/ 35 w 133"/>
                <a:gd name="T5" fmla="*/ 1 h 54"/>
                <a:gd name="T6" fmla="*/ 47 w 133"/>
                <a:gd name="T7" fmla="*/ 0 h 54"/>
                <a:gd name="T8" fmla="*/ 51 w 133"/>
                <a:gd name="T9" fmla="*/ 0 h 54"/>
                <a:gd name="T10" fmla="*/ 54 w 133"/>
                <a:gd name="T11" fmla="*/ 8 h 54"/>
                <a:gd name="T12" fmla="*/ 55 w 133"/>
                <a:gd name="T13" fmla="*/ 34 h 54"/>
                <a:gd name="T14" fmla="*/ 49 w 133"/>
                <a:gd name="T15" fmla="*/ 34 h 54"/>
                <a:gd name="T16" fmla="*/ 39 w 133"/>
                <a:gd name="T17" fmla="*/ 34 h 54"/>
                <a:gd name="T18" fmla="*/ 31 w 133"/>
                <a:gd name="T19" fmla="*/ 34 h 54"/>
                <a:gd name="T20" fmla="*/ 24 w 133"/>
                <a:gd name="T21" fmla="*/ 35 h 54"/>
                <a:gd name="T22" fmla="*/ 22 w 133"/>
                <a:gd name="T23" fmla="*/ 17 h 54"/>
                <a:gd name="T24" fmla="*/ 29 w 133"/>
                <a:gd name="T25" fmla="*/ 16 h 54"/>
                <a:gd name="T26" fmla="*/ 33 w 133"/>
                <a:gd name="T27" fmla="*/ 27 h 54"/>
                <a:gd name="T28" fmla="*/ 48 w 133"/>
                <a:gd name="T29" fmla="*/ 26 h 54"/>
                <a:gd name="T30" fmla="*/ 41 w 133"/>
                <a:gd name="T31" fmla="*/ 8 h 54"/>
                <a:gd name="T32" fmla="*/ 28 w 133"/>
                <a:gd name="T33" fmla="*/ 8 h 54"/>
                <a:gd name="T34" fmla="*/ 10 w 133"/>
                <a:gd name="T35" fmla="*/ 10 h 54"/>
                <a:gd name="T36" fmla="*/ 12 w 133"/>
                <a:gd name="T37" fmla="*/ 44 h 54"/>
                <a:gd name="T38" fmla="*/ 20 w 133"/>
                <a:gd name="T39" fmla="*/ 43 h 54"/>
                <a:gd name="T40" fmla="*/ 47 w 133"/>
                <a:gd name="T41" fmla="*/ 42 h 54"/>
                <a:gd name="T42" fmla="*/ 61 w 133"/>
                <a:gd name="T43" fmla="*/ 42 h 54"/>
                <a:gd name="T44" fmla="*/ 64 w 133"/>
                <a:gd name="T45" fmla="*/ 7 h 54"/>
                <a:gd name="T46" fmla="*/ 71 w 133"/>
                <a:gd name="T47" fmla="*/ 0 h 54"/>
                <a:gd name="T48" fmla="*/ 98 w 133"/>
                <a:gd name="T49" fmla="*/ 2 h 54"/>
                <a:gd name="T50" fmla="*/ 103 w 133"/>
                <a:gd name="T51" fmla="*/ 2 h 54"/>
                <a:gd name="T52" fmla="*/ 117 w 133"/>
                <a:gd name="T53" fmla="*/ 3 h 54"/>
                <a:gd name="T54" fmla="*/ 123 w 133"/>
                <a:gd name="T55" fmla="*/ 4 h 54"/>
                <a:gd name="T56" fmla="*/ 133 w 133"/>
                <a:gd name="T57" fmla="*/ 5 h 54"/>
                <a:gd name="T58" fmla="*/ 127 w 133"/>
                <a:gd name="T59" fmla="*/ 47 h 54"/>
                <a:gd name="T60" fmla="*/ 119 w 133"/>
                <a:gd name="T61" fmla="*/ 53 h 54"/>
                <a:gd name="T62" fmla="*/ 114 w 133"/>
                <a:gd name="T63" fmla="*/ 52 h 54"/>
                <a:gd name="T64" fmla="*/ 96 w 133"/>
                <a:gd name="T65" fmla="*/ 50 h 54"/>
                <a:gd name="T66" fmla="*/ 85 w 133"/>
                <a:gd name="T67" fmla="*/ 50 h 54"/>
                <a:gd name="T68" fmla="*/ 79 w 133"/>
                <a:gd name="T69" fmla="*/ 49 h 54"/>
                <a:gd name="T70" fmla="*/ 78 w 133"/>
                <a:gd name="T71" fmla="*/ 42 h 54"/>
                <a:gd name="T72" fmla="*/ 79 w 133"/>
                <a:gd name="T73" fmla="*/ 16 h 54"/>
                <a:gd name="T74" fmla="*/ 83 w 133"/>
                <a:gd name="T75" fmla="*/ 16 h 54"/>
                <a:gd name="T76" fmla="*/ 95 w 133"/>
                <a:gd name="T77" fmla="*/ 17 h 54"/>
                <a:gd name="T78" fmla="*/ 104 w 133"/>
                <a:gd name="T79" fmla="*/ 18 h 54"/>
                <a:gd name="T80" fmla="*/ 111 w 133"/>
                <a:gd name="T81" fmla="*/ 26 h 54"/>
                <a:gd name="T82" fmla="*/ 103 w 133"/>
                <a:gd name="T83" fmla="*/ 36 h 54"/>
                <a:gd name="T84" fmla="*/ 101 w 133"/>
                <a:gd name="T85" fmla="*/ 25 h 54"/>
                <a:gd name="T86" fmla="*/ 86 w 133"/>
                <a:gd name="T87" fmla="*/ 24 h 54"/>
                <a:gd name="T88" fmla="*/ 91 w 133"/>
                <a:gd name="T89" fmla="*/ 43 h 54"/>
                <a:gd name="T90" fmla="*/ 103 w 133"/>
                <a:gd name="T91" fmla="*/ 44 h 54"/>
                <a:gd name="T92" fmla="*/ 119 w 133"/>
                <a:gd name="T93" fmla="*/ 45 h 54"/>
                <a:gd name="T94" fmla="*/ 124 w 133"/>
                <a:gd name="T95" fmla="*/ 12 h 54"/>
                <a:gd name="T96" fmla="*/ 120 w 133"/>
                <a:gd name="T97" fmla="*/ 11 h 54"/>
                <a:gd name="T98" fmla="*/ 108 w 133"/>
                <a:gd name="T99" fmla="*/ 10 h 54"/>
                <a:gd name="T100" fmla="*/ 100 w 133"/>
                <a:gd name="T101" fmla="*/ 9 h 54"/>
                <a:gd name="T102" fmla="*/ 79 w 133"/>
                <a:gd name="T103" fmla="*/ 8 h 54"/>
                <a:gd name="T104" fmla="*/ 70 w 133"/>
                <a:gd name="T105" fmla="*/ 42 h 54"/>
                <a:gd name="T106" fmla="*/ 63 w 133"/>
                <a:gd name="T107" fmla="*/ 49 h 54"/>
                <a:gd name="T108" fmla="*/ 55 w 133"/>
                <a:gd name="T109" fmla="*/ 49 h 54"/>
                <a:gd name="T110" fmla="*/ 38 w 133"/>
                <a:gd name="T111" fmla="*/ 49 h 54"/>
                <a:gd name="T112" fmla="*/ 15 w 133"/>
                <a:gd name="T113" fmla="*/ 51 h 54"/>
                <a:gd name="T114" fmla="*/ 6 w 133"/>
                <a:gd name="T115" fmla="*/ 52 h 54"/>
                <a:gd name="T116" fmla="*/ 1 w 133"/>
                <a:gd name="T117"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3" h="54">
                  <a:moveTo>
                    <a:pt x="0" y="4"/>
                  </a:moveTo>
                  <a:cubicBezTo>
                    <a:pt x="8" y="3"/>
                    <a:pt x="8" y="3"/>
                    <a:pt x="8" y="3"/>
                  </a:cubicBezTo>
                  <a:cubicBezTo>
                    <a:pt x="8" y="3"/>
                    <a:pt x="9" y="3"/>
                    <a:pt x="10" y="3"/>
                  </a:cubicBezTo>
                  <a:cubicBezTo>
                    <a:pt x="11" y="3"/>
                    <a:pt x="12" y="2"/>
                    <a:pt x="14" y="2"/>
                  </a:cubicBezTo>
                  <a:cubicBezTo>
                    <a:pt x="18" y="2"/>
                    <a:pt x="23" y="1"/>
                    <a:pt x="27" y="1"/>
                  </a:cubicBezTo>
                  <a:cubicBezTo>
                    <a:pt x="30" y="1"/>
                    <a:pt x="32" y="1"/>
                    <a:pt x="35" y="1"/>
                  </a:cubicBezTo>
                  <a:cubicBezTo>
                    <a:pt x="37" y="1"/>
                    <a:pt x="39" y="1"/>
                    <a:pt x="41" y="1"/>
                  </a:cubicBezTo>
                  <a:cubicBezTo>
                    <a:pt x="44" y="0"/>
                    <a:pt x="47" y="0"/>
                    <a:pt x="47" y="0"/>
                  </a:cubicBezTo>
                  <a:cubicBezTo>
                    <a:pt x="47" y="0"/>
                    <a:pt x="47" y="0"/>
                    <a:pt x="48" y="0"/>
                  </a:cubicBezTo>
                  <a:cubicBezTo>
                    <a:pt x="49" y="0"/>
                    <a:pt x="50" y="0"/>
                    <a:pt x="51" y="0"/>
                  </a:cubicBezTo>
                  <a:cubicBezTo>
                    <a:pt x="53" y="0"/>
                    <a:pt x="54" y="0"/>
                    <a:pt x="54" y="0"/>
                  </a:cubicBezTo>
                  <a:cubicBezTo>
                    <a:pt x="54" y="8"/>
                    <a:pt x="54" y="8"/>
                    <a:pt x="54" y="8"/>
                  </a:cubicBezTo>
                  <a:cubicBezTo>
                    <a:pt x="55" y="26"/>
                    <a:pt x="55" y="26"/>
                    <a:pt x="55" y="26"/>
                  </a:cubicBezTo>
                  <a:cubicBezTo>
                    <a:pt x="55" y="34"/>
                    <a:pt x="55" y="34"/>
                    <a:pt x="55" y="34"/>
                  </a:cubicBezTo>
                  <a:cubicBezTo>
                    <a:pt x="55" y="34"/>
                    <a:pt x="53" y="34"/>
                    <a:pt x="51" y="34"/>
                  </a:cubicBezTo>
                  <a:cubicBezTo>
                    <a:pt x="50" y="34"/>
                    <a:pt x="49" y="34"/>
                    <a:pt x="49" y="34"/>
                  </a:cubicBezTo>
                  <a:cubicBezTo>
                    <a:pt x="48" y="34"/>
                    <a:pt x="48" y="34"/>
                    <a:pt x="48" y="34"/>
                  </a:cubicBezTo>
                  <a:cubicBezTo>
                    <a:pt x="48" y="34"/>
                    <a:pt x="43" y="34"/>
                    <a:pt x="39" y="34"/>
                  </a:cubicBezTo>
                  <a:cubicBezTo>
                    <a:pt x="37" y="34"/>
                    <a:pt x="35" y="34"/>
                    <a:pt x="33" y="34"/>
                  </a:cubicBezTo>
                  <a:cubicBezTo>
                    <a:pt x="32" y="34"/>
                    <a:pt x="31" y="34"/>
                    <a:pt x="31" y="34"/>
                  </a:cubicBezTo>
                  <a:cubicBezTo>
                    <a:pt x="31" y="34"/>
                    <a:pt x="29" y="35"/>
                    <a:pt x="27" y="35"/>
                  </a:cubicBezTo>
                  <a:cubicBezTo>
                    <a:pt x="25" y="35"/>
                    <a:pt x="24" y="35"/>
                    <a:pt x="24" y="35"/>
                  </a:cubicBezTo>
                  <a:cubicBezTo>
                    <a:pt x="23" y="28"/>
                    <a:pt x="23" y="28"/>
                    <a:pt x="23" y="28"/>
                  </a:cubicBezTo>
                  <a:cubicBezTo>
                    <a:pt x="22" y="17"/>
                    <a:pt x="22" y="17"/>
                    <a:pt x="22" y="17"/>
                  </a:cubicBezTo>
                  <a:cubicBezTo>
                    <a:pt x="22" y="17"/>
                    <a:pt x="24" y="17"/>
                    <a:pt x="26" y="17"/>
                  </a:cubicBezTo>
                  <a:cubicBezTo>
                    <a:pt x="28" y="16"/>
                    <a:pt x="29" y="16"/>
                    <a:pt x="29" y="16"/>
                  </a:cubicBezTo>
                  <a:cubicBezTo>
                    <a:pt x="30" y="27"/>
                    <a:pt x="30" y="27"/>
                    <a:pt x="30" y="27"/>
                  </a:cubicBezTo>
                  <a:cubicBezTo>
                    <a:pt x="30" y="27"/>
                    <a:pt x="31" y="27"/>
                    <a:pt x="33" y="27"/>
                  </a:cubicBezTo>
                  <a:cubicBezTo>
                    <a:pt x="34" y="27"/>
                    <a:pt x="37" y="27"/>
                    <a:pt x="39" y="27"/>
                  </a:cubicBezTo>
                  <a:cubicBezTo>
                    <a:pt x="43" y="27"/>
                    <a:pt x="48" y="26"/>
                    <a:pt x="48" y="26"/>
                  </a:cubicBezTo>
                  <a:cubicBezTo>
                    <a:pt x="47" y="8"/>
                    <a:pt x="47" y="8"/>
                    <a:pt x="47" y="8"/>
                  </a:cubicBezTo>
                  <a:cubicBezTo>
                    <a:pt x="47" y="8"/>
                    <a:pt x="45" y="8"/>
                    <a:pt x="41" y="8"/>
                  </a:cubicBezTo>
                  <a:cubicBezTo>
                    <a:pt x="39" y="8"/>
                    <a:pt x="37" y="8"/>
                    <a:pt x="35" y="8"/>
                  </a:cubicBezTo>
                  <a:cubicBezTo>
                    <a:pt x="33" y="8"/>
                    <a:pt x="30" y="8"/>
                    <a:pt x="28" y="8"/>
                  </a:cubicBezTo>
                  <a:cubicBezTo>
                    <a:pt x="23" y="9"/>
                    <a:pt x="18" y="9"/>
                    <a:pt x="15" y="9"/>
                  </a:cubicBezTo>
                  <a:cubicBezTo>
                    <a:pt x="13" y="10"/>
                    <a:pt x="11" y="10"/>
                    <a:pt x="10" y="10"/>
                  </a:cubicBezTo>
                  <a:cubicBezTo>
                    <a:pt x="9" y="10"/>
                    <a:pt x="9" y="10"/>
                    <a:pt x="9" y="10"/>
                  </a:cubicBezTo>
                  <a:cubicBezTo>
                    <a:pt x="12" y="44"/>
                    <a:pt x="12" y="44"/>
                    <a:pt x="12" y="44"/>
                  </a:cubicBezTo>
                  <a:cubicBezTo>
                    <a:pt x="12" y="44"/>
                    <a:pt x="13" y="44"/>
                    <a:pt x="14" y="44"/>
                  </a:cubicBezTo>
                  <a:cubicBezTo>
                    <a:pt x="16" y="44"/>
                    <a:pt x="18" y="44"/>
                    <a:pt x="20" y="43"/>
                  </a:cubicBezTo>
                  <a:cubicBezTo>
                    <a:pt x="25" y="43"/>
                    <a:pt x="31" y="43"/>
                    <a:pt x="38" y="42"/>
                  </a:cubicBezTo>
                  <a:cubicBezTo>
                    <a:pt x="41" y="42"/>
                    <a:pt x="44" y="42"/>
                    <a:pt x="47" y="42"/>
                  </a:cubicBezTo>
                  <a:cubicBezTo>
                    <a:pt x="50" y="42"/>
                    <a:pt x="53" y="42"/>
                    <a:pt x="55" y="42"/>
                  </a:cubicBezTo>
                  <a:cubicBezTo>
                    <a:pt x="58" y="42"/>
                    <a:pt x="60" y="42"/>
                    <a:pt x="61" y="42"/>
                  </a:cubicBezTo>
                  <a:cubicBezTo>
                    <a:pt x="62" y="42"/>
                    <a:pt x="63" y="42"/>
                    <a:pt x="63" y="42"/>
                  </a:cubicBezTo>
                  <a:cubicBezTo>
                    <a:pt x="64" y="7"/>
                    <a:pt x="64" y="7"/>
                    <a:pt x="64" y="7"/>
                  </a:cubicBezTo>
                  <a:cubicBezTo>
                    <a:pt x="64" y="0"/>
                    <a:pt x="64" y="0"/>
                    <a:pt x="64" y="0"/>
                  </a:cubicBezTo>
                  <a:cubicBezTo>
                    <a:pt x="71" y="0"/>
                    <a:pt x="71" y="0"/>
                    <a:pt x="71" y="0"/>
                  </a:cubicBezTo>
                  <a:cubicBezTo>
                    <a:pt x="71" y="0"/>
                    <a:pt x="75" y="0"/>
                    <a:pt x="80" y="1"/>
                  </a:cubicBezTo>
                  <a:cubicBezTo>
                    <a:pt x="85" y="1"/>
                    <a:pt x="92" y="1"/>
                    <a:pt x="98" y="2"/>
                  </a:cubicBezTo>
                  <a:cubicBezTo>
                    <a:pt x="99" y="2"/>
                    <a:pt x="100" y="2"/>
                    <a:pt x="101" y="2"/>
                  </a:cubicBezTo>
                  <a:cubicBezTo>
                    <a:pt x="102" y="2"/>
                    <a:pt x="103" y="2"/>
                    <a:pt x="103" y="2"/>
                  </a:cubicBezTo>
                  <a:cubicBezTo>
                    <a:pt x="105" y="2"/>
                    <a:pt x="107" y="2"/>
                    <a:pt x="108" y="3"/>
                  </a:cubicBezTo>
                  <a:cubicBezTo>
                    <a:pt x="111" y="3"/>
                    <a:pt x="114" y="3"/>
                    <a:pt x="117" y="3"/>
                  </a:cubicBezTo>
                  <a:cubicBezTo>
                    <a:pt x="118" y="4"/>
                    <a:pt x="119" y="4"/>
                    <a:pt x="120" y="4"/>
                  </a:cubicBezTo>
                  <a:cubicBezTo>
                    <a:pt x="121" y="4"/>
                    <a:pt x="122" y="4"/>
                    <a:pt x="123" y="4"/>
                  </a:cubicBezTo>
                  <a:cubicBezTo>
                    <a:pt x="125" y="4"/>
                    <a:pt x="125" y="4"/>
                    <a:pt x="125" y="4"/>
                  </a:cubicBezTo>
                  <a:cubicBezTo>
                    <a:pt x="133" y="5"/>
                    <a:pt x="133" y="5"/>
                    <a:pt x="133" y="5"/>
                  </a:cubicBezTo>
                  <a:cubicBezTo>
                    <a:pt x="132" y="13"/>
                    <a:pt x="132" y="13"/>
                    <a:pt x="132" y="13"/>
                  </a:cubicBezTo>
                  <a:cubicBezTo>
                    <a:pt x="127" y="47"/>
                    <a:pt x="127" y="47"/>
                    <a:pt x="127" y="47"/>
                  </a:cubicBezTo>
                  <a:cubicBezTo>
                    <a:pt x="126" y="54"/>
                    <a:pt x="126" y="54"/>
                    <a:pt x="126" y="54"/>
                  </a:cubicBezTo>
                  <a:cubicBezTo>
                    <a:pt x="119" y="53"/>
                    <a:pt x="119" y="53"/>
                    <a:pt x="119" y="53"/>
                  </a:cubicBezTo>
                  <a:cubicBezTo>
                    <a:pt x="119" y="53"/>
                    <a:pt x="119" y="53"/>
                    <a:pt x="118" y="53"/>
                  </a:cubicBezTo>
                  <a:cubicBezTo>
                    <a:pt x="117" y="53"/>
                    <a:pt x="115" y="52"/>
                    <a:pt x="114" y="52"/>
                  </a:cubicBezTo>
                  <a:cubicBezTo>
                    <a:pt x="111" y="52"/>
                    <a:pt x="106" y="51"/>
                    <a:pt x="102" y="51"/>
                  </a:cubicBezTo>
                  <a:cubicBezTo>
                    <a:pt x="100" y="51"/>
                    <a:pt x="98" y="50"/>
                    <a:pt x="96" y="50"/>
                  </a:cubicBezTo>
                  <a:cubicBezTo>
                    <a:pt x="94" y="50"/>
                    <a:pt x="92" y="50"/>
                    <a:pt x="90" y="50"/>
                  </a:cubicBezTo>
                  <a:cubicBezTo>
                    <a:pt x="87" y="50"/>
                    <a:pt x="85" y="50"/>
                    <a:pt x="85" y="50"/>
                  </a:cubicBezTo>
                  <a:cubicBezTo>
                    <a:pt x="85" y="50"/>
                    <a:pt x="83" y="50"/>
                    <a:pt x="81" y="50"/>
                  </a:cubicBezTo>
                  <a:cubicBezTo>
                    <a:pt x="80" y="49"/>
                    <a:pt x="80" y="49"/>
                    <a:pt x="79" y="49"/>
                  </a:cubicBezTo>
                  <a:cubicBezTo>
                    <a:pt x="78" y="49"/>
                    <a:pt x="78" y="49"/>
                    <a:pt x="78" y="49"/>
                  </a:cubicBezTo>
                  <a:cubicBezTo>
                    <a:pt x="78" y="42"/>
                    <a:pt x="78" y="42"/>
                    <a:pt x="78" y="42"/>
                  </a:cubicBezTo>
                  <a:cubicBezTo>
                    <a:pt x="79" y="23"/>
                    <a:pt x="79" y="23"/>
                    <a:pt x="79" y="23"/>
                  </a:cubicBezTo>
                  <a:cubicBezTo>
                    <a:pt x="79" y="16"/>
                    <a:pt x="79" y="16"/>
                    <a:pt x="79" y="16"/>
                  </a:cubicBezTo>
                  <a:cubicBezTo>
                    <a:pt x="79" y="16"/>
                    <a:pt x="80" y="16"/>
                    <a:pt x="80" y="16"/>
                  </a:cubicBezTo>
                  <a:cubicBezTo>
                    <a:pt x="81" y="16"/>
                    <a:pt x="82" y="16"/>
                    <a:pt x="83" y="16"/>
                  </a:cubicBezTo>
                  <a:cubicBezTo>
                    <a:pt x="85" y="16"/>
                    <a:pt x="86" y="16"/>
                    <a:pt x="86" y="16"/>
                  </a:cubicBezTo>
                  <a:cubicBezTo>
                    <a:pt x="86" y="16"/>
                    <a:pt x="91" y="17"/>
                    <a:pt x="95" y="17"/>
                  </a:cubicBezTo>
                  <a:cubicBezTo>
                    <a:pt x="98" y="17"/>
                    <a:pt x="100" y="17"/>
                    <a:pt x="101" y="17"/>
                  </a:cubicBezTo>
                  <a:cubicBezTo>
                    <a:pt x="103" y="18"/>
                    <a:pt x="104" y="18"/>
                    <a:pt x="104" y="18"/>
                  </a:cubicBezTo>
                  <a:cubicBezTo>
                    <a:pt x="112" y="18"/>
                    <a:pt x="112" y="18"/>
                    <a:pt x="112" y="18"/>
                  </a:cubicBezTo>
                  <a:cubicBezTo>
                    <a:pt x="111" y="26"/>
                    <a:pt x="111" y="26"/>
                    <a:pt x="111" y="26"/>
                  </a:cubicBezTo>
                  <a:cubicBezTo>
                    <a:pt x="110" y="36"/>
                    <a:pt x="110" y="36"/>
                    <a:pt x="110" y="36"/>
                  </a:cubicBezTo>
                  <a:cubicBezTo>
                    <a:pt x="103" y="36"/>
                    <a:pt x="103" y="36"/>
                    <a:pt x="103" y="36"/>
                  </a:cubicBezTo>
                  <a:cubicBezTo>
                    <a:pt x="104" y="25"/>
                    <a:pt x="104" y="25"/>
                    <a:pt x="104" y="25"/>
                  </a:cubicBezTo>
                  <a:cubicBezTo>
                    <a:pt x="104" y="25"/>
                    <a:pt x="102" y="25"/>
                    <a:pt x="101" y="25"/>
                  </a:cubicBezTo>
                  <a:cubicBezTo>
                    <a:pt x="99" y="24"/>
                    <a:pt x="97" y="24"/>
                    <a:pt x="95" y="24"/>
                  </a:cubicBezTo>
                  <a:cubicBezTo>
                    <a:pt x="90" y="24"/>
                    <a:pt x="86" y="24"/>
                    <a:pt x="86" y="24"/>
                  </a:cubicBezTo>
                  <a:cubicBezTo>
                    <a:pt x="85" y="42"/>
                    <a:pt x="85" y="42"/>
                    <a:pt x="85" y="42"/>
                  </a:cubicBezTo>
                  <a:cubicBezTo>
                    <a:pt x="85" y="42"/>
                    <a:pt x="87" y="43"/>
                    <a:pt x="91" y="43"/>
                  </a:cubicBezTo>
                  <a:cubicBezTo>
                    <a:pt x="92" y="43"/>
                    <a:pt x="94" y="43"/>
                    <a:pt x="96" y="43"/>
                  </a:cubicBezTo>
                  <a:cubicBezTo>
                    <a:pt x="98" y="43"/>
                    <a:pt x="100" y="44"/>
                    <a:pt x="103" y="44"/>
                  </a:cubicBezTo>
                  <a:cubicBezTo>
                    <a:pt x="107" y="44"/>
                    <a:pt x="111" y="45"/>
                    <a:pt x="115" y="45"/>
                  </a:cubicBezTo>
                  <a:cubicBezTo>
                    <a:pt x="116" y="45"/>
                    <a:pt x="118" y="45"/>
                    <a:pt x="119" y="45"/>
                  </a:cubicBezTo>
                  <a:cubicBezTo>
                    <a:pt x="120" y="46"/>
                    <a:pt x="120" y="46"/>
                    <a:pt x="120" y="46"/>
                  </a:cubicBezTo>
                  <a:cubicBezTo>
                    <a:pt x="124" y="12"/>
                    <a:pt x="124" y="12"/>
                    <a:pt x="124" y="12"/>
                  </a:cubicBezTo>
                  <a:cubicBezTo>
                    <a:pt x="124" y="12"/>
                    <a:pt x="124" y="12"/>
                    <a:pt x="122" y="11"/>
                  </a:cubicBezTo>
                  <a:cubicBezTo>
                    <a:pt x="121" y="11"/>
                    <a:pt x="121" y="11"/>
                    <a:pt x="120" y="11"/>
                  </a:cubicBezTo>
                  <a:cubicBezTo>
                    <a:pt x="119" y="11"/>
                    <a:pt x="117" y="11"/>
                    <a:pt x="116" y="11"/>
                  </a:cubicBezTo>
                  <a:cubicBezTo>
                    <a:pt x="114" y="10"/>
                    <a:pt x="111" y="10"/>
                    <a:pt x="108" y="10"/>
                  </a:cubicBezTo>
                  <a:cubicBezTo>
                    <a:pt x="106" y="10"/>
                    <a:pt x="104" y="9"/>
                    <a:pt x="103" y="9"/>
                  </a:cubicBezTo>
                  <a:cubicBezTo>
                    <a:pt x="102" y="9"/>
                    <a:pt x="101" y="9"/>
                    <a:pt x="100" y="9"/>
                  </a:cubicBezTo>
                  <a:cubicBezTo>
                    <a:pt x="99" y="9"/>
                    <a:pt x="99" y="9"/>
                    <a:pt x="98" y="9"/>
                  </a:cubicBezTo>
                  <a:cubicBezTo>
                    <a:pt x="91" y="9"/>
                    <a:pt x="84" y="8"/>
                    <a:pt x="79" y="8"/>
                  </a:cubicBezTo>
                  <a:cubicBezTo>
                    <a:pt x="74" y="8"/>
                    <a:pt x="71" y="8"/>
                    <a:pt x="71" y="8"/>
                  </a:cubicBezTo>
                  <a:cubicBezTo>
                    <a:pt x="70" y="42"/>
                    <a:pt x="70" y="42"/>
                    <a:pt x="70" y="42"/>
                  </a:cubicBezTo>
                  <a:cubicBezTo>
                    <a:pt x="70" y="49"/>
                    <a:pt x="70" y="49"/>
                    <a:pt x="70" y="49"/>
                  </a:cubicBezTo>
                  <a:cubicBezTo>
                    <a:pt x="63" y="49"/>
                    <a:pt x="63" y="49"/>
                    <a:pt x="63" y="49"/>
                  </a:cubicBezTo>
                  <a:cubicBezTo>
                    <a:pt x="63" y="49"/>
                    <a:pt x="62" y="49"/>
                    <a:pt x="61" y="49"/>
                  </a:cubicBezTo>
                  <a:cubicBezTo>
                    <a:pt x="60" y="49"/>
                    <a:pt x="58" y="49"/>
                    <a:pt x="55" y="49"/>
                  </a:cubicBezTo>
                  <a:cubicBezTo>
                    <a:pt x="53" y="49"/>
                    <a:pt x="50" y="49"/>
                    <a:pt x="47" y="49"/>
                  </a:cubicBezTo>
                  <a:cubicBezTo>
                    <a:pt x="44" y="49"/>
                    <a:pt x="41" y="49"/>
                    <a:pt x="38" y="49"/>
                  </a:cubicBezTo>
                  <a:cubicBezTo>
                    <a:pt x="32" y="50"/>
                    <a:pt x="26" y="50"/>
                    <a:pt x="21" y="51"/>
                  </a:cubicBezTo>
                  <a:cubicBezTo>
                    <a:pt x="18" y="51"/>
                    <a:pt x="17" y="51"/>
                    <a:pt x="15" y="51"/>
                  </a:cubicBezTo>
                  <a:cubicBezTo>
                    <a:pt x="14" y="51"/>
                    <a:pt x="13" y="51"/>
                    <a:pt x="13" y="51"/>
                  </a:cubicBezTo>
                  <a:cubicBezTo>
                    <a:pt x="6" y="52"/>
                    <a:pt x="6" y="52"/>
                    <a:pt x="6" y="52"/>
                  </a:cubicBezTo>
                  <a:cubicBezTo>
                    <a:pt x="5" y="45"/>
                    <a:pt x="5" y="45"/>
                    <a:pt x="5" y="45"/>
                  </a:cubicBezTo>
                  <a:cubicBezTo>
                    <a:pt x="1" y="11"/>
                    <a:pt x="1" y="11"/>
                    <a:pt x="1" y="11"/>
                  </a:cubicBezTo>
                  <a:lnTo>
                    <a:pt x="0" y="4"/>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5"/>
            <p:cNvSpPr/>
            <p:nvPr/>
          </p:nvSpPr>
          <p:spPr bwMode="auto">
            <a:xfrm>
              <a:off x="4851400" y="-1454150"/>
              <a:ext cx="327025" cy="200025"/>
            </a:xfrm>
            <a:custGeom>
              <a:avLst/>
              <a:gdLst>
                <a:gd name="T0" fmla="*/ 11 w 134"/>
                <a:gd name="T1" fmla="*/ 1 h 82"/>
                <a:gd name="T2" fmla="*/ 14 w 134"/>
                <a:gd name="T3" fmla="*/ 2 h 82"/>
                <a:gd name="T4" fmla="*/ 34 w 134"/>
                <a:gd name="T5" fmla="*/ 5 h 82"/>
                <a:gd name="T6" fmla="*/ 51 w 134"/>
                <a:gd name="T7" fmla="*/ 9 h 82"/>
                <a:gd name="T8" fmla="*/ 60 w 134"/>
                <a:gd name="T9" fmla="*/ 11 h 82"/>
                <a:gd name="T10" fmla="*/ 53 w 134"/>
                <a:gd name="T11" fmla="*/ 36 h 82"/>
                <a:gd name="T12" fmla="*/ 45 w 134"/>
                <a:gd name="T13" fmla="*/ 42 h 82"/>
                <a:gd name="T14" fmla="*/ 36 w 134"/>
                <a:gd name="T15" fmla="*/ 40 h 82"/>
                <a:gd name="T16" fmla="*/ 25 w 134"/>
                <a:gd name="T17" fmla="*/ 37 h 82"/>
                <a:gd name="T18" fmla="*/ 22 w 134"/>
                <a:gd name="T19" fmla="*/ 30 h 82"/>
                <a:gd name="T20" fmla="*/ 28 w 134"/>
                <a:gd name="T21" fmla="*/ 20 h 82"/>
                <a:gd name="T22" fmla="*/ 29 w 134"/>
                <a:gd name="T23" fmla="*/ 31 h 82"/>
                <a:gd name="T24" fmla="*/ 44 w 134"/>
                <a:gd name="T25" fmla="*/ 34 h 82"/>
                <a:gd name="T26" fmla="*/ 51 w 134"/>
                <a:gd name="T27" fmla="*/ 16 h 82"/>
                <a:gd name="T28" fmla="*/ 45 w 134"/>
                <a:gd name="T29" fmla="*/ 15 h 82"/>
                <a:gd name="T30" fmla="*/ 19 w 134"/>
                <a:gd name="T31" fmla="*/ 10 h 82"/>
                <a:gd name="T32" fmla="*/ 8 w 134"/>
                <a:gd name="T33" fmla="*/ 43 h 82"/>
                <a:gd name="T34" fmla="*/ 24 w 134"/>
                <a:gd name="T35" fmla="*/ 45 h 82"/>
                <a:gd name="T36" fmla="*/ 42 w 134"/>
                <a:gd name="T37" fmla="*/ 49 h 82"/>
                <a:gd name="T38" fmla="*/ 58 w 134"/>
                <a:gd name="T39" fmla="*/ 54 h 82"/>
                <a:gd name="T40" fmla="*/ 69 w 134"/>
                <a:gd name="T41" fmla="*/ 13 h 82"/>
                <a:gd name="T42" fmla="*/ 72 w 134"/>
                <a:gd name="T43" fmla="*/ 15 h 82"/>
                <a:gd name="T44" fmla="*/ 84 w 134"/>
                <a:gd name="T45" fmla="*/ 18 h 82"/>
                <a:gd name="T46" fmla="*/ 93 w 134"/>
                <a:gd name="T47" fmla="*/ 21 h 82"/>
                <a:gd name="T48" fmla="*/ 107 w 134"/>
                <a:gd name="T49" fmla="*/ 26 h 82"/>
                <a:gd name="T50" fmla="*/ 120 w 134"/>
                <a:gd name="T51" fmla="*/ 31 h 82"/>
                <a:gd name="T52" fmla="*/ 127 w 134"/>
                <a:gd name="T53" fmla="*/ 34 h 82"/>
                <a:gd name="T54" fmla="*/ 131 w 134"/>
                <a:gd name="T55" fmla="*/ 44 h 82"/>
                <a:gd name="T56" fmla="*/ 115 w 134"/>
                <a:gd name="T57" fmla="*/ 82 h 82"/>
                <a:gd name="T58" fmla="*/ 107 w 134"/>
                <a:gd name="T59" fmla="*/ 78 h 82"/>
                <a:gd name="T60" fmla="*/ 93 w 134"/>
                <a:gd name="T61" fmla="*/ 73 h 82"/>
                <a:gd name="T62" fmla="*/ 87 w 134"/>
                <a:gd name="T63" fmla="*/ 70 h 82"/>
                <a:gd name="T64" fmla="*/ 76 w 134"/>
                <a:gd name="T65" fmla="*/ 67 h 82"/>
                <a:gd name="T66" fmla="*/ 70 w 134"/>
                <a:gd name="T67" fmla="*/ 65 h 82"/>
                <a:gd name="T68" fmla="*/ 78 w 134"/>
                <a:gd name="T69" fmla="*/ 40 h 82"/>
                <a:gd name="T70" fmla="*/ 83 w 134"/>
                <a:gd name="T71" fmla="*/ 34 h 82"/>
                <a:gd name="T72" fmla="*/ 95 w 134"/>
                <a:gd name="T73" fmla="*/ 38 h 82"/>
                <a:gd name="T74" fmla="*/ 103 w 134"/>
                <a:gd name="T75" fmla="*/ 41 h 82"/>
                <a:gd name="T76" fmla="*/ 108 w 134"/>
                <a:gd name="T77" fmla="*/ 50 h 82"/>
                <a:gd name="T78" fmla="*/ 97 w 134"/>
                <a:gd name="T79" fmla="*/ 58 h 82"/>
                <a:gd name="T80" fmla="*/ 98 w 134"/>
                <a:gd name="T81" fmla="*/ 47 h 82"/>
                <a:gd name="T82" fmla="*/ 84 w 134"/>
                <a:gd name="T83" fmla="*/ 42 h 82"/>
                <a:gd name="T84" fmla="*/ 84 w 134"/>
                <a:gd name="T85" fmla="*/ 62 h 82"/>
                <a:gd name="T86" fmla="*/ 92 w 134"/>
                <a:gd name="T87" fmla="*/ 65 h 82"/>
                <a:gd name="T88" fmla="*/ 106 w 134"/>
                <a:gd name="T89" fmla="*/ 70 h 82"/>
                <a:gd name="T90" fmla="*/ 111 w 134"/>
                <a:gd name="T91" fmla="*/ 72 h 82"/>
                <a:gd name="T92" fmla="*/ 122 w 134"/>
                <a:gd name="T93" fmla="*/ 40 h 82"/>
                <a:gd name="T94" fmla="*/ 109 w 134"/>
                <a:gd name="T95" fmla="*/ 34 h 82"/>
                <a:gd name="T96" fmla="*/ 100 w 134"/>
                <a:gd name="T97" fmla="*/ 31 h 82"/>
                <a:gd name="T98" fmla="*/ 86 w 134"/>
                <a:gd name="T99" fmla="*/ 26 h 82"/>
                <a:gd name="T100" fmla="*/ 74 w 134"/>
                <a:gd name="T101" fmla="*/ 23 h 82"/>
                <a:gd name="T102" fmla="*/ 62 w 134"/>
                <a:gd name="T103" fmla="*/ 62 h 82"/>
                <a:gd name="T104" fmla="*/ 57 w 134"/>
                <a:gd name="T105" fmla="*/ 61 h 82"/>
                <a:gd name="T106" fmla="*/ 48 w 134"/>
                <a:gd name="T107" fmla="*/ 59 h 82"/>
                <a:gd name="T108" fmla="*/ 31 w 134"/>
                <a:gd name="T109" fmla="*/ 55 h 82"/>
                <a:gd name="T110" fmla="*/ 14 w 134"/>
                <a:gd name="T111" fmla="*/ 51 h 82"/>
                <a:gd name="T112" fmla="*/ 6 w 134"/>
                <a:gd name="T113" fmla="*/ 50 h 82"/>
                <a:gd name="T114" fmla="*/ 0 w 134"/>
                <a:gd name="T115" fmla="*/ 49 h 82"/>
                <a:gd name="T116" fmla="*/ 6 w 134"/>
                <a:gd name="T117"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4" h="82">
                  <a:moveTo>
                    <a:pt x="7" y="0"/>
                  </a:moveTo>
                  <a:cubicBezTo>
                    <a:pt x="7" y="0"/>
                    <a:pt x="9" y="1"/>
                    <a:pt x="11" y="1"/>
                  </a:cubicBezTo>
                  <a:cubicBezTo>
                    <a:pt x="12" y="1"/>
                    <a:pt x="13" y="1"/>
                    <a:pt x="13" y="1"/>
                  </a:cubicBezTo>
                  <a:cubicBezTo>
                    <a:pt x="14" y="1"/>
                    <a:pt x="14" y="2"/>
                    <a:pt x="14" y="2"/>
                  </a:cubicBezTo>
                  <a:cubicBezTo>
                    <a:pt x="14" y="2"/>
                    <a:pt x="17" y="2"/>
                    <a:pt x="20" y="3"/>
                  </a:cubicBezTo>
                  <a:cubicBezTo>
                    <a:pt x="24" y="3"/>
                    <a:pt x="29" y="4"/>
                    <a:pt x="34" y="5"/>
                  </a:cubicBezTo>
                  <a:cubicBezTo>
                    <a:pt x="38" y="6"/>
                    <a:pt x="43" y="7"/>
                    <a:pt x="47" y="8"/>
                  </a:cubicBezTo>
                  <a:cubicBezTo>
                    <a:pt x="48" y="8"/>
                    <a:pt x="50" y="9"/>
                    <a:pt x="51" y="9"/>
                  </a:cubicBezTo>
                  <a:cubicBezTo>
                    <a:pt x="52" y="9"/>
                    <a:pt x="53" y="9"/>
                    <a:pt x="53" y="9"/>
                  </a:cubicBezTo>
                  <a:cubicBezTo>
                    <a:pt x="60" y="11"/>
                    <a:pt x="60" y="11"/>
                    <a:pt x="60" y="11"/>
                  </a:cubicBezTo>
                  <a:cubicBezTo>
                    <a:pt x="58" y="18"/>
                    <a:pt x="58" y="18"/>
                    <a:pt x="58" y="18"/>
                  </a:cubicBezTo>
                  <a:cubicBezTo>
                    <a:pt x="53" y="36"/>
                    <a:pt x="53" y="36"/>
                    <a:pt x="53" y="36"/>
                  </a:cubicBezTo>
                  <a:cubicBezTo>
                    <a:pt x="52" y="44"/>
                    <a:pt x="52" y="44"/>
                    <a:pt x="52" y="44"/>
                  </a:cubicBezTo>
                  <a:cubicBezTo>
                    <a:pt x="45" y="42"/>
                    <a:pt x="45" y="42"/>
                    <a:pt x="45" y="42"/>
                  </a:cubicBezTo>
                  <a:cubicBezTo>
                    <a:pt x="45" y="42"/>
                    <a:pt x="44" y="41"/>
                    <a:pt x="42" y="41"/>
                  </a:cubicBezTo>
                  <a:cubicBezTo>
                    <a:pt x="41" y="41"/>
                    <a:pt x="38" y="40"/>
                    <a:pt x="36" y="40"/>
                  </a:cubicBezTo>
                  <a:cubicBezTo>
                    <a:pt x="32" y="39"/>
                    <a:pt x="28" y="38"/>
                    <a:pt x="28" y="38"/>
                  </a:cubicBezTo>
                  <a:cubicBezTo>
                    <a:pt x="28" y="38"/>
                    <a:pt x="26" y="38"/>
                    <a:pt x="25" y="37"/>
                  </a:cubicBezTo>
                  <a:cubicBezTo>
                    <a:pt x="23" y="37"/>
                    <a:pt x="21" y="37"/>
                    <a:pt x="21" y="37"/>
                  </a:cubicBezTo>
                  <a:cubicBezTo>
                    <a:pt x="22" y="30"/>
                    <a:pt x="22" y="30"/>
                    <a:pt x="22" y="30"/>
                  </a:cubicBezTo>
                  <a:cubicBezTo>
                    <a:pt x="24" y="19"/>
                    <a:pt x="24" y="19"/>
                    <a:pt x="24" y="19"/>
                  </a:cubicBezTo>
                  <a:cubicBezTo>
                    <a:pt x="24" y="19"/>
                    <a:pt x="26" y="19"/>
                    <a:pt x="28" y="20"/>
                  </a:cubicBezTo>
                  <a:cubicBezTo>
                    <a:pt x="30" y="20"/>
                    <a:pt x="32" y="20"/>
                    <a:pt x="32" y="20"/>
                  </a:cubicBezTo>
                  <a:cubicBezTo>
                    <a:pt x="29" y="31"/>
                    <a:pt x="29" y="31"/>
                    <a:pt x="29" y="31"/>
                  </a:cubicBezTo>
                  <a:cubicBezTo>
                    <a:pt x="29" y="31"/>
                    <a:pt x="34" y="32"/>
                    <a:pt x="38" y="33"/>
                  </a:cubicBezTo>
                  <a:cubicBezTo>
                    <a:pt x="40" y="33"/>
                    <a:pt x="42" y="34"/>
                    <a:pt x="44" y="34"/>
                  </a:cubicBezTo>
                  <a:cubicBezTo>
                    <a:pt x="45" y="34"/>
                    <a:pt x="46" y="35"/>
                    <a:pt x="46" y="35"/>
                  </a:cubicBezTo>
                  <a:cubicBezTo>
                    <a:pt x="51" y="16"/>
                    <a:pt x="51" y="16"/>
                    <a:pt x="51" y="16"/>
                  </a:cubicBezTo>
                  <a:cubicBezTo>
                    <a:pt x="51" y="16"/>
                    <a:pt x="50" y="16"/>
                    <a:pt x="49" y="16"/>
                  </a:cubicBezTo>
                  <a:cubicBezTo>
                    <a:pt x="48" y="16"/>
                    <a:pt x="47" y="15"/>
                    <a:pt x="45" y="15"/>
                  </a:cubicBezTo>
                  <a:cubicBezTo>
                    <a:pt x="42" y="14"/>
                    <a:pt x="37" y="13"/>
                    <a:pt x="32" y="12"/>
                  </a:cubicBezTo>
                  <a:cubicBezTo>
                    <a:pt x="27" y="11"/>
                    <a:pt x="23" y="10"/>
                    <a:pt x="19" y="10"/>
                  </a:cubicBezTo>
                  <a:cubicBezTo>
                    <a:pt x="16" y="9"/>
                    <a:pt x="13" y="9"/>
                    <a:pt x="13" y="9"/>
                  </a:cubicBezTo>
                  <a:cubicBezTo>
                    <a:pt x="8" y="43"/>
                    <a:pt x="8" y="43"/>
                    <a:pt x="8" y="43"/>
                  </a:cubicBezTo>
                  <a:cubicBezTo>
                    <a:pt x="8" y="43"/>
                    <a:pt x="11" y="43"/>
                    <a:pt x="16" y="44"/>
                  </a:cubicBezTo>
                  <a:cubicBezTo>
                    <a:pt x="18" y="44"/>
                    <a:pt x="21" y="45"/>
                    <a:pt x="24" y="45"/>
                  </a:cubicBezTo>
                  <a:cubicBezTo>
                    <a:pt x="27" y="46"/>
                    <a:pt x="30" y="47"/>
                    <a:pt x="33" y="47"/>
                  </a:cubicBezTo>
                  <a:cubicBezTo>
                    <a:pt x="36" y="48"/>
                    <a:pt x="39" y="49"/>
                    <a:pt x="42" y="49"/>
                  </a:cubicBezTo>
                  <a:cubicBezTo>
                    <a:pt x="45" y="50"/>
                    <a:pt x="48" y="51"/>
                    <a:pt x="50" y="52"/>
                  </a:cubicBezTo>
                  <a:cubicBezTo>
                    <a:pt x="55" y="53"/>
                    <a:pt x="58" y="54"/>
                    <a:pt x="58" y="54"/>
                  </a:cubicBezTo>
                  <a:cubicBezTo>
                    <a:pt x="67" y="21"/>
                    <a:pt x="67" y="21"/>
                    <a:pt x="67" y="21"/>
                  </a:cubicBezTo>
                  <a:cubicBezTo>
                    <a:pt x="69" y="13"/>
                    <a:pt x="69" y="13"/>
                    <a:pt x="69" y="13"/>
                  </a:cubicBezTo>
                  <a:cubicBezTo>
                    <a:pt x="69" y="13"/>
                    <a:pt x="69" y="14"/>
                    <a:pt x="70" y="14"/>
                  </a:cubicBezTo>
                  <a:cubicBezTo>
                    <a:pt x="71" y="14"/>
                    <a:pt x="72" y="14"/>
                    <a:pt x="72" y="15"/>
                  </a:cubicBezTo>
                  <a:cubicBezTo>
                    <a:pt x="74" y="15"/>
                    <a:pt x="76" y="16"/>
                    <a:pt x="76" y="16"/>
                  </a:cubicBezTo>
                  <a:cubicBezTo>
                    <a:pt x="76" y="16"/>
                    <a:pt x="79" y="17"/>
                    <a:pt x="84" y="18"/>
                  </a:cubicBezTo>
                  <a:cubicBezTo>
                    <a:pt x="85" y="18"/>
                    <a:pt x="87" y="19"/>
                    <a:pt x="88" y="19"/>
                  </a:cubicBezTo>
                  <a:cubicBezTo>
                    <a:pt x="90" y="20"/>
                    <a:pt x="91" y="20"/>
                    <a:pt x="93" y="21"/>
                  </a:cubicBezTo>
                  <a:cubicBezTo>
                    <a:pt x="96" y="22"/>
                    <a:pt x="99" y="23"/>
                    <a:pt x="102" y="24"/>
                  </a:cubicBezTo>
                  <a:cubicBezTo>
                    <a:pt x="104" y="25"/>
                    <a:pt x="105" y="25"/>
                    <a:pt x="107" y="26"/>
                  </a:cubicBezTo>
                  <a:cubicBezTo>
                    <a:pt x="108" y="26"/>
                    <a:pt x="110" y="27"/>
                    <a:pt x="111" y="27"/>
                  </a:cubicBezTo>
                  <a:cubicBezTo>
                    <a:pt x="114" y="29"/>
                    <a:pt x="117" y="30"/>
                    <a:pt x="120" y="31"/>
                  </a:cubicBezTo>
                  <a:cubicBezTo>
                    <a:pt x="122" y="32"/>
                    <a:pt x="124" y="32"/>
                    <a:pt x="125" y="33"/>
                  </a:cubicBezTo>
                  <a:cubicBezTo>
                    <a:pt x="127" y="34"/>
                    <a:pt x="127" y="34"/>
                    <a:pt x="127" y="34"/>
                  </a:cubicBezTo>
                  <a:cubicBezTo>
                    <a:pt x="134" y="37"/>
                    <a:pt x="134" y="37"/>
                    <a:pt x="134" y="37"/>
                  </a:cubicBezTo>
                  <a:cubicBezTo>
                    <a:pt x="131" y="44"/>
                    <a:pt x="131" y="44"/>
                    <a:pt x="131" y="44"/>
                  </a:cubicBezTo>
                  <a:cubicBezTo>
                    <a:pt x="118" y="75"/>
                    <a:pt x="118" y="75"/>
                    <a:pt x="118" y="75"/>
                  </a:cubicBezTo>
                  <a:cubicBezTo>
                    <a:pt x="115" y="82"/>
                    <a:pt x="115" y="82"/>
                    <a:pt x="115" y="82"/>
                  </a:cubicBezTo>
                  <a:cubicBezTo>
                    <a:pt x="109" y="79"/>
                    <a:pt x="109" y="79"/>
                    <a:pt x="109" y="79"/>
                  </a:cubicBezTo>
                  <a:cubicBezTo>
                    <a:pt x="109" y="79"/>
                    <a:pt x="108" y="79"/>
                    <a:pt x="107" y="78"/>
                  </a:cubicBezTo>
                  <a:cubicBezTo>
                    <a:pt x="106" y="78"/>
                    <a:pt x="105" y="77"/>
                    <a:pt x="104" y="77"/>
                  </a:cubicBezTo>
                  <a:cubicBezTo>
                    <a:pt x="101" y="76"/>
                    <a:pt x="97" y="74"/>
                    <a:pt x="93" y="73"/>
                  </a:cubicBezTo>
                  <a:cubicBezTo>
                    <a:pt x="92" y="72"/>
                    <a:pt x="91" y="72"/>
                    <a:pt x="90" y="71"/>
                  </a:cubicBezTo>
                  <a:cubicBezTo>
                    <a:pt x="89" y="71"/>
                    <a:pt x="88" y="71"/>
                    <a:pt x="87" y="70"/>
                  </a:cubicBezTo>
                  <a:cubicBezTo>
                    <a:pt x="85" y="70"/>
                    <a:pt x="83" y="69"/>
                    <a:pt x="81" y="69"/>
                  </a:cubicBezTo>
                  <a:cubicBezTo>
                    <a:pt x="78" y="68"/>
                    <a:pt x="76" y="67"/>
                    <a:pt x="76" y="67"/>
                  </a:cubicBezTo>
                  <a:cubicBezTo>
                    <a:pt x="76" y="67"/>
                    <a:pt x="75" y="66"/>
                    <a:pt x="73" y="66"/>
                  </a:cubicBezTo>
                  <a:cubicBezTo>
                    <a:pt x="71" y="65"/>
                    <a:pt x="70" y="65"/>
                    <a:pt x="70" y="65"/>
                  </a:cubicBezTo>
                  <a:cubicBezTo>
                    <a:pt x="72" y="58"/>
                    <a:pt x="72" y="58"/>
                    <a:pt x="72" y="58"/>
                  </a:cubicBezTo>
                  <a:cubicBezTo>
                    <a:pt x="78" y="40"/>
                    <a:pt x="78" y="40"/>
                    <a:pt x="78" y="40"/>
                  </a:cubicBezTo>
                  <a:cubicBezTo>
                    <a:pt x="80" y="33"/>
                    <a:pt x="80" y="33"/>
                    <a:pt x="80" y="33"/>
                  </a:cubicBezTo>
                  <a:cubicBezTo>
                    <a:pt x="80" y="33"/>
                    <a:pt x="81" y="33"/>
                    <a:pt x="83" y="34"/>
                  </a:cubicBezTo>
                  <a:cubicBezTo>
                    <a:pt x="85" y="35"/>
                    <a:pt x="87" y="35"/>
                    <a:pt x="87" y="35"/>
                  </a:cubicBezTo>
                  <a:cubicBezTo>
                    <a:pt x="87" y="35"/>
                    <a:pt x="91" y="37"/>
                    <a:pt x="95" y="38"/>
                  </a:cubicBezTo>
                  <a:cubicBezTo>
                    <a:pt x="97" y="39"/>
                    <a:pt x="99" y="39"/>
                    <a:pt x="101" y="40"/>
                  </a:cubicBezTo>
                  <a:cubicBezTo>
                    <a:pt x="102" y="41"/>
                    <a:pt x="103" y="41"/>
                    <a:pt x="103" y="41"/>
                  </a:cubicBezTo>
                  <a:cubicBezTo>
                    <a:pt x="110" y="44"/>
                    <a:pt x="110" y="44"/>
                    <a:pt x="110" y="44"/>
                  </a:cubicBezTo>
                  <a:cubicBezTo>
                    <a:pt x="108" y="50"/>
                    <a:pt x="108" y="50"/>
                    <a:pt x="108" y="50"/>
                  </a:cubicBezTo>
                  <a:cubicBezTo>
                    <a:pt x="104" y="61"/>
                    <a:pt x="104" y="61"/>
                    <a:pt x="104" y="61"/>
                  </a:cubicBezTo>
                  <a:cubicBezTo>
                    <a:pt x="97" y="58"/>
                    <a:pt x="97" y="58"/>
                    <a:pt x="97" y="58"/>
                  </a:cubicBezTo>
                  <a:cubicBezTo>
                    <a:pt x="101" y="48"/>
                    <a:pt x="101" y="48"/>
                    <a:pt x="101" y="48"/>
                  </a:cubicBezTo>
                  <a:cubicBezTo>
                    <a:pt x="101" y="48"/>
                    <a:pt x="100" y="47"/>
                    <a:pt x="98" y="47"/>
                  </a:cubicBezTo>
                  <a:cubicBezTo>
                    <a:pt x="97" y="46"/>
                    <a:pt x="95" y="46"/>
                    <a:pt x="93" y="45"/>
                  </a:cubicBezTo>
                  <a:cubicBezTo>
                    <a:pt x="89" y="43"/>
                    <a:pt x="84" y="42"/>
                    <a:pt x="84" y="42"/>
                  </a:cubicBezTo>
                  <a:cubicBezTo>
                    <a:pt x="79" y="60"/>
                    <a:pt x="79" y="60"/>
                    <a:pt x="79" y="60"/>
                  </a:cubicBezTo>
                  <a:cubicBezTo>
                    <a:pt x="79" y="60"/>
                    <a:pt x="81" y="61"/>
                    <a:pt x="84" y="62"/>
                  </a:cubicBezTo>
                  <a:cubicBezTo>
                    <a:pt x="85" y="62"/>
                    <a:pt x="87" y="63"/>
                    <a:pt x="89" y="63"/>
                  </a:cubicBezTo>
                  <a:cubicBezTo>
                    <a:pt x="90" y="64"/>
                    <a:pt x="91" y="64"/>
                    <a:pt x="92" y="65"/>
                  </a:cubicBezTo>
                  <a:cubicBezTo>
                    <a:pt x="93" y="65"/>
                    <a:pt x="94" y="65"/>
                    <a:pt x="95" y="66"/>
                  </a:cubicBezTo>
                  <a:cubicBezTo>
                    <a:pt x="99" y="67"/>
                    <a:pt x="103" y="69"/>
                    <a:pt x="106" y="70"/>
                  </a:cubicBezTo>
                  <a:cubicBezTo>
                    <a:pt x="108" y="71"/>
                    <a:pt x="109" y="71"/>
                    <a:pt x="110" y="72"/>
                  </a:cubicBezTo>
                  <a:cubicBezTo>
                    <a:pt x="111" y="72"/>
                    <a:pt x="111" y="72"/>
                    <a:pt x="111" y="72"/>
                  </a:cubicBezTo>
                  <a:cubicBezTo>
                    <a:pt x="125" y="41"/>
                    <a:pt x="125" y="41"/>
                    <a:pt x="125" y="41"/>
                  </a:cubicBezTo>
                  <a:cubicBezTo>
                    <a:pt x="125" y="41"/>
                    <a:pt x="124" y="40"/>
                    <a:pt x="122" y="40"/>
                  </a:cubicBezTo>
                  <a:cubicBezTo>
                    <a:pt x="121" y="39"/>
                    <a:pt x="119" y="38"/>
                    <a:pt x="117" y="37"/>
                  </a:cubicBezTo>
                  <a:cubicBezTo>
                    <a:pt x="114" y="37"/>
                    <a:pt x="112" y="35"/>
                    <a:pt x="109" y="34"/>
                  </a:cubicBezTo>
                  <a:cubicBezTo>
                    <a:pt x="107" y="34"/>
                    <a:pt x="106" y="33"/>
                    <a:pt x="104" y="33"/>
                  </a:cubicBezTo>
                  <a:cubicBezTo>
                    <a:pt x="103" y="32"/>
                    <a:pt x="101" y="31"/>
                    <a:pt x="100" y="31"/>
                  </a:cubicBezTo>
                  <a:cubicBezTo>
                    <a:pt x="96" y="30"/>
                    <a:pt x="93" y="29"/>
                    <a:pt x="90" y="28"/>
                  </a:cubicBezTo>
                  <a:cubicBezTo>
                    <a:pt x="89" y="27"/>
                    <a:pt x="87" y="27"/>
                    <a:pt x="86" y="26"/>
                  </a:cubicBezTo>
                  <a:cubicBezTo>
                    <a:pt x="85" y="26"/>
                    <a:pt x="83" y="25"/>
                    <a:pt x="82" y="25"/>
                  </a:cubicBezTo>
                  <a:cubicBezTo>
                    <a:pt x="77" y="24"/>
                    <a:pt x="74" y="23"/>
                    <a:pt x="74" y="23"/>
                  </a:cubicBezTo>
                  <a:cubicBezTo>
                    <a:pt x="64" y="55"/>
                    <a:pt x="64" y="55"/>
                    <a:pt x="64" y="55"/>
                  </a:cubicBezTo>
                  <a:cubicBezTo>
                    <a:pt x="62" y="62"/>
                    <a:pt x="62" y="62"/>
                    <a:pt x="62" y="62"/>
                  </a:cubicBezTo>
                  <a:cubicBezTo>
                    <a:pt x="62" y="62"/>
                    <a:pt x="61" y="62"/>
                    <a:pt x="59" y="61"/>
                  </a:cubicBezTo>
                  <a:cubicBezTo>
                    <a:pt x="58" y="61"/>
                    <a:pt x="57" y="61"/>
                    <a:pt x="57" y="61"/>
                  </a:cubicBezTo>
                  <a:cubicBezTo>
                    <a:pt x="56" y="61"/>
                    <a:pt x="56" y="61"/>
                    <a:pt x="56" y="61"/>
                  </a:cubicBezTo>
                  <a:cubicBezTo>
                    <a:pt x="56" y="61"/>
                    <a:pt x="53" y="60"/>
                    <a:pt x="48" y="59"/>
                  </a:cubicBezTo>
                  <a:cubicBezTo>
                    <a:pt x="46" y="58"/>
                    <a:pt x="43" y="57"/>
                    <a:pt x="40" y="57"/>
                  </a:cubicBezTo>
                  <a:cubicBezTo>
                    <a:pt x="37" y="56"/>
                    <a:pt x="34" y="55"/>
                    <a:pt x="31" y="55"/>
                  </a:cubicBezTo>
                  <a:cubicBezTo>
                    <a:pt x="28" y="54"/>
                    <a:pt x="25" y="53"/>
                    <a:pt x="22" y="53"/>
                  </a:cubicBezTo>
                  <a:cubicBezTo>
                    <a:pt x="19" y="52"/>
                    <a:pt x="17" y="52"/>
                    <a:pt x="14" y="51"/>
                  </a:cubicBezTo>
                  <a:cubicBezTo>
                    <a:pt x="10" y="50"/>
                    <a:pt x="7" y="50"/>
                    <a:pt x="7" y="50"/>
                  </a:cubicBezTo>
                  <a:cubicBezTo>
                    <a:pt x="7" y="50"/>
                    <a:pt x="6" y="50"/>
                    <a:pt x="6" y="50"/>
                  </a:cubicBezTo>
                  <a:cubicBezTo>
                    <a:pt x="5" y="50"/>
                    <a:pt x="4" y="49"/>
                    <a:pt x="3" y="49"/>
                  </a:cubicBezTo>
                  <a:cubicBezTo>
                    <a:pt x="2" y="49"/>
                    <a:pt x="0" y="49"/>
                    <a:pt x="0" y="49"/>
                  </a:cubicBezTo>
                  <a:cubicBezTo>
                    <a:pt x="1" y="42"/>
                    <a:pt x="1" y="42"/>
                    <a:pt x="1" y="42"/>
                  </a:cubicBezTo>
                  <a:cubicBezTo>
                    <a:pt x="6" y="8"/>
                    <a:pt x="6" y="8"/>
                    <a:pt x="6" y="8"/>
                  </a:cubicBezTo>
                  <a:lnTo>
                    <a:pt x="7" y="0"/>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6"/>
            <p:cNvSpPr/>
            <p:nvPr/>
          </p:nvSpPr>
          <p:spPr bwMode="auto">
            <a:xfrm>
              <a:off x="5132388" y="-1363663"/>
              <a:ext cx="323850" cy="258763"/>
            </a:xfrm>
            <a:custGeom>
              <a:avLst/>
              <a:gdLst>
                <a:gd name="T0" fmla="*/ 26 w 133"/>
                <a:gd name="T1" fmla="*/ 3 h 106"/>
                <a:gd name="T2" fmla="*/ 44 w 133"/>
                <a:gd name="T3" fmla="*/ 11 h 106"/>
                <a:gd name="T4" fmla="*/ 60 w 133"/>
                <a:gd name="T5" fmla="*/ 20 h 106"/>
                <a:gd name="T6" fmla="*/ 68 w 133"/>
                <a:gd name="T7" fmla="*/ 24 h 106"/>
                <a:gd name="T8" fmla="*/ 55 w 133"/>
                <a:gd name="T9" fmla="*/ 47 h 106"/>
                <a:gd name="T10" fmla="*/ 45 w 133"/>
                <a:gd name="T11" fmla="*/ 50 h 106"/>
                <a:gd name="T12" fmla="*/ 43 w 133"/>
                <a:gd name="T13" fmla="*/ 48 h 106"/>
                <a:gd name="T14" fmla="*/ 30 w 133"/>
                <a:gd name="T15" fmla="*/ 42 h 106"/>
                <a:gd name="T16" fmla="*/ 27 w 133"/>
                <a:gd name="T17" fmla="*/ 40 h 106"/>
                <a:gd name="T18" fmla="*/ 27 w 133"/>
                <a:gd name="T19" fmla="*/ 32 h 106"/>
                <a:gd name="T20" fmla="*/ 35 w 133"/>
                <a:gd name="T21" fmla="*/ 24 h 106"/>
                <a:gd name="T22" fmla="*/ 38 w 133"/>
                <a:gd name="T23" fmla="*/ 25 h 106"/>
                <a:gd name="T24" fmla="*/ 41 w 133"/>
                <a:gd name="T25" fmla="*/ 39 h 106"/>
                <a:gd name="T26" fmla="*/ 48 w 133"/>
                <a:gd name="T27" fmla="*/ 43 h 106"/>
                <a:gd name="T28" fmla="*/ 58 w 133"/>
                <a:gd name="T29" fmla="*/ 27 h 106"/>
                <a:gd name="T30" fmla="*/ 52 w 133"/>
                <a:gd name="T31" fmla="*/ 24 h 106"/>
                <a:gd name="T32" fmla="*/ 29 w 133"/>
                <a:gd name="T33" fmla="*/ 12 h 106"/>
                <a:gd name="T34" fmla="*/ 9 w 133"/>
                <a:gd name="T35" fmla="*/ 41 h 106"/>
                <a:gd name="T36" fmla="*/ 24 w 133"/>
                <a:gd name="T37" fmla="*/ 48 h 106"/>
                <a:gd name="T38" fmla="*/ 40 w 133"/>
                <a:gd name="T39" fmla="*/ 56 h 106"/>
                <a:gd name="T40" fmla="*/ 54 w 133"/>
                <a:gd name="T41" fmla="*/ 64 h 106"/>
                <a:gd name="T42" fmla="*/ 76 w 133"/>
                <a:gd name="T43" fmla="*/ 29 h 106"/>
                <a:gd name="T44" fmla="*/ 89 w 133"/>
                <a:gd name="T45" fmla="*/ 37 h 106"/>
                <a:gd name="T46" fmla="*/ 105 w 133"/>
                <a:gd name="T47" fmla="*/ 48 h 106"/>
                <a:gd name="T48" fmla="*/ 109 w 133"/>
                <a:gd name="T49" fmla="*/ 50 h 106"/>
                <a:gd name="T50" fmla="*/ 120 w 133"/>
                <a:gd name="T51" fmla="*/ 58 h 106"/>
                <a:gd name="T52" fmla="*/ 127 w 133"/>
                <a:gd name="T53" fmla="*/ 64 h 106"/>
                <a:gd name="T54" fmla="*/ 128 w 133"/>
                <a:gd name="T55" fmla="*/ 74 h 106"/>
                <a:gd name="T56" fmla="*/ 102 w 133"/>
                <a:gd name="T57" fmla="*/ 106 h 106"/>
                <a:gd name="T58" fmla="*/ 93 w 133"/>
                <a:gd name="T59" fmla="*/ 99 h 106"/>
                <a:gd name="T60" fmla="*/ 78 w 133"/>
                <a:gd name="T61" fmla="*/ 88 h 106"/>
                <a:gd name="T62" fmla="*/ 69 w 133"/>
                <a:gd name="T63" fmla="*/ 82 h 106"/>
                <a:gd name="T64" fmla="*/ 64 w 133"/>
                <a:gd name="T65" fmla="*/ 79 h 106"/>
                <a:gd name="T66" fmla="*/ 67 w 133"/>
                <a:gd name="T67" fmla="*/ 72 h 106"/>
                <a:gd name="T68" fmla="*/ 81 w 133"/>
                <a:gd name="T69" fmla="*/ 50 h 106"/>
                <a:gd name="T70" fmla="*/ 84 w 133"/>
                <a:gd name="T71" fmla="*/ 52 h 106"/>
                <a:gd name="T72" fmla="*/ 95 w 133"/>
                <a:gd name="T73" fmla="*/ 59 h 106"/>
                <a:gd name="T74" fmla="*/ 102 w 133"/>
                <a:gd name="T75" fmla="*/ 64 h 106"/>
                <a:gd name="T76" fmla="*/ 103 w 133"/>
                <a:gd name="T77" fmla="*/ 75 h 106"/>
                <a:gd name="T78" fmla="*/ 91 w 133"/>
                <a:gd name="T79" fmla="*/ 79 h 106"/>
                <a:gd name="T80" fmla="*/ 95 w 133"/>
                <a:gd name="T81" fmla="*/ 69 h 106"/>
                <a:gd name="T82" fmla="*/ 83 w 133"/>
                <a:gd name="T83" fmla="*/ 60 h 106"/>
                <a:gd name="T84" fmla="*/ 77 w 133"/>
                <a:gd name="T85" fmla="*/ 79 h 106"/>
                <a:gd name="T86" fmla="*/ 87 w 133"/>
                <a:gd name="T87" fmla="*/ 86 h 106"/>
                <a:gd name="T88" fmla="*/ 101 w 133"/>
                <a:gd name="T89" fmla="*/ 96 h 106"/>
                <a:gd name="T90" fmla="*/ 121 w 133"/>
                <a:gd name="T91" fmla="*/ 68 h 106"/>
                <a:gd name="T92" fmla="*/ 109 w 133"/>
                <a:gd name="T93" fmla="*/ 59 h 106"/>
                <a:gd name="T94" fmla="*/ 103 w 133"/>
                <a:gd name="T95" fmla="*/ 55 h 106"/>
                <a:gd name="T96" fmla="*/ 93 w 133"/>
                <a:gd name="T97" fmla="*/ 48 h 106"/>
                <a:gd name="T98" fmla="*/ 78 w 133"/>
                <a:gd name="T99" fmla="*/ 39 h 106"/>
                <a:gd name="T100" fmla="*/ 56 w 133"/>
                <a:gd name="T101" fmla="*/ 74 h 106"/>
                <a:gd name="T102" fmla="*/ 44 w 133"/>
                <a:gd name="T103" fmla="*/ 67 h 106"/>
                <a:gd name="T104" fmla="*/ 29 w 133"/>
                <a:gd name="T105" fmla="*/ 58 h 106"/>
                <a:gd name="T106" fmla="*/ 13 w 133"/>
                <a:gd name="T107" fmla="*/ 51 h 106"/>
                <a:gd name="T108" fmla="*/ 0 w 133"/>
                <a:gd name="T109" fmla="*/ 45 h 106"/>
                <a:gd name="T110" fmla="*/ 16 w 133"/>
                <a:gd name="T111" fmla="*/ 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 h="106">
                  <a:moveTo>
                    <a:pt x="19" y="0"/>
                  </a:moveTo>
                  <a:cubicBezTo>
                    <a:pt x="26" y="3"/>
                    <a:pt x="26" y="3"/>
                    <a:pt x="26" y="3"/>
                  </a:cubicBezTo>
                  <a:cubicBezTo>
                    <a:pt x="26" y="3"/>
                    <a:pt x="29" y="4"/>
                    <a:pt x="32" y="5"/>
                  </a:cubicBezTo>
                  <a:cubicBezTo>
                    <a:pt x="35" y="7"/>
                    <a:pt x="40" y="9"/>
                    <a:pt x="44" y="11"/>
                  </a:cubicBezTo>
                  <a:cubicBezTo>
                    <a:pt x="48" y="14"/>
                    <a:pt x="53" y="16"/>
                    <a:pt x="56" y="17"/>
                  </a:cubicBezTo>
                  <a:cubicBezTo>
                    <a:pt x="57" y="18"/>
                    <a:pt x="59" y="19"/>
                    <a:pt x="60" y="20"/>
                  </a:cubicBezTo>
                  <a:cubicBezTo>
                    <a:pt x="61" y="20"/>
                    <a:pt x="61" y="20"/>
                    <a:pt x="61" y="20"/>
                  </a:cubicBezTo>
                  <a:cubicBezTo>
                    <a:pt x="68" y="24"/>
                    <a:pt x="68" y="24"/>
                    <a:pt x="68" y="24"/>
                  </a:cubicBezTo>
                  <a:cubicBezTo>
                    <a:pt x="64" y="30"/>
                    <a:pt x="64" y="30"/>
                    <a:pt x="64" y="30"/>
                  </a:cubicBezTo>
                  <a:cubicBezTo>
                    <a:pt x="55" y="47"/>
                    <a:pt x="55" y="47"/>
                    <a:pt x="55" y="47"/>
                  </a:cubicBezTo>
                  <a:cubicBezTo>
                    <a:pt x="51" y="53"/>
                    <a:pt x="51" y="53"/>
                    <a:pt x="51" y="53"/>
                  </a:cubicBezTo>
                  <a:cubicBezTo>
                    <a:pt x="45" y="50"/>
                    <a:pt x="45" y="50"/>
                    <a:pt x="45" y="50"/>
                  </a:cubicBezTo>
                  <a:cubicBezTo>
                    <a:pt x="45" y="50"/>
                    <a:pt x="45" y="49"/>
                    <a:pt x="44" y="49"/>
                  </a:cubicBezTo>
                  <a:cubicBezTo>
                    <a:pt x="44" y="49"/>
                    <a:pt x="43" y="49"/>
                    <a:pt x="43" y="48"/>
                  </a:cubicBezTo>
                  <a:cubicBezTo>
                    <a:pt x="41" y="48"/>
                    <a:pt x="39" y="47"/>
                    <a:pt x="37" y="46"/>
                  </a:cubicBezTo>
                  <a:cubicBezTo>
                    <a:pt x="34" y="44"/>
                    <a:pt x="30" y="42"/>
                    <a:pt x="30" y="42"/>
                  </a:cubicBezTo>
                  <a:cubicBezTo>
                    <a:pt x="30" y="42"/>
                    <a:pt x="29" y="41"/>
                    <a:pt x="29" y="41"/>
                  </a:cubicBezTo>
                  <a:cubicBezTo>
                    <a:pt x="28" y="41"/>
                    <a:pt x="27" y="40"/>
                    <a:pt x="27" y="40"/>
                  </a:cubicBezTo>
                  <a:cubicBezTo>
                    <a:pt x="25" y="39"/>
                    <a:pt x="23" y="38"/>
                    <a:pt x="23" y="38"/>
                  </a:cubicBezTo>
                  <a:cubicBezTo>
                    <a:pt x="27" y="32"/>
                    <a:pt x="27" y="32"/>
                    <a:pt x="27" y="32"/>
                  </a:cubicBezTo>
                  <a:cubicBezTo>
                    <a:pt x="31" y="22"/>
                    <a:pt x="31" y="22"/>
                    <a:pt x="31" y="22"/>
                  </a:cubicBezTo>
                  <a:cubicBezTo>
                    <a:pt x="31" y="22"/>
                    <a:pt x="33" y="23"/>
                    <a:pt x="35" y="24"/>
                  </a:cubicBezTo>
                  <a:cubicBezTo>
                    <a:pt x="36" y="24"/>
                    <a:pt x="36" y="25"/>
                    <a:pt x="37" y="25"/>
                  </a:cubicBezTo>
                  <a:cubicBezTo>
                    <a:pt x="38" y="25"/>
                    <a:pt x="38" y="25"/>
                    <a:pt x="38" y="25"/>
                  </a:cubicBezTo>
                  <a:cubicBezTo>
                    <a:pt x="33" y="35"/>
                    <a:pt x="33" y="35"/>
                    <a:pt x="33" y="35"/>
                  </a:cubicBezTo>
                  <a:cubicBezTo>
                    <a:pt x="33" y="35"/>
                    <a:pt x="37" y="37"/>
                    <a:pt x="41" y="39"/>
                  </a:cubicBezTo>
                  <a:cubicBezTo>
                    <a:pt x="43" y="40"/>
                    <a:pt x="45" y="41"/>
                    <a:pt x="46" y="42"/>
                  </a:cubicBezTo>
                  <a:cubicBezTo>
                    <a:pt x="47" y="42"/>
                    <a:pt x="47" y="43"/>
                    <a:pt x="48" y="43"/>
                  </a:cubicBezTo>
                  <a:cubicBezTo>
                    <a:pt x="48" y="43"/>
                    <a:pt x="49" y="43"/>
                    <a:pt x="49" y="43"/>
                  </a:cubicBezTo>
                  <a:cubicBezTo>
                    <a:pt x="58" y="27"/>
                    <a:pt x="58" y="27"/>
                    <a:pt x="58" y="27"/>
                  </a:cubicBezTo>
                  <a:cubicBezTo>
                    <a:pt x="58" y="27"/>
                    <a:pt x="57" y="26"/>
                    <a:pt x="56" y="26"/>
                  </a:cubicBezTo>
                  <a:cubicBezTo>
                    <a:pt x="55" y="25"/>
                    <a:pt x="54" y="25"/>
                    <a:pt x="52" y="24"/>
                  </a:cubicBezTo>
                  <a:cubicBezTo>
                    <a:pt x="49" y="22"/>
                    <a:pt x="45" y="20"/>
                    <a:pt x="41" y="18"/>
                  </a:cubicBezTo>
                  <a:cubicBezTo>
                    <a:pt x="36" y="16"/>
                    <a:pt x="32" y="14"/>
                    <a:pt x="29" y="12"/>
                  </a:cubicBezTo>
                  <a:cubicBezTo>
                    <a:pt x="25" y="11"/>
                    <a:pt x="23" y="10"/>
                    <a:pt x="23" y="10"/>
                  </a:cubicBezTo>
                  <a:cubicBezTo>
                    <a:pt x="9" y="41"/>
                    <a:pt x="9" y="41"/>
                    <a:pt x="9" y="41"/>
                  </a:cubicBezTo>
                  <a:cubicBezTo>
                    <a:pt x="9" y="41"/>
                    <a:pt x="12" y="42"/>
                    <a:pt x="16" y="44"/>
                  </a:cubicBezTo>
                  <a:cubicBezTo>
                    <a:pt x="19" y="45"/>
                    <a:pt x="21" y="46"/>
                    <a:pt x="24" y="48"/>
                  </a:cubicBezTo>
                  <a:cubicBezTo>
                    <a:pt x="26" y="49"/>
                    <a:pt x="29" y="50"/>
                    <a:pt x="32" y="52"/>
                  </a:cubicBezTo>
                  <a:cubicBezTo>
                    <a:pt x="35" y="53"/>
                    <a:pt x="38" y="55"/>
                    <a:pt x="40" y="56"/>
                  </a:cubicBezTo>
                  <a:cubicBezTo>
                    <a:pt x="43" y="58"/>
                    <a:pt x="45" y="59"/>
                    <a:pt x="47" y="60"/>
                  </a:cubicBezTo>
                  <a:cubicBezTo>
                    <a:pt x="52" y="63"/>
                    <a:pt x="54" y="64"/>
                    <a:pt x="54" y="64"/>
                  </a:cubicBezTo>
                  <a:cubicBezTo>
                    <a:pt x="72" y="35"/>
                    <a:pt x="72" y="35"/>
                    <a:pt x="72" y="35"/>
                  </a:cubicBezTo>
                  <a:cubicBezTo>
                    <a:pt x="76" y="29"/>
                    <a:pt x="76" y="29"/>
                    <a:pt x="76" y="29"/>
                  </a:cubicBezTo>
                  <a:cubicBezTo>
                    <a:pt x="82" y="33"/>
                    <a:pt x="82" y="33"/>
                    <a:pt x="82" y="33"/>
                  </a:cubicBezTo>
                  <a:cubicBezTo>
                    <a:pt x="82" y="33"/>
                    <a:pt x="85" y="34"/>
                    <a:pt x="89" y="37"/>
                  </a:cubicBezTo>
                  <a:cubicBezTo>
                    <a:pt x="92" y="38"/>
                    <a:pt x="94" y="40"/>
                    <a:pt x="97" y="42"/>
                  </a:cubicBezTo>
                  <a:cubicBezTo>
                    <a:pt x="99" y="44"/>
                    <a:pt x="102" y="46"/>
                    <a:pt x="105" y="48"/>
                  </a:cubicBezTo>
                  <a:cubicBezTo>
                    <a:pt x="106" y="48"/>
                    <a:pt x="106" y="48"/>
                    <a:pt x="107" y="49"/>
                  </a:cubicBezTo>
                  <a:cubicBezTo>
                    <a:pt x="108" y="49"/>
                    <a:pt x="108" y="50"/>
                    <a:pt x="109" y="50"/>
                  </a:cubicBezTo>
                  <a:cubicBezTo>
                    <a:pt x="110" y="51"/>
                    <a:pt x="112" y="52"/>
                    <a:pt x="113" y="53"/>
                  </a:cubicBezTo>
                  <a:cubicBezTo>
                    <a:pt x="116" y="55"/>
                    <a:pt x="118" y="57"/>
                    <a:pt x="120" y="58"/>
                  </a:cubicBezTo>
                  <a:cubicBezTo>
                    <a:pt x="122" y="60"/>
                    <a:pt x="124" y="61"/>
                    <a:pt x="125" y="62"/>
                  </a:cubicBezTo>
                  <a:cubicBezTo>
                    <a:pt x="126" y="63"/>
                    <a:pt x="127" y="64"/>
                    <a:pt x="127" y="64"/>
                  </a:cubicBezTo>
                  <a:cubicBezTo>
                    <a:pt x="133" y="68"/>
                    <a:pt x="133" y="68"/>
                    <a:pt x="133" y="68"/>
                  </a:cubicBezTo>
                  <a:cubicBezTo>
                    <a:pt x="128" y="74"/>
                    <a:pt x="128" y="74"/>
                    <a:pt x="128" y="74"/>
                  </a:cubicBezTo>
                  <a:cubicBezTo>
                    <a:pt x="107" y="101"/>
                    <a:pt x="107" y="101"/>
                    <a:pt x="107" y="101"/>
                  </a:cubicBezTo>
                  <a:cubicBezTo>
                    <a:pt x="102" y="106"/>
                    <a:pt x="102" y="106"/>
                    <a:pt x="102" y="106"/>
                  </a:cubicBezTo>
                  <a:cubicBezTo>
                    <a:pt x="97" y="102"/>
                    <a:pt x="97" y="102"/>
                    <a:pt x="97" y="102"/>
                  </a:cubicBezTo>
                  <a:cubicBezTo>
                    <a:pt x="97" y="102"/>
                    <a:pt x="95" y="101"/>
                    <a:pt x="93" y="99"/>
                  </a:cubicBezTo>
                  <a:cubicBezTo>
                    <a:pt x="90" y="97"/>
                    <a:pt x="87" y="94"/>
                    <a:pt x="83" y="92"/>
                  </a:cubicBezTo>
                  <a:cubicBezTo>
                    <a:pt x="81" y="91"/>
                    <a:pt x="80" y="89"/>
                    <a:pt x="78" y="88"/>
                  </a:cubicBezTo>
                  <a:cubicBezTo>
                    <a:pt x="76" y="87"/>
                    <a:pt x="75" y="86"/>
                    <a:pt x="73" y="85"/>
                  </a:cubicBezTo>
                  <a:cubicBezTo>
                    <a:pt x="71" y="83"/>
                    <a:pt x="69" y="82"/>
                    <a:pt x="69" y="82"/>
                  </a:cubicBezTo>
                  <a:cubicBezTo>
                    <a:pt x="69" y="82"/>
                    <a:pt x="67" y="81"/>
                    <a:pt x="66" y="80"/>
                  </a:cubicBezTo>
                  <a:cubicBezTo>
                    <a:pt x="65" y="80"/>
                    <a:pt x="65" y="79"/>
                    <a:pt x="64" y="79"/>
                  </a:cubicBezTo>
                  <a:cubicBezTo>
                    <a:pt x="63" y="79"/>
                    <a:pt x="63" y="78"/>
                    <a:pt x="63" y="78"/>
                  </a:cubicBezTo>
                  <a:cubicBezTo>
                    <a:pt x="67" y="72"/>
                    <a:pt x="67" y="72"/>
                    <a:pt x="67" y="72"/>
                  </a:cubicBezTo>
                  <a:cubicBezTo>
                    <a:pt x="77" y="56"/>
                    <a:pt x="77" y="56"/>
                    <a:pt x="77" y="56"/>
                  </a:cubicBezTo>
                  <a:cubicBezTo>
                    <a:pt x="81" y="50"/>
                    <a:pt x="81" y="50"/>
                    <a:pt x="81" y="50"/>
                  </a:cubicBezTo>
                  <a:cubicBezTo>
                    <a:pt x="81" y="50"/>
                    <a:pt x="81" y="50"/>
                    <a:pt x="82" y="51"/>
                  </a:cubicBezTo>
                  <a:cubicBezTo>
                    <a:pt x="83" y="51"/>
                    <a:pt x="83" y="52"/>
                    <a:pt x="84" y="52"/>
                  </a:cubicBezTo>
                  <a:cubicBezTo>
                    <a:pt x="86" y="53"/>
                    <a:pt x="87" y="54"/>
                    <a:pt x="87" y="54"/>
                  </a:cubicBezTo>
                  <a:cubicBezTo>
                    <a:pt x="87" y="54"/>
                    <a:pt x="91" y="57"/>
                    <a:pt x="95" y="59"/>
                  </a:cubicBezTo>
                  <a:cubicBezTo>
                    <a:pt x="96" y="60"/>
                    <a:pt x="98" y="62"/>
                    <a:pt x="100" y="63"/>
                  </a:cubicBezTo>
                  <a:cubicBezTo>
                    <a:pt x="101" y="64"/>
                    <a:pt x="102" y="64"/>
                    <a:pt x="102" y="64"/>
                  </a:cubicBezTo>
                  <a:cubicBezTo>
                    <a:pt x="108" y="69"/>
                    <a:pt x="108" y="69"/>
                    <a:pt x="108" y="69"/>
                  </a:cubicBezTo>
                  <a:cubicBezTo>
                    <a:pt x="103" y="75"/>
                    <a:pt x="103" y="75"/>
                    <a:pt x="103" y="75"/>
                  </a:cubicBezTo>
                  <a:cubicBezTo>
                    <a:pt x="97" y="83"/>
                    <a:pt x="97" y="83"/>
                    <a:pt x="97" y="83"/>
                  </a:cubicBezTo>
                  <a:cubicBezTo>
                    <a:pt x="91" y="79"/>
                    <a:pt x="91" y="79"/>
                    <a:pt x="91" y="79"/>
                  </a:cubicBezTo>
                  <a:cubicBezTo>
                    <a:pt x="98" y="70"/>
                    <a:pt x="98" y="70"/>
                    <a:pt x="98" y="70"/>
                  </a:cubicBezTo>
                  <a:cubicBezTo>
                    <a:pt x="98" y="70"/>
                    <a:pt x="97" y="70"/>
                    <a:pt x="95" y="69"/>
                  </a:cubicBezTo>
                  <a:cubicBezTo>
                    <a:pt x="94" y="68"/>
                    <a:pt x="92" y="66"/>
                    <a:pt x="90" y="65"/>
                  </a:cubicBezTo>
                  <a:cubicBezTo>
                    <a:pt x="87" y="63"/>
                    <a:pt x="83" y="60"/>
                    <a:pt x="83" y="60"/>
                  </a:cubicBezTo>
                  <a:cubicBezTo>
                    <a:pt x="73" y="76"/>
                    <a:pt x="73" y="76"/>
                    <a:pt x="73" y="76"/>
                  </a:cubicBezTo>
                  <a:cubicBezTo>
                    <a:pt x="73" y="76"/>
                    <a:pt x="75" y="77"/>
                    <a:pt x="77" y="79"/>
                  </a:cubicBezTo>
                  <a:cubicBezTo>
                    <a:pt x="79" y="80"/>
                    <a:pt x="80" y="81"/>
                    <a:pt x="82" y="82"/>
                  </a:cubicBezTo>
                  <a:cubicBezTo>
                    <a:pt x="84" y="83"/>
                    <a:pt x="86" y="85"/>
                    <a:pt x="87" y="86"/>
                  </a:cubicBezTo>
                  <a:cubicBezTo>
                    <a:pt x="91" y="89"/>
                    <a:pt x="94" y="91"/>
                    <a:pt x="97" y="93"/>
                  </a:cubicBezTo>
                  <a:cubicBezTo>
                    <a:pt x="100" y="95"/>
                    <a:pt x="101" y="96"/>
                    <a:pt x="101" y="96"/>
                  </a:cubicBezTo>
                  <a:cubicBezTo>
                    <a:pt x="122" y="69"/>
                    <a:pt x="122" y="69"/>
                    <a:pt x="122" y="69"/>
                  </a:cubicBezTo>
                  <a:cubicBezTo>
                    <a:pt x="122" y="69"/>
                    <a:pt x="122" y="69"/>
                    <a:pt x="121" y="68"/>
                  </a:cubicBezTo>
                  <a:cubicBezTo>
                    <a:pt x="119" y="67"/>
                    <a:pt x="118" y="66"/>
                    <a:pt x="116" y="64"/>
                  </a:cubicBezTo>
                  <a:cubicBezTo>
                    <a:pt x="114" y="63"/>
                    <a:pt x="111" y="61"/>
                    <a:pt x="109" y="59"/>
                  </a:cubicBezTo>
                  <a:cubicBezTo>
                    <a:pt x="108" y="58"/>
                    <a:pt x="106" y="57"/>
                    <a:pt x="105" y="56"/>
                  </a:cubicBezTo>
                  <a:cubicBezTo>
                    <a:pt x="104" y="56"/>
                    <a:pt x="104" y="55"/>
                    <a:pt x="103" y="55"/>
                  </a:cubicBezTo>
                  <a:cubicBezTo>
                    <a:pt x="102" y="54"/>
                    <a:pt x="101" y="54"/>
                    <a:pt x="101" y="54"/>
                  </a:cubicBezTo>
                  <a:cubicBezTo>
                    <a:pt x="98" y="52"/>
                    <a:pt x="95" y="50"/>
                    <a:pt x="93" y="48"/>
                  </a:cubicBezTo>
                  <a:cubicBezTo>
                    <a:pt x="90" y="46"/>
                    <a:pt x="88" y="45"/>
                    <a:pt x="85" y="43"/>
                  </a:cubicBezTo>
                  <a:cubicBezTo>
                    <a:pt x="81" y="41"/>
                    <a:pt x="78" y="39"/>
                    <a:pt x="78" y="39"/>
                  </a:cubicBezTo>
                  <a:cubicBezTo>
                    <a:pt x="60" y="68"/>
                    <a:pt x="60" y="68"/>
                    <a:pt x="60" y="68"/>
                  </a:cubicBezTo>
                  <a:cubicBezTo>
                    <a:pt x="56" y="74"/>
                    <a:pt x="56" y="74"/>
                    <a:pt x="56" y="74"/>
                  </a:cubicBezTo>
                  <a:cubicBezTo>
                    <a:pt x="51" y="71"/>
                    <a:pt x="51" y="71"/>
                    <a:pt x="51" y="71"/>
                  </a:cubicBezTo>
                  <a:cubicBezTo>
                    <a:pt x="51" y="71"/>
                    <a:pt x="48" y="69"/>
                    <a:pt x="44" y="67"/>
                  </a:cubicBezTo>
                  <a:cubicBezTo>
                    <a:pt x="42" y="66"/>
                    <a:pt x="39" y="64"/>
                    <a:pt x="37" y="63"/>
                  </a:cubicBezTo>
                  <a:cubicBezTo>
                    <a:pt x="34" y="61"/>
                    <a:pt x="31" y="60"/>
                    <a:pt x="29" y="58"/>
                  </a:cubicBezTo>
                  <a:cubicBezTo>
                    <a:pt x="26" y="57"/>
                    <a:pt x="23" y="55"/>
                    <a:pt x="21" y="54"/>
                  </a:cubicBezTo>
                  <a:cubicBezTo>
                    <a:pt x="18" y="53"/>
                    <a:pt x="15" y="52"/>
                    <a:pt x="13" y="51"/>
                  </a:cubicBezTo>
                  <a:cubicBezTo>
                    <a:pt x="9" y="49"/>
                    <a:pt x="6" y="47"/>
                    <a:pt x="6" y="47"/>
                  </a:cubicBezTo>
                  <a:cubicBezTo>
                    <a:pt x="0" y="45"/>
                    <a:pt x="0" y="45"/>
                    <a:pt x="0" y="45"/>
                  </a:cubicBezTo>
                  <a:cubicBezTo>
                    <a:pt x="3" y="38"/>
                    <a:pt x="3" y="38"/>
                    <a:pt x="3" y="38"/>
                  </a:cubicBezTo>
                  <a:cubicBezTo>
                    <a:pt x="16" y="7"/>
                    <a:pt x="16" y="7"/>
                    <a:pt x="16" y="7"/>
                  </a:cubicBezTo>
                  <a:lnTo>
                    <a:pt x="19" y="0"/>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7"/>
            <p:cNvSpPr/>
            <p:nvPr/>
          </p:nvSpPr>
          <p:spPr bwMode="auto">
            <a:xfrm>
              <a:off x="5380038" y="-1198563"/>
              <a:ext cx="296863" cy="304800"/>
            </a:xfrm>
            <a:custGeom>
              <a:avLst/>
              <a:gdLst>
                <a:gd name="T0" fmla="*/ 34 w 122"/>
                <a:gd name="T1" fmla="*/ 3 h 125"/>
                <a:gd name="T2" fmla="*/ 37 w 122"/>
                <a:gd name="T3" fmla="*/ 5 h 125"/>
                <a:gd name="T4" fmla="*/ 46 w 122"/>
                <a:gd name="T5" fmla="*/ 13 h 125"/>
                <a:gd name="T6" fmla="*/ 51 w 122"/>
                <a:gd name="T7" fmla="*/ 18 h 125"/>
                <a:gd name="T8" fmla="*/ 65 w 122"/>
                <a:gd name="T9" fmla="*/ 30 h 125"/>
                <a:gd name="T10" fmla="*/ 71 w 122"/>
                <a:gd name="T11" fmla="*/ 36 h 125"/>
                <a:gd name="T12" fmla="*/ 53 w 122"/>
                <a:gd name="T13" fmla="*/ 55 h 125"/>
                <a:gd name="T14" fmla="*/ 43 w 122"/>
                <a:gd name="T15" fmla="*/ 55 h 125"/>
                <a:gd name="T16" fmla="*/ 36 w 122"/>
                <a:gd name="T17" fmla="*/ 49 h 125"/>
                <a:gd name="T18" fmla="*/ 27 w 122"/>
                <a:gd name="T19" fmla="*/ 41 h 125"/>
                <a:gd name="T20" fmla="*/ 25 w 122"/>
                <a:gd name="T21" fmla="*/ 39 h 125"/>
                <a:gd name="T22" fmla="*/ 37 w 122"/>
                <a:gd name="T23" fmla="*/ 25 h 125"/>
                <a:gd name="T24" fmla="*/ 39 w 122"/>
                <a:gd name="T25" fmla="*/ 27 h 125"/>
                <a:gd name="T26" fmla="*/ 35 w 122"/>
                <a:gd name="T27" fmla="*/ 38 h 125"/>
                <a:gd name="T28" fmla="*/ 46 w 122"/>
                <a:gd name="T29" fmla="*/ 48 h 125"/>
                <a:gd name="T30" fmla="*/ 61 w 122"/>
                <a:gd name="T31" fmla="*/ 36 h 125"/>
                <a:gd name="T32" fmla="*/ 56 w 122"/>
                <a:gd name="T33" fmla="*/ 32 h 125"/>
                <a:gd name="T34" fmla="*/ 44 w 122"/>
                <a:gd name="T35" fmla="*/ 21 h 125"/>
                <a:gd name="T36" fmla="*/ 37 w 122"/>
                <a:gd name="T37" fmla="*/ 15 h 125"/>
                <a:gd name="T38" fmla="*/ 10 w 122"/>
                <a:gd name="T39" fmla="*/ 37 h 125"/>
                <a:gd name="T40" fmla="*/ 23 w 122"/>
                <a:gd name="T41" fmla="*/ 48 h 125"/>
                <a:gd name="T42" fmla="*/ 42 w 122"/>
                <a:gd name="T43" fmla="*/ 66 h 125"/>
                <a:gd name="T44" fmla="*/ 48 w 122"/>
                <a:gd name="T45" fmla="*/ 72 h 125"/>
                <a:gd name="T46" fmla="*/ 78 w 122"/>
                <a:gd name="T47" fmla="*/ 43 h 125"/>
                <a:gd name="T48" fmla="*/ 89 w 122"/>
                <a:gd name="T49" fmla="*/ 55 h 125"/>
                <a:gd name="T50" fmla="*/ 113 w 122"/>
                <a:gd name="T51" fmla="*/ 83 h 125"/>
                <a:gd name="T52" fmla="*/ 122 w 122"/>
                <a:gd name="T53" fmla="*/ 96 h 125"/>
                <a:gd name="T54" fmla="*/ 89 w 122"/>
                <a:gd name="T55" fmla="*/ 121 h 125"/>
                <a:gd name="T56" fmla="*/ 79 w 122"/>
                <a:gd name="T57" fmla="*/ 119 h 125"/>
                <a:gd name="T58" fmla="*/ 74 w 122"/>
                <a:gd name="T59" fmla="*/ 113 h 125"/>
                <a:gd name="T60" fmla="*/ 68 w 122"/>
                <a:gd name="T61" fmla="*/ 106 h 125"/>
                <a:gd name="T62" fmla="*/ 61 w 122"/>
                <a:gd name="T63" fmla="*/ 97 h 125"/>
                <a:gd name="T64" fmla="*/ 53 w 122"/>
                <a:gd name="T65" fmla="*/ 87 h 125"/>
                <a:gd name="T66" fmla="*/ 72 w 122"/>
                <a:gd name="T67" fmla="*/ 70 h 125"/>
                <a:gd name="T68" fmla="*/ 82 w 122"/>
                <a:gd name="T69" fmla="*/ 71 h 125"/>
                <a:gd name="T70" fmla="*/ 92 w 122"/>
                <a:gd name="T71" fmla="*/ 82 h 125"/>
                <a:gd name="T72" fmla="*/ 98 w 122"/>
                <a:gd name="T73" fmla="*/ 90 h 125"/>
                <a:gd name="T74" fmla="*/ 84 w 122"/>
                <a:gd name="T75" fmla="*/ 101 h 125"/>
                <a:gd name="T76" fmla="*/ 88 w 122"/>
                <a:gd name="T77" fmla="*/ 89 h 125"/>
                <a:gd name="T78" fmla="*/ 82 w 122"/>
                <a:gd name="T79" fmla="*/ 82 h 125"/>
                <a:gd name="T80" fmla="*/ 63 w 122"/>
                <a:gd name="T81" fmla="*/ 88 h 125"/>
                <a:gd name="T82" fmla="*/ 70 w 122"/>
                <a:gd name="T83" fmla="*/ 96 h 125"/>
                <a:gd name="T84" fmla="*/ 78 w 122"/>
                <a:gd name="T85" fmla="*/ 106 h 125"/>
                <a:gd name="T86" fmla="*/ 81 w 122"/>
                <a:gd name="T87" fmla="*/ 111 h 125"/>
                <a:gd name="T88" fmla="*/ 112 w 122"/>
                <a:gd name="T89" fmla="*/ 94 h 125"/>
                <a:gd name="T90" fmla="*/ 95 w 122"/>
                <a:gd name="T91" fmla="*/ 73 h 125"/>
                <a:gd name="T92" fmla="*/ 77 w 122"/>
                <a:gd name="T93" fmla="*/ 53 h 125"/>
                <a:gd name="T94" fmla="*/ 47 w 122"/>
                <a:gd name="T95" fmla="*/ 82 h 125"/>
                <a:gd name="T96" fmla="*/ 41 w 122"/>
                <a:gd name="T97" fmla="*/ 75 h 125"/>
                <a:gd name="T98" fmla="*/ 25 w 122"/>
                <a:gd name="T99" fmla="*/ 59 h 125"/>
                <a:gd name="T100" fmla="*/ 12 w 122"/>
                <a:gd name="T101" fmla="*/ 48 h 125"/>
                <a:gd name="T102" fmla="*/ 5 w 122"/>
                <a:gd name="T103" fmla="*/ 42 h 125"/>
                <a:gd name="T104" fmla="*/ 0 w 122"/>
                <a:gd name="T105" fmla="*/ 38 h 125"/>
                <a:gd name="T106" fmla="*/ 26 w 122"/>
                <a:gd name="T107" fmla="*/ 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2" h="125">
                  <a:moveTo>
                    <a:pt x="31" y="0"/>
                  </a:moveTo>
                  <a:cubicBezTo>
                    <a:pt x="31" y="0"/>
                    <a:pt x="32" y="2"/>
                    <a:pt x="34" y="3"/>
                  </a:cubicBezTo>
                  <a:cubicBezTo>
                    <a:pt x="35" y="3"/>
                    <a:pt x="35" y="4"/>
                    <a:pt x="36" y="4"/>
                  </a:cubicBezTo>
                  <a:cubicBezTo>
                    <a:pt x="36" y="5"/>
                    <a:pt x="37" y="5"/>
                    <a:pt x="37" y="5"/>
                  </a:cubicBezTo>
                  <a:cubicBezTo>
                    <a:pt x="37" y="5"/>
                    <a:pt x="39" y="7"/>
                    <a:pt x="41" y="9"/>
                  </a:cubicBezTo>
                  <a:cubicBezTo>
                    <a:pt x="43" y="10"/>
                    <a:pt x="44" y="12"/>
                    <a:pt x="46" y="13"/>
                  </a:cubicBezTo>
                  <a:cubicBezTo>
                    <a:pt x="47" y="14"/>
                    <a:pt x="48" y="15"/>
                    <a:pt x="49" y="15"/>
                  </a:cubicBezTo>
                  <a:cubicBezTo>
                    <a:pt x="50" y="16"/>
                    <a:pt x="51" y="17"/>
                    <a:pt x="51" y="18"/>
                  </a:cubicBezTo>
                  <a:cubicBezTo>
                    <a:pt x="55" y="21"/>
                    <a:pt x="59" y="24"/>
                    <a:pt x="61" y="27"/>
                  </a:cubicBezTo>
                  <a:cubicBezTo>
                    <a:pt x="63" y="28"/>
                    <a:pt x="64" y="29"/>
                    <a:pt x="65" y="30"/>
                  </a:cubicBezTo>
                  <a:cubicBezTo>
                    <a:pt x="65" y="31"/>
                    <a:pt x="66" y="31"/>
                    <a:pt x="66" y="31"/>
                  </a:cubicBezTo>
                  <a:cubicBezTo>
                    <a:pt x="71" y="36"/>
                    <a:pt x="71" y="36"/>
                    <a:pt x="71" y="36"/>
                  </a:cubicBezTo>
                  <a:cubicBezTo>
                    <a:pt x="66" y="42"/>
                    <a:pt x="66" y="42"/>
                    <a:pt x="66" y="42"/>
                  </a:cubicBezTo>
                  <a:cubicBezTo>
                    <a:pt x="53" y="55"/>
                    <a:pt x="53" y="55"/>
                    <a:pt x="53" y="55"/>
                  </a:cubicBezTo>
                  <a:cubicBezTo>
                    <a:pt x="48" y="60"/>
                    <a:pt x="48" y="60"/>
                    <a:pt x="48" y="60"/>
                  </a:cubicBezTo>
                  <a:cubicBezTo>
                    <a:pt x="43" y="55"/>
                    <a:pt x="43" y="55"/>
                    <a:pt x="43" y="55"/>
                  </a:cubicBezTo>
                  <a:cubicBezTo>
                    <a:pt x="43" y="55"/>
                    <a:pt x="42" y="54"/>
                    <a:pt x="41" y="53"/>
                  </a:cubicBezTo>
                  <a:cubicBezTo>
                    <a:pt x="39" y="52"/>
                    <a:pt x="38" y="51"/>
                    <a:pt x="36" y="49"/>
                  </a:cubicBezTo>
                  <a:cubicBezTo>
                    <a:pt x="33" y="46"/>
                    <a:pt x="30" y="43"/>
                    <a:pt x="30" y="43"/>
                  </a:cubicBezTo>
                  <a:cubicBezTo>
                    <a:pt x="30" y="43"/>
                    <a:pt x="29" y="42"/>
                    <a:pt x="27" y="41"/>
                  </a:cubicBezTo>
                  <a:cubicBezTo>
                    <a:pt x="27" y="40"/>
                    <a:pt x="26" y="40"/>
                    <a:pt x="26" y="39"/>
                  </a:cubicBezTo>
                  <a:cubicBezTo>
                    <a:pt x="25" y="39"/>
                    <a:pt x="25" y="39"/>
                    <a:pt x="25" y="39"/>
                  </a:cubicBezTo>
                  <a:cubicBezTo>
                    <a:pt x="29" y="33"/>
                    <a:pt x="29" y="33"/>
                    <a:pt x="29" y="33"/>
                  </a:cubicBezTo>
                  <a:cubicBezTo>
                    <a:pt x="37" y="25"/>
                    <a:pt x="37" y="25"/>
                    <a:pt x="37" y="25"/>
                  </a:cubicBezTo>
                  <a:cubicBezTo>
                    <a:pt x="37" y="25"/>
                    <a:pt x="37" y="25"/>
                    <a:pt x="37" y="26"/>
                  </a:cubicBezTo>
                  <a:cubicBezTo>
                    <a:pt x="38" y="26"/>
                    <a:pt x="39" y="27"/>
                    <a:pt x="39" y="27"/>
                  </a:cubicBezTo>
                  <a:cubicBezTo>
                    <a:pt x="41" y="29"/>
                    <a:pt x="42" y="30"/>
                    <a:pt x="42" y="30"/>
                  </a:cubicBezTo>
                  <a:cubicBezTo>
                    <a:pt x="35" y="38"/>
                    <a:pt x="35" y="38"/>
                    <a:pt x="35" y="38"/>
                  </a:cubicBezTo>
                  <a:cubicBezTo>
                    <a:pt x="35" y="38"/>
                    <a:pt x="38" y="41"/>
                    <a:pt x="41" y="44"/>
                  </a:cubicBezTo>
                  <a:cubicBezTo>
                    <a:pt x="43" y="45"/>
                    <a:pt x="45" y="47"/>
                    <a:pt x="46" y="48"/>
                  </a:cubicBezTo>
                  <a:cubicBezTo>
                    <a:pt x="47" y="49"/>
                    <a:pt x="48" y="50"/>
                    <a:pt x="48" y="50"/>
                  </a:cubicBezTo>
                  <a:cubicBezTo>
                    <a:pt x="61" y="36"/>
                    <a:pt x="61" y="36"/>
                    <a:pt x="61" y="36"/>
                  </a:cubicBezTo>
                  <a:cubicBezTo>
                    <a:pt x="61" y="36"/>
                    <a:pt x="60" y="36"/>
                    <a:pt x="59" y="35"/>
                  </a:cubicBezTo>
                  <a:cubicBezTo>
                    <a:pt x="59" y="34"/>
                    <a:pt x="58" y="33"/>
                    <a:pt x="56" y="32"/>
                  </a:cubicBezTo>
                  <a:cubicBezTo>
                    <a:pt x="54" y="30"/>
                    <a:pt x="50" y="26"/>
                    <a:pt x="47" y="23"/>
                  </a:cubicBezTo>
                  <a:cubicBezTo>
                    <a:pt x="46" y="22"/>
                    <a:pt x="45" y="22"/>
                    <a:pt x="44" y="21"/>
                  </a:cubicBezTo>
                  <a:cubicBezTo>
                    <a:pt x="43" y="20"/>
                    <a:pt x="42" y="19"/>
                    <a:pt x="41" y="19"/>
                  </a:cubicBezTo>
                  <a:cubicBezTo>
                    <a:pt x="40" y="17"/>
                    <a:pt x="38" y="16"/>
                    <a:pt x="37" y="15"/>
                  </a:cubicBezTo>
                  <a:cubicBezTo>
                    <a:pt x="34" y="12"/>
                    <a:pt x="32" y="11"/>
                    <a:pt x="32" y="11"/>
                  </a:cubicBezTo>
                  <a:cubicBezTo>
                    <a:pt x="10" y="37"/>
                    <a:pt x="10" y="37"/>
                    <a:pt x="10" y="37"/>
                  </a:cubicBezTo>
                  <a:cubicBezTo>
                    <a:pt x="10" y="37"/>
                    <a:pt x="13" y="39"/>
                    <a:pt x="16" y="42"/>
                  </a:cubicBezTo>
                  <a:cubicBezTo>
                    <a:pt x="18" y="44"/>
                    <a:pt x="20" y="46"/>
                    <a:pt x="23" y="48"/>
                  </a:cubicBezTo>
                  <a:cubicBezTo>
                    <a:pt x="25" y="50"/>
                    <a:pt x="27" y="52"/>
                    <a:pt x="29" y="54"/>
                  </a:cubicBezTo>
                  <a:cubicBezTo>
                    <a:pt x="34" y="58"/>
                    <a:pt x="39" y="63"/>
                    <a:pt x="42" y="66"/>
                  </a:cubicBezTo>
                  <a:cubicBezTo>
                    <a:pt x="44" y="68"/>
                    <a:pt x="45" y="69"/>
                    <a:pt x="46" y="70"/>
                  </a:cubicBezTo>
                  <a:cubicBezTo>
                    <a:pt x="47" y="71"/>
                    <a:pt x="48" y="72"/>
                    <a:pt x="48" y="72"/>
                  </a:cubicBezTo>
                  <a:cubicBezTo>
                    <a:pt x="72" y="48"/>
                    <a:pt x="72" y="48"/>
                    <a:pt x="72" y="48"/>
                  </a:cubicBezTo>
                  <a:cubicBezTo>
                    <a:pt x="78" y="43"/>
                    <a:pt x="78" y="43"/>
                    <a:pt x="78" y="43"/>
                  </a:cubicBezTo>
                  <a:cubicBezTo>
                    <a:pt x="83" y="48"/>
                    <a:pt x="83" y="48"/>
                    <a:pt x="83" y="48"/>
                  </a:cubicBezTo>
                  <a:cubicBezTo>
                    <a:pt x="83" y="48"/>
                    <a:pt x="85" y="51"/>
                    <a:pt x="89" y="55"/>
                  </a:cubicBezTo>
                  <a:cubicBezTo>
                    <a:pt x="92" y="58"/>
                    <a:pt x="96" y="64"/>
                    <a:pt x="101" y="69"/>
                  </a:cubicBezTo>
                  <a:cubicBezTo>
                    <a:pt x="105" y="74"/>
                    <a:pt x="110" y="79"/>
                    <a:pt x="113" y="83"/>
                  </a:cubicBezTo>
                  <a:cubicBezTo>
                    <a:pt x="116" y="87"/>
                    <a:pt x="118" y="90"/>
                    <a:pt x="118" y="90"/>
                  </a:cubicBezTo>
                  <a:cubicBezTo>
                    <a:pt x="122" y="96"/>
                    <a:pt x="122" y="96"/>
                    <a:pt x="122" y="96"/>
                  </a:cubicBezTo>
                  <a:cubicBezTo>
                    <a:pt x="117" y="100"/>
                    <a:pt x="117" y="100"/>
                    <a:pt x="117" y="100"/>
                  </a:cubicBezTo>
                  <a:cubicBezTo>
                    <a:pt x="89" y="121"/>
                    <a:pt x="89" y="121"/>
                    <a:pt x="89" y="121"/>
                  </a:cubicBezTo>
                  <a:cubicBezTo>
                    <a:pt x="83" y="125"/>
                    <a:pt x="83" y="125"/>
                    <a:pt x="83" y="125"/>
                  </a:cubicBezTo>
                  <a:cubicBezTo>
                    <a:pt x="79" y="119"/>
                    <a:pt x="79" y="119"/>
                    <a:pt x="79" y="119"/>
                  </a:cubicBezTo>
                  <a:cubicBezTo>
                    <a:pt x="79" y="119"/>
                    <a:pt x="78" y="118"/>
                    <a:pt x="76" y="115"/>
                  </a:cubicBezTo>
                  <a:cubicBezTo>
                    <a:pt x="75" y="114"/>
                    <a:pt x="75" y="114"/>
                    <a:pt x="74" y="113"/>
                  </a:cubicBezTo>
                  <a:cubicBezTo>
                    <a:pt x="74" y="112"/>
                    <a:pt x="73" y="112"/>
                    <a:pt x="72" y="111"/>
                  </a:cubicBezTo>
                  <a:cubicBezTo>
                    <a:pt x="71" y="109"/>
                    <a:pt x="70" y="107"/>
                    <a:pt x="68" y="106"/>
                  </a:cubicBezTo>
                  <a:cubicBezTo>
                    <a:pt x="67" y="104"/>
                    <a:pt x="66" y="102"/>
                    <a:pt x="64" y="101"/>
                  </a:cubicBezTo>
                  <a:cubicBezTo>
                    <a:pt x="63" y="99"/>
                    <a:pt x="62" y="98"/>
                    <a:pt x="61" y="97"/>
                  </a:cubicBezTo>
                  <a:cubicBezTo>
                    <a:pt x="58" y="94"/>
                    <a:pt x="57" y="93"/>
                    <a:pt x="57" y="93"/>
                  </a:cubicBezTo>
                  <a:cubicBezTo>
                    <a:pt x="53" y="87"/>
                    <a:pt x="53" y="87"/>
                    <a:pt x="53" y="87"/>
                  </a:cubicBezTo>
                  <a:cubicBezTo>
                    <a:pt x="58" y="83"/>
                    <a:pt x="58" y="83"/>
                    <a:pt x="58" y="83"/>
                  </a:cubicBezTo>
                  <a:cubicBezTo>
                    <a:pt x="72" y="70"/>
                    <a:pt x="72" y="70"/>
                    <a:pt x="72" y="70"/>
                  </a:cubicBezTo>
                  <a:cubicBezTo>
                    <a:pt x="77" y="65"/>
                    <a:pt x="77" y="65"/>
                    <a:pt x="77" y="65"/>
                  </a:cubicBezTo>
                  <a:cubicBezTo>
                    <a:pt x="82" y="71"/>
                    <a:pt x="82" y="71"/>
                    <a:pt x="82" y="71"/>
                  </a:cubicBezTo>
                  <a:cubicBezTo>
                    <a:pt x="82" y="71"/>
                    <a:pt x="85" y="74"/>
                    <a:pt x="88" y="77"/>
                  </a:cubicBezTo>
                  <a:cubicBezTo>
                    <a:pt x="89" y="79"/>
                    <a:pt x="91" y="81"/>
                    <a:pt x="92" y="82"/>
                  </a:cubicBezTo>
                  <a:cubicBezTo>
                    <a:pt x="93" y="83"/>
                    <a:pt x="94" y="84"/>
                    <a:pt x="94" y="84"/>
                  </a:cubicBezTo>
                  <a:cubicBezTo>
                    <a:pt x="98" y="90"/>
                    <a:pt x="98" y="90"/>
                    <a:pt x="98" y="90"/>
                  </a:cubicBezTo>
                  <a:cubicBezTo>
                    <a:pt x="93" y="94"/>
                    <a:pt x="93" y="94"/>
                    <a:pt x="93" y="94"/>
                  </a:cubicBezTo>
                  <a:cubicBezTo>
                    <a:pt x="84" y="101"/>
                    <a:pt x="84" y="101"/>
                    <a:pt x="84" y="101"/>
                  </a:cubicBezTo>
                  <a:cubicBezTo>
                    <a:pt x="80" y="96"/>
                    <a:pt x="80" y="96"/>
                    <a:pt x="80" y="96"/>
                  </a:cubicBezTo>
                  <a:cubicBezTo>
                    <a:pt x="88" y="89"/>
                    <a:pt x="88" y="89"/>
                    <a:pt x="88" y="89"/>
                  </a:cubicBezTo>
                  <a:cubicBezTo>
                    <a:pt x="88" y="89"/>
                    <a:pt x="87" y="88"/>
                    <a:pt x="86" y="87"/>
                  </a:cubicBezTo>
                  <a:cubicBezTo>
                    <a:pt x="85" y="85"/>
                    <a:pt x="84" y="84"/>
                    <a:pt x="82" y="82"/>
                  </a:cubicBezTo>
                  <a:cubicBezTo>
                    <a:pt x="80" y="79"/>
                    <a:pt x="77" y="75"/>
                    <a:pt x="77" y="75"/>
                  </a:cubicBezTo>
                  <a:cubicBezTo>
                    <a:pt x="63" y="88"/>
                    <a:pt x="63" y="88"/>
                    <a:pt x="63" y="88"/>
                  </a:cubicBezTo>
                  <a:cubicBezTo>
                    <a:pt x="63" y="88"/>
                    <a:pt x="64" y="89"/>
                    <a:pt x="66" y="92"/>
                  </a:cubicBezTo>
                  <a:cubicBezTo>
                    <a:pt x="67" y="93"/>
                    <a:pt x="69" y="95"/>
                    <a:pt x="70" y="96"/>
                  </a:cubicBezTo>
                  <a:cubicBezTo>
                    <a:pt x="71" y="98"/>
                    <a:pt x="73" y="99"/>
                    <a:pt x="74" y="101"/>
                  </a:cubicBezTo>
                  <a:cubicBezTo>
                    <a:pt x="75" y="103"/>
                    <a:pt x="77" y="105"/>
                    <a:pt x="78" y="106"/>
                  </a:cubicBezTo>
                  <a:cubicBezTo>
                    <a:pt x="79" y="107"/>
                    <a:pt x="79" y="108"/>
                    <a:pt x="80" y="109"/>
                  </a:cubicBezTo>
                  <a:cubicBezTo>
                    <a:pt x="80" y="109"/>
                    <a:pt x="81" y="110"/>
                    <a:pt x="81" y="111"/>
                  </a:cubicBezTo>
                  <a:cubicBezTo>
                    <a:pt x="83" y="113"/>
                    <a:pt x="85" y="115"/>
                    <a:pt x="85" y="115"/>
                  </a:cubicBezTo>
                  <a:cubicBezTo>
                    <a:pt x="112" y="94"/>
                    <a:pt x="112" y="94"/>
                    <a:pt x="112" y="94"/>
                  </a:cubicBezTo>
                  <a:cubicBezTo>
                    <a:pt x="112" y="94"/>
                    <a:pt x="110" y="92"/>
                    <a:pt x="107" y="88"/>
                  </a:cubicBezTo>
                  <a:cubicBezTo>
                    <a:pt x="104" y="84"/>
                    <a:pt x="100" y="79"/>
                    <a:pt x="95" y="73"/>
                  </a:cubicBezTo>
                  <a:cubicBezTo>
                    <a:pt x="91" y="68"/>
                    <a:pt x="87" y="63"/>
                    <a:pt x="83" y="59"/>
                  </a:cubicBezTo>
                  <a:cubicBezTo>
                    <a:pt x="80" y="56"/>
                    <a:pt x="77" y="53"/>
                    <a:pt x="77" y="53"/>
                  </a:cubicBezTo>
                  <a:cubicBezTo>
                    <a:pt x="53" y="77"/>
                    <a:pt x="53" y="77"/>
                    <a:pt x="53" y="77"/>
                  </a:cubicBezTo>
                  <a:cubicBezTo>
                    <a:pt x="47" y="82"/>
                    <a:pt x="47" y="82"/>
                    <a:pt x="47" y="82"/>
                  </a:cubicBezTo>
                  <a:cubicBezTo>
                    <a:pt x="43" y="77"/>
                    <a:pt x="43" y="77"/>
                    <a:pt x="43" y="77"/>
                  </a:cubicBezTo>
                  <a:cubicBezTo>
                    <a:pt x="43" y="77"/>
                    <a:pt x="42" y="76"/>
                    <a:pt x="41" y="75"/>
                  </a:cubicBezTo>
                  <a:cubicBezTo>
                    <a:pt x="40" y="74"/>
                    <a:pt x="39" y="73"/>
                    <a:pt x="37" y="71"/>
                  </a:cubicBezTo>
                  <a:cubicBezTo>
                    <a:pt x="34" y="68"/>
                    <a:pt x="29" y="64"/>
                    <a:pt x="25" y="59"/>
                  </a:cubicBezTo>
                  <a:cubicBezTo>
                    <a:pt x="22" y="57"/>
                    <a:pt x="20" y="55"/>
                    <a:pt x="18" y="53"/>
                  </a:cubicBezTo>
                  <a:cubicBezTo>
                    <a:pt x="16" y="51"/>
                    <a:pt x="13" y="49"/>
                    <a:pt x="12" y="48"/>
                  </a:cubicBezTo>
                  <a:cubicBezTo>
                    <a:pt x="8" y="45"/>
                    <a:pt x="6" y="43"/>
                    <a:pt x="6" y="43"/>
                  </a:cubicBezTo>
                  <a:cubicBezTo>
                    <a:pt x="6" y="43"/>
                    <a:pt x="5" y="42"/>
                    <a:pt x="5" y="42"/>
                  </a:cubicBezTo>
                  <a:cubicBezTo>
                    <a:pt x="4" y="42"/>
                    <a:pt x="4" y="41"/>
                    <a:pt x="3" y="41"/>
                  </a:cubicBezTo>
                  <a:cubicBezTo>
                    <a:pt x="2" y="40"/>
                    <a:pt x="0" y="38"/>
                    <a:pt x="0" y="38"/>
                  </a:cubicBezTo>
                  <a:cubicBezTo>
                    <a:pt x="5" y="33"/>
                    <a:pt x="5" y="33"/>
                    <a:pt x="5" y="33"/>
                  </a:cubicBezTo>
                  <a:cubicBezTo>
                    <a:pt x="26" y="6"/>
                    <a:pt x="26" y="6"/>
                    <a:pt x="26" y="6"/>
                  </a:cubicBezTo>
                  <a:lnTo>
                    <a:pt x="31" y="0"/>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8"/>
            <p:cNvSpPr/>
            <p:nvPr/>
          </p:nvSpPr>
          <p:spPr bwMode="auto">
            <a:xfrm>
              <a:off x="5581650" y="-963613"/>
              <a:ext cx="250825" cy="325438"/>
            </a:xfrm>
            <a:custGeom>
              <a:avLst/>
              <a:gdLst>
                <a:gd name="T0" fmla="*/ 42 w 103"/>
                <a:gd name="T1" fmla="*/ 3 h 134"/>
                <a:gd name="T2" fmla="*/ 47 w 103"/>
                <a:gd name="T3" fmla="*/ 11 h 134"/>
                <a:gd name="T4" fmla="*/ 55 w 103"/>
                <a:gd name="T5" fmla="*/ 22 h 134"/>
                <a:gd name="T6" fmla="*/ 65 w 103"/>
                <a:gd name="T7" fmla="*/ 39 h 134"/>
                <a:gd name="T8" fmla="*/ 63 w 103"/>
                <a:gd name="T9" fmla="*/ 49 h 134"/>
                <a:gd name="T10" fmla="*/ 40 w 103"/>
                <a:gd name="T11" fmla="*/ 62 h 134"/>
                <a:gd name="T12" fmla="*/ 35 w 103"/>
                <a:gd name="T13" fmla="*/ 54 h 134"/>
                <a:gd name="T14" fmla="*/ 27 w 103"/>
                <a:gd name="T15" fmla="*/ 41 h 134"/>
                <a:gd name="T16" fmla="*/ 30 w 103"/>
                <a:gd name="T17" fmla="*/ 31 h 134"/>
                <a:gd name="T18" fmla="*/ 43 w 103"/>
                <a:gd name="T19" fmla="*/ 31 h 134"/>
                <a:gd name="T20" fmla="*/ 38 w 103"/>
                <a:gd name="T21" fmla="*/ 45 h 134"/>
                <a:gd name="T22" fmla="*/ 43 w 103"/>
                <a:gd name="T23" fmla="*/ 52 h 134"/>
                <a:gd name="T24" fmla="*/ 56 w 103"/>
                <a:gd name="T25" fmla="*/ 37 h 134"/>
                <a:gd name="T26" fmla="*/ 45 w 103"/>
                <a:gd name="T27" fmla="*/ 20 h 134"/>
                <a:gd name="T28" fmla="*/ 38 w 103"/>
                <a:gd name="T29" fmla="*/ 10 h 134"/>
                <a:gd name="T30" fmla="*/ 15 w 103"/>
                <a:gd name="T31" fmla="*/ 37 h 134"/>
                <a:gd name="T32" fmla="*/ 19 w 103"/>
                <a:gd name="T33" fmla="*/ 44 h 134"/>
                <a:gd name="T34" fmla="*/ 29 w 103"/>
                <a:gd name="T35" fmla="*/ 59 h 134"/>
                <a:gd name="T36" fmla="*/ 35 w 103"/>
                <a:gd name="T37" fmla="*/ 69 h 134"/>
                <a:gd name="T38" fmla="*/ 37 w 103"/>
                <a:gd name="T39" fmla="*/ 73 h 134"/>
                <a:gd name="T40" fmla="*/ 74 w 103"/>
                <a:gd name="T41" fmla="*/ 53 h 134"/>
                <a:gd name="T42" fmla="*/ 78 w 103"/>
                <a:gd name="T43" fmla="*/ 62 h 134"/>
                <a:gd name="T44" fmla="*/ 85 w 103"/>
                <a:gd name="T45" fmla="*/ 75 h 134"/>
                <a:gd name="T46" fmla="*/ 88 w 103"/>
                <a:gd name="T47" fmla="*/ 82 h 134"/>
                <a:gd name="T48" fmla="*/ 93 w 103"/>
                <a:gd name="T49" fmla="*/ 93 h 134"/>
                <a:gd name="T50" fmla="*/ 100 w 103"/>
                <a:gd name="T51" fmla="*/ 109 h 134"/>
                <a:gd name="T52" fmla="*/ 96 w 103"/>
                <a:gd name="T53" fmla="*/ 119 h 134"/>
                <a:gd name="T54" fmla="*/ 57 w 103"/>
                <a:gd name="T55" fmla="*/ 134 h 134"/>
                <a:gd name="T56" fmla="*/ 53 w 103"/>
                <a:gd name="T57" fmla="*/ 123 h 134"/>
                <a:gd name="T58" fmla="*/ 48 w 103"/>
                <a:gd name="T59" fmla="*/ 112 h 134"/>
                <a:gd name="T60" fmla="*/ 43 w 103"/>
                <a:gd name="T61" fmla="*/ 101 h 134"/>
                <a:gd name="T62" fmla="*/ 38 w 103"/>
                <a:gd name="T63" fmla="*/ 90 h 134"/>
                <a:gd name="T64" fmla="*/ 61 w 103"/>
                <a:gd name="T65" fmla="*/ 78 h 134"/>
                <a:gd name="T66" fmla="*/ 71 w 103"/>
                <a:gd name="T67" fmla="*/ 81 h 134"/>
                <a:gd name="T68" fmla="*/ 75 w 103"/>
                <a:gd name="T69" fmla="*/ 89 h 134"/>
                <a:gd name="T70" fmla="*/ 81 w 103"/>
                <a:gd name="T71" fmla="*/ 104 h 134"/>
                <a:gd name="T72" fmla="*/ 65 w 103"/>
                <a:gd name="T73" fmla="*/ 111 h 134"/>
                <a:gd name="T74" fmla="*/ 72 w 103"/>
                <a:gd name="T75" fmla="*/ 100 h 134"/>
                <a:gd name="T76" fmla="*/ 65 w 103"/>
                <a:gd name="T77" fmla="*/ 87 h 134"/>
                <a:gd name="T78" fmla="*/ 47 w 103"/>
                <a:gd name="T79" fmla="*/ 93 h 134"/>
                <a:gd name="T80" fmla="*/ 52 w 103"/>
                <a:gd name="T81" fmla="*/ 103 h 134"/>
                <a:gd name="T82" fmla="*/ 57 w 103"/>
                <a:gd name="T83" fmla="*/ 114 h 134"/>
                <a:gd name="T84" fmla="*/ 62 w 103"/>
                <a:gd name="T85" fmla="*/ 125 h 134"/>
                <a:gd name="T86" fmla="*/ 90 w 103"/>
                <a:gd name="T87" fmla="*/ 104 h 134"/>
                <a:gd name="T88" fmla="*/ 83 w 103"/>
                <a:gd name="T89" fmla="*/ 87 h 134"/>
                <a:gd name="T90" fmla="*/ 81 w 103"/>
                <a:gd name="T91" fmla="*/ 83 h 134"/>
                <a:gd name="T92" fmla="*/ 75 w 103"/>
                <a:gd name="T93" fmla="*/ 71 h 134"/>
                <a:gd name="T94" fmla="*/ 71 w 103"/>
                <a:gd name="T95" fmla="*/ 63 h 134"/>
                <a:gd name="T96" fmla="*/ 34 w 103"/>
                <a:gd name="T97" fmla="*/ 83 h 134"/>
                <a:gd name="T98" fmla="*/ 30 w 103"/>
                <a:gd name="T99" fmla="*/ 75 h 134"/>
                <a:gd name="T100" fmla="*/ 27 w 103"/>
                <a:gd name="T101" fmla="*/ 70 h 134"/>
                <a:gd name="T102" fmla="*/ 18 w 103"/>
                <a:gd name="T103" fmla="*/ 55 h 134"/>
                <a:gd name="T104" fmla="*/ 11 w 103"/>
                <a:gd name="T105" fmla="*/ 44 h 134"/>
                <a:gd name="T106" fmla="*/ 4 w 103"/>
                <a:gd name="T107" fmla="*/ 34 h 134"/>
                <a:gd name="T108" fmla="*/ 0 w 103"/>
                <a:gd name="T109" fmla="*/ 29 h 134"/>
                <a:gd name="T110" fmla="*/ 34 w 103"/>
                <a:gd name="T111" fmla="*/ 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34">
                  <a:moveTo>
                    <a:pt x="39" y="0"/>
                  </a:moveTo>
                  <a:cubicBezTo>
                    <a:pt x="39" y="0"/>
                    <a:pt x="41" y="2"/>
                    <a:pt x="42" y="3"/>
                  </a:cubicBezTo>
                  <a:cubicBezTo>
                    <a:pt x="43" y="5"/>
                    <a:pt x="44" y="6"/>
                    <a:pt x="44" y="6"/>
                  </a:cubicBezTo>
                  <a:cubicBezTo>
                    <a:pt x="44" y="6"/>
                    <a:pt x="45" y="8"/>
                    <a:pt x="47" y="11"/>
                  </a:cubicBezTo>
                  <a:cubicBezTo>
                    <a:pt x="48" y="13"/>
                    <a:pt x="50" y="14"/>
                    <a:pt x="51" y="16"/>
                  </a:cubicBezTo>
                  <a:cubicBezTo>
                    <a:pt x="52" y="18"/>
                    <a:pt x="53" y="20"/>
                    <a:pt x="55" y="22"/>
                  </a:cubicBezTo>
                  <a:cubicBezTo>
                    <a:pt x="57" y="26"/>
                    <a:pt x="60" y="30"/>
                    <a:pt x="62" y="34"/>
                  </a:cubicBezTo>
                  <a:cubicBezTo>
                    <a:pt x="64" y="37"/>
                    <a:pt x="65" y="39"/>
                    <a:pt x="65" y="39"/>
                  </a:cubicBezTo>
                  <a:cubicBezTo>
                    <a:pt x="69" y="45"/>
                    <a:pt x="69" y="45"/>
                    <a:pt x="69" y="45"/>
                  </a:cubicBezTo>
                  <a:cubicBezTo>
                    <a:pt x="63" y="49"/>
                    <a:pt x="63" y="49"/>
                    <a:pt x="63" y="49"/>
                  </a:cubicBezTo>
                  <a:cubicBezTo>
                    <a:pt x="46" y="58"/>
                    <a:pt x="46" y="58"/>
                    <a:pt x="46" y="58"/>
                  </a:cubicBezTo>
                  <a:cubicBezTo>
                    <a:pt x="40" y="62"/>
                    <a:pt x="40" y="62"/>
                    <a:pt x="40" y="62"/>
                  </a:cubicBezTo>
                  <a:cubicBezTo>
                    <a:pt x="36" y="56"/>
                    <a:pt x="36" y="56"/>
                    <a:pt x="36" y="56"/>
                  </a:cubicBezTo>
                  <a:cubicBezTo>
                    <a:pt x="36" y="56"/>
                    <a:pt x="36" y="55"/>
                    <a:pt x="35" y="54"/>
                  </a:cubicBezTo>
                  <a:cubicBezTo>
                    <a:pt x="34" y="52"/>
                    <a:pt x="33" y="50"/>
                    <a:pt x="32" y="49"/>
                  </a:cubicBezTo>
                  <a:cubicBezTo>
                    <a:pt x="30" y="45"/>
                    <a:pt x="27" y="41"/>
                    <a:pt x="27" y="41"/>
                  </a:cubicBezTo>
                  <a:cubicBezTo>
                    <a:pt x="24" y="35"/>
                    <a:pt x="24" y="35"/>
                    <a:pt x="24" y="35"/>
                  </a:cubicBezTo>
                  <a:cubicBezTo>
                    <a:pt x="30" y="31"/>
                    <a:pt x="30" y="31"/>
                    <a:pt x="30" y="31"/>
                  </a:cubicBezTo>
                  <a:cubicBezTo>
                    <a:pt x="39" y="25"/>
                    <a:pt x="39" y="25"/>
                    <a:pt x="39" y="25"/>
                  </a:cubicBezTo>
                  <a:cubicBezTo>
                    <a:pt x="43" y="31"/>
                    <a:pt x="43" y="31"/>
                    <a:pt x="43" y="31"/>
                  </a:cubicBezTo>
                  <a:cubicBezTo>
                    <a:pt x="34" y="37"/>
                    <a:pt x="34" y="37"/>
                    <a:pt x="34" y="37"/>
                  </a:cubicBezTo>
                  <a:cubicBezTo>
                    <a:pt x="34" y="37"/>
                    <a:pt x="36" y="41"/>
                    <a:pt x="38" y="45"/>
                  </a:cubicBezTo>
                  <a:cubicBezTo>
                    <a:pt x="39" y="47"/>
                    <a:pt x="41" y="48"/>
                    <a:pt x="41" y="50"/>
                  </a:cubicBezTo>
                  <a:cubicBezTo>
                    <a:pt x="42" y="51"/>
                    <a:pt x="43" y="52"/>
                    <a:pt x="43" y="52"/>
                  </a:cubicBezTo>
                  <a:cubicBezTo>
                    <a:pt x="59" y="43"/>
                    <a:pt x="59" y="43"/>
                    <a:pt x="59" y="43"/>
                  </a:cubicBezTo>
                  <a:cubicBezTo>
                    <a:pt x="59" y="43"/>
                    <a:pt x="58" y="40"/>
                    <a:pt x="56" y="37"/>
                  </a:cubicBezTo>
                  <a:cubicBezTo>
                    <a:pt x="54" y="34"/>
                    <a:pt x="51" y="30"/>
                    <a:pt x="49" y="26"/>
                  </a:cubicBezTo>
                  <a:cubicBezTo>
                    <a:pt x="47" y="24"/>
                    <a:pt x="46" y="22"/>
                    <a:pt x="45" y="20"/>
                  </a:cubicBezTo>
                  <a:cubicBezTo>
                    <a:pt x="44" y="19"/>
                    <a:pt x="42" y="17"/>
                    <a:pt x="41" y="15"/>
                  </a:cubicBezTo>
                  <a:cubicBezTo>
                    <a:pt x="39" y="12"/>
                    <a:pt x="38" y="10"/>
                    <a:pt x="38" y="10"/>
                  </a:cubicBezTo>
                  <a:cubicBezTo>
                    <a:pt x="10" y="30"/>
                    <a:pt x="10" y="30"/>
                    <a:pt x="10" y="30"/>
                  </a:cubicBezTo>
                  <a:cubicBezTo>
                    <a:pt x="10" y="30"/>
                    <a:pt x="12" y="33"/>
                    <a:pt x="15" y="37"/>
                  </a:cubicBezTo>
                  <a:cubicBezTo>
                    <a:pt x="15" y="38"/>
                    <a:pt x="16" y="39"/>
                    <a:pt x="17" y="40"/>
                  </a:cubicBezTo>
                  <a:cubicBezTo>
                    <a:pt x="18" y="41"/>
                    <a:pt x="18" y="42"/>
                    <a:pt x="19" y="44"/>
                  </a:cubicBezTo>
                  <a:cubicBezTo>
                    <a:pt x="21" y="46"/>
                    <a:pt x="22" y="49"/>
                    <a:pt x="24" y="51"/>
                  </a:cubicBezTo>
                  <a:cubicBezTo>
                    <a:pt x="26" y="54"/>
                    <a:pt x="28" y="57"/>
                    <a:pt x="29" y="59"/>
                  </a:cubicBezTo>
                  <a:cubicBezTo>
                    <a:pt x="31" y="62"/>
                    <a:pt x="32" y="64"/>
                    <a:pt x="33" y="66"/>
                  </a:cubicBezTo>
                  <a:cubicBezTo>
                    <a:pt x="34" y="68"/>
                    <a:pt x="34" y="68"/>
                    <a:pt x="35" y="69"/>
                  </a:cubicBezTo>
                  <a:cubicBezTo>
                    <a:pt x="35" y="70"/>
                    <a:pt x="36" y="71"/>
                    <a:pt x="36" y="71"/>
                  </a:cubicBezTo>
                  <a:cubicBezTo>
                    <a:pt x="37" y="73"/>
                    <a:pt x="37" y="73"/>
                    <a:pt x="37" y="73"/>
                  </a:cubicBezTo>
                  <a:cubicBezTo>
                    <a:pt x="67" y="57"/>
                    <a:pt x="67" y="57"/>
                    <a:pt x="67" y="57"/>
                  </a:cubicBezTo>
                  <a:cubicBezTo>
                    <a:pt x="74" y="53"/>
                    <a:pt x="74" y="53"/>
                    <a:pt x="74" y="53"/>
                  </a:cubicBezTo>
                  <a:cubicBezTo>
                    <a:pt x="77" y="60"/>
                    <a:pt x="77" y="60"/>
                    <a:pt x="77" y="60"/>
                  </a:cubicBezTo>
                  <a:cubicBezTo>
                    <a:pt x="77" y="60"/>
                    <a:pt x="78" y="61"/>
                    <a:pt x="78" y="62"/>
                  </a:cubicBezTo>
                  <a:cubicBezTo>
                    <a:pt x="79" y="63"/>
                    <a:pt x="80" y="65"/>
                    <a:pt x="81" y="67"/>
                  </a:cubicBezTo>
                  <a:cubicBezTo>
                    <a:pt x="82" y="70"/>
                    <a:pt x="84" y="72"/>
                    <a:pt x="85" y="75"/>
                  </a:cubicBezTo>
                  <a:cubicBezTo>
                    <a:pt x="86" y="77"/>
                    <a:pt x="86" y="78"/>
                    <a:pt x="87" y="80"/>
                  </a:cubicBezTo>
                  <a:cubicBezTo>
                    <a:pt x="88" y="80"/>
                    <a:pt x="88" y="81"/>
                    <a:pt x="88" y="82"/>
                  </a:cubicBezTo>
                  <a:cubicBezTo>
                    <a:pt x="89" y="83"/>
                    <a:pt x="89" y="84"/>
                    <a:pt x="89" y="84"/>
                  </a:cubicBezTo>
                  <a:cubicBezTo>
                    <a:pt x="91" y="87"/>
                    <a:pt x="92" y="90"/>
                    <a:pt x="93" y="93"/>
                  </a:cubicBezTo>
                  <a:cubicBezTo>
                    <a:pt x="95" y="96"/>
                    <a:pt x="96" y="99"/>
                    <a:pt x="97" y="101"/>
                  </a:cubicBezTo>
                  <a:cubicBezTo>
                    <a:pt x="99" y="106"/>
                    <a:pt x="100" y="109"/>
                    <a:pt x="100" y="109"/>
                  </a:cubicBezTo>
                  <a:cubicBezTo>
                    <a:pt x="103" y="116"/>
                    <a:pt x="103" y="116"/>
                    <a:pt x="103" y="116"/>
                  </a:cubicBezTo>
                  <a:cubicBezTo>
                    <a:pt x="96" y="119"/>
                    <a:pt x="96" y="119"/>
                    <a:pt x="96" y="119"/>
                  </a:cubicBezTo>
                  <a:cubicBezTo>
                    <a:pt x="64" y="131"/>
                    <a:pt x="64" y="131"/>
                    <a:pt x="64" y="131"/>
                  </a:cubicBezTo>
                  <a:cubicBezTo>
                    <a:pt x="57" y="134"/>
                    <a:pt x="57" y="134"/>
                    <a:pt x="57" y="134"/>
                  </a:cubicBezTo>
                  <a:cubicBezTo>
                    <a:pt x="55" y="128"/>
                    <a:pt x="55" y="128"/>
                    <a:pt x="55" y="128"/>
                  </a:cubicBezTo>
                  <a:cubicBezTo>
                    <a:pt x="55" y="128"/>
                    <a:pt x="54" y="126"/>
                    <a:pt x="53" y="123"/>
                  </a:cubicBezTo>
                  <a:cubicBezTo>
                    <a:pt x="52" y="121"/>
                    <a:pt x="52" y="119"/>
                    <a:pt x="51" y="117"/>
                  </a:cubicBezTo>
                  <a:cubicBezTo>
                    <a:pt x="50" y="116"/>
                    <a:pt x="49" y="114"/>
                    <a:pt x="48" y="112"/>
                  </a:cubicBezTo>
                  <a:cubicBezTo>
                    <a:pt x="47" y="110"/>
                    <a:pt x="46" y="108"/>
                    <a:pt x="45" y="106"/>
                  </a:cubicBezTo>
                  <a:cubicBezTo>
                    <a:pt x="45" y="104"/>
                    <a:pt x="44" y="102"/>
                    <a:pt x="43" y="101"/>
                  </a:cubicBezTo>
                  <a:cubicBezTo>
                    <a:pt x="42" y="98"/>
                    <a:pt x="41" y="96"/>
                    <a:pt x="41" y="96"/>
                  </a:cubicBezTo>
                  <a:cubicBezTo>
                    <a:pt x="38" y="90"/>
                    <a:pt x="38" y="90"/>
                    <a:pt x="38" y="90"/>
                  </a:cubicBezTo>
                  <a:cubicBezTo>
                    <a:pt x="44" y="86"/>
                    <a:pt x="44" y="86"/>
                    <a:pt x="44" y="86"/>
                  </a:cubicBezTo>
                  <a:cubicBezTo>
                    <a:pt x="61" y="78"/>
                    <a:pt x="61" y="78"/>
                    <a:pt x="61" y="78"/>
                  </a:cubicBezTo>
                  <a:cubicBezTo>
                    <a:pt x="67" y="75"/>
                    <a:pt x="67" y="75"/>
                    <a:pt x="67" y="75"/>
                  </a:cubicBezTo>
                  <a:cubicBezTo>
                    <a:pt x="71" y="81"/>
                    <a:pt x="71" y="81"/>
                    <a:pt x="71" y="81"/>
                  </a:cubicBezTo>
                  <a:cubicBezTo>
                    <a:pt x="71" y="81"/>
                    <a:pt x="71" y="82"/>
                    <a:pt x="72" y="84"/>
                  </a:cubicBezTo>
                  <a:cubicBezTo>
                    <a:pt x="73" y="85"/>
                    <a:pt x="74" y="87"/>
                    <a:pt x="75" y="89"/>
                  </a:cubicBezTo>
                  <a:cubicBezTo>
                    <a:pt x="76" y="93"/>
                    <a:pt x="78" y="97"/>
                    <a:pt x="78" y="97"/>
                  </a:cubicBezTo>
                  <a:cubicBezTo>
                    <a:pt x="81" y="104"/>
                    <a:pt x="81" y="104"/>
                    <a:pt x="81" y="104"/>
                  </a:cubicBezTo>
                  <a:cubicBezTo>
                    <a:pt x="75" y="107"/>
                    <a:pt x="75" y="107"/>
                    <a:pt x="75" y="107"/>
                  </a:cubicBezTo>
                  <a:cubicBezTo>
                    <a:pt x="65" y="111"/>
                    <a:pt x="65" y="111"/>
                    <a:pt x="65" y="111"/>
                  </a:cubicBezTo>
                  <a:cubicBezTo>
                    <a:pt x="62" y="105"/>
                    <a:pt x="62" y="105"/>
                    <a:pt x="62" y="105"/>
                  </a:cubicBezTo>
                  <a:cubicBezTo>
                    <a:pt x="72" y="100"/>
                    <a:pt x="72" y="100"/>
                    <a:pt x="72" y="100"/>
                  </a:cubicBezTo>
                  <a:cubicBezTo>
                    <a:pt x="72" y="100"/>
                    <a:pt x="70" y="96"/>
                    <a:pt x="68" y="92"/>
                  </a:cubicBezTo>
                  <a:cubicBezTo>
                    <a:pt x="67" y="90"/>
                    <a:pt x="66" y="88"/>
                    <a:pt x="65" y="87"/>
                  </a:cubicBezTo>
                  <a:cubicBezTo>
                    <a:pt x="65" y="85"/>
                    <a:pt x="64" y="84"/>
                    <a:pt x="64" y="84"/>
                  </a:cubicBezTo>
                  <a:cubicBezTo>
                    <a:pt x="47" y="93"/>
                    <a:pt x="47" y="93"/>
                    <a:pt x="47" y="93"/>
                  </a:cubicBezTo>
                  <a:cubicBezTo>
                    <a:pt x="47" y="93"/>
                    <a:pt x="48" y="95"/>
                    <a:pt x="50" y="98"/>
                  </a:cubicBezTo>
                  <a:cubicBezTo>
                    <a:pt x="50" y="99"/>
                    <a:pt x="51" y="101"/>
                    <a:pt x="52" y="103"/>
                  </a:cubicBezTo>
                  <a:cubicBezTo>
                    <a:pt x="53" y="105"/>
                    <a:pt x="54" y="107"/>
                    <a:pt x="55" y="109"/>
                  </a:cubicBezTo>
                  <a:cubicBezTo>
                    <a:pt x="56" y="111"/>
                    <a:pt x="57" y="113"/>
                    <a:pt x="57" y="114"/>
                  </a:cubicBezTo>
                  <a:cubicBezTo>
                    <a:pt x="58" y="116"/>
                    <a:pt x="59" y="118"/>
                    <a:pt x="60" y="120"/>
                  </a:cubicBezTo>
                  <a:cubicBezTo>
                    <a:pt x="61" y="123"/>
                    <a:pt x="62" y="125"/>
                    <a:pt x="62" y="125"/>
                  </a:cubicBezTo>
                  <a:cubicBezTo>
                    <a:pt x="93" y="112"/>
                    <a:pt x="93" y="112"/>
                    <a:pt x="93" y="112"/>
                  </a:cubicBezTo>
                  <a:cubicBezTo>
                    <a:pt x="93" y="112"/>
                    <a:pt x="92" y="109"/>
                    <a:pt x="90" y="104"/>
                  </a:cubicBezTo>
                  <a:cubicBezTo>
                    <a:pt x="89" y="102"/>
                    <a:pt x="88" y="99"/>
                    <a:pt x="87" y="96"/>
                  </a:cubicBezTo>
                  <a:cubicBezTo>
                    <a:pt x="86" y="93"/>
                    <a:pt x="84" y="90"/>
                    <a:pt x="83" y="87"/>
                  </a:cubicBezTo>
                  <a:cubicBezTo>
                    <a:pt x="82" y="87"/>
                    <a:pt x="82" y="86"/>
                    <a:pt x="82" y="85"/>
                  </a:cubicBezTo>
                  <a:cubicBezTo>
                    <a:pt x="81" y="84"/>
                    <a:pt x="81" y="84"/>
                    <a:pt x="81" y="83"/>
                  </a:cubicBezTo>
                  <a:cubicBezTo>
                    <a:pt x="80" y="81"/>
                    <a:pt x="79" y="80"/>
                    <a:pt x="78" y="78"/>
                  </a:cubicBezTo>
                  <a:cubicBezTo>
                    <a:pt x="77" y="76"/>
                    <a:pt x="76" y="73"/>
                    <a:pt x="75" y="71"/>
                  </a:cubicBezTo>
                  <a:cubicBezTo>
                    <a:pt x="74" y="69"/>
                    <a:pt x="73" y="67"/>
                    <a:pt x="72" y="65"/>
                  </a:cubicBezTo>
                  <a:cubicBezTo>
                    <a:pt x="71" y="64"/>
                    <a:pt x="71" y="63"/>
                    <a:pt x="71" y="63"/>
                  </a:cubicBezTo>
                  <a:cubicBezTo>
                    <a:pt x="41" y="80"/>
                    <a:pt x="41" y="80"/>
                    <a:pt x="41" y="80"/>
                  </a:cubicBezTo>
                  <a:cubicBezTo>
                    <a:pt x="34" y="83"/>
                    <a:pt x="34" y="83"/>
                    <a:pt x="34" y="83"/>
                  </a:cubicBezTo>
                  <a:cubicBezTo>
                    <a:pt x="31" y="77"/>
                    <a:pt x="31" y="77"/>
                    <a:pt x="31" y="77"/>
                  </a:cubicBezTo>
                  <a:cubicBezTo>
                    <a:pt x="31" y="77"/>
                    <a:pt x="30" y="76"/>
                    <a:pt x="30" y="75"/>
                  </a:cubicBezTo>
                  <a:cubicBezTo>
                    <a:pt x="29" y="74"/>
                    <a:pt x="29" y="74"/>
                    <a:pt x="29" y="73"/>
                  </a:cubicBezTo>
                  <a:cubicBezTo>
                    <a:pt x="28" y="72"/>
                    <a:pt x="28" y="71"/>
                    <a:pt x="27" y="70"/>
                  </a:cubicBezTo>
                  <a:cubicBezTo>
                    <a:pt x="26" y="68"/>
                    <a:pt x="24" y="66"/>
                    <a:pt x="23" y="63"/>
                  </a:cubicBezTo>
                  <a:cubicBezTo>
                    <a:pt x="21" y="61"/>
                    <a:pt x="20" y="58"/>
                    <a:pt x="18" y="55"/>
                  </a:cubicBezTo>
                  <a:cubicBezTo>
                    <a:pt x="16" y="53"/>
                    <a:pt x="15" y="50"/>
                    <a:pt x="13" y="48"/>
                  </a:cubicBezTo>
                  <a:cubicBezTo>
                    <a:pt x="12" y="46"/>
                    <a:pt x="11" y="45"/>
                    <a:pt x="11" y="44"/>
                  </a:cubicBezTo>
                  <a:cubicBezTo>
                    <a:pt x="10" y="43"/>
                    <a:pt x="9" y="42"/>
                    <a:pt x="9" y="41"/>
                  </a:cubicBezTo>
                  <a:cubicBezTo>
                    <a:pt x="6" y="37"/>
                    <a:pt x="4" y="34"/>
                    <a:pt x="4" y="34"/>
                  </a:cubicBezTo>
                  <a:cubicBezTo>
                    <a:pt x="4" y="34"/>
                    <a:pt x="3" y="33"/>
                    <a:pt x="2" y="32"/>
                  </a:cubicBezTo>
                  <a:cubicBezTo>
                    <a:pt x="1" y="30"/>
                    <a:pt x="0" y="29"/>
                    <a:pt x="0" y="29"/>
                  </a:cubicBezTo>
                  <a:cubicBezTo>
                    <a:pt x="6" y="25"/>
                    <a:pt x="6" y="25"/>
                    <a:pt x="6" y="25"/>
                  </a:cubicBezTo>
                  <a:cubicBezTo>
                    <a:pt x="34" y="4"/>
                    <a:pt x="34" y="4"/>
                    <a:pt x="34" y="4"/>
                  </a:cubicBezTo>
                  <a:lnTo>
                    <a:pt x="39" y="0"/>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9"/>
            <p:cNvSpPr>
              <a:spLocks noEditPoints="1"/>
            </p:cNvSpPr>
            <p:nvPr/>
          </p:nvSpPr>
          <p:spPr bwMode="auto">
            <a:xfrm>
              <a:off x="4010025" y="-620713"/>
              <a:ext cx="1927225" cy="1622425"/>
            </a:xfrm>
            <a:custGeom>
              <a:avLst/>
              <a:gdLst>
                <a:gd name="T0" fmla="*/ 746 w 792"/>
                <a:gd name="T1" fmla="*/ 166 h 666"/>
                <a:gd name="T2" fmla="*/ 736 w 792"/>
                <a:gd name="T3" fmla="*/ 21 h 666"/>
                <a:gd name="T4" fmla="*/ 737 w 792"/>
                <a:gd name="T5" fmla="*/ 117 h 666"/>
                <a:gd name="T6" fmla="*/ 645 w 792"/>
                <a:gd name="T7" fmla="*/ 214 h 666"/>
                <a:gd name="T8" fmla="*/ 522 w 792"/>
                <a:gd name="T9" fmla="*/ 280 h 666"/>
                <a:gd name="T10" fmla="*/ 594 w 792"/>
                <a:gd name="T11" fmla="*/ 305 h 666"/>
                <a:gd name="T12" fmla="*/ 522 w 792"/>
                <a:gd name="T13" fmla="*/ 324 h 666"/>
                <a:gd name="T14" fmla="*/ 494 w 792"/>
                <a:gd name="T15" fmla="*/ 449 h 666"/>
                <a:gd name="T16" fmla="*/ 442 w 792"/>
                <a:gd name="T17" fmla="*/ 518 h 666"/>
                <a:gd name="T18" fmla="*/ 441 w 792"/>
                <a:gd name="T19" fmla="*/ 636 h 666"/>
                <a:gd name="T20" fmla="*/ 307 w 792"/>
                <a:gd name="T21" fmla="*/ 636 h 666"/>
                <a:gd name="T22" fmla="*/ 191 w 792"/>
                <a:gd name="T23" fmla="*/ 473 h 666"/>
                <a:gd name="T24" fmla="*/ 179 w 792"/>
                <a:gd name="T25" fmla="*/ 525 h 666"/>
                <a:gd name="T26" fmla="*/ 152 w 792"/>
                <a:gd name="T27" fmla="*/ 560 h 666"/>
                <a:gd name="T28" fmla="*/ 41 w 792"/>
                <a:gd name="T29" fmla="*/ 578 h 666"/>
                <a:gd name="T30" fmla="*/ 145 w 792"/>
                <a:gd name="T31" fmla="*/ 632 h 666"/>
                <a:gd name="T32" fmla="*/ 373 w 792"/>
                <a:gd name="T33" fmla="*/ 627 h 666"/>
                <a:gd name="T34" fmla="*/ 551 w 792"/>
                <a:gd name="T35" fmla="*/ 513 h 666"/>
                <a:gd name="T36" fmla="*/ 591 w 792"/>
                <a:gd name="T37" fmla="*/ 474 h 666"/>
                <a:gd name="T38" fmla="*/ 713 w 792"/>
                <a:gd name="T39" fmla="*/ 381 h 666"/>
                <a:gd name="T40" fmla="*/ 761 w 792"/>
                <a:gd name="T41" fmla="*/ 154 h 666"/>
                <a:gd name="T42" fmla="*/ 496 w 792"/>
                <a:gd name="T43" fmla="*/ 290 h 666"/>
                <a:gd name="T44" fmla="*/ 551 w 792"/>
                <a:gd name="T45" fmla="*/ 258 h 666"/>
                <a:gd name="T46" fmla="*/ 425 w 792"/>
                <a:gd name="T47" fmla="*/ 500 h 666"/>
                <a:gd name="T48" fmla="*/ 167 w 792"/>
                <a:gd name="T49" fmla="*/ 435 h 666"/>
                <a:gd name="T50" fmla="*/ 170 w 792"/>
                <a:gd name="T51" fmla="*/ 477 h 666"/>
                <a:gd name="T52" fmla="*/ 100 w 792"/>
                <a:gd name="T53" fmla="*/ 544 h 666"/>
                <a:gd name="T54" fmla="*/ 95 w 792"/>
                <a:gd name="T55" fmla="*/ 560 h 666"/>
                <a:gd name="T56" fmla="*/ 133 w 792"/>
                <a:gd name="T57" fmla="*/ 624 h 666"/>
                <a:gd name="T58" fmla="*/ 222 w 792"/>
                <a:gd name="T59" fmla="*/ 501 h 666"/>
                <a:gd name="T60" fmla="*/ 225 w 792"/>
                <a:gd name="T61" fmla="*/ 603 h 666"/>
                <a:gd name="T62" fmla="*/ 399 w 792"/>
                <a:gd name="T63" fmla="*/ 540 h 666"/>
                <a:gd name="T64" fmla="*/ 343 w 792"/>
                <a:gd name="T65" fmla="*/ 605 h 666"/>
                <a:gd name="T66" fmla="*/ 368 w 792"/>
                <a:gd name="T67" fmla="*/ 602 h 666"/>
                <a:gd name="T68" fmla="*/ 768 w 792"/>
                <a:gd name="T69" fmla="*/ 86 h 666"/>
                <a:gd name="T70" fmla="*/ 748 w 792"/>
                <a:gd name="T71" fmla="*/ 113 h 666"/>
                <a:gd name="T72" fmla="*/ 740 w 792"/>
                <a:gd name="T73" fmla="*/ 218 h 666"/>
                <a:gd name="T74" fmla="*/ 649 w 792"/>
                <a:gd name="T75" fmla="*/ 254 h 666"/>
                <a:gd name="T76" fmla="*/ 645 w 792"/>
                <a:gd name="T77" fmla="*/ 270 h 666"/>
                <a:gd name="T78" fmla="*/ 597 w 792"/>
                <a:gd name="T79" fmla="*/ 358 h 666"/>
                <a:gd name="T80" fmla="*/ 588 w 792"/>
                <a:gd name="T81" fmla="*/ 360 h 666"/>
                <a:gd name="T82" fmla="*/ 560 w 792"/>
                <a:gd name="T83" fmla="*/ 334 h 666"/>
                <a:gd name="T84" fmla="*/ 539 w 792"/>
                <a:gd name="T85" fmla="*/ 374 h 666"/>
                <a:gd name="T86" fmla="*/ 517 w 792"/>
                <a:gd name="T87" fmla="*/ 361 h 666"/>
                <a:gd name="T88" fmla="*/ 499 w 792"/>
                <a:gd name="T89" fmla="*/ 468 h 666"/>
                <a:gd name="T90" fmla="*/ 428 w 792"/>
                <a:gd name="T91" fmla="*/ 589 h 666"/>
                <a:gd name="T92" fmla="*/ 511 w 792"/>
                <a:gd name="T93" fmla="*/ 567 h 666"/>
                <a:gd name="T94" fmla="*/ 543 w 792"/>
                <a:gd name="T95" fmla="*/ 522 h 666"/>
                <a:gd name="T96" fmla="*/ 513 w 792"/>
                <a:gd name="T97" fmla="*/ 453 h 666"/>
                <a:gd name="T98" fmla="*/ 563 w 792"/>
                <a:gd name="T99" fmla="*/ 437 h 666"/>
                <a:gd name="T100" fmla="*/ 627 w 792"/>
                <a:gd name="T101" fmla="*/ 381 h 666"/>
                <a:gd name="T102" fmla="*/ 668 w 792"/>
                <a:gd name="T103" fmla="*/ 425 h 666"/>
                <a:gd name="T104" fmla="*/ 667 w 792"/>
                <a:gd name="T105" fmla="*/ 355 h 666"/>
                <a:gd name="T106" fmla="*/ 564 w 792"/>
                <a:gd name="T107" fmla="*/ 432 h 666"/>
                <a:gd name="T108" fmla="*/ 542 w 792"/>
                <a:gd name="T109" fmla="*/ 350 h 666"/>
                <a:gd name="T110" fmla="*/ 623 w 792"/>
                <a:gd name="T111" fmla="*/ 337 h 666"/>
                <a:gd name="T112" fmla="*/ 723 w 792"/>
                <a:gd name="T113" fmla="*/ 285 h 666"/>
                <a:gd name="T114" fmla="*/ 723 w 792"/>
                <a:gd name="T115" fmla="*/ 302 h 666"/>
                <a:gd name="T116" fmla="*/ 757 w 792"/>
                <a:gd name="T117" fmla="*/ 262 h 666"/>
                <a:gd name="T118" fmla="*/ 753 w 792"/>
                <a:gd name="T119" fmla="*/ 257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2" h="666">
                  <a:moveTo>
                    <a:pt x="782" y="193"/>
                  </a:moveTo>
                  <a:cubicBezTo>
                    <a:pt x="773" y="172"/>
                    <a:pt x="757" y="191"/>
                    <a:pt x="757" y="191"/>
                  </a:cubicBezTo>
                  <a:cubicBezTo>
                    <a:pt x="757" y="191"/>
                    <a:pt x="760" y="182"/>
                    <a:pt x="758" y="177"/>
                  </a:cubicBezTo>
                  <a:cubicBezTo>
                    <a:pt x="758" y="177"/>
                    <a:pt x="761" y="177"/>
                    <a:pt x="761" y="174"/>
                  </a:cubicBezTo>
                  <a:cubicBezTo>
                    <a:pt x="761" y="174"/>
                    <a:pt x="774" y="178"/>
                    <a:pt x="778" y="167"/>
                  </a:cubicBezTo>
                  <a:cubicBezTo>
                    <a:pt x="782" y="155"/>
                    <a:pt x="776" y="148"/>
                    <a:pt x="776" y="148"/>
                  </a:cubicBezTo>
                  <a:cubicBezTo>
                    <a:pt x="776" y="148"/>
                    <a:pt x="776" y="142"/>
                    <a:pt x="778" y="139"/>
                  </a:cubicBezTo>
                  <a:cubicBezTo>
                    <a:pt x="779" y="136"/>
                    <a:pt x="779" y="133"/>
                    <a:pt x="773" y="134"/>
                  </a:cubicBezTo>
                  <a:cubicBezTo>
                    <a:pt x="773" y="134"/>
                    <a:pt x="767" y="134"/>
                    <a:pt x="767" y="137"/>
                  </a:cubicBezTo>
                  <a:cubicBezTo>
                    <a:pt x="767" y="140"/>
                    <a:pt x="767" y="147"/>
                    <a:pt x="767" y="147"/>
                  </a:cubicBezTo>
                  <a:cubicBezTo>
                    <a:pt x="767" y="147"/>
                    <a:pt x="755" y="149"/>
                    <a:pt x="756" y="159"/>
                  </a:cubicBezTo>
                  <a:cubicBezTo>
                    <a:pt x="756" y="159"/>
                    <a:pt x="751" y="161"/>
                    <a:pt x="753" y="167"/>
                  </a:cubicBezTo>
                  <a:cubicBezTo>
                    <a:pt x="753" y="167"/>
                    <a:pt x="750" y="166"/>
                    <a:pt x="746" y="166"/>
                  </a:cubicBezTo>
                  <a:cubicBezTo>
                    <a:pt x="746" y="161"/>
                    <a:pt x="748" y="139"/>
                    <a:pt x="752" y="133"/>
                  </a:cubicBezTo>
                  <a:cubicBezTo>
                    <a:pt x="757" y="127"/>
                    <a:pt x="757" y="120"/>
                    <a:pt x="757" y="120"/>
                  </a:cubicBezTo>
                  <a:cubicBezTo>
                    <a:pt x="757" y="120"/>
                    <a:pt x="766" y="133"/>
                    <a:pt x="774" y="122"/>
                  </a:cubicBezTo>
                  <a:cubicBezTo>
                    <a:pt x="783" y="111"/>
                    <a:pt x="773" y="103"/>
                    <a:pt x="766" y="102"/>
                  </a:cubicBezTo>
                  <a:cubicBezTo>
                    <a:pt x="766" y="102"/>
                    <a:pt x="780" y="97"/>
                    <a:pt x="774" y="86"/>
                  </a:cubicBezTo>
                  <a:cubicBezTo>
                    <a:pt x="767" y="75"/>
                    <a:pt x="759" y="80"/>
                    <a:pt x="759" y="80"/>
                  </a:cubicBezTo>
                  <a:cubicBezTo>
                    <a:pt x="759" y="80"/>
                    <a:pt x="764" y="71"/>
                    <a:pt x="762" y="58"/>
                  </a:cubicBezTo>
                  <a:cubicBezTo>
                    <a:pt x="761" y="45"/>
                    <a:pt x="758" y="36"/>
                    <a:pt x="763" y="33"/>
                  </a:cubicBezTo>
                  <a:cubicBezTo>
                    <a:pt x="763" y="33"/>
                    <a:pt x="753" y="37"/>
                    <a:pt x="752" y="43"/>
                  </a:cubicBezTo>
                  <a:cubicBezTo>
                    <a:pt x="752" y="43"/>
                    <a:pt x="750" y="37"/>
                    <a:pt x="748" y="33"/>
                  </a:cubicBezTo>
                  <a:cubicBezTo>
                    <a:pt x="747" y="30"/>
                    <a:pt x="746" y="15"/>
                    <a:pt x="756" y="7"/>
                  </a:cubicBezTo>
                  <a:cubicBezTo>
                    <a:pt x="756" y="7"/>
                    <a:pt x="742" y="6"/>
                    <a:pt x="741" y="26"/>
                  </a:cubicBezTo>
                  <a:cubicBezTo>
                    <a:pt x="736" y="21"/>
                    <a:pt x="736" y="21"/>
                    <a:pt x="736" y="21"/>
                  </a:cubicBezTo>
                  <a:cubicBezTo>
                    <a:pt x="736" y="21"/>
                    <a:pt x="735" y="20"/>
                    <a:pt x="736" y="16"/>
                  </a:cubicBezTo>
                  <a:cubicBezTo>
                    <a:pt x="738" y="11"/>
                    <a:pt x="737" y="5"/>
                    <a:pt x="731" y="3"/>
                  </a:cubicBezTo>
                  <a:cubicBezTo>
                    <a:pt x="723" y="0"/>
                    <a:pt x="715" y="3"/>
                    <a:pt x="715" y="9"/>
                  </a:cubicBezTo>
                  <a:cubicBezTo>
                    <a:pt x="715" y="15"/>
                    <a:pt x="715" y="22"/>
                    <a:pt x="721" y="24"/>
                  </a:cubicBezTo>
                  <a:cubicBezTo>
                    <a:pt x="728" y="25"/>
                    <a:pt x="731" y="20"/>
                    <a:pt x="737" y="25"/>
                  </a:cubicBezTo>
                  <a:cubicBezTo>
                    <a:pt x="740" y="30"/>
                    <a:pt x="740" y="30"/>
                    <a:pt x="740" y="30"/>
                  </a:cubicBezTo>
                  <a:cubicBezTo>
                    <a:pt x="740" y="30"/>
                    <a:pt x="732" y="26"/>
                    <a:pt x="724" y="29"/>
                  </a:cubicBezTo>
                  <a:cubicBezTo>
                    <a:pt x="724" y="29"/>
                    <a:pt x="742" y="30"/>
                    <a:pt x="749" y="42"/>
                  </a:cubicBezTo>
                  <a:cubicBezTo>
                    <a:pt x="748" y="46"/>
                    <a:pt x="748" y="46"/>
                    <a:pt x="748" y="46"/>
                  </a:cubicBezTo>
                  <a:cubicBezTo>
                    <a:pt x="748" y="46"/>
                    <a:pt x="740" y="63"/>
                    <a:pt x="747" y="78"/>
                  </a:cubicBezTo>
                  <a:cubicBezTo>
                    <a:pt x="747" y="78"/>
                    <a:pt x="728" y="70"/>
                    <a:pt x="730" y="91"/>
                  </a:cubicBezTo>
                  <a:cubicBezTo>
                    <a:pt x="730" y="91"/>
                    <a:pt x="713" y="93"/>
                    <a:pt x="721" y="110"/>
                  </a:cubicBezTo>
                  <a:cubicBezTo>
                    <a:pt x="721" y="110"/>
                    <a:pt x="727" y="122"/>
                    <a:pt x="737" y="117"/>
                  </a:cubicBezTo>
                  <a:cubicBezTo>
                    <a:pt x="737" y="117"/>
                    <a:pt x="708" y="132"/>
                    <a:pt x="711" y="155"/>
                  </a:cubicBezTo>
                  <a:cubicBezTo>
                    <a:pt x="711" y="155"/>
                    <a:pt x="728" y="139"/>
                    <a:pt x="733" y="142"/>
                  </a:cubicBezTo>
                  <a:cubicBezTo>
                    <a:pt x="737" y="145"/>
                    <a:pt x="738" y="159"/>
                    <a:pt x="745" y="166"/>
                  </a:cubicBezTo>
                  <a:cubicBezTo>
                    <a:pt x="739" y="166"/>
                    <a:pt x="732" y="167"/>
                    <a:pt x="729" y="174"/>
                  </a:cubicBezTo>
                  <a:cubicBezTo>
                    <a:pt x="726" y="183"/>
                    <a:pt x="729" y="189"/>
                    <a:pt x="731" y="190"/>
                  </a:cubicBezTo>
                  <a:cubicBezTo>
                    <a:pt x="728" y="187"/>
                    <a:pt x="716" y="176"/>
                    <a:pt x="705" y="191"/>
                  </a:cubicBezTo>
                  <a:cubicBezTo>
                    <a:pt x="705" y="191"/>
                    <a:pt x="684" y="168"/>
                    <a:pt x="660" y="177"/>
                  </a:cubicBezTo>
                  <a:cubicBezTo>
                    <a:pt x="660" y="177"/>
                    <a:pt x="684" y="195"/>
                    <a:pt x="687" y="202"/>
                  </a:cubicBezTo>
                  <a:cubicBezTo>
                    <a:pt x="687" y="202"/>
                    <a:pt x="672" y="209"/>
                    <a:pt x="667" y="215"/>
                  </a:cubicBezTo>
                  <a:cubicBezTo>
                    <a:pt x="667" y="215"/>
                    <a:pt x="671" y="217"/>
                    <a:pt x="677" y="218"/>
                  </a:cubicBezTo>
                  <a:cubicBezTo>
                    <a:pt x="674" y="222"/>
                    <a:pt x="669" y="229"/>
                    <a:pt x="668" y="233"/>
                  </a:cubicBezTo>
                  <a:cubicBezTo>
                    <a:pt x="665" y="238"/>
                    <a:pt x="660" y="241"/>
                    <a:pt x="660" y="241"/>
                  </a:cubicBezTo>
                  <a:cubicBezTo>
                    <a:pt x="660" y="241"/>
                    <a:pt x="672" y="214"/>
                    <a:pt x="645" y="214"/>
                  </a:cubicBezTo>
                  <a:cubicBezTo>
                    <a:pt x="618" y="214"/>
                    <a:pt x="630" y="243"/>
                    <a:pt x="630" y="243"/>
                  </a:cubicBezTo>
                  <a:cubicBezTo>
                    <a:pt x="630" y="243"/>
                    <a:pt x="605" y="222"/>
                    <a:pt x="597" y="251"/>
                  </a:cubicBezTo>
                  <a:cubicBezTo>
                    <a:pt x="597" y="251"/>
                    <a:pt x="596" y="259"/>
                    <a:pt x="596" y="262"/>
                  </a:cubicBezTo>
                  <a:cubicBezTo>
                    <a:pt x="596" y="262"/>
                    <a:pt x="591" y="252"/>
                    <a:pt x="582" y="251"/>
                  </a:cubicBezTo>
                  <a:cubicBezTo>
                    <a:pt x="572" y="250"/>
                    <a:pt x="566" y="250"/>
                    <a:pt x="564" y="248"/>
                  </a:cubicBezTo>
                  <a:cubicBezTo>
                    <a:pt x="562" y="246"/>
                    <a:pt x="560" y="244"/>
                    <a:pt x="560" y="244"/>
                  </a:cubicBezTo>
                  <a:cubicBezTo>
                    <a:pt x="560" y="244"/>
                    <a:pt x="566" y="269"/>
                    <a:pt x="586" y="268"/>
                  </a:cubicBezTo>
                  <a:cubicBezTo>
                    <a:pt x="586" y="268"/>
                    <a:pt x="583" y="272"/>
                    <a:pt x="579" y="272"/>
                  </a:cubicBezTo>
                  <a:cubicBezTo>
                    <a:pt x="576" y="272"/>
                    <a:pt x="568" y="264"/>
                    <a:pt x="561" y="273"/>
                  </a:cubicBezTo>
                  <a:cubicBezTo>
                    <a:pt x="561" y="273"/>
                    <a:pt x="567" y="254"/>
                    <a:pt x="552" y="254"/>
                  </a:cubicBezTo>
                  <a:cubicBezTo>
                    <a:pt x="537" y="253"/>
                    <a:pt x="541" y="269"/>
                    <a:pt x="541" y="269"/>
                  </a:cubicBezTo>
                  <a:cubicBezTo>
                    <a:pt x="541" y="269"/>
                    <a:pt x="530" y="258"/>
                    <a:pt x="523" y="271"/>
                  </a:cubicBezTo>
                  <a:cubicBezTo>
                    <a:pt x="523" y="271"/>
                    <a:pt x="520" y="275"/>
                    <a:pt x="522" y="280"/>
                  </a:cubicBezTo>
                  <a:cubicBezTo>
                    <a:pt x="522" y="280"/>
                    <a:pt x="518" y="281"/>
                    <a:pt x="515" y="280"/>
                  </a:cubicBezTo>
                  <a:cubicBezTo>
                    <a:pt x="512" y="279"/>
                    <a:pt x="493" y="270"/>
                    <a:pt x="493" y="290"/>
                  </a:cubicBezTo>
                  <a:cubicBezTo>
                    <a:pt x="493" y="290"/>
                    <a:pt x="496" y="304"/>
                    <a:pt x="508" y="299"/>
                  </a:cubicBezTo>
                  <a:cubicBezTo>
                    <a:pt x="508" y="299"/>
                    <a:pt x="515" y="297"/>
                    <a:pt x="517" y="290"/>
                  </a:cubicBezTo>
                  <a:cubicBezTo>
                    <a:pt x="517" y="290"/>
                    <a:pt x="521" y="285"/>
                    <a:pt x="524" y="286"/>
                  </a:cubicBezTo>
                  <a:cubicBezTo>
                    <a:pt x="526" y="286"/>
                    <a:pt x="532" y="289"/>
                    <a:pt x="532" y="289"/>
                  </a:cubicBezTo>
                  <a:cubicBezTo>
                    <a:pt x="532" y="289"/>
                    <a:pt x="518" y="300"/>
                    <a:pt x="529" y="309"/>
                  </a:cubicBezTo>
                  <a:cubicBezTo>
                    <a:pt x="540" y="319"/>
                    <a:pt x="547" y="303"/>
                    <a:pt x="547" y="303"/>
                  </a:cubicBezTo>
                  <a:cubicBezTo>
                    <a:pt x="547" y="303"/>
                    <a:pt x="552" y="320"/>
                    <a:pt x="564" y="312"/>
                  </a:cubicBezTo>
                  <a:cubicBezTo>
                    <a:pt x="577" y="305"/>
                    <a:pt x="566" y="294"/>
                    <a:pt x="563" y="292"/>
                  </a:cubicBezTo>
                  <a:cubicBezTo>
                    <a:pt x="561" y="291"/>
                    <a:pt x="583" y="298"/>
                    <a:pt x="580" y="278"/>
                  </a:cubicBezTo>
                  <a:cubicBezTo>
                    <a:pt x="580" y="278"/>
                    <a:pt x="588" y="278"/>
                    <a:pt x="589" y="273"/>
                  </a:cubicBezTo>
                  <a:cubicBezTo>
                    <a:pt x="589" y="273"/>
                    <a:pt x="583" y="293"/>
                    <a:pt x="594" y="305"/>
                  </a:cubicBezTo>
                  <a:cubicBezTo>
                    <a:pt x="594" y="305"/>
                    <a:pt x="594" y="297"/>
                    <a:pt x="598" y="292"/>
                  </a:cubicBezTo>
                  <a:cubicBezTo>
                    <a:pt x="602" y="287"/>
                    <a:pt x="603" y="279"/>
                    <a:pt x="602" y="272"/>
                  </a:cubicBezTo>
                  <a:cubicBezTo>
                    <a:pt x="602" y="272"/>
                    <a:pt x="614" y="273"/>
                    <a:pt x="619" y="272"/>
                  </a:cubicBezTo>
                  <a:cubicBezTo>
                    <a:pt x="619" y="272"/>
                    <a:pt x="595" y="288"/>
                    <a:pt x="616" y="303"/>
                  </a:cubicBezTo>
                  <a:cubicBezTo>
                    <a:pt x="637" y="318"/>
                    <a:pt x="645" y="294"/>
                    <a:pt x="645" y="288"/>
                  </a:cubicBezTo>
                  <a:cubicBezTo>
                    <a:pt x="649" y="300"/>
                    <a:pt x="649" y="300"/>
                    <a:pt x="649" y="300"/>
                  </a:cubicBezTo>
                  <a:cubicBezTo>
                    <a:pt x="649" y="300"/>
                    <a:pt x="633" y="329"/>
                    <a:pt x="609" y="334"/>
                  </a:cubicBezTo>
                  <a:cubicBezTo>
                    <a:pt x="609" y="334"/>
                    <a:pt x="613" y="314"/>
                    <a:pt x="596" y="313"/>
                  </a:cubicBezTo>
                  <a:cubicBezTo>
                    <a:pt x="579" y="313"/>
                    <a:pt x="580" y="333"/>
                    <a:pt x="580" y="333"/>
                  </a:cubicBezTo>
                  <a:cubicBezTo>
                    <a:pt x="580" y="333"/>
                    <a:pt x="570" y="314"/>
                    <a:pt x="558" y="328"/>
                  </a:cubicBezTo>
                  <a:cubicBezTo>
                    <a:pt x="558" y="328"/>
                    <a:pt x="554" y="332"/>
                    <a:pt x="554" y="335"/>
                  </a:cubicBezTo>
                  <a:cubicBezTo>
                    <a:pt x="554" y="335"/>
                    <a:pt x="553" y="339"/>
                    <a:pt x="548" y="335"/>
                  </a:cubicBezTo>
                  <a:cubicBezTo>
                    <a:pt x="543" y="331"/>
                    <a:pt x="522" y="324"/>
                    <a:pt x="522" y="324"/>
                  </a:cubicBezTo>
                  <a:cubicBezTo>
                    <a:pt x="522" y="324"/>
                    <a:pt x="523" y="338"/>
                    <a:pt x="530" y="343"/>
                  </a:cubicBezTo>
                  <a:cubicBezTo>
                    <a:pt x="530" y="343"/>
                    <a:pt x="529" y="345"/>
                    <a:pt x="527" y="349"/>
                  </a:cubicBezTo>
                  <a:cubicBezTo>
                    <a:pt x="527" y="349"/>
                    <a:pt x="521" y="334"/>
                    <a:pt x="510" y="343"/>
                  </a:cubicBezTo>
                  <a:cubicBezTo>
                    <a:pt x="503" y="350"/>
                    <a:pt x="511" y="356"/>
                    <a:pt x="511" y="356"/>
                  </a:cubicBezTo>
                  <a:cubicBezTo>
                    <a:pt x="511" y="356"/>
                    <a:pt x="496" y="357"/>
                    <a:pt x="501" y="368"/>
                  </a:cubicBezTo>
                  <a:cubicBezTo>
                    <a:pt x="506" y="380"/>
                    <a:pt x="516" y="371"/>
                    <a:pt x="516" y="371"/>
                  </a:cubicBezTo>
                  <a:cubicBezTo>
                    <a:pt x="516" y="371"/>
                    <a:pt x="514" y="375"/>
                    <a:pt x="514" y="379"/>
                  </a:cubicBezTo>
                  <a:cubicBezTo>
                    <a:pt x="514" y="379"/>
                    <a:pt x="500" y="380"/>
                    <a:pt x="507" y="395"/>
                  </a:cubicBezTo>
                  <a:cubicBezTo>
                    <a:pt x="507" y="395"/>
                    <a:pt x="510" y="401"/>
                    <a:pt x="514" y="402"/>
                  </a:cubicBezTo>
                  <a:cubicBezTo>
                    <a:pt x="518" y="404"/>
                    <a:pt x="520" y="405"/>
                    <a:pt x="518" y="408"/>
                  </a:cubicBezTo>
                  <a:cubicBezTo>
                    <a:pt x="516" y="412"/>
                    <a:pt x="511" y="425"/>
                    <a:pt x="511" y="426"/>
                  </a:cubicBezTo>
                  <a:cubicBezTo>
                    <a:pt x="511" y="427"/>
                    <a:pt x="498" y="421"/>
                    <a:pt x="492" y="432"/>
                  </a:cubicBezTo>
                  <a:cubicBezTo>
                    <a:pt x="487" y="443"/>
                    <a:pt x="494" y="449"/>
                    <a:pt x="494" y="449"/>
                  </a:cubicBezTo>
                  <a:cubicBezTo>
                    <a:pt x="494" y="449"/>
                    <a:pt x="472" y="440"/>
                    <a:pt x="470" y="462"/>
                  </a:cubicBezTo>
                  <a:cubicBezTo>
                    <a:pt x="468" y="483"/>
                    <a:pt x="491" y="476"/>
                    <a:pt x="491" y="476"/>
                  </a:cubicBezTo>
                  <a:cubicBezTo>
                    <a:pt x="491" y="476"/>
                    <a:pt x="478" y="487"/>
                    <a:pt x="488" y="496"/>
                  </a:cubicBezTo>
                  <a:cubicBezTo>
                    <a:pt x="488" y="496"/>
                    <a:pt x="468" y="510"/>
                    <a:pt x="467" y="518"/>
                  </a:cubicBezTo>
                  <a:cubicBezTo>
                    <a:pt x="464" y="510"/>
                    <a:pt x="460" y="498"/>
                    <a:pt x="463" y="486"/>
                  </a:cubicBezTo>
                  <a:cubicBezTo>
                    <a:pt x="463" y="486"/>
                    <a:pt x="447" y="491"/>
                    <a:pt x="462" y="524"/>
                  </a:cubicBezTo>
                  <a:cubicBezTo>
                    <a:pt x="462" y="524"/>
                    <a:pt x="439" y="515"/>
                    <a:pt x="435" y="502"/>
                  </a:cubicBezTo>
                  <a:cubicBezTo>
                    <a:pt x="435" y="502"/>
                    <a:pt x="443" y="488"/>
                    <a:pt x="436" y="478"/>
                  </a:cubicBezTo>
                  <a:cubicBezTo>
                    <a:pt x="430" y="468"/>
                    <a:pt x="411" y="464"/>
                    <a:pt x="404" y="473"/>
                  </a:cubicBezTo>
                  <a:cubicBezTo>
                    <a:pt x="397" y="482"/>
                    <a:pt x="397" y="497"/>
                    <a:pt x="408" y="505"/>
                  </a:cubicBezTo>
                  <a:cubicBezTo>
                    <a:pt x="408" y="505"/>
                    <a:pt x="416" y="510"/>
                    <a:pt x="425" y="509"/>
                  </a:cubicBezTo>
                  <a:cubicBezTo>
                    <a:pt x="425" y="509"/>
                    <a:pt x="431" y="509"/>
                    <a:pt x="435" y="512"/>
                  </a:cubicBezTo>
                  <a:cubicBezTo>
                    <a:pt x="439" y="514"/>
                    <a:pt x="442" y="518"/>
                    <a:pt x="442" y="518"/>
                  </a:cubicBezTo>
                  <a:cubicBezTo>
                    <a:pt x="429" y="518"/>
                    <a:pt x="429" y="518"/>
                    <a:pt x="429" y="518"/>
                  </a:cubicBezTo>
                  <a:cubicBezTo>
                    <a:pt x="425" y="524"/>
                    <a:pt x="425" y="524"/>
                    <a:pt x="425" y="524"/>
                  </a:cubicBezTo>
                  <a:cubicBezTo>
                    <a:pt x="425" y="524"/>
                    <a:pt x="438" y="521"/>
                    <a:pt x="444" y="523"/>
                  </a:cubicBezTo>
                  <a:cubicBezTo>
                    <a:pt x="450" y="525"/>
                    <a:pt x="453" y="527"/>
                    <a:pt x="453" y="527"/>
                  </a:cubicBezTo>
                  <a:cubicBezTo>
                    <a:pt x="453" y="527"/>
                    <a:pt x="428" y="528"/>
                    <a:pt x="417" y="560"/>
                  </a:cubicBezTo>
                  <a:cubicBezTo>
                    <a:pt x="417" y="560"/>
                    <a:pt x="443" y="556"/>
                    <a:pt x="449" y="550"/>
                  </a:cubicBezTo>
                  <a:cubicBezTo>
                    <a:pt x="450" y="549"/>
                    <a:pt x="451" y="547"/>
                    <a:pt x="453" y="545"/>
                  </a:cubicBezTo>
                  <a:cubicBezTo>
                    <a:pt x="452" y="545"/>
                    <a:pt x="452" y="545"/>
                    <a:pt x="452" y="545"/>
                  </a:cubicBezTo>
                  <a:cubicBezTo>
                    <a:pt x="448" y="560"/>
                    <a:pt x="452" y="564"/>
                    <a:pt x="452" y="564"/>
                  </a:cubicBezTo>
                  <a:cubicBezTo>
                    <a:pt x="452" y="564"/>
                    <a:pt x="426" y="580"/>
                    <a:pt x="421" y="588"/>
                  </a:cubicBezTo>
                  <a:cubicBezTo>
                    <a:pt x="417" y="596"/>
                    <a:pt x="413" y="601"/>
                    <a:pt x="413" y="601"/>
                  </a:cubicBezTo>
                  <a:cubicBezTo>
                    <a:pt x="413" y="601"/>
                    <a:pt x="440" y="595"/>
                    <a:pt x="455" y="598"/>
                  </a:cubicBezTo>
                  <a:cubicBezTo>
                    <a:pt x="455" y="598"/>
                    <a:pt x="439" y="619"/>
                    <a:pt x="441" y="636"/>
                  </a:cubicBezTo>
                  <a:cubicBezTo>
                    <a:pt x="441" y="636"/>
                    <a:pt x="422" y="619"/>
                    <a:pt x="401" y="625"/>
                  </a:cubicBezTo>
                  <a:cubicBezTo>
                    <a:pt x="401" y="625"/>
                    <a:pt x="409" y="597"/>
                    <a:pt x="397" y="594"/>
                  </a:cubicBezTo>
                  <a:cubicBezTo>
                    <a:pt x="386" y="590"/>
                    <a:pt x="375" y="595"/>
                    <a:pt x="375" y="595"/>
                  </a:cubicBezTo>
                  <a:cubicBezTo>
                    <a:pt x="375" y="595"/>
                    <a:pt x="377" y="585"/>
                    <a:pt x="382" y="571"/>
                  </a:cubicBezTo>
                  <a:cubicBezTo>
                    <a:pt x="383" y="569"/>
                    <a:pt x="406" y="539"/>
                    <a:pt x="417" y="538"/>
                  </a:cubicBezTo>
                  <a:cubicBezTo>
                    <a:pt x="417" y="538"/>
                    <a:pt x="388" y="523"/>
                    <a:pt x="367" y="560"/>
                  </a:cubicBezTo>
                  <a:cubicBezTo>
                    <a:pt x="367" y="560"/>
                    <a:pt x="353" y="555"/>
                    <a:pt x="349" y="567"/>
                  </a:cubicBezTo>
                  <a:cubicBezTo>
                    <a:pt x="345" y="578"/>
                    <a:pt x="347" y="584"/>
                    <a:pt x="347" y="584"/>
                  </a:cubicBezTo>
                  <a:cubicBezTo>
                    <a:pt x="347" y="584"/>
                    <a:pt x="335" y="570"/>
                    <a:pt x="330" y="569"/>
                  </a:cubicBezTo>
                  <a:cubicBezTo>
                    <a:pt x="324" y="570"/>
                    <a:pt x="324" y="570"/>
                    <a:pt x="324" y="570"/>
                  </a:cubicBezTo>
                  <a:cubicBezTo>
                    <a:pt x="324" y="570"/>
                    <a:pt x="313" y="575"/>
                    <a:pt x="309" y="583"/>
                  </a:cubicBezTo>
                  <a:cubicBezTo>
                    <a:pt x="306" y="592"/>
                    <a:pt x="302" y="601"/>
                    <a:pt x="327" y="608"/>
                  </a:cubicBezTo>
                  <a:cubicBezTo>
                    <a:pt x="327" y="608"/>
                    <a:pt x="302" y="611"/>
                    <a:pt x="307" y="636"/>
                  </a:cubicBezTo>
                  <a:cubicBezTo>
                    <a:pt x="307" y="636"/>
                    <a:pt x="299" y="623"/>
                    <a:pt x="281" y="622"/>
                  </a:cubicBezTo>
                  <a:cubicBezTo>
                    <a:pt x="263" y="621"/>
                    <a:pt x="262" y="613"/>
                    <a:pt x="262" y="613"/>
                  </a:cubicBezTo>
                  <a:cubicBezTo>
                    <a:pt x="262" y="613"/>
                    <a:pt x="301" y="620"/>
                    <a:pt x="291" y="583"/>
                  </a:cubicBezTo>
                  <a:cubicBezTo>
                    <a:pt x="280" y="545"/>
                    <a:pt x="252" y="577"/>
                    <a:pt x="252" y="577"/>
                  </a:cubicBezTo>
                  <a:cubicBezTo>
                    <a:pt x="252" y="577"/>
                    <a:pt x="269" y="541"/>
                    <a:pt x="236" y="538"/>
                  </a:cubicBezTo>
                  <a:cubicBezTo>
                    <a:pt x="236" y="538"/>
                    <a:pt x="226" y="536"/>
                    <a:pt x="218" y="541"/>
                  </a:cubicBezTo>
                  <a:cubicBezTo>
                    <a:pt x="218" y="541"/>
                    <a:pt x="227" y="534"/>
                    <a:pt x="226" y="522"/>
                  </a:cubicBezTo>
                  <a:cubicBezTo>
                    <a:pt x="225" y="510"/>
                    <a:pt x="226" y="491"/>
                    <a:pt x="226" y="491"/>
                  </a:cubicBezTo>
                  <a:cubicBezTo>
                    <a:pt x="226" y="491"/>
                    <a:pt x="203" y="505"/>
                    <a:pt x="207" y="530"/>
                  </a:cubicBezTo>
                  <a:cubicBezTo>
                    <a:pt x="201" y="520"/>
                    <a:pt x="201" y="520"/>
                    <a:pt x="201" y="520"/>
                  </a:cubicBezTo>
                  <a:cubicBezTo>
                    <a:pt x="201" y="520"/>
                    <a:pt x="207" y="507"/>
                    <a:pt x="194" y="500"/>
                  </a:cubicBezTo>
                  <a:cubicBezTo>
                    <a:pt x="194" y="500"/>
                    <a:pt x="213" y="506"/>
                    <a:pt x="214" y="482"/>
                  </a:cubicBezTo>
                  <a:cubicBezTo>
                    <a:pt x="214" y="482"/>
                    <a:pt x="214" y="463"/>
                    <a:pt x="191" y="473"/>
                  </a:cubicBezTo>
                  <a:cubicBezTo>
                    <a:pt x="191" y="473"/>
                    <a:pt x="205" y="447"/>
                    <a:pt x="172" y="450"/>
                  </a:cubicBezTo>
                  <a:cubicBezTo>
                    <a:pt x="180" y="434"/>
                    <a:pt x="180" y="434"/>
                    <a:pt x="180" y="434"/>
                  </a:cubicBezTo>
                  <a:cubicBezTo>
                    <a:pt x="172" y="441"/>
                    <a:pt x="172" y="441"/>
                    <a:pt x="172" y="441"/>
                  </a:cubicBezTo>
                  <a:cubicBezTo>
                    <a:pt x="172" y="441"/>
                    <a:pt x="173" y="411"/>
                    <a:pt x="148" y="422"/>
                  </a:cubicBezTo>
                  <a:cubicBezTo>
                    <a:pt x="148" y="422"/>
                    <a:pt x="129" y="438"/>
                    <a:pt x="156" y="451"/>
                  </a:cubicBezTo>
                  <a:cubicBezTo>
                    <a:pt x="148" y="454"/>
                    <a:pt x="148" y="454"/>
                    <a:pt x="148" y="454"/>
                  </a:cubicBezTo>
                  <a:cubicBezTo>
                    <a:pt x="164" y="454"/>
                    <a:pt x="164" y="454"/>
                    <a:pt x="164" y="454"/>
                  </a:cubicBezTo>
                  <a:cubicBezTo>
                    <a:pt x="164" y="468"/>
                    <a:pt x="164" y="468"/>
                    <a:pt x="164" y="468"/>
                  </a:cubicBezTo>
                  <a:cubicBezTo>
                    <a:pt x="164" y="468"/>
                    <a:pt x="148" y="453"/>
                    <a:pt x="141" y="468"/>
                  </a:cubicBezTo>
                  <a:cubicBezTo>
                    <a:pt x="135" y="483"/>
                    <a:pt x="138" y="490"/>
                    <a:pt x="152" y="491"/>
                  </a:cubicBezTo>
                  <a:cubicBezTo>
                    <a:pt x="152" y="491"/>
                    <a:pt x="131" y="500"/>
                    <a:pt x="147" y="517"/>
                  </a:cubicBezTo>
                  <a:cubicBezTo>
                    <a:pt x="163" y="534"/>
                    <a:pt x="170" y="508"/>
                    <a:pt x="170" y="508"/>
                  </a:cubicBezTo>
                  <a:cubicBezTo>
                    <a:pt x="170" y="508"/>
                    <a:pt x="168" y="523"/>
                    <a:pt x="179" y="525"/>
                  </a:cubicBezTo>
                  <a:cubicBezTo>
                    <a:pt x="189" y="526"/>
                    <a:pt x="194" y="525"/>
                    <a:pt x="194" y="525"/>
                  </a:cubicBezTo>
                  <a:cubicBezTo>
                    <a:pt x="201" y="537"/>
                    <a:pt x="201" y="537"/>
                    <a:pt x="201" y="537"/>
                  </a:cubicBezTo>
                  <a:cubicBezTo>
                    <a:pt x="201" y="537"/>
                    <a:pt x="176" y="533"/>
                    <a:pt x="165" y="549"/>
                  </a:cubicBezTo>
                  <a:cubicBezTo>
                    <a:pt x="165" y="549"/>
                    <a:pt x="175" y="548"/>
                    <a:pt x="180" y="552"/>
                  </a:cubicBezTo>
                  <a:cubicBezTo>
                    <a:pt x="185" y="555"/>
                    <a:pt x="200" y="556"/>
                    <a:pt x="206" y="552"/>
                  </a:cubicBezTo>
                  <a:cubicBezTo>
                    <a:pt x="211" y="573"/>
                    <a:pt x="211" y="573"/>
                    <a:pt x="211" y="573"/>
                  </a:cubicBezTo>
                  <a:cubicBezTo>
                    <a:pt x="211" y="573"/>
                    <a:pt x="192" y="552"/>
                    <a:pt x="180" y="567"/>
                  </a:cubicBezTo>
                  <a:cubicBezTo>
                    <a:pt x="167" y="582"/>
                    <a:pt x="168" y="601"/>
                    <a:pt x="175" y="605"/>
                  </a:cubicBezTo>
                  <a:cubicBezTo>
                    <a:pt x="182" y="608"/>
                    <a:pt x="198" y="609"/>
                    <a:pt x="198" y="609"/>
                  </a:cubicBezTo>
                  <a:cubicBezTo>
                    <a:pt x="192" y="617"/>
                    <a:pt x="192" y="617"/>
                    <a:pt x="192" y="617"/>
                  </a:cubicBezTo>
                  <a:cubicBezTo>
                    <a:pt x="174" y="614"/>
                    <a:pt x="174" y="614"/>
                    <a:pt x="174" y="614"/>
                  </a:cubicBezTo>
                  <a:cubicBezTo>
                    <a:pt x="174" y="614"/>
                    <a:pt x="145" y="599"/>
                    <a:pt x="132" y="579"/>
                  </a:cubicBezTo>
                  <a:cubicBezTo>
                    <a:pt x="132" y="579"/>
                    <a:pt x="149" y="580"/>
                    <a:pt x="152" y="560"/>
                  </a:cubicBezTo>
                  <a:cubicBezTo>
                    <a:pt x="154" y="540"/>
                    <a:pt x="138" y="538"/>
                    <a:pt x="124" y="542"/>
                  </a:cubicBezTo>
                  <a:cubicBezTo>
                    <a:pt x="124" y="542"/>
                    <a:pt x="144" y="525"/>
                    <a:pt x="126" y="514"/>
                  </a:cubicBezTo>
                  <a:cubicBezTo>
                    <a:pt x="126" y="514"/>
                    <a:pt x="112" y="507"/>
                    <a:pt x="114" y="507"/>
                  </a:cubicBezTo>
                  <a:cubicBezTo>
                    <a:pt x="116" y="508"/>
                    <a:pt x="117" y="495"/>
                    <a:pt x="116" y="486"/>
                  </a:cubicBezTo>
                  <a:cubicBezTo>
                    <a:pt x="114" y="478"/>
                    <a:pt x="118" y="466"/>
                    <a:pt x="118" y="466"/>
                  </a:cubicBezTo>
                  <a:cubicBezTo>
                    <a:pt x="118" y="466"/>
                    <a:pt x="86" y="475"/>
                    <a:pt x="96" y="512"/>
                  </a:cubicBezTo>
                  <a:cubicBezTo>
                    <a:pt x="96" y="534"/>
                    <a:pt x="96" y="534"/>
                    <a:pt x="96" y="534"/>
                  </a:cubicBezTo>
                  <a:cubicBezTo>
                    <a:pt x="96" y="534"/>
                    <a:pt x="84" y="504"/>
                    <a:pt x="66" y="521"/>
                  </a:cubicBezTo>
                  <a:cubicBezTo>
                    <a:pt x="59" y="529"/>
                    <a:pt x="59" y="529"/>
                    <a:pt x="59" y="529"/>
                  </a:cubicBezTo>
                  <a:cubicBezTo>
                    <a:pt x="59" y="529"/>
                    <a:pt x="30" y="516"/>
                    <a:pt x="14" y="528"/>
                  </a:cubicBezTo>
                  <a:cubicBezTo>
                    <a:pt x="37" y="550"/>
                    <a:pt x="37" y="550"/>
                    <a:pt x="37" y="550"/>
                  </a:cubicBezTo>
                  <a:cubicBezTo>
                    <a:pt x="37" y="550"/>
                    <a:pt x="7" y="560"/>
                    <a:pt x="0" y="577"/>
                  </a:cubicBezTo>
                  <a:cubicBezTo>
                    <a:pt x="0" y="577"/>
                    <a:pt x="32" y="579"/>
                    <a:pt x="41" y="578"/>
                  </a:cubicBezTo>
                  <a:cubicBezTo>
                    <a:pt x="50" y="577"/>
                    <a:pt x="56" y="576"/>
                    <a:pt x="56" y="576"/>
                  </a:cubicBezTo>
                  <a:cubicBezTo>
                    <a:pt x="56" y="576"/>
                    <a:pt x="61" y="599"/>
                    <a:pt x="72" y="595"/>
                  </a:cubicBezTo>
                  <a:cubicBezTo>
                    <a:pt x="84" y="591"/>
                    <a:pt x="92" y="583"/>
                    <a:pt x="92" y="583"/>
                  </a:cubicBezTo>
                  <a:cubicBezTo>
                    <a:pt x="92" y="583"/>
                    <a:pt x="89" y="601"/>
                    <a:pt x="98" y="606"/>
                  </a:cubicBezTo>
                  <a:cubicBezTo>
                    <a:pt x="98" y="606"/>
                    <a:pt x="89" y="611"/>
                    <a:pt x="89" y="620"/>
                  </a:cubicBezTo>
                  <a:cubicBezTo>
                    <a:pt x="90" y="628"/>
                    <a:pt x="97" y="632"/>
                    <a:pt x="102" y="632"/>
                  </a:cubicBezTo>
                  <a:cubicBezTo>
                    <a:pt x="107" y="632"/>
                    <a:pt x="113" y="627"/>
                    <a:pt x="113" y="620"/>
                  </a:cubicBezTo>
                  <a:cubicBezTo>
                    <a:pt x="112" y="613"/>
                    <a:pt x="108" y="610"/>
                    <a:pt x="108" y="610"/>
                  </a:cubicBezTo>
                  <a:cubicBezTo>
                    <a:pt x="108" y="607"/>
                    <a:pt x="108" y="607"/>
                    <a:pt x="108" y="607"/>
                  </a:cubicBezTo>
                  <a:cubicBezTo>
                    <a:pt x="108" y="607"/>
                    <a:pt x="125" y="608"/>
                    <a:pt x="131" y="597"/>
                  </a:cubicBezTo>
                  <a:cubicBezTo>
                    <a:pt x="149" y="610"/>
                    <a:pt x="149" y="610"/>
                    <a:pt x="149" y="610"/>
                  </a:cubicBezTo>
                  <a:cubicBezTo>
                    <a:pt x="149" y="610"/>
                    <a:pt x="123" y="624"/>
                    <a:pt x="119" y="630"/>
                  </a:cubicBezTo>
                  <a:cubicBezTo>
                    <a:pt x="119" y="630"/>
                    <a:pt x="135" y="629"/>
                    <a:pt x="145" y="632"/>
                  </a:cubicBezTo>
                  <a:cubicBezTo>
                    <a:pt x="154" y="636"/>
                    <a:pt x="176" y="633"/>
                    <a:pt x="176" y="633"/>
                  </a:cubicBezTo>
                  <a:cubicBezTo>
                    <a:pt x="176" y="633"/>
                    <a:pt x="182" y="652"/>
                    <a:pt x="195" y="655"/>
                  </a:cubicBezTo>
                  <a:cubicBezTo>
                    <a:pt x="207" y="658"/>
                    <a:pt x="217" y="658"/>
                    <a:pt x="221" y="652"/>
                  </a:cubicBezTo>
                  <a:cubicBezTo>
                    <a:pt x="225" y="647"/>
                    <a:pt x="228" y="633"/>
                    <a:pt x="228" y="633"/>
                  </a:cubicBezTo>
                  <a:cubicBezTo>
                    <a:pt x="228" y="633"/>
                    <a:pt x="225" y="666"/>
                    <a:pt x="258" y="657"/>
                  </a:cubicBezTo>
                  <a:cubicBezTo>
                    <a:pt x="261" y="656"/>
                    <a:pt x="269" y="653"/>
                    <a:pt x="273" y="646"/>
                  </a:cubicBezTo>
                  <a:cubicBezTo>
                    <a:pt x="273" y="646"/>
                    <a:pt x="283" y="656"/>
                    <a:pt x="296" y="655"/>
                  </a:cubicBezTo>
                  <a:cubicBezTo>
                    <a:pt x="308" y="654"/>
                    <a:pt x="318" y="660"/>
                    <a:pt x="321" y="663"/>
                  </a:cubicBezTo>
                  <a:cubicBezTo>
                    <a:pt x="315" y="647"/>
                    <a:pt x="315" y="647"/>
                    <a:pt x="315" y="647"/>
                  </a:cubicBezTo>
                  <a:cubicBezTo>
                    <a:pt x="315" y="647"/>
                    <a:pt x="328" y="652"/>
                    <a:pt x="332" y="648"/>
                  </a:cubicBezTo>
                  <a:cubicBezTo>
                    <a:pt x="337" y="644"/>
                    <a:pt x="345" y="635"/>
                    <a:pt x="345" y="635"/>
                  </a:cubicBezTo>
                  <a:cubicBezTo>
                    <a:pt x="345" y="635"/>
                    <a:pt x="337" y="665"/>
                    <a:pt x="367" y="659"/>
                  </a:cubicBezTo>
                  <a:cubicBezTo>
                    <a:pt x="397" y="652"/>
                    <a:pt x="373" y="627"/>
                    <a:pt x="373" y="627"/>
                  </a:cubicBezTo>
                  <a:cubicBezTo>
                    <a:pt x="373" y="627"/>
                    <a:pt x="390" y="637"/>
                    <a:pt x="396" y="634"/>
                  </a:cubicBezTo>
                  <a:cubicBezTo>
                    <a:pt x="396" y="634"/>
                    <a:pt x="397" y="646"/>
                    <a:pt x="412" y="646"/>
                  </a:cubicBezTo>
                  <a:cubicBezTo>
                    <a:pt x="428" y="645"/>
                    <a:pt x="441" y="643"/>
                    <a:pt x="441" y="643"/>
                  </a:cubicBezTo>
                  <a:cubicBezTo>
                    <a:pt x="442" y="655"/>
                    <a:pt x="442" y="655"/>
                    <a:pt x="442" y="655"/>
                  </a:cubicBezTo>
                  <a:cubicBezTo>
                    <a:pt x="442" y="655"/>
                    <a:pt x="450" y="641"/>
                    <a:pt x="458" y="637"/>
                  </a:cubicBezTo>
                  <a:cubicBezTo>
                    <a:pt x="466" y="633"/>
                    <a:pt x="481" y="619"/>
                    <a:pt x="484" y="610"/>
                  </a:cubicBezTo>
                  <a:cubicBezTo>
                    <a:pt x="484" y="610"/>
                    <a:pt x="509" y="623"/>
                    <a:pt x="516" y="609"/>
                  </a:cubicBezTo>
                  <a:cubicBezTo>
                    <a:pt x="523" y="595"/>
                    <a:pt x="519" y="582"/>
                    <a:pt x="519" y="582"/>
                  </a:cubicBezTo>
                  <a:cubicBezTo>
                    <a:pt x="519" y="582"/>
                    <a:pt x="532" y="603"/>
                    <a:pt x="548" y="595"/>
                  </a:cubicBezTo>
                  <a:cubicBezTo>
                    <a:pt x="563" y="588"/>
                    <a:pt x="562" y="567"/>
                    <a:pt x="562" y="567"/>
                  </a:cubicBezTo>
                  <a:cubicBezTo>
                    <a:pt x="562" y="567"/>
                    <a:pt x="594" y="551"/>
                    <a:pt x="606" y="552"/>
                  </a:cubicBezTo>
                  <a:cubicBezTo>
                    <a:pt x="606" y="552"/>
                    <a:pt x="588" y="536"/>
                    <a:pt x="563" y="537"/>
                  </a:cubicBezTo>
                  <a:cubicBezTo>
                    <a:pt x="563" y="537"/>
                    <a:pt x="564" y="520"/>
                    <a:pt x="551" y="513"/>
                  </a:cubicBezTo>
                  <a:cubicBezTo>
                    <a:pt x="537" y="506"/>
                    <a:pt x="529" y="506"/>
                    <a:pt x="522" y="514"/>
                  </a:cubicBezTo>
                  <a:cubicBezTo>
                    <a:pt x="516" y="521"/>
                    <a:pt x="513" y="527"/>
                    <a:pt x="513" y="527"/>
                  </a:cubicBezTo>
                  <a:cubicBezTo>
                    <a:pt x="513" y="527"/>
                    <a:pt x="511" y="503"/>
                    <a:pt x="510" y="501"/>
                  </a:cubicBezTo>
                  <a:cubicBezTo>
                    <a:pt x="509" y="499"/>
                    <a:pt x="509" y="499"/>
                    <a:pt x="509" y="499"/>
                  </a:cubicBezTo>
                  <a:cubicBezTo>
                    <a:pt x="509" y="499"/>
                    <a:pt x="513" y="492"/>
                    <a:pt x="513" y="486"/>
                  </a:cubicBezTo>
                  <a:cubicBezTo>
                    <a:pt x="513" y="486"/>
                    <a:pt x="520" y="503"/>
                    <a:pt x="533" y="494"/>
                  </a:cubicBezTo>
                  <a:cubicBezTo>
                    <a:pt x="547" y="485"/>
                    <a:pt x="545" y="475"/>
                    <a:pt x="532" y="468"/>
                  </a:cubicBezTo>
                  <a:cubicBezTo>
                    <a:pt x="532" y="468"/>
                    <a:pt x="542" y="464"/>
                    <a:pt x="545" y="461"/>
                  </a:cubicBezTo>
                  <a:cubicBezTo>
                    <a:pt x="545" y="461"/>
                    <a:pt x="556" y="470"/>
                    <a:pt x="563" y="468"/>
                  </a:cubicBezTo>
                  <a:cubicBezTo>
                    <a:pt x="570" y="467"/>
                    <a:pt x="575" y="462"/>
                    <a:pt x="575" y="462"/>
                  </a:cubicBezTo>
                  <a:cubicBezTo>
                    <a:pt x="575" y="462"/>
                    <a:pt x="581" y="461"/>
                    <a:pt x="583" y="466"/>
                  </a:cubicBezTo>
                  <a:cubicBezTo>
                    <a:pt x="583" y="466"/>
                    <a:pt x="558" y="474"/>
                    <a:pt x="556" y="486"/>
                  </a:cubicBezTo>
                  <a:cubicBezTo>
                    <a:pt x="556" y="486"/>
                    <a:pt x="577" y="469"/>
                    <a:pt x="591" y="474"/>
                  </a:cubicBezTo>
                  <a:cubicBezTo>
                    <a:pt x="591" y="474"/>
                    <a:pt x="591" y="474"/>
                    <a:pt x="591" y="474"/>
                  </a:cubicBezTo>
                  <a:cubicBezTo>
                    <a:pt x="580" y="486"/>
                    <a:pt x="570" y="501"/>
                    <a:pt x="570" y="501"/>
                  </a:cubicBezTo>
                  <a:cubicBezTo>
                    <a:pt x="570" y="501"/>
                    <a:pt x="593" y="493"/>
                    <a:pt x="603" y="492"/>
                  </a:cubicBezTo>
                  <a:cubicBezTo>
                    <a:pt x="613" y="490"/>
                    <a:pt x="617" y="487"/>
                    <a:pt x="617" y="487"/>
                  </a:cubicBezTo>
                  <a:cubicBezTo>
                    <a:pt x="617" y="487"/>
                    <a:pt x="609" y="520"/>
                    <a:pt x="629" y="537"/>
                  </a:cubicBezTo>
                  <a:cubicBezTo>
                    <a:pt x="629" y="537"/>
                    <a:pt x="630" y="521"/>
                    <a:pt x="638" y="514"/>
                  </a:cubicBezTo>
                  <a:cubicBezTo>
                    <a:pt x="645" y="506"/>
                    <a:pt x="650" y="480"/>
                    <a:pt x="650" y="470"/>
                  </a:cubicBezTo>
                  <a:cubicBezTo>
                    <a:pt x="653" y="472"/>
                    <a:pt x="658" y="473"/>
                    <a:pt x="665" y="472"/>
                  </a:cubicBezTo>
                  <a:cubicBezTo>
                    <a:pt x="699" y="467"/>
                    <a:pt x="675" y="436"/>
                    <a:pt x="675" y="436"/>
                  </a:cubicBezTo>
                  <a:cubicBezTo>
                    <a:pt x="675" y="436"/>
                    <a:pt x="705" y="462"/>
                    <a:pt x="713" y="427"/>
                  </a:cubicBezTo>
                  <a:cubicBezTo>
                    <a:pt x="721" y="392"/>
                    <a:pt x="683" y="405"/>
                    <a:pt x="683" y="405"/>
                  </a:cubicBezTo>
                  <a:cubicBezTo>
                    <a:pt x="683" y="405"/>
                    <a:pt x="703" y="391"/>
                    <a:pt x="702" y="384"/>
                  </a:cubicBezTo>
                  <a:cubicBezTo>
                    <a:pt x="702" y="384"/>
                    <a:pt x="706" y="380"/>
                    <a:pt x="713" y="381"/>
                  </a:cubicBezTo>
                  <a:cubicBezTo>
                    <a:pt x="720" y="383"/>
                    <a:pt x="731" y="377"/>
                    <a:pt x="734" y="368"/>
                  </a:cubicBezTo>
                  <a:cubicBezTo>
                    <a:pt x="737" y="358"/>
                    <a:pt x="751" y="334"/>
                    <a:pt x="758" y="333"/>
                  </a:cubicBezTo>
                  <a:cubicBezTo>
                    <a:pt x="758" y="333"/>
                    <a:pt x="742" y="333"/>
                    <a:pt x="728" y="337"/>
                  </a:cubicBezTo>
                  <a:cubicBezTo>
                    <a:pt x="734" y="329"/>
                    <a:pt x="730" y="313"/>
                    <a:pt x="730" y="313"/>
                  </a:cubicBezTo>
                  <a:cubicBezTo>
                    <a:pt x="730" y="313"/>
                    <a:pt x="742" y="345"/>
                    <a:pt x="758" y="324"/>
                  </a:cubicBezTo>
                  <a:cubicBezTo>
                    <a:pt x="774" y="302"/>
                    <a:pt x="746" y="295"/>
                    <a:pt x="746" y="295"/>
                  </a:cubicBezTo>
                  <a:cubicBezTo>
                    <a:pt x="758" y="293"/>
                    <a:pt x="772" y="278"/>
                    <a:pt x="761" y="266"/>
                  </a:cubicBezTo>
                  <a:cubicBezTo>
                    <a:pt x="767" y="271"/>
                    <a:pt x="774" y="277"/>
                    <a:pt x="774" y="281"/>
                  </a:cubicBezTo>
                  <a:cubicBezTo>
                    <a:pt x="774" y="281"/>
                    <a:pt x="775" y="268"/>
                    <a:pt x="771" y="257"/>
                  </a:cubicBezTo>
                  <a:cubicBezTo>
                    <a:pt x="767" y="246"/>
                    <a:pt x="767" y="239"/>
                    <a:pt x="767" y="239"/>
                  </a:cubicBezTo>
                  <a:cubicBezTo>
                    <a:pt x="777" y="230"/>
                    <a:pt x="770" y="218"/>
                    <a:pt x="764" y="215"/>
                  </a:cubicBezTo>
                  <a:cubicBezTo>
                    <a:pt x="764" y="215"/>
                    <a:pt x="792" y="213"/>
                    <a:pt x="782" y="193"/>
                  </a:cubicBezTo>
                  <a:close/>
                  <a:moveTo>
                    <a:pt x="761" y="154"/>
                  </a:moveTo>
                  <a:cubicBezTo>
                    <a:pt x="763" y="152"/>
                    <a:pt x="765" y="151"/>
                    <a:pt x="767" y="150"/>
                  </a:cubicBezTo>
                  <a:cubicBezTo>
                    <a:pt x="772" y="150"/>
                    <a:pt x="776" y="153"/>
                    <a:pt x="776" y="158"/>
                  </a:cubicBezTo>
                  <a:cubicBezTo>
                    <a:pt x="776" y="159"/>
                    <a:pt x="776" y="160"/>
                    <a:pt x="776" y="161"/>
                  </a:cubicBezTo>
                  <a:cubicBezTo>
                    <a:pt x="776" y="166"/>
                    <a:pt x="769" y="167"/>
                    <a:pt x="765" y="167"/>
                  </a:cubicBezTo>
                  <a:cubicBezTo>
                    <a:pt x="762" y="166"/>
                    <a:pt x="759" y="159"/>
                    <a:pt x="761" y="154"/>
                  </a:cubicBezTo>
                  <a:close/>
                  <a:moveTo>
                    <a:pt x="733" y="14"/>
                  </a:moveTo>
                  <a:cubicBezTo>
                    <a:pt x="732" y="19"/>
                    <a:pt x="725" y="22"/>
                    <a:pt x="721" y="20"/>
                  </a:cubicBezTo>
                  <a:cubicBezTo>
                    <a:pt x="718" y="19"/>
                    <a:pt x="717" y="15"/>
                    <a:pt x="717" y="12"/>
                  </a:cubicBezTo>
                  <a:cubicBezTo>
                    <a:pt x="717" y="9"/>
                    <a:pt x="719" y="6"/>
                    <a:pt x="722" y="4"/>
                  </a:cubicBezTo>
                  <a:cubicBezTo>
                    <a:pt x="723" y="4"/>
                    <a:pt x="725" y="4"/>
                    <a:pt x="727" y="4"/>
                  </a:cubicBezTo>
                  <a:cubicBezTo>
                    <a:pt x="733" y="5"/>
                    <a:pt x="734" y="8"/>
                    <a:pt x="733" y="14"/>
                  </a:cubicBezTo>
                  <a:close/>
                  <a:moveTo>
                    <a:pt x="505" y="297"/>
                  </a:moveTo>
                  <a:cubicBezTo>
                    <a:pt x="501" y="296"/>
                    <a:pt x="496" y="295"/>
                    <a:pt x="496" y="290"/>
                  </a:cubicBezTo>
                  <a:cubicBezTo>
                    <a:pt x="496" y="285"/>
                    <a:pt x="496" y="284"/>
                    <a:pt x="500" y="281"/>
                  </a:cubicBezTo>
                  <a:cubicBezTo>
                    <a:pt x="500" y="281"/>
                    <a:pt x="511" y="277"/>
                    <a:pt x="513" y="286"/>
                  </a:cubicBezTo>
                  <a:cubicBezTo>
                    <a:pt x="515" y="294"/>
                    <a:pt x="508" y="297"/>
                    <a:pt x="505" y="297"/>
                  </a:cubicBezTo>
                  <a:close/>
                  <a:moveTo>
                    <a:pt x="525" y="275"/>
                  </a:moveTo>
                  <a:cubicBezTo>
                    <a:pt x="529" y="262"/>
                    <a:pt x="544" y="278"/>
                    <a:pt x="544" y="278"/>
                  </a:cubicBezTo>
                  <a:cubicBezTo>
                    <a:pt x="544" y="278"/>
                    <a:pt x="540" y="280"/>
                    <a:pt x="541" y="285"/>
                  </a:cubicBezTo>
                  <a:cubicBezTo>
                    <a:pt x="541" y="285"/>
                    <a:pt x="522" y="288"/>
                    <a:pt x="525" y="275"/>
                  </a:cubicBezTo>
                  <a:close/>
                  <a:moveTo>
                    <a:pt x="533" y="306"/>
                  </a:moveTo>
                  <a:cubicBezTo>
                    <a:pt x="523" y="297"/>
                    <a:pt x="540" y="288"/>
                    <a:pt x="540" y="288"/>
                  </a:cubicBezTo>
                  <a:cubicBezTo>
                    <a:pt x="540" y="288"/>
                    <a:pt x="542" y="293"/>
                    <a:pt x="546" y="293"/>
                  </a:cubicBezTo>
                  <a:cubicBezTo>
                    <a:pt x="546" y="293"/>
                    <a:pt x="544" y="313"/>
                    <a:pt x="533" y="306"/>
                  </a:cubicBezTo>
                  <a:close/>
                  <a:moveTo>
                    <a:pt x="547" y="276"/>
                  </a:moveTo>
                  <a:cubicBezTo>
                    <a:pt x="547" y="276"/>
                    <a:pt x="538" y="258"/>
                    <a:pt x="551" y="258"/>
                  </a:cubicBezTo>
                  <a:cubicBezTo>
                    <a:pt x="563" y="258"/>
                    <a:pt x="554" y="276"/>
                    <a:pt x="554" y="276"/>
                  </a:cubicBezTo>
                  <a:cubicBezTo>
                    <a:pt x="551" y="275"/>
                    <a:pt x="547" y="276"/>
                    <a:pt x="547" y="276"/>
                  </a:cubicBezTo>
                  <a:close/>
                  <a:moveTo>
                    <a:pt x="563" y="309"/>
                  </a:moveTo>
                  <a:cubicBezTo>
                    <a:pt x="550" y="315"/>
                    <a:pt x="550" y="293"/>
                    <a:pt x="550" y="293"/>
                  </a:cubicBezTo>
                  <a:cubicBezTo>
                    <a:pt x="550" y="293"/>
                    <a:pt x="556" y="293"/>
                    <a:pt x="557" y="290"/>
                  </a:cubicBezTo>
                  <a:cubicBezTo>
                    <a:pt x="557" y="290"/>
                    <a:pt x="574" y="303"/>
                    <a:pt x="563" y="309"/>
                  </a:cubicBezTo>
                  <a:close/>
                  <a:moveTo>
                    <a:pt x="558" y="288"/>
                  </a:moveTo>
                  <a:cubicBezTo>
                    <a:pt x="559" y="285"/>
                    <a:pt x="557" y="280"/>
                    <a:pt x="557" y="280"/>
                  </a:cubicBezTo>
                  <a:cubicBezTo>
                    <a:pt x="561" y="275"/>
                    <a:pt x="574" y="270"/>
                    <a:pt x="574" y="281"/>
                  </a:cubicBezTo>
                  <a:cubicBezTo>
                    <a:pt x="574" y="292"/>
                    <a:pt x="558" y="288"/>
                    <a:pt x="558" y="288"/>
                  </a:cubicBezTo>
                  <a:close/>
                  <a:moveTo>
                    <a:pt x="432" y="497"/>
                  </a:moveTo>
                  <a:cubicBezTo>
                    <a:pt x="431" y="498"/>
                    <a:pt x="429" y="494"/>
                    <a:pt x="427" y="495"/>
                  </a:cubicBezTo>
                  <a:cubicBezTo>
                    <a:pt x="425" y="496"/>
                    <a:pt x="425" y="499"/>
                    <a:pt x="425" y="500"/>
                  </a:cubicBezTo>
                  <a:cubicBezTo>
                    <a:pt x="425" y="501"/>
                    <a:pt x="423" y="503"/>
                    <a:pt x="423" y="503"/>
                  </a:cubicBezTo>
                  <a:cubicBezTo>
                    <a:pt x="423" y="503"/>
                    <a:pt x="415" y="505"/>
                    <a:pt x="409" y="498"/>
                  </a:cubicBezTo>
                  <a:cubicBezTo>
                    <a:pt x="404" y="491"/>
                    <a:pt x="405" y="481"/>
                    <a:pt x="410" y="476"/>
                  </a:cubicBezTo>
                  <a:cubicBezTo>
                    <a:pt x="416" y="472"/>
                    <a:pt x="427" y="475"/>
                    <a:pt x="431" y="481"/>
                  </a:cubicBezTo>
                  <a:cubicBezTo>
                    <a:pt x="434" y="487"/>
                    <a:pt x="432" y="496"/>
                    <a:pt x="432" y="497"/>
                  </a:cubicBezTo>
                  <a:close/>
                  <a:moveTo>
                    <a:pt x="185" y="483"/>
                  </a:moveTo>
                  <a:cubicBezTo>
                    <a:pt x="190" y="475"/>
                    <a:pt x="209" y="472"/>
                    <a:pt x="206" y="486"/>
                  </a:cubicBezTo>
                  <a:cubicBezTo>
                    <a:pt x="203" y="501"/>
                    <a:pt x="185" y="493"/>
                    <a:pt x="185" y="493"/>
                  </a:cubicBezTo>
                  <a:cubicBezTo>
                    <a:pt x="187" y="488"/>
                    <a:pt x="185" y="483"/>
                    <a:pt x="185" y="483"/>
                  </a:cubicBezTo>
                  <a:close/>
                  <a:moveTo>
                    <a:pt x="159" y="446"/>
                  </a:moveTo>
                  <a:cubicBezTo>
                    <a:pt x="156" y="447"/>
                    <a:pt x="146" y="447"/>
                    <a:pt x="146" y="437"/>
                  </a:cubicBezTo>
                  <a:cubicBezTo>
                    <a:pt x="145" y="427"/>
                    <a:pt x="152" y="425"/>
                    <a:pt x="152" y="425"/>
                  </a:cubicBezTo>
                  <a:cubicBezTo>
                    <a:pt x="160" y="422"/>
                    <a:pt x="167" y="428"/>
                    <a:pt x="167" y="435"/>
                  </a:cubicBezTo>
                  <a:cubicBezTo>
                    <a:pt x="166" y="443"/>
                    <a:pt x="161" y="444"/>
                    <a:pt x="159" y="446"/>
                  </a:cubicBezTo>
                  <a:close/>
                  <a:moveTo>
                    <a:pt x="145" y="472"/>
                  </a:moveTo>
                  <a:cubicBezTo>
                    <a:pt x="151" y="456"/>
                    <a:pt x="167" y="478"/>
                    <a:pt x="167" y="478"/>
                  </a:cubicBezTo>
                  <a:cubicBezTo>
                    <a:pt x="167" y="478"/>
                    <a:pt x="162" y="482"/>
                    <a:pt x="163" y="487"/>
                  </a:cubicBezTo>
                  <a:cubicBezTo>
                    <a:pt x="163" y="487"/>
                    <a:pt x="138" y="490"/>
                    <a:pt x="145" y="472"/>
                  </a:cubicBezTo>
                  <a:close/>
                  <a:moveTo>
                    <a:pt x="150" y="511"/>
                  </a:moveTo>
                  <a:cubicBezTo>
                    <a:pt x="139" y="499"/>
                    <a:pt x="164" y="493"/>
                    <a:pt x="164" y="493"/>
                  </a:cubicBezTo>
                  <a:cubicBezTo>
                    <a:pt x="164" y="493"/>
                    <a:pt x="167" y="499"/>
                    <a:pt x="170" y="499"/>
                  </a:cubicBezTo>
                  <a:cubicBezTo>
                    <a:pt x="170" y="499"/>
                    <a:pt x="162" y="524"/>
                    <a:pt x="150" y="511"/>
                  </a:cubicBezTo>
                  <a:close/>
                  <a:moveTo>
                    <a:pt x="170" y="477"/>
                  </a:moveTo>
                  <a:cubicBezTo>
                    <a:pt x="170" y="477"/>
                    <a:pt x="164" y="454"/>
                    <a:pt x="178" y="457"/>
                  </a:cubicBezTo>
                  <a:cubicBezTo>
                    <a:pt x="192" y="459"/>
                    <a:pt x="181" y="478"/>
                    <a:pt x="181" y="478"/>
                  </a:cubicBezTo>
                  <a:cubicBezTo>
                    <a:pt x="177" y="475"/>
                    <a:pt x="170" y="477"/>
                    <a:pt x="170" y="477"/>
                  </a:cubicBezTo>
                  <a:close/>
                  <a:moveTo>
                    <a:pt x="188" y="517"/>
                  </a:moveTo>
                  <a:cubicBezTo>
                    <a:pt x="178" y="523"/>
                    <a:pt x="173" y="508"/>
                    <a:pt x="174" y="501"/>
                  </a:cubicBezTo>
                  <a:cubicBezTo>
                    <a:pt x="174" y="501"/>
                    <a:pt x="184" y="501"/>
                    <a:pt x="185" y="497"/>
                  </a:cubicBezTo>
                  <a:cubicBezTo>
                    <a:pt x="185" y="497"/>
                    <a:pt x="198" y="510"/>
                    <a:pt x="188" y="517"/>
                  </a:cubicBezTo>
                  <a:close/>
                  <a:moveTo>
                    <a:pt x="10" y="572"/>
                  </a:moveTo>
                  <a:cubicBezTo>
                    <a:pt x="10" y="572"/>
                    <a:pt x="30" y="550"/>
                    <a:pt x="54" y="559"/>
                  </a:cubicBezTo>
                  <a:cubicBezTo>
                    <a:pt x="54" y="559"/>
                    <a:pt x="21" y="565"/>
                    <a:pt x="10" y="572"/>
                  </a:cubicBezTo>
                  <a:close/>
                  <a:moveTo>
                    <a:pt x="24" y="529"/>
                  </a:moveTo>
                  <a:cubicBezTo>
                    <a:pt x="24" y="529"/>
                    <a:pt x="49" y="524"/>
                    <a:pt x="56" y="541"/>
                  </a:cubicBezTo>
                  <a:lnTo>
                    <a:pt x="24" y="529"/>
                  </a:lnTo>
                  <a:close/>
                  <a:moveTo>
                    <a:pt x="114" y="516"/>
                  </a:moveTo>
                  <a:cubicBezTo>
                    <a:pt x="136" y="522"/>
                    <a:pt x="112" y="548"/>
                    <a:pt x="112" y="548"/>
                  </a:cubicBezTo>
                  <a:cubicBezTo>
                    <a:pt x="112" y="548"/>
                    <a:pt x="105" y="541"/>
                    <a:pt x="100" y="544"/>
                  </a:cubicBezTo>
                  <a:cubicBezTo>
                    <a:pt x="100" y="544"/>
                    <a:pt x="93" y="511"/>
                    <a:pt x="114" y="516"/>
                  </a:cubicBezTo>
                  <a:close/>
                  <a:moveTo>
                    <a:pt x="110" y="476"/>
                  </a:moveTo>
                  <a:cubicBezTo>
                    <a:pt x="103" y="482"/>
                    <a:pt x="99" y="507"/>
                    <a:pt x="99" y="507"/>
                  </a:cubicBezTo>
                  <a:cubicBezTo>
                    <a:pt x="93" y="485"/>
                    <a:pt x="110" y="476"/>
                    <a:pt x="110" y="476"/>
                  </a:cubicBezTo>
                  <a:close/>
                  <a:moveTo>
                    <a:pt x="68" y="532"/>
                  </a:moveTo>
                  <a:cubicBezTo>
                    <a:pt x="82" y="513"/>
                    <a:pt x="96" y="545"/>
                    <a:pt x="96" y="545"/>
                  </a:cubicBezTo>
                  <a:cubicBezTo>
                    <a:pt x="96" y="545"/>
                    <a:pt x="91" y="549"/>
                    <a:pt x="90" y="554"/>
                  </a:cubicBezTo>
                  <a:cubicBezTo>
                    <a:pt x="90" y="554"/>
                    <a:pt x="55" y="549"/>
                    <a:pt x="68" y="532"/>
                  </a:cubicBezTo>
                  <a:close/>
                  <a:moveTo>
                    <a:pt x="68" y="581"/>
                  </a:moveTo>
                  <a:cubicBezTo>
                    <a:pt x="57" y="563"/>
                    <a:pt x="89" y="559"/>
                    <a:pt x="89" y="559"/>
                  </a:cubicBezTo>
                  <a:cubicBezTo>
                    <a:pt x="89" y="559"/>
                    <a:pt x="88" y="568"/>
                    <a:pt x="94" y="571"/>
                  </a:cubicBezTo>
                  <a:cubicBezTo>
                    <a:pt x="94" y="571"/>
                    <a:pt x="78" y="597"/>
                    <a:pt x="68" y="581"/>
                  </a:cubicBezTo>
                  <a:close/>
                  <a:moveTo>
                    <a:pt x="95" y="560"/>
                  </a:moveTo>
                  <a:cubicBezTo>
                    <a:pt x="95" y="557"/>
                    <a:pt x="95" y="555"/>
                    <a:pt x="98" y="553"/>
                  </a:cubicBezTo>
                  <a:cubicBezTo>
                    <a:pt x="98" y="553"/>
                    <a:pt x="106" y="551"/>
                    <a:pt x="107" y="557"/>
                  </a:cubicBezTo>
                  <a:cubicBezTo>
                    <a:pt x="109" y="563"/>
                    <a:pt x="104" y="565"/>
                    <a:pt x="101" y="565"/>
                  </a:cubicBezTo>
                  <a:cubicBezTo>
                    <a:pt x="99" y="565"/>
                    <a:pt x="95" y="564"/>
                    <a:pt x="95" y="560"/>
                  </a:cubicBezTo>
                  <a:close/>
                  <a:moveTo>
                    <a:pt x="111" y="597"/>
                  </a:moveTo>
                  <a:cubicBezTo>
                    <a:pt x="92" y="599"/>
                    <a:pt x="99" y="572"/>
                    <a:pt x="99" y="572"/>
                  </a:cubicBezTo>
                  <a:cubicBezTo>
                    <a:pt x="107" y="573"/>
                    <a:pt x="111" y="568"/>
                    <a:pt x="111" y="568"/>
                  </a:cubicBezTo>
                  <a:cubicBezTo>
                    <a:pt x="116" y="573"/>
                    <a:pt x="130" y="595"/>
                    <a:pt x="111" y="597"/>
                  </a:cubicBezTo>
                  <a:close/>
                  <a:moveTo>
                    <a:pt x="114" y="563"/>
                  </a:moveTo>
                  <a:cubicBezTo>
                    <a:pt x="118" y="559"/>
                    <a:pt x="114" y="552"/>
                    <a:pt x="114" y="552"/>
                  </a:cubicBezTo>
                  <a:cubicBezTo>
                    <a:pt x="128" y="543"/>
                    <a:pt x="147" y="546"/>
                    <a:pt x="142" y="563"/>
                  </a:cubicBezTo>
                  <a:cubicBezTo>
                    <a:pt x="137" y="580"/>
                    <a:pt x="114" y="563"/>
                    <a:pt x="114" y="563"/>
                  </a:cubicBezTo>
                  <a:close/>
                  <a:moveTo>
                    <a:pt x="133" y="624"/>
                  </a:moveTo>
                  <a:cubicBezTo>
                    <a:pt x="133" y="624"/>
                    <a:pt x="146" y="608"/>
                    <a:pt x="174" y="617"/>
                  </a:cubicBezTo>
                  <a:cubicBezTo>
                    <a:pt x="174" y="617"/>
                    <a:pt x="146" y="618"/>
                    <a:pt x="133" y="624"/>
                  </a:cubicBezTo>
                  <a:close/>
                  <a:moveTo>
                    <a:pt x="280" y="588"/>
                  </a:moveTo>
                  <a:cubicBezTo>
                    <a:pt x="287" y="612"/>
                    <a:pt x="244" y="603"/>
                    <a:pt x="244" y="603"/>
                  </a:cubicBezTo>
                  <a:cubicBezTo>
                    <a:pt x="246" y="597"/>
                    <a:pt x="241" y="592"/>
                    <a:pt x="241" y="592"/>
                  </a:cubicBezTo>
                  <a:cubicBezTo>
                    <a:pt x="241" y="592"/>
                    <a:pt x="274" y="562"/>
                    <a:pt x="280" y="588"/>
                  </a:cubicBezTo>
                  <a:close/>
                  <a:moveTo>
                    <a:pt x="233" y="550"/>
                  </a:moveTo>
                  <a:cubicBezTo>
                    <a:pt x="261" y="554"/>
                    <a:pt x="236" y="589"/>
                    <a:pt x="236" y="589"/>
                  </a:cubicBezTo>
                  <a:cubicBezTo>
                    <a:pt x="232" y="586"/>
                    <a:pt x="225" y="589"/>
                    <a:pt x="225" y="589"/>
                  </a:cubicBezTo>
                  <a:cubicBezTo>
                    <a:pt x="207" y="549"/>
                    <a:pt x="233" y="550"/>
                    <a:pt x="233" y="550"/>
                  </a:cubicBezTo>
                  <a:close/>
                  <a:moveTo>
                    <a:pt x="222" y="501"/>
                  </a:moveTo>
                  <a:cubicBezTo>
                    <a:pt x="222" y="501"/>
                    <a:pt x="222" y="501"/>
                    <a:pt x="222" y="501"/>
                  </a:cubicBezTo>
                  <a:cubicBezTo>
                    <a:pt x="222" y="501"/>
                    <a:pt x="222" y="501"/>
                    <a:pt x="222" y="501"/>
                  </a:cubicBezTo>
                  <a:cubicBezTo>
                    <a:pt x="218" y="504"/>
                    <a:pt x="212" y="533"/>
                    <a:pt x="212" y="533"/>
                  </a:cubicBezTo>
                  <a:cubicBezTo>
                    <a:pt x="208" y="511"/>
                    <a:pt x="219" y="502"/>
                    <a:pt x="222" y="501"/>
                  </a:cubicBezTo>
                  <a:close/>
                  <a:moveTo>
                    <a:pt x="181" y="592"/>
                  </a:moveTo>
                  <a:cubicBezTo>
                    <a:pt x="179" y="575"/>
                    <a:pt x="191" y="572"/>
                    <a:pt x="197" y="574"/>
                  </a:cubicBezTo>
                  <a:cubicBezTo>
                    <a:pt x="204" y="577"/>
                    <a:pt x="220" y="592"/>
                    <a:pt x="220" y="592"/>
                  </a:cubicBezTo>
                  <a:cubicBezTo>
                    <a:pt x="220" y="592"/>
                    <a:pt x="215" y="598"/>
                    <a:pt x="217" y="604"/>
                  </a:cubicBezTo>
                  <a:cubicBezTo>
                    <a:pt x="217" y="604"/>
                    <a:pt x="183" y="610"/>
                    <a:pt x="181" y="592"/>
                  </a:cubicBezTo>
                  <a:close/>
                  <a:moveTo>
                    <a:pt x="201" y="641"/>
                  </a:moveTo>
                  <a:cubicBezTo>
                    <a:pt x="181" y="628"/>
                    <a:pt x="217" y="609"/>
                    <a:pt x="217" y="609"/>
                  </a:cubicBezTo>
                  <a:cubicBezTo>
                    <a:pt x="217" y="609"/>
                    <a:pt x="221" y="615"/>
                    <a:pt x="226" y="615"/>
                  </a:cubicBezTo>
                  <a:cubicBezTo>
                    <a:pt x="226" y="615"/>
                    <a:pt x="222" y="655"/>
                    <a:pt x="201" y="641"/>
                  </a:cubicBezTo>
                  <a:close/>
                  <a:moveTo>
                    <a:pt x="231" y="608"/>
                  </a:moveTo>
                  <a:cubicBezTo>
                    <a:pt x="228" y="608"/>
                    <a:pt x="225" y="607"/>
                    <a:pt x="225" y="603"/>
                  </a:cubicBezTo>
                  <a:cubicBezTo>
                    <a:pt x="225" y="600"/>
                    <a:pt x="225" y="599"/>
                    <a:pt x="227" y="597"/>
                  </a:cubicBezTo>
                  <a:cubicBezTo>
                    <a:pt x="227" y="597"/>
                    <a:pt x="235" y="594"/>
                    <a:pt x="237" y="600"/>
                  </a:cubicBezTo>
                  <a:cubicBezTo>
                    <a:pt x="238" y="606"/>
                    <a:pt x="233" y="608"/>
                    <a:pt x="231" y="608"/>
                  </a:cubicBezTo>
                  <a:close/>
                  <a:moveTo>
                    <a:pt x="259" y="644"/>
                  </a:moveTo>
                  <a:cubicBezTo>
                    <a:pt x="237" y="660"/>
                    <a:pt x="232" y="615"/>
                    <a:pt x="232" y="615"/>
                  </a:cubicBezTo>
                  <a:cubicBezTo>
                    <a:pt x="239" y="615"/>
                    <a:pt x="243" y="609"/>
                    <a:pt x="243" y="609"/>
                  </a:cubicBezTo>
                  <a:cubicBezTo>
                    <a:pt x="243" y="609"/>
                    <a:pt x="278" y="631"/>
                    <a:pt x="259" y="644"/>
                  </a:cubicBezTo>
                  <a:close/>
                  <a:moveTo>
                    <a:pt x="278" y="627"/>
                  </a:moveTo>
                  <a:cubicBezTo>
                    <a:pt x="278" y="627"/>
                    <a:pt x="301" y="628"/>
                    <a:pt x="310" y="647"/>
                  </a:cubicBezTo>
                  <a:cubicBezTo>
                    <a:pt x="310" y="647"/>
                    <a:pt x="289" y="631"/>
                    <a:pt x="278" y="627"/>
                  </a:cubicBezTo>
                  <a:close/>
                  <a:moveTo>
                    <a:pt x="399" y="540"/>
                  </a:moveTo>
                  <a:cubicBezTo>
                    <a:pt x="399" y="540"/>
                    <a:pt x="379" y="552"/>
                    <a:pt x="372" y="558"/>
                  </a:cubicBezTo>
                  <a:cubicBezTo>
                    <a:pt x="372" y="558"/>
                    <a:pt x="382" y="540"/>
                    <a:pt x="399" y="540"/>
                  </a:cubicBezTo>
                  <a:close/>
                  <a:moveTo>
                    <a:pt x="363" y="567"/>
                  </a:moveTo>
                  <a:cubicBezTo>
                    <a:pt x="381" y="568"/>
                    <a:pt x="372" y="592"/>
                    <a:pt x="364" y="599"/>
                  </a:cubicBezTo>
                  <a:cubicBezTo>
                    <a:pt x="364" y="599"/>
                    <a:pt x="360" y="592"/>
                    <a:pt x="351" y="596"/>
                  </a:cubicBezTo>
                  <a:cubicBezTo>
                    <a:pt x="351" y="596"/>
                    <a:pt x="346" y="567"/>
                    <a:pt x="363" y="567"/>
                  </a:cubicBezTo>
                  <a:close/>
                  <a:moveTo>
                    <a:pt x="322" y="635"/>
                  </a:moveTo>
                  <a:cubicBezTo>
                    <a:pt x="310" y="623"/>
                    <a:pt x="327" y="610"/>
                    <a:pt x="342" y="612"/>
                  </a:cubicBezTo>
                  <a:cubicBezTo>
                    <a:pt x="342" y="612"/>
                    <a:pt x="343" y="619"/>
                    <a:pt x="348" y="621"/>
                  </a:cubicBezTo>
                  <a:cubicBezTo>
                    <a:pt x="348" y="621"/>
                    <a:pt x="334" y="648"/>
                    <a:pt x="322" y="635"/>
                  </a:cubicBezTo>
                  <a:close/>
                  <a:moveTo>
                    <a:pt x="343" y="605"/>
                  </a:moveTo>
                  <a:cubicBezTo>
                    <a:pt x="343" y="605"/>
                    <a:pt x="323" y="607"/>
                    <a:pt x="319" y="596"/>
                  </a:cubicBezTo>
                  <a:cubicBezTo>
                    <a:pt x="315" y="585"/>
                    <a:pt x="325" y="581"/>
                    <a:pt x="328" y="580"/>
                  </a:cubicBezTo>
                  <a:cubicBezTo>
                    <a:pt x="339" y="577"/>
                    <a:pt x="348" y="598"/>
                    <a:pt x="348" y="598"/>
                  </a:cubicBezTo>
                  <a:cubicBezTo>
                    <a:pt x="348" y="598"/>
                    <a:pt x="342" y="601"/>
                    <a:pt x="343" y="605"/>
                  </a:cubicBezTo>
                  <a:close/>
                  <a:moveTo>
                    <a:pt x="348" y="611"/>
                  </a:moveTo>
                  <a:cubicBezTo>
                    <a:pt x="348" y="607"/>
                    <a:pt x="348" y="606"/>
                    <a:pt x="350" y="604"/>
                  </a:cubicBezTo>
                  <a:cubicBezTo>
                    <a:pt x="350" y="604"/>
                    <a:pt x="358" y="601"/>
                    <a:pt x="360" y="607"/>
                  </a:cubicBezTo>
                  <a:cubicBezTo>
                    <a:pt x="361" y="614"/>
                    <a:pt x="357" y="616"/>
                    <a:pt x="354" y="615"/>
                  </a:cubicBezTo>
                  <a:cubicBezTo>
                    <a:pt x="352" y="615"/>
                    <a:pt x="348" y="614"/>
                    <a:pt x="348" y="611"/>
                  </a:cubicBezTo>
                  <a:close/>
                  <a:moveTo>
                    <a:pt x="372" y="642"/>
                  </a:moveTo>
                  <a:cubicBezTo>
                    <a:pt x="367" y="653"/>
                    <a:pt x="354" y="648"/>
                    <a:pt x="352" y="641"/>
                  </a:cubicBezTo>
                  <a:cubicBezTo>
                    <a:pt x="350" y="634"/>
                    <a:pt x="352" y="623"/>
                    <a:pt x="352" y="623"/>
                  </a:cubicBezTo>
                  <a:cubicBezTo>
                    <a:pt x="352" y="623"/>
                    <a:pt x="358" y="622"/>
                    <a:pt x="362" y="620"/>
                  </a:cubicBezTo>
                  <a:cubicBezTo>
                    <a:pt x="362" y="620"/>
                    <a:pt x="377" y="631"/>
                    <a:pt x="372" y="642"/>
                  </a:cubicBezTo>
                  <a:close/>
                  <a:moveTo>
                    <a:pt x="383" y="623"/>
                  </a:moveTo>
                  <a:cubicBezTo>
                    <a:pt x="373" y="624"/>
                    <a:pt x="366" y="614"/>
                    <a:pt x="366" y="614"/>
                  </a:cubicBezTo>
                  <a:cubicBezTo>
                    <a:pt x="372" y="607"/>
                    <a:pt x="368" y="602"/>
                    <a:pt x="368" y="602"/>
                  </a:cubicBezTo>
                  <a:cubicBezTo>
                    <a:pt x="368" y="602"/>
                    <a:pt x="379" y="598"/>
                    <a:pt x="386" y="598"/>
                  </a:cubicBezTo>
                  <a:cubicBezTo>
                    <a:pt x="392" y="598"/>
                    <a:pt x="395" y="605"/>
                    <a:pt x="396" y="609"/>
                  </a:cubicBezTo>
                  <a:cubicBezTo>
                    <a:pt x="396" y="613"/>
                    <a:pt x="394" y="621"/>
                    <a:pt x="383" y="623"/>
                  </a:cubicBezTo>
                  <a:close/>
                  <a:moveTo>
                    <a:pt x="401" y="630"/>
                  </a:moveTo>
                  <a:cubicBezTo>
                    <a:pt x="401" y="630"/>
                    <a:pt x="420" y="624"/>
                    <a:pt x="433" y="636"/>
                  </a:cubicBezTo>
                  <a:cubicBezTo>
                    <a:pt x="433" y="636"/>
                    <a:pt x="411" y="630"/>
                    <a:pt x="401" y="630"/>
                  </a:cubicBezTo>
                  <a:close/>
                  <a:moveTo>
                    <a:pt x="767" y="106"/>
                  </a:moveTo>
                  <a:cubicBezTo>
                    <a:pt x="773" y="109"/>
                    <a:pt x="774" y="113"/>
                    <a:pt x="772" y="116"/>
                  </a:cubicBezTo>
                  <a:cubicBezTo>
                    <a:pt x="771" y="119"/>
                    <a:pt x="767" y="122"/>
                    <a:pt x="762" y="119"/>
                  </a:cubicBezTo>
                  <a:cubicBezTo>
                    <a:pt x="756" y="116"/>
                    <a:pt x="755" y="111"/>
                    <a:pt x="756" y="108"/>
                  </a:cubicBezTo>
                  <a:cubicBezTo>
                    <a:pt x="756" y="108"/>
                    <a:pt x="761" y="103"/>
                    <a:pt x="767" y="106"/>
                  </a:cubicBezTo>
                  <a:close/>
                  <a:moveTo>
                    <a:pt x="756" y="87"/>
                  </a:moveTo>
                  <a:cubicBezTo>
                    <a:pt x="761" y="83"/>
                    <a:pt x="766" y="83"/>
                    <a:pt x="768" y="86"/>
                  </a:cubicBezTo>
                  <a:cubicBezTo>
                    <a:pt x="771" y="89"/>
                    <a:pt x="770" y="99"/>
                    <a:pt x="761" y="101"/>
                  </a:cubicBezTo>
                  <a:cubicBezTo>
                    <a:pt x="761" y="101"/>
                    <a:pt x="754" y="102"/>
                    <a:pt x="754" y="97"/>
                  </a:cubicBezTo>
                  <a:cubicBezTo>
                    <a:pt x="754" y="97"/>
                    <a:pt x="752" y="91"/>
                    <a:pt x="756" y="87"/>
                  </a:cubicBezTo>
                  <a:close/>
                  <a:moveTo>
                    <a:pt x="738" y="81"/>
                  </a:moveTo>
                  <a:cubicBezTo>
                    <a:pt x="738" y="81"/>
                    <a:pt x="752" y="76"/>
                    <a:pt x="750" y="96"/>
                  </a:cubicBezTo>
                  <a:cubicBezTo>
                    <a:pt x="750" y="96"/>
                    <a:pt x="747" y="95"/>
                    <a:pt x="745" y="99"/>
                  </a:cubicBezTo>
                  <a:cubicBezTo>
                    <a:pt x="745" y="99"/>
                    <a:pt x="729" y="89"/>
                    <a:pt x="738" y="81"/>
                  </a:cubicBezTo>
                  <a:close/>
                  <a:moveTo>
                    <a:pt x="726" y="106"/>
                  </a:moveTo>
                  <a:cubicBezTo>
                    <a:pt x="726" y="106"/>
                    <a:pt x="725" y="94"/>
                    <a:pt x="741" y="102"/>
                  </a:cubicBezTo>
                  <a:cubicBezTo>
                    <a:pt x="741" y="102"/>
                    <a:pt x="741" y="107"/>
                    <a:pt x="741" y="111"/>
                  </a:cubicBezTo>
                  <a:cubicBezTo>
                    <a:pt x="741" y="111"/>
                    <a:pt x="729" y="116"/>
                    <a:pt x="726" y="106"/>
                  </a:cubicBezTo>
                  <a:close/>
                  <a:moveTo>
                    <a:pt x="739" y="120"/>
                  </a:moveTo>
                  <a:cubicBezTo>
                    <a:pt x="742" y="112"/>
                    <a:pt x="748" y="113"/>
                    <a:pt x="748" y="113"/>
                  </a:cubicBezTo>
                  <a:cubicBezTo>
                    <a:pt x="750" y="112"/>
                    <a:pt x="753" y="114"/>
                    <a:pt x="753" y="121"/>
                  </a:cubicBezTo>
                  <a:cubicBezTo>
                    <a:pt x="754" y="128"/>
                    <a:pt x="746" y="129"/>
                    <a:pt x="746" y="129"/>
                  </a:cubicBezTo>
                  <a:cubicBezTo>
                    <a:pt x="746" y="129"/>
                    <a:pt x="735" y="128"/>
                    <a:pt x="739" y="120"/>
                  </a:cubicBezTo>
                  <a:close/>
                  <a:moveTo>
                    <a:pt x="744" y="176"/>
                  </a:moveTo>
                  <a:cubicBezTo>
                    <a:pt x="749" y="176"/>
                    <a:pt x="753" y="178"/>
                    <a:pt x="753" y="186"/>
                  </a:cubicBezTo>
                  <a:cubicBezTo>
                    <a:pt x="753" y="193"/>
                    <a:pt x="748" y="198"/>
                    <a:pt x="748" y="198"/>
                  </a:cubicBezTo>
                  <a:cubicBezTo>
                    <a:pt x="743" y="195"/>
                    <a:pt x="740" y="198"/>
                    <a:pt x="740" y="198"/>
                  </a:cubicBezTo>
                  <a:cubicBezTo>
                    <a:pt x="740" y="198"/>
                    <a:pt x="735" y="194"/>
                    <a:pt x="735" y="187"/>
                  </a:cubicBezTo>
                  <a:cubicBezTo>
                    <a:pt x="734" y="179"/>
                    <a:pt x="739" y="176"/>
                    <a:pt x="744" y="176"/>
                  </a:cubicBezTo>
                  <a:close/>
                  <a:moveTo>
                    <a:pt x="740" y="218"/>
                  </a:moveTo>
                  <a:cubicBezTo>
                    <a:pt x="740" y="218"/>
                    <a:pt x="740" y="243"/>
                    <a:pt x="725" y="235"/>
                  </a:cubicBezTo>
                  <a:cubicBezTo>
                    <a:pt x="711" y="228"/>
                    <a:pt x="733" y="214"/>
                    <a:pt x="733" y="214"/>
                  </a:cubicBezTo>
                  <a:cubicBezTo>
                    <a:pt x="733" y="214"/>
                    <a:pt x="737" y="218"/>
                    <a:pt x="740" y="218"/>
                  </a:cubicBezTo>
                  <a:close/>
                  <a:moveTo>
                    <a:pt x="711" y="200"/>
                  </a:moveTo>
                  <a:cubicBezTo>
                    <a:pt x="713" y="187"/>
                    <a:pt x="730" y="193"/>
                    <a:pt x="735" y="200"/>
                  </a:cubicBezTo>
                  <a:cubicBezTo>
                    <a:pt x="735" y="200"/>
                    <a:pt x="730" y="206"/>
                    <a:pt x="732" y="210"/>
                  </a:cubicBezTo>
                  <a:cubicBezTo>
                    <a:pt x="732" y="210"/>
                    <a:pt x="709" y="213"/>
                    <a:pt x="711" y="200"/>
                  </a:cubicBezTo>
                  <a:close/>
                  <a:moveTo>
                    <a:pt x="692" y="210"/>
                  </a:moveTo>
                  <a:cubicBezTo>
                    <a:pt x="688" y="212"/>
                    <a:pt x="674" y="233"/>
                    <a:pt x="674" y="233"/>
                  </a:cubicBezTo>
                  <a:cubicBezTo>
                    <a:pt x="677" y="216"/>
                    <a:pt x="692" y="210"/>
                    <a:pt x="692" y="210"/>
                  </a:cubicBezTo>
                  <a:close/>
                  <a:moveTo>
                    <a:pt x="684" y="255"/>
                  </a:moveTo>
                  <a:cubicBezTo>
                    <a:pt x="685" y="270"/>
                    <a:pt x="654" y="264"/>
                    <a:pt x="654" y="264"/>
                  </a:cubicBezTo>
                  <a:cubicBezTo>
                    <a:pt x="654" y="260"/>
                    <a:pt x="652" y="256"/>
                    <a:pt x="652" y="256"/>
                  </a:cubicBezTo>
                  <a:cubicBezTo>
                    <a:pt x="667" y="236"/>
                    <a:pt x="683" y="240"/>
                    <a:pt x="684" y="255"/>
                  </a:cubicBezTo>
                  <a:close/>
                  <a:moveTo>
                    <a:pt x="644" y="223"/>
                  </a:moveTo>
                  <a:cubicBezTo>
                    <a:pt x="666" y="225"/>
                    <a:pt x="649" y="254"/>
                    <a:pt x="649" y="254"/>
                  </a:cubicBezTo>
                  <a:cubicBezTo>
                    <a:pt x="646" y="251"/>
                    <a:pt x="640" y="255"/>
                    <a:pt x="640" y="255"/>
                  </a:cubicBezTo>
                  <a:cubicBezTo>
                    <a:pt x="640" y="255"/>
                    <a:pt x="634" y="249"/>
                    <a:pt x="632" y="236"/>
                  </a:cubicBezTo>
                  <a:cubicBezTo>
                    <a:pt x="630" y="223"/>
                    <a:pt x="644" y="223"/>
                    <a:pt x="644" y="223"/>
                  </a:cubicBezTo>
                  <a:close/>
                  <a:moveTo>
                    <a:pt x="606" y="257"/>
                  </a:moveTo>
                  <a:cubicBezTo>
                    <a:pt x="605" y="241"/>
                    <a:pt x="623" y="241"/>
                    <a:pt x="637" y="258"/>
                  </a:cubicBezTo>
                  <a:cubicBezTo>
                    <a:pt x="637" y="258"/>
                    <a:pt x="635" y="262"/>
                    <a:pt x="637" y="266"/>
                  </a:cubicBezTo>
                  <a:cubicBezTo>
                    <a:pt x="637" y="266"/>
                    <a:pt x="607" y="274"/>
                    <a:pt x="606" y="257"/>
                  </a:cubicBezTo>
                  <a:close/>
                  <a:moveTo>
                    <a:pt x="642" y="274"/>
                  </a:moveTo>
                  <a:cubicBezTo>
                    <a:pt x="642" y="274"/>
                    <a:pt x="642" y="310"/>
                    <a:pt x="623" y="296"/>
                  </a:cubicBezTo>
                  <a:cubicBezTo>
                    <a:pt x="605" y="284"/>
                    <a:pt x="634" y="270"/>
                    <a:pt x="637" y="270"/>
                  </a:cubicBezTo>
                  <a:cubicBezTo>
                    <a:pt x="637" y="270"/>
                    <a:pt x="639" y="273"/>
                    <a:pt x="642" y="273"/>
                  </a:cubicBezTo>
                  <a:cubicBezTo>
                    <a:pt x="645" y="274"/>
                    <a:pt x="642" y="274"/>
                    <a:pt x="642" y="274"/>
                  </a:cubicBezTo>
                  <a:close/>
                  <a:moveTo>
                    <a:pt x="645" y="270"/>
                  </a:moveTo>
                  <a:cubicBezTo>
                    <a:pt x="643" y="270"/>
                    <a:pt x="639" y="269"/>
                    <a:pt x="639" y="265"/>
                  </a:cubicBezTo>
                  <a:cubicBezTo>
                    <a:pt x="639" y="262"/>
                    <a:pt x="639" y="260"/>
                    <a:pt x="642" y="258"/>
                  </a:cubicBezTo>
                  <a:cubicBezTo>
                    <a:pt x="642" y="258"/>
                    <a:pt x="650" y="256"/>
                    <a:pt x="651" y="262"/>
                  </a:cubicBezTo>
                  <a:cubicBezTo>
                    <a:pt x="653" y="268"/>
                    <a:pt x="648" y="270"/>
                    <a:pt x="645" y="270"/>
                  </a:cubicBezTo>
                  <a:close/>
                  <a:moveTo>
                    <a:pt x="647" y="275"/>
                  </a:moveTo>
                  <a:cubicBezTo>
                    <a:pt x="651" y="275"/>
                    <a:pt x="655" y="269"/>
                    <a:pt x="655" y="269"/>
                  </a:cubicBezTo>
                  <a:cubicBezTo>
                    <a:pt x="659" y="271"/>
                    <a:pt x="685" y="284"/>
                    <a:pt x="668" y="295"/>
                  </a:cubicBezTo>
                  <a:cubicBezTo>
                    <a:pt x="651" y="306"/>
                    <a:pt x="647" y="275"/>
                    <a:pt x="647" y="275"/>
                  </a:cubicBezTo>
                  <a:close/>
                  <a:moveTo>
                    <a:pt x="649" y="307"/>
                  </a:moveTo>
                  <a:cubicBezTo>
                    <a:pt x="646" y="311"/>
                    <a:pt x="645" y="339"/>
                    <a:pt x="645" y="339"/>
                  </a:cubicBezTo>
                  <a:cubicBezTo>
                    <a:pt x="635" y="321"/>
                    <a:pt x="649" y="307"/>
                    <a:pt x="649" y="307"/>
                  </a:cubicBezTo>
                  <a:close/>
                  <a:moveTo>
                    <a:pt x="621" y="349"/>
                  </a:moveTo>
                  <a:cubicBezTo>
                    <a:pt x="624" y="367"/>
                    <a:pt x="599" y="358"/>
                    <a:pt x="597" y="358"/>
                  </a:cubicBezTo>
                  <a:cubicBezTo>
                    <a:pt x="595" y="357"/>
                    <a:pt x="599" y="352"/>
                    <a:pt x="596" y="349"/>
                  </a:cubicBezTo>
                  <a:cubicBezTo>
                    <a:pt x="596" y="349"/>
                    <a:pt x="617" y="332"/>
                    <a:pt x="621" y="349"/>
                  </a:cubicBezTo>
                  <a:close/>
                  <a:moveTo>
                    <a:pt x="601" y="380"/>
                  </a:moveTo>
                  <a:cubicBezTo>
                    <a:pt x="592" y="388"/>
                    <a:pt x="584" y="381"/>
                    <a:pt x="587" y="363"/>
                  </a:cubicBezTo>
                  <a:cubicBezTo>
                    <a:pt x="587" y="363"/>
                    <a:pt x="593" y="364"/>
                    <a:pt x="596" y="361"/>
                  </a:cubicBezTo>
                  <a:cubicBezTo>
                    <a:pt x="596" y="361"/>
                    <a:pt x="611" y="373"/>
                    <a:pt x="601" y="380"/>
                  </a:cubicBezTo>
                  <a:close/>
                  <a:moveTo>
                    <a:pt x="596" y="319"/>
                  </a:moveTo>
                  <a:cubicBezTo>
                    <a:pt x="611" y="321"/>
                    <a:pt x="597" y="342"/>
                    <a:pt x="594" y="346"/>
                  </a:cubicBezTo>
                  <a:cubicBezTo>
                    <a:pt x="594" y="346"/>
                    <a:pt x="590" y="341"/>
                    <a:pt x="585" y="343"/>
                  </a:cubicBezTo>
                  <a:cubicBezTo>
                    <a:pt x="585" y="343"/>
                    <a:pt x="581" y="317"/>
                    <a:pt x="596" y="319"/>
                  </a:cubicBezTo>
                  <a:close/>
                  <a:moveTo>
                    <a:pt x="584" y="348"/>
                  </a:moveTo>
                  <a:cubicBezTo>
                    <a:pt x="584" y="348"/>
                    <a:pt x="592" y="345"/>
                    <a:pt x="593" y="352"/>
                  </a:cubicBezTo>
                  <a:cubicBezTo>
                    <a:pt x="595" y="358"/>
                    <a:pt x="590" y="360"/>
                    <a:pt x="588" y="360"/>
                  </a:cubicBezTo>
                  <a:cubicBezTo>
                    <a:pt x="585" y="359"/>
                    <a:pt x="582" y="359"/>
                    <a:pt x="582" y="355"/>
                  </a:cubicBezTo>
                  <a:cubicBezTo>
                    <a:pt x="581" y="352"/>
                    <a:pt x="581" y="350"/>
                    <a:pt x="584" y="348"/>
                  </a:cubicBezTo>
                  <a:close/>
                  <a:moveTo>
                    <a:pt x="563" y="373"/>
                  </a:moveTo>
                  <a:cubicBezTo>
                    <a:pt x="552" y="360"/>
                    <a:pt x="578" y="355"/>
                    <a:pt x="578" y="355"/>
                  </a:cubicBezTo>
                  <a:cubicBezTo>
                    <a:pt x="578" y="355"/>
                    <a:pt x="579" y="359"/>
                    <a:pt x="583" y="361"/>
                  </a:cubicBezTo>
                  <a:cubicBezTo>
                    <a:pt x="583" y="361"/>
                    <a:pt x="575" y="387"/>
                    <a:pt x="563" y="373"/>
                  </a:cubicBezTo>
                  <a:close/>
                  <a:moveTo>
                    <a:pt x="583" y="388"/>
                  </a:moveTo>
                  <a:cubicBezTo>
                    <a:pt x="581" y="420"/>
                    <a:pt x="581" y="420"/>
                    <a:pt x="581" y="420"/>
                  </a:cubicBezTo>
                  <a:cubicBezTo>
                    <a:pt x="571" y="403"/>
                    <a:pt x="583" y="388"/>
                    <a:pt x="583" y="388"/>
                  </a:cubicBezTo>
                  <a:close/>
                  <a:moveTo>
                    <a:pt x="565" y="383"/>
                  </a:moveTo>
                  <a:cubicBezTo>
                    <a:pt x="554" y="405"/>
                    <a:pt x="554" y="405"/>
                    <a:pt x="554" y="405"/>
                  </a:cubicBezTo>
                  <a:cubicBezTo>
                    <a:pt x="555" y="390"/>
                    <a:pt x="565" y="383"/>
                    <a:pt x="565" y="383"/>
                  </a:cubicBezTo>
                  <a:close/>
                  <a:moveTo>
                    <a:pt x="560" y="334"/>
                  </a:moveTo>
                  <a:cubicBezTo>
                    <a:pt x="560" y="334"/>
                    <a:pt x="567" y="327"/>
                    <a:pt x="573" y="332"/>
                  </a:cubicBezTo>
                  <a:cubicBezTo>
                    <a:pt x="578" y="337"/>
                    <a:pt x="583" y="344"/>
                    <a:pt x="583" y="344"/>
                  </a:cubicBezTo>
                  <a:cubicBezTo>
                    <a:pt x="583" y="344"/>
                    <a:pt x="578" y="346"/>
                    <a:pt x="578" y="351"/>
                  </a:cubicBezTo>
                  <a:cubicBezTo>
                    <a:pt x="578" y="351"/>
                    <a:pt x="555" y="351"/>
                    <a:pt x="560" y="334"/>
                  </a:cubicBezTo>
                  <a:close/>
                  <a:moveTo>
                    <a:pt x="527" y="330"/>
                  </a:moveTo>
                  <a:cubicBezTo>
                    <a:pt x="527" y="330"/>
                    <a:pt x="543" y="344"/>
                    <a:pt x="550" y="344"/>
                  </a:cubicBezTo>
                  <a:cubicBezTo>
                    <a:pt x="550" y="344"/>
                    <a:pt x="535" y="349"/>
                    <a:pt x="527" y="330"/>
                  </a:cubicBezTo>
                  <a:close/>
                  <a:moveTo>
                    <a:pt x="538" y="350"/>
                  </a:moveTo>
                  <a:cubicBezTo>
                    <a:pt x="542" y="356"/>
                    <a:pt x="530" y="360"/>
                    <a:pt x="530" y="360"/>
                  </a:cubicBezTo>
                  <a:cubicBezTo>
                    <a:pt x="530" y="357"/>
                    <a:pt x="527" y="356"/>
                    <a:pt x="527" y="356"/>
                  </a:cubicBezTo>
                  <a:cubicBezTo>
                    <a:pt x="527" y="352"/>
                    <a:pt x="534" y="343"/>
                    <a:pt x="538" y="350"/>
                  </a:cubicBezTo>
                  <a:close/>
                  <a:moveTo>
                    <a:pt x="531" y="363"/>
                  </a:moveTo>
                  <a:cubicBezTo>
                    <a:pt x="541" y="360"/>
                    <a:pt x="545" y="371"/>
                    <a:pt x="539" y="374"/>
                  </a:cubicBezTo>
                  <a:cubicBezTo>
                    <a:pt x="532" y="377"/>
                    <a:pt x="530" y="367"/>
                    <a:pt x="530" y="367"/>
                  </a:cubicBezTo>
                  <a:cubicBezTo>
                    <a:pt x="532" y="366"/>
                    <a:pt x="531" y="363"/>
                    <a:pt x="531" y="363"/>
                  </a:cubicBezTo>
                  <a:close/>
                  <a:moveTo>
                    <a:pt x="527" y="369"/>
                  </a:moveTo>
                  <a:cubicBezTo>
                    <a:pt x="529" y="369"/>
                    <a:pt x="527" y="369"/>
                    <a:pt x="527" y="369"/>
                  </a:cubicBezTo>
                  <a:cubicBezTo>
                    <a:pt x="527" y="369"/>
                    <a:pt x="532" y="383"/>
                    <a:pt x="523" y="382"/>
                  </a:cubicBezTo>
                  <a:cubicBezTo>
                    <a:pt x="514" y="381"/>
                    <a:pt x="517" y="372"/>
                    <a:pt x="520" y="369"/>
                  </a:cubicBezTo>
                  <a:cubicBezTo>
                    <a:pt x="520" y="369"/>
                    <a:pt x="524" y="370"/>
                    <a:pt x="527" y="369"/>
                  </a:cubicBezTo>
                  <a:close/>
                  <a:moveTo>
                    <a:pt x="512" y="345"/>
                  </a:moveTo>
                  <a:cubicBezTo>
                    <a:pt x="521" y="339"/>
                    <a:pt x="523" y="355"/>
                    <a:pt x="523" y="355"/>
                  </a:cubicBezTo>
                  <a:cubicBezTo>
                    <a:pt x="523" y="355"/>
                    <a:pt x="520" y="356"/>
                    <a:pt x="519" y="358"/>
                  </a:cubicBezTo>
                  <a:cubicBezTo>
                    <a:pt x="519" y="358"/>
                    <a:pt x="505" y="351"/>
                    <a:pt x="512" y="345"/>
                  </a:cubicBezTo>
                  <a:close/>
                  <a:moveTo>
                    <a:pt x="504" y="367"/>
                  </a:moveTo>
                  <a:cubicBezTo>
                    <a:pt x="502" y="356"/>
                    <a:pt x="517" y="361"/>
                    <a:pt x="517" y="361"/>
                  </a:cubicBezTo>
                  <a:cubicBezTo>
                    <a:pt x="517" y="361"/>
                    <a:pt x="516" y="363"/>
                    <a:pt x="518" y="366"/>
                  </a:cubicBezTo>
                  <a:cubicBezTo>
                    <a:pt x="518" y="366"/>
                    <a:pt x="506" y="378"/>
                    <a:pt x="504" y="367"/>
                  </a:cubicBezTo>
                  <a:close/>
                  <a:moveTo>
                    <a:pt x="511" y="394"/>
                  </a:moveTo>
                  <a:cubicBezTo>
                    <a:pt x="505" y="388"/>
                    <a:pt x="513" y="381"/>
                    <a:pt x="513" y="381"/>
                  </a:cubicBezTo>
                  <a:cubicBezTo>
                    <a:pt x="516" y="387"/>
                    <a:pt x="524" y="386"/>
                    <a:pt x="525" y="387"/>
                  </a:cubicBezTo>
                  <a:cubicBezTo>
                    <a:pt x="525" y="388"/>
                    <a:pt x="524" y="394"/>
                    <a:pt x="522" y="396"/>
                  </a:cubicBezTo>
                  <a:cubicBezTo>
                    <a:pt x="520" y="398"/>
                    <a:pt x="516" y="400"/>
                    <a:pt x="511" y="394"/>
                  </a:cubicBezTo>
                  <a:close/>
                  <a:moveTo>
                    <a:pt x="542" y="400"/>
                  </a:moveTo>
                  <a:cubicBezTo>
                    <a:pt x="534" y="403"/>
                    <a:pt x="517" y="423"/>
                    <a:pt x="517" y="423"/>
                  </a:cubicBezTo>
                  <a:cubicBezTo>
                    <a:pt x="521" y="402"/>
                    <a:pt x="542" y="400"/>
                    <a:pt x="542" y="400"/>
                  </a:cubicBezTo>
                  <a:close/>
                  <a:moveTo>
                    <a:pt x="478" y="465"/>
                  </a:moveTo>
                  <a:cubicBezTo>
                    <a:pt x="476" y="450"/>
                    <a:pt x="495" y="454"/>
                    <a:pt x="501" y="459"/>
                  </a:cubicBezTo>
                  <a:cubicBezTo>
                    <a:pt x="501" y="459"/>
                    <a:pt x="498" y="463"/>
                    <a:pt x="499" y="468"/>
                  </a:cubicBezTo>
                  <a:cubicBezTo>
                    <a:pt x="499" y="468"/>
                    <a:pt x="480" y="480"/>
                    <a:pt x="478" y="465"/>
                  </a:cubicBezTo>
                  <a:close/>
                  <a:moveTo>
                    <a:pt x="485" y="512"/>
                  </a:moveTo>
                  <a:cubicBezTo>
                    <a:pt x="506" y="499"/>
                    <a:pt x="511" y="531"/>
                    <a:pt x="508" y="541"/>
                  </a:cubicBezTo>
                  <a:cubicBezTo>
                    <a:pt x="508" y="541"/>
                    <a:pt x="501" y="540"/>
                    <a:pt x="498" y="545"/>
                  </a:cubicBezTo>
                  <a:cubicBezTo>
                    <a:pt x="498" y="545"/>
                    <a:pt x="466" y="524"/>
                    <a:pt x="485" y="512"/>
                  </a:cubicBezTo>
                  <a:close/>
                  <a:moveTo>
                    <a:pt x="426" y="552"/>
                  </a:moveTo>
                  <a:cubicBezTo>
                    <a:pt x="426" y="552"/>
                    <a:pt x="434" y="534"/>
                    <a:pt x="450" y="533"/>
                  </a:cubicBezTo>
                  <a:cubicBezTo>
                    <a:pt x="450" y="533"/>
                    <a:pt x="433" y="544"/>
                    <a:pt x="426" y="552"/>
                  </a:cubicBezTo>
                  <a:close/>
                  <a:moveTo>
                    <a:pt x="460" y="531"/>
                  </a:moveTo>
                  <a:cubicBezTo>
                    <a:pt x="475" y="538"/>
                    <a:pt x="475" y="538"/>
                    <a:pt x="475" y="538"/>
                  </a:cubicBezTo>
                  <a:cubicBezTo>
                    <a:pt x="468" y="537"/>
                    <a:pt x="459" y="536"/>
                    <a:pt x="455" y="541"/>
                  </a:cubicBezTo>
                  <a:cubicBezTo>
                    <a:pt x="457" y="536"/>
                    <a:pt x="460" y="531"/>
                    <a:pt x="460" y="531"/>
                  </a:cubicBezTo>
                  <a:close/>
                  <a:moveTo>
                    <a:pt x="428" y="589"/>
                  </a:moveTo>
                  <a:cubicBezTo>
                    <a:pt x="428" y="589"/>
                    <a:pt x="439" y="571"/>
                    <a:pt x="458" y="575"/>
                  </a:cubicBezTo>
                  <a:lnTo>
                    <a:pt x="428" y="589"/>
                  </a:lnTo>
                  <a:close/>
                  <a:moveTo>
                    <a:pt x="448" y="636"/>
                  </a:moveTo>
                  <a:cubicBezTo>
                    <a:pt x="442" y="613"/>
                    <a:pt x="472" y="595"/>
                    <a:pt x="472" y="595"/>
                  </a:cubicBezTo>
                  <a:cubicBezTo>
                    <a:pt x="469" y="598"/>
                    <a:pt x="448" y="636"/>
                    <a:pt x="448" y="636"/>
                  </a:cubicBezTo>
                  <a:close/>
                  <a:moveTo>
                    <a:pt x="461" y="564"/>
                  </a:moveTo>
                  <a:cubicBezTo>
                    <a:pt x="454" y="540"/>
                    <a:pt x="480" y="544"/>
                    <a:pt x="484" y="545"/>
                  </a:cubicBezTo>
                  <a:cubicBezTo>
                    <a:pt x="487" y="546"/>
                    <a:pt x="495" y="549"/>
                    <a:pt x="495" y="549"/>
                  </a:cubicBezTo>
                  <a:cubicBezTo>
                    <a:pt x="495" y="549"/>
                    <a:pt x="492" y="556"/>
                    <a:pt x="495" y="561"/>
                  </a:cubicBezTo>
                  <a:cubicBezTo>
                    <a:pt x="495" y="561"/>
                    <a:pt x="467" y="584"/>
                    <a:pt x="461" y="564"/>
                  </a:cubicBezTo>
                  <a:close/>
                  <a:moveTo>
                    <a:pt x="499" y="602"/>
                  </a:moveTo>
                  <a:cubicBezTo>
                    <a:pt x="477" y="598"/>
                    <a:pt x="500" y="566"/>
                    <a:pt x="500" y="566"/>
                  </a:cubicBezTo>
                  <a:cubicBezTo>
                    <a:pt x="500" y="566"/>
                    <a:pt x="506" y="569"/>
                    <a:pt x="511" y="567"/>
                  </a:cubicBezTo>
                  <a:cubicBezTo>
                    <a:pt x="511" y="567"/>
                    <a:pt x="524" y="605"/>
                    <a:pt x="499" y="602"/>
                  </a:cubicBezTo>
                  <a:close/>
                  <a:moveTo>
                    <a:pt x="589" y="548"/>
                  </a:moveTo>
                  <a:cubicBezTo>
                    <a:pt x="589" y="548"/>
                    <a:pt x="561" y="544"/>
                    <a:pt x="546" y="549"/>
                  </a:cubicBezTo>
                  <a:cubicBezTo>
                    <a:pt x="546" y="549"/>
                    <a:pt x="565" y="534"/>
                    <a:pt x="589" y="548"/>
                  </a:cubicBezTo>
                  <a:close/>
                  <a:moveTo>
                    <a:pt x="541" y="585"/>
                  </a:moveTo>
                  <a:cubicBezTo>
                    <a:pt x="525" y="590"/>
                    <a:pt x="516" y="563"/>
                    <a:pt x="516" y="563"/>
                  </a:cubicBezTo>
                  <a:cubicBezTo>
                    <a:pt x="520" y="560"/>
                    <a:pt x="522" y="555"/>
                    <a:pt x="522" y="555"/>
                  </a:cubicBezTo>
                  <a:cubicBezTo>
                    <a:pt x="522" y="555"/>
                    <a:pt x="541" y="557"/>
                    <a:pt x="546" y="561"/>
                  </a:cubicBezTo>
                  <a:cubicBezTo>
                    <a:pt x="549" y="563"/>
                    <a:pt x="558" y="579"/>
                    <a:pt x="541" y="585"/>
                  </a:cubicBezTo>
                  <a:close/>
                  <a:moveTo>
                    <a:pt x="543" y="522"/>
                  </a:moveTo>
                  <a:cubicBezTo>
                    <a:pt x="556" y="541"/>
                    <a:pt x="521" y="551"/>
                    <a:pt x="521" y="551"/>
                  </a:cubicBezTo>
                  <a:cubicBezTo>
                    <a:pt x="520" y="544"/>
                    <a:pt x="514" y="542"/>
                    <a:pt x="514" y="542"/>
                  </a:cubicBezTo>
                  <a:cubicBezTo>
                    <a:pt x="515" y="537"/>
                    <a:pt x="531" y="502"/>
                    <a:pt x="543" y="522"/>
                  </a:cubicBezTo>
                  <a:close/>
                  <a:moveTo>
                    <a:pt x="514" y="553"/>
                  </a:moveTo>
                  <a:cubicBezTo>
                    <a:pt x="516" y="559"/>
                    <a:pt x="511" y="561"/>
                    <a:pt x="508" y="561"/>
                  </a:cubicBezTo>
                  <a:cubicBezTo>
                    <a:pt x="506" y="561"/>
                    <a:pt x="502" y="560"/>
                    <a:pt x="502" y="556"/>
                  </a:cubicBezTo>
                  <a:cubicBezTo>
                    <a:pt x="502" y="553"/>
                    <a:pt x="502" y="552"/>
                    <a:pt x="505" y="550"/>
                  </a:cubicBezTo>
                  <a:cubicBezTo>
                    <a:pt x="505" y="550"/>
                    <a:pt x="513" y="547"/>
                    <a:pt x="514" y="553"/>
                  </a:cubicBezTo>
                  <a:close/>
                  <a:moveTo>
                    <a:pt x="499" y="494"/>
                  </a:moveTo>
                  <a:cubicBezTo>
                    <a:pt x="484" y="490"/>
                    <a:pt x="501" y="473"/>
                    <a:pt x="501" y="473"/>
                  </a:cubicBezTo>
                  <a:cubicBezTo>
                    <a:pt x="501" y="473"/>
                    <a:pt x="505" y="477"/>
                    <a:pt x="510" y="476"/>
                  </a:cubicBezTo>
                  <a:cubicBezTo>
                    <a:pt x="510" y="476"/>
                    <a:pt x="515" y="499"/>
                    <a:pt x="499" y="494"/>
                  </a:cubicBezTo>
                  <a:close/>
                  <a:moveTo>
                    <a:pt x="513" y="453"/>
                  </a:moveTo>
                  <a:cubicBezTo>
                    <a:pt x="513" y="453"/>
                    <a:pt x="506" y="451"/>
                    <a:pt x="504" y="455"/>
                  </a:cubicBezTo>
                  <a:cubicBezTo>
                    <a:pt x="504" y="455"/>
                    <a:pt x="485" y="436"/>
                    <a:pt x="503" y="432"/>
                  </a:cubicBezTo>
                  <a:cubicBezTo>
                    <a:pt x="519" y="428"/>
                    <a:pt x="513" y="453"/>
                    <a:pt x="513" y="453"/>
                  </a:cubicBezTo>
                  <a:close/>
                  <a:moveTo>
                    <a:pt x="531" y="489"/>
                  </a:moveTo>
                  <a:cubicBezTo>
                    <a:pt x="519" y="498"/>
                    <a:pt x="515" y="475"/>
                    <a:pt x="515" y="475"/>
                  </a:cubicBezTo>
                  <a:cubicBezTo>
                    <a:pt x="519" y="473"/>
                    <a:pt x="521" y="467"/>
                    <a:pt x="521" y="467"/>
                  </a:cubicBezTo>
                  <a:cubicBezTo>
                    <a:pt x="532" y="468"/>
                    <a:pt x="544" y="479"/>
                    <a:pt x="531" y="489"/>
                  </a:cubicBezTo>
                  <a:close/>
                  <a:moveTo>
                    <a:pt x="520" y="464"/>
                  </a:moveTo>
                  <a:cubicBezTo>
                    <a:pt x="521" y="459"/>
                    <a:pt x="516" y="454"/>
                    <a:pt x="516" y="454"/>
                  </a:cubicBezTo>
                  <a:cubicBezTo>
                    <a:pt x="519" y="449"/>
                    <a:pt x="534" y="438"/>
                    <a:pt x="538" y="451"/>
                  </a:cubicBezTo>
                  <a:cubicBezTo>
                    <a:pt x="542" y="464"/>
                    <a:pt x="520" y="464"/>
                    <a:pt x="520" y="464"/>
                  </a:cubicBezTo>
                  <a:close/>
                  <a:moveTo>
                    <a:pt x="572" y="449"/>
                  </a:moveTo>
                  <a:cubicBezTo>
                    <a:pt x="570" y="459"/>
                    <a:pt x="565" y="463"/>
                    <a:pt x="558" y="463"/>
                  </a:cubicBezTo>
                  <a:cubicBezTo>
                    <a:pt x="551" y="462"/>
                    <a:pt x="545" y="453"/>
                    <a:pt x="547" y="447"/>
                  </a:cubicBezTo>
                  <a:cubicBezTo>
                    <a:pt x="548" y="442"/>
                    <a:pt x="551" y="437"/>
                    <a:pt x="559" y="436"/>
                  </a:cubicBezTo>
                  <a:cubicBezTo>
                    <a:pt x="560" y="436"/>
                    <a:pt x="561" y="436"/>
                    <a:pt x="563" y="437"/>
                  </a:cubicBezTo>
                  <a:cubicBezTo>
                    <a:pt x="566" y="438"/>
                    <a:pt x="573" y="442"/>
                    <a:pt x="572" y="449"/>
                  </a:cubicBezTo>
                  <a:close/>
                  <a:moveTo>
                    <a:pt x="588" y="486"/>
                  </a:moveTo>
                  <a:cubicBezTo>
                    <a:pt x="602" y="460"/>
                    <a:pt x="629" y="462"/>
                    <a:pt x="629" y="462"/>
                  </a:cubicBezTo>
                  <a:cubicBezTo>
                    <a:pt x="610" y="463"/>
                    <a:pt x="588" y="486"/>
                    <a:pt x="588" y="486"/>
                  </a:cubicBezTo>
                  <a:close/>
                  <a:moveTo>
                    <a:pt x="624" y="520"/>
                  </a:moveTo>
                  <a:cubicBezTo>
                    <a:pt x="614" y="498"/>
                    <a:pt x="630" y="483"/>
                    <a:pt x="630" y="483"/>
                  </a:cubicBezTo>
                  <a:cubicBezTo>
                    <a:pt x="625" y="491"/>
                    <a:pt x="624" y="520"/>
                    <a:pt x="624" y="520"/>
                  </a:cubicBezTo>
                  <a:close/>
                  <a:moveTo>
                    <a:pt x="616" y="433"/>
                  </a:moveTo>
                  <a:cubicBezTo>
                    <a:pt x="609" y="414"/>
                    <a:pt x="644" y="415"/>
                    <a:pt x="644" y="415"/>
                  </a:cubicBezTo>
                  <a:cubicBezTo>
                    <a:pt x="644" y="415"/>
                    <a:pt x="644" y="425"/>
                    <a:pt x="649" y="427"/>
                  </a:cubicBezTo>
                  <a:cubicBezTo>
                    <a:pt x="649" y="427"/>
                    <a:pt x="626" y="457"/>
                    <a:pt x="616" y="433"/>
                  </a:cubicBezTo>
                  <a:close/>
                  <a:moveTo>
                    <a:pt x="645" y="409"/>
                  </a:moveTo>
                  <a:cubicBezTo>
                    <a:pt x="645" y="409"/>
                    <a:pt x="612" y="398"/>
                    <a:pt x="627" y="381"/>
                  </a:cubicBezTo>
                  <a:cubicBezTo>
                    <a:pt x="645" y="361"/>
                    <a:pt x="655" y="403"/>
                    <a:pt x="655" y="403"/>
                  </a:cubicBezTo>
                  <a:cubicBezTo>
                    <a:pt x="648" y="403"/>
                    <a:pt x="645" y="409"/>
                    <a:pt x="645" y="409"/>
                  </a:cubicBezTo>
                  <a:close/>
                  <a:moveTo>
                    <a:pt x="663" y="413"/>
                  </a:moveTo>
                  <a:cubicBezTo>
                    <a:pt x="665" y="420"/>
                    <a:pt x="660" y="422"/>
                    <a:pt x="657" y="422"/>
                  </a:cubicBezTo>
                  <a:cubicBezTo>
                    <a:pt x="655" y="421"/>
                    <a:pt x="651" y="420"/>
                    <a:pt x="651" y="417"/>
                  </a:cubicBezTo>
                  <a:cubicBezTo>
                    <a:pt x="651" y="413"/>
                    <a:pt x="651" y="412"/>
                    <a:pt x="654" y="410"/>
                  </a:cubicBezTo>
                  <a:cubicBezTo>
                    <a:pt x="654" y="410"/>
                    <a:pt x="661" y="407"/>
                    <a:pt x="663" y="413"/>
                  </a:cubicBezTo>
                  <a:close/>
                  <a:moveTo>
                    <a:pt x="662" y="461"/>
                  </a:moveTo>
                  <a:cubicBezTo>
                    <a:pt x="640" y="464"/>
                    <a:pt x="655" y="428"/>
                    <a:pt x="655" y="428"/>
                  </a:cubicBezTo>
                  <a:cubicBezTo>
                    <a:pt x="655" y="428"/>
                    <a:pt x="658" y="430"/>
                    <a:pt x="664" y="427"/>
                  </a:cubicBezTo>
                  <a:cubicBezTo>
                    <a:pt x="664" y="427"/>
                    <a:pt x="686" y="458"/>
                    <a:pt x="662" y="461"/>
                  </a:cubicBezTo>
                  <a:close/>
                  <a:moveTo>
                    <a:pt x="703" y="425"/>
                  </a:moveTo>
                  <a:cubicBezTo>
                    <a:pt x="700" y="447"/>
                    <a:pt x="668" y="425"/>
                    <a:pt x="668" y="425"/>
                  </a:cubicBezTo>
                  <a:cubicBezTo>
                    <a:pt x="668" y="425"/>
                    <a:pt x="673" y="422"/>
                    <a:pt x="672" y="412"/>
                  </a:cubicBezTo>
                  <a:cubicBezTo>
                    <a:pt x="672" y="412"/>
                    <a:pt x="706" y="403"/>
                    <a:pt x="703" y="425"/>
                  </a:cubicBezTo>
                  <a:close/>
                  <a:moveTo>
                    <a:pt x="670" y="406"/>
                  </a:moveTo>
                  <a:cubicBezTo>
                    <a:pt x="667" y="400"/>
                    <a:pt x="661" y="401"/>
                    <a:pt x="661" y="401"/>
                  </a:cubicBezTo>
                  <a:cubicBezTo>
                    <a:pt x="661" y="401"/>
                    <a:pt x="662" y="363"/>
                    <a:pt x="682" y="376"/>
                  </a:cubicBezTo>
                  <a:cubicBezTo>
                    <a:pt x="703" y="390"/>
                    <a:pt x="670" y="406"/>
                    <a:pt x="670" y="406"/>
                  </a:cubicBezTo>
                  <a:close/>
                  <a:moveTo>
                    <a:pt x="695" y="373"/>
                  </a:moveTo>
                  <a:cubicBezTo>
                    <a:pt x="695" y="373"/>
                    <a:pt x="690" y="365"/>
                    <a:pt x="683" y="366"/>
                  </a:cubicBezTo>
                  <a:cubicBezTo>
                    <a:pt x="683" y="360"/>
                    <a:pt x="683" y="360"/>
                    <a:pt x="683" y="360"/>
                  </a:cubicBezTo>
                  <a:cubicBezTo>
                    <a:pt x="683" y="360"/>
                    <a:pt x="689" y="354"/>
                    <a:pt x="686" y="347"/>
                  </a:cubicBezTo>
                  <a:cubicBezTo>
                    <a:pt x="684" y="340"/>
                    <a:pt x="680" y="338"/>
                    <a:pt x="674" y="337"/>
                  </a:cubicBezTo>
                  <a:cubicBezTo>
                    <a:pt x="668" y="337"/>
                    <a:pt x="664" y="344"/>
                    <a:pt x="663" y="349"/>
                  </a:cubicBezTo>
                  <a:cubicBezTo>
                    <a:pt x="663" y="354"/>
                    <a:pt x="667" y="355"/>
                    <a:pt x="667" y="355"/>
                  </a:cubicBezTo>
                  <a:cubicBezTo>
                    <a:pt x="667" y="363"/>
                    <a:pt x="667" y="363"/>
                    <a:pt x="667" y="363"/>
                  </a:cubicBezTo>
                  <a:cubicBezTo>
                    <a:pt x="667" y="363"/>
                    <a:pt x="656" y="374"/>
                    <a:pt x="657" y="388"/>
                  </a:cubicBezTo>
                  <a:cubicBezTo>
                    <a:pt x="657" y="388"/>
                    <a:pt x="642" y="350"/>
                    <a:pt x="620" y="373"/>
                  </a:cubicBezTo>
                  <a:cubicBezTo>
                    <a:pt x="597" y="396"/>
                    <a:pt x="633" y="409"/>
                    <a:pt x="633" y="409"/>
                  </a:cubicBezTo>
                  <a:cubicBezTo>
                    <a:pt x="633" y="409"/>
                    <a:pt x="597" y="406"/>
                    <a:pt x="605" y="438"/>
                  </a:cubicBezTo>
                  <a:cubicBezTo>
                    <a:pt x="612" y="470"/>
                    <a:pt x="643" y="441"/>
                    <a:pt x="643" y="441"/>
                  </a:cubicBezTo>
                  <a:cubicBezTo>
                    <a:pt x="643" y="441"/>
                    <a:pt x="640" y="449"/>
                    <a:pt x="641" y="457"/>
                  </a:cubicBezTo>
                  <a:cubicBezTo>
                    <a:pt x="636" y="456"/>
                    <a:pt x="616" y="453"/>
                    <a:pt x="603" y="462"/>
                  </a:cubicBezTo>
                  <a:cubicBezTo>
                    <a:pt x="603" y="462"/>
                    <a:pt x="592" y="461"/>
                    <a:pt x="591" y="458"/>
                  </a:cubicBezTo>
                  <a:cubicBezTo>
                    <a:pt x="591" y="455"/>
                    <a:pt x="588" y="442"/>
                    <a:pt x="588" y="442"/>
                  </a:cubicBezTo>
                  <a:cubicBezTo>
                    <a:pt x="586" y="459"/>
                    <a:pt x="586" y="459"/>
                    <a:pt x="586" y="459"/>
                  </a:cubicBezTo>
                  <a:cubicBezTo>
                    <a:pt x="580" y="456"/>
                    <a:pt x="580" y="456"/>
                    <a:pt x="580" y="456"/>
                  </a:cubicBezTo>
                  <a:cubicBezTo>
                    <a:pt x="580" y="456"/>
                    <a:pt x="579" y="433"/>
                    <a:pt x="564" y="432"/>
                  </a:cubicBezTo>
                  <a:cubicBezTo>
                    <a:pt x="549" y="430"/>
                    <a:pt x="543" y="444"/>
                    <a:pt x="543" y="444"/>
                  </a:cubicBezTo>
                  <a:cubicBezTo>
                    <a:pt x="543" y="444"/>
                    <a:pt x="534" y="435"/>
                    <a:pt x="528" y="439"/>
                  </a:cubicBezTo>
                  <a:cubicBezTo>
                    <a:pt x="522" y="443"/>
                    <a:pt x="519" y="446"/>
                    <a:pt x="519" y="446"/>
                  </a:cubicBezTo>
                  <a:cubicBezTo>
                    <a:pt x="518" y="437"/>
                    <a:pt x="518" y="437"/>
                    <a:pt x="518" y="437"/>
                  </a:cubicBezTo>
                  <a:cubicBezTo>
                    <a:pt x="518" y="437"/>
                    <a:pt x="529" y="434"/>
                    <a:pt x="532" y="428"/>
                  </a:cubicBezTo>
                  <a:cubicBezTo>
                    <a:pt x="535" y="423"/>
                    <a:pt x="547" y="398"/>
                    <a:pt x="547" y="398"/>
                  </a:cubicBezTo>
                  <a:cubicBezTo>
                    <a:pt x="536" y="396"/>
                    <a:pt x="536" y="396"/>
                    <a:pt x="536" y="396"/>
                  </a:cubicBezTo>
                  <a:cubicBezTo>
                    <a:pt x="530" y="389"/>
                    <a:pt x="530" y="389"/>
                    <a:pt x="530" y="389"/>
                  </a:cubicBezTo>
                  <a:cubicBezTo>
                    <a:pt x="527" y="386"/>
                    <a:pt x="527" y="386"/>
                    <a:pt x="527" y="386"/>
                  </a:cubicBezTo>
                  <a:cubicBezTo>
                    <a:pt x="527" y="386"/>
                    <a:pt x="532" y="382"/>
                    <a:pt x="531" y="375"/>
                  </a:cubicBezTo>
                  <a:cubicBezTo>
                    <a:pt x="531" y="375"/>
                    <a:pt x="536" y="382"/>
                    <a:pt x="542" y="376"/>
                  </a:cubicBezTo>
                  <a:cubicBezTo>
                    <a:pt x="549" y="369"/>
                    <a:pt x="546" y="362"/>
                    <a:pt x="540" y="360"/>
                  </a:cubicBezTo>
                  <a:cubicBezTo>
                    <a:pt x="540" y="360"/>
                    <a:pt x="542" y="355"/>
                    <a:pt x="542" y="350"/>
                  </a:cubicBezTo>
                  <a:cubicBezTo>
                    <a:pt x="555" y="347"/>
                    <a:pt x="555" y="347"/>
                    <a:pt x="555" y="347"/>
                  </a:cubicBezTo>
                  <a:cubicBezTo>
                    <a:pt x="555" y="347"/>
                    <a:pt x="564" y="353"/>
                    <a:pt x="568" y="353"/>
                  </a:cubicBezTo>
                  <a:cubicBezTo>
                    <a:pt x="568" y="353"/>
                    <a:pt x="554" y="356"/>
                    <a:pt x="553" y="365"/>
                  </a:cubicBezTo>
                  <a:cubicBezTo>
                    <a:pt x="553" y="374"/>
                    <a:pt x="559" y="381"/>
                    <a:pt x="559" y="381"/>
                  </a:cubicBezTo>
                  <a:cubicBezTo>
                    <a:pt x="559" y="381"/>
                    <a:pt x="549" y="402"/>
                    <a:pt x="550" y="415"/>
                  </a:cubicBezTo>
                  <a:cubicBezTo>
                    <a:pt x="571" y="400"/>
                    <a:pt x="571" y="400"/>
                    <a:pt x="571" y="400"/>
                  </a:cubicBezTo>
                  <a:cubicBezTo>
                    <a:pt x="571" y="400"/>
                    <a:pt x="575" y="425"/>
                    <a:pt x="584" y="434"/>
                  </a:cubicBezTo>
                  <a:cubicBezTo>
                    <a:pt x="584" y="434"/>
                    <a:pt x="588" y="421"/>
                    <a:pt x="590" y="413"/>
                  </a:cubicBezTo>
                  <a:cubicBezTo>
                    <a:pt x="593" y="406"/>
                    <a:pt x="595" y="397"/>
                    <a:pt x="593" y="392"/>
                  </a:cubicBezTo>
                  <a:cubicBezTo>
                    <a:pt x="593" y="392"/>
                    <a:pt x="594" y="390"/>
                    <a:pt x="604" y="387"/>
                  </a:cubicBezTo>
                  <a:cubicBezTo>
                    <a:pt x="613" y="384"/>
                    <a:pt x="615" y="374"/>
                    <a:pt x="604" y="365"/>
                  </a:cubicBezTo>
                  <a:cubicBezTo>
                    <a:pt x="604" y="365"/>
                    <a:pt x="616" y="369"/>
                    <a:pt x="623" y="365"/>
                  </a:cubicBezTo>
                  <a:cubicBezTo>
                    <a:pt x="630" y="360"/>
                    <a:pt x="627" y="340"/>
                    <a:pt x="623" y="337"/>
                  </a:cubicBezTo>
                  <a:cubicBezTo>
                    <a:pt x="636" y="327"/>
                    <a:pt x="636" y="327"/>
                    <a:pt x="636" y="327"/>
                  </a:cubicBezTo>
                  <a:cubicBezTo>
                    <a:pt x="636" y="327"/>
                    <a:pt x="638" y="343"/>
                    <a:pt x="646" y="351"/>
                  </a:cubicBezTo>
                  <a:cubicBezTo>
                    <a:pt x="646" y="351"/>
                    <a:pt x="651" y="341"/>
                    <a:pt x="655" y="333"/>
                  </a:cubicBezTo>
                  <a:cubicBezTo>
                    <a:pt x="658" y="324"/>
                    <a:pt x="660" y="309"/>
                    <a:pt x="660" y="309"/>
                  </a:cubicBezTo>
                  <a:cubicBezTo>
                    <a:pt x="660" y="309"/>
                    <a:pt x="669" y="309"/>
                    <a:pt x="678" y="302"/>
                  </a:cubicBezTo>
                  <a:cubicBezTo>
                    <a:pt x="683" y="323"/>
                    <a:pt x="705" y="310"/>
                    <a:pt x="705" y="310"/>
                  </a:cubicBezTo>
                  <a:cubicBezTo>
                    <a:pt x="705" y="310"/>
                    <a:pt x="682" y="335"/>
                    <a:pt x="710" y="341"/>
                  </a:cubicBezTo>
                  <a:cubicBezTo>
                    <a:pt x="713" y="341"/>
                    <a:pt x="715" y="341"/>
                    <a:pt x="717" y="341"/>
                  </a:cubicBezTo>
                  <a:cubicBezTo>
                    <a:pt x="714" y="343"/>
                    <a:pt x="711" y="345"/>
                    <a:pt x="710" y="348"/>
                  </a:cubicBezTo>
                  <a:cubicBezTo>
                    <a:pt x="699" y="363"/>
                    <a:pt x="695" y="373"/>
                    <a:pt x="695" y="373"/>
                  </a:cubicBezTo>
                  <a:close/>
                  <a:moveTo>
                    <a:pt x="714" y="288"/>
                  </a:moveTo>
                  <a:cubicBezTo>
                    <a:pt x="708" y="282"/>
                    <a:pt x="694" y="265"/>
                    <a:pt x="711" y="259"/>
                  </a:cubicBezTo>
                  <a:cubicBezTo>
                    <a:pt x="728" y="254"/>
                    <a:pt x="723" y="285"/>
                    <a:pt x="723" y="285"/>
                  </a:cubicBezTo>
                  <a:cubicBezTo>
                    <a:pt x="716" y="282"/>
                    <a:pt x="714" y="288"/>
                    <a:pt x="714" y="288"/>
                  </a:cubicBezTo>
                  <a:close/>
                  <a:moveTo>
                    <a:pt x="725" y="307"/>
                  </a:moveTo>
                  <a:cubicBezTo>
                    <a:pt x="725" y="307"/>
                    <a:pt x="730" y="333"/>
                    <a:pt x="714" y="331"/>
                  </a:cubicBezTo>
                  <a:cubicBezTo>
                    <a:pt x="699" y="329"/>
                    <a:pt x="714" y="305"/>
                    <a:pt x="714" y="305"/>
                  </a:cubicBezTo>
                  <a:cubicBezTo>
                    <a:pt x="714" y="305"/>
                    <a:pt x="719" y="309"/>
                    <a:pt x="725" y="307"/>
                  </a:cubicBezTo>
                  <a:close/>
                  <a:moveTo>
                    <a:pt x="711" y="292"/>
                  </a:moveTo>
                  <a:cubicBezTo>
                    <a:pt x="711" y="292"/>
                    <a:pt x="710" y="298"/>
                    <a:pt x="712" y="301"/>
                  </a:cubicBezTo>
                  <a:cubicBezTo>
                    <a:pt x="714" y="304"/>
                    <a:pt x="691" y="315"/>
                    <a:pt x="685" y="298"/>
                  </a:cubicBezTo>
                  <a:cubicBezTo>
                    <a:pt x="679" y="281"/>
                    <a:pt x="705" y="286"/>
                    <a:pt x="711" y="292"/>
                  </a:cubicBezTo>
                  <a:close/>
                  <a:moveTo>
                    <a:pt x="741" y="340"/>
                  </a:moveTo>
                  <a:cubicBezTo>
                    <a:pt x="729" y="343"/>
                    <a:pt x="701" y="372"/>
                    <a:pt x="701" y="372"/>
                  </a:cubicBezTo>
                  <a:cubicBezTo>
                    <a:pt x="710" y="343"/>
                    <a:pt x="741" y="340"/>
                    <a:pt x="741" y="340"/>
                  </a:cubicBezTo>
                  <a:close/>
                  <a:moveTo>
                    <a:pt x="723" y="302"/>
                  </a:moveTo>
                  <a:cubicBezTo>
                    <a:pt x="720" y="302"/>
                    <a:pt x="717" y="301"/>
                    <a:pt x="717" y="298"/>
                  </a:cubicBezTo>
                  <a:cubicBezTo>
                    <a:pt x="717" y="294"/>
                    <a:pt x="717" y="293"/>
                    <a:pt x="719" y="291"/>
                  </a:cubicBezTo>
                  <a:cubicBezTo>
                    <a:pt x="719" y="291"/>
                    <a:pt x="727" y="288"/>
                    <a:pt x="729" y="294"/>
                  </a:cubicBezTo>
                  <a:cubicBezTo>
                    <a:pt x="730" y="301"/>
                    <a:pt x="725" y="303"/>
                    <a:pt x="723" y="302"/>
                  </a:cubicBezTo>
                  <a:close/>
                  <a:moveTo>
                    <a:pt x="750" y="317"/>
                  </a:moveTo>
                  <a:cubicBezTo>
                    <a:pt x="738" y="326"/>
                    <a:pt x="732" y="306"/>
                    <a:pt x="732" y="306"/>
                  </a:cubicBezTo>
                  <a:cubicBezTo>
                    <a:pt x="737" y="306"/>
                    <a:pt x="737" y="299"/>
                    <a:pt x="737" y="299"/>
                  </a:cubicBezTo>
                  <a:cubicBezTo>
                    <a:pt x="746" y="299"/>
                    <a:pt x="763" y="309"/>
                    <a:pt x="750" y="317"/>
                  </a:cubicBezTo>
                  <a:close/>
                  <a:moveTo>
                    <a:pt x="734" y="294"/>
                  </a:moveTo>
                  <a:cubicBezTo>
                    <a:pt x="733" y="284"/>
                    <a:pt x="727" y="285"/>
                    <a:pt x="727" y="285"/>
                  </a:cubicBezTo>
                  <a:cubicBezTo>
                    <a:pt x="727" y="285"/>
                    <a:pt x="738" y="255"/>
                    <a:pt x="750" y="272"/>
                  </a:cubicBezTo>
                  <a:cubicBezTo>
                    <a:pt x="762" y="289"/>
                    <a:pt x="734" y="294"/>
                    <a:pt x="734" y="294"/>
                  </a:cubicBezTo>
                  <a:close/>
                  <a:moveTo>
                    <a:pt x="757" y="262"/>
                  </a:moveTo>
                  <a:cubicBezTo>
                    <a:pt x="741" y="249"/>
                    <a:pt x="726" y="276"/>
                    <a:pt x="726" y="276"/>
                  </a:cubicBezTo>
                  <a:cubicBezTo>
                    <a:pt x="726" y="276"/>
                    <a:pt x="730" y="245"/>
                    <a:pt x="707" y="253"/>
                  </a:cubicBezTo>
                  <a:cubicBezTo>
                    <a:pt x="683" y="261"/>
                    <a:pt x="704" y="285"/>
                    <a:pt x="704" y="285"/>
                  </a:cubicBezTo>
                  <a:cubicBezTo>
                    <a:pt x="704" y="285"/>
                    <a:pt x="692" y="277"/>
                    <a:pt x="684" y="280"/>
                  </a:cubicBezTo>
                  <a:cubicBezTo>
                    <a:pt x="669" y="270"/>
                    <a:pt x="669" y="270"/>
                    <a:pt x="669" y="270"/>
                  </a:cubicBezTo>
                  <a:cubicBezTo>
                    <a:pt x="669" y="270"/>
                    <a:pt x="695" y="274"/>
                    <a:pt x="692" y="254"/>
                  </a:cubicBezTo>
                  <a:cubicBezTo>
                    <a:pt x="692" y="254"/>
                    <a:pt x="692" y="242"/>
                    <a:pt x="686" y="238"/>
                  </a:cubicBezTo>
                  <a:cubicBezTo>
                    <a:pt x="686" y="238"/>
                    <a:pt x="694" y="229"/>
                    <a:pt x="697" y="219"/>
                  </a:cubicBezTo>
                  <a:cubicBezTo>
                    <a:pt x="704" y="219"/>
                    <a:pt x="713" y="218"/>
                    <a:pt x="723" y="216"/>
                  </a:cubicBezTo>
                  <a:cubicBezTo>
                    <a:pt x="723" y="216"/>
                    <a:pt x="701" y="231"/>
                    <a:pt x="719" y="242"/>
                  </a:cubicBezTo>
                  <a:cubicBezTo>
                    <a:pt x="736" y="253"/>
                    <a:pt x="744" y="231"/>
                    <a:pt x="744" y="231"/>
                  </a:cubicBezTo>
                  <a:cubicBezTo>
                    <a:pt x="744" y="231"/>
                    <a:pt x="746" y="235"/>
                    <a:pt x="749" y="239"/>
                  </a:cubicBezTo>
                  <a:cubicBezTo>
                    <a:pt x="749" y="239"/>
                    <a:pt x="747" y="250"/>
                    <a:pt x="753" y="257"/>
                  </a:cubicBezTo>
                  <a:cubicBezTo>
                    <a:pt x="754" y="259"/>
                    <a:pt x="756" y="260"/>
                    <a:pt x="757" y="262"/>
                  </a:cubicBezTo>
                  <a:cubicBezTo>
                    <a:pt x="757" y="262"/>
                    <a:pt x="757" y="262"/>
                    <a:pt x="757" y="262"/>
                  </a:cubicBezTo>
                  <a:close/>
                  <a:moveTo>
                    <a:pt x="763" y="236"/>
                  </a:moveTo>
                  <a:cubicBezTo>
                    <a:pt x="753" y="243"/>
                    <a:pt x="749" y="233"/>
                    <a:pt x="746" y="221"/>
                  </a:cubicBezTo>
                  <a:cubicBezTo>
                    <a:pt x="746" y="221"/>
                    <a:pt x="752" y="221"/>
                    <a:pt x="754" y="216"/>
                  </a:cubicBezTo>
                  <a:cubicBezTo>
                    <a:pt x="754" y="216"/>
                    <a:pt x="775" y="227"/>
                    <a:pt x="763" y="236"/>
                  </a:cubicBezTo>
                  <a:close/>
                  <a:moveTo>
                    <a:pt x="756" y="210"/>
                  </a:moveTo>
                  <a:cubicBezTo>
                    <a:pt x="757" y="205"/>
                    <a:pt x="754" y="201"/>
                    <a:pt x="754" y="201"/>
                  </a:cubicBezTo>
                  <a:cubicBezTo>
                    <a:pt x="755" y="193"/>
                    <a:pt x="772" y="185"/>
                    <a:pt x="774" y="200"/>
                  </a:cubicBezTo>
                  <a:cubicBezTo>
                    <a:pt x="776" y="214"/>
                    <a:pt x="756" y="210"/>
                    <a:pt x="756" y="210"/>
                  </a:cubicBez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0"/>
            <p:cNvSpPr/>
            <p:nvPr/>
          </p:nvSpPr>
          <p:spPr bwMode="auto">
            <a:xfrm>
              <a:off x="5187950" y="-242888"/>
              <a:ext cx="9525" cy="136525"/>
            </a:xfrm>
            <a:custGeom>
              <a:avLst/>
              <a:gdLst>
                <a:gd name="T0" fmla="*/ 0 w 4"/>
                <a:gd name="T1" fmla="*/ 0 h 56"/>
                <a:gd name="T2" fmla="*/ 1 w 4"/>
                <a:gd name="T3" fmla="*/ 56 h 56"/>
              </a:gdLst>
              <a:ahLst/>
              <a:cxnLst>
                <a:cxn ang="0">
                  <a:pos x="T0" y="T1"/>
                </a:cxn>
                <a:cxn ang="0">
                  <a:pos x="T2" y="T3"/>
                </a:cxn>
              </a:cxnLst>
              <a:rect l="0" t="0" r="r" b="b"/>
              <a:pathLst>
                <a:path w="4" h="56">
                  <a:moveTo>
                    <a:pt x="0" y="0"/>
                  </a:moveTo>
                  <a:cubicBezTo>
                    <a:pt x="3" y="19"/>
                    <a:pt x="4" y="37"/>
                    <a:pt x="1" y="56"/>
                  </a:cubicBezTo>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1"/>
            <p:cNvSpPr/>
            <p:nvPr/>
          </p:nvSpPr>
          <p:spPr bwMode="auto">
            <a:xfrm>
              <a:off x="5146675" y="-265113"/>
              <a:ext cx="87313" cy="214313"/>
            </a:xfrm>
            <a:custGeom>
              <a:avLst/>
              <a:gdLst>
                <a:gd name="T0" fmla="*/ 9 w 36"/>
                <a:gd name="T1" fmla="*/ 7 h 88"/>
                <a:gd name="T2" fmla="*/ 3 w 36"/>
                <a:gd name="T3" fmla="*/ 61 h 88"/>
                <a:gd name="T4" fmla="*/ 34 w 36"/>
                <a:gd name="T5" fmla="*/ 65 h 88"/>
                <a:gd name="T6" fmla="*/ 24 w 36"/>
                <a:gd name="T7" fmla="*/ 5 h 88"/>
                <a:gd name="T8" fmla="*/ 9 w 36"/>
                <a:gd name="T9" fmla="*/ 7 h 88"/>
              </a:gdLst>
              <a:ahLst/>
              <a:cxnLst>
                <a:cxn ang="0">
                  <a:pos x="T0" y="T1"/>
                </a:cxn>
                <a:cxn ang="0">
                  <a:pos x="T2" y="T3"/>
                </a:cxn>
                <a:cxn ang="0">
                  <a:pos x="T4" y="T5"/>
                </a:cxn>
                <a:cxn ang="0">
                  <a:pos x="T6" y="T7"/>
                </a:cxn>
                <a:cxn ang="0">
                  <a:pos x="T8" y="T9"/>
                </a:cxn>
              </a:cxnLst>
              <a:rect l="0" t="0" r="r" b="b"/>
              <a:pathLst>
                <a:path w="36" h="88">
                  <a:moveTo>
                    <a:pt x="9" y="7"/>
                  </a:moveTo>
                  <a:cubicBezTo>
                    <a:pt x="6" y="25"/>
                    <a:pt x="6" y="43"/>
                    <a:pt x="3" y="61"/>
                  </a:cubicBezTo>
                  <a:cubicBezTo>
                    <a:pt x="0" y="83"/>
                    <a:pt x="32" y="88"/>
                    <a:pt x="34" y="65"/>
                  </a:cubicBezTo>
                  <a:cubicBezTo>
                    <a:pt x="36" y="44"/>
                    <a:pt x="34" y="24"/>
                    <a:pt x="24" y="5"/>
                  </a:cubicBezTo>
                  <a:cubicBezTo>
                    <a:pt x="21" y="0"/>
                    <a:pt x="10" y="0"/>
                    <a:pt x="9"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
            <p:cNvSpPr/>
            <p:nvPr/>
          </p:nvSpPr>
          <p:spPr bwMode="auto">
            <a:xfrm>
              <a:off x="4024313" y="-777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3"/>
            <p:cNvSpPr/>
            <p:nvPr/>
          </p:nvSpPr>
          <p:spPr bwMode="auto">
            <a:xfrm>
              <a:off x="4927600" y="-2841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4"/>
            <p:cNvSpPr/>
            <p:nvPr/>
          </p:nvSpPr>
          <p:spPr bwMode="auto">
            <a:xfrm>
              <a:off x="4929188" y="-2952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9" name="_4"/>
          <p:cNvSpPr txBox="1">
            <a:spLocks noChangeArrowheads="1"/>
          </p:cNvSpPr>
          <p:nvPr/>
        </p:nvSpPr>
        <p:spPr bwMode="auto">
          <a:xfrm>
            <a:off x="3244215" y="3152775"/>
            <a:ext cx="3010535" cy="92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5500" spc="-300" dirty="0">
                <a:solidFill>
                  <a:schemeClr val="tx2"/>
                </a:solidFill>
                <a:latin typeface="方正汉简简体" panose="03000509000000000000" pitchFamily="65" charset="-122"/>
                <a:ea typeface="方正汉简简体" panose="03000509000000000000" pitchFamily="65" charset="-122"/>
                <a:cs typeface="方正汉简简体" panose="03000509000000000000" pitchFamily="65" charset="-122"/>
              </a:rPr>
              <a:t>指导思想</a:t>
            </a:r>
            <a:endParaRPr lang="zh-CN" altLang="en-US" sz="5500" spc="-300" dirty="0">
              <a:solidFill>
                <a:schemeClr val="tx2"/>
              </a:solidFill>
              <a:latin typeface="方正汉简简体" panose="03000509000000000000" pitchFamily="65" charset="-122"/>
              <a:ea typeface="方正汉简简体" panose="03000509000000000000" pitchFamily="65" charset="-122"/>
              <a:cs typeface="方正汉简简体" panose="03000509000000000000" pitchFamily="65" charset="-122"/>
            </a:endParaRPr>
          </a:p>
        </p:txBody>
      </p:sp>
      <p:sp>
        <p:nvSpPr>
          <p:cNvPr id="41" name="_4"/>
          <p:cNvSpPr txBox="1">
            <a:spLocks noChangeArrowheads="1"/>
          </p:cNvSpPr>
          <p:nvPr/>
        </p:nvSpPr>
        <p:spPr bwMode="auto">
          <a:xfrm>
            <a:off x="3932140" y="1467070"/>
            <a:ext cx="97323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9000" spc="-300" dirty="0" smtClean="0">
                <a:solidFill>
                  <a:srgbClr val="E50012"/>
                </a:solidFill>
                <a:latin typeface="方正汉简简体" panose="03000509000000000000" pitchFamily="65" charset="-122"/>
                <a:ea typeface="方正汉简简体" panose="03000509000000000000" pitchFamily="65" charset="-122"/>
                <a:cs typeface="方正汉简简体" panose="03000509000000000000" pitchFamily="65" charset="-122"/>
              </a:rPr>
              <a:t>贰</a:t>
            </a:r>
            <a:endParaRPr lang="zh-CN" altLang="en-US" sz="9000" spc="-300" dirty="0">
              <a:solidFill>
                <a:srgbClr val="E50012"/>
              </a:solidFill>
              <a:latin typeface="方正汉简简体" panose="03000509000000000000" pitchFamily="65" charset="-122"/>
              <a:ea typeface="方正汉简简体" panose="03000509000000000000" pitchFamily="65" charset="-122"/>
              <a:cs typeface="方正汉简简体" panose="03000509000000000000" pitchFamily="65" charset="-122"/>
            </a:endParaRPr>
          </a:p>
        </p:txBody>
      </p:sp>
      <p:pic>
        <p:nvPicPr>
          <p:cNvPr id="42" name="图片 41"/>
          <p:cNvPicPr>
            <a:picLocks noChangeAspect="1"/>
          </p:cNvPicPr>
          <p:nvPr/>
        </p:nvPicPr>
        <p:blipFill>
          <a:blip r:embed="rId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28474" y="3619499"/>
            <a:ext cx="4139640" cy="2336801"/>
          </a:xfrm>
          <a:prstGeom prst="rect">
            <a:avLst/>
          </a:prstGeom>
        </p:spPr>
      </p:pic>
      <p:pic>
        <p:nvPicPr>
          <p:cNvPr id="43" name="图片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8620" y="3146423"/>
            <a:ext cx="1675380" cy="1646920"/>
          </a:xfrm>
          <a:prstGeom prst="rect">
            <a:avLst/>
          </a:prstGeom>
        </p:spPr>
      </p:pic>
      <p:pic>
        <p:nvPicPr>
          <p:cNvPr id="44" name="图片 4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995572" flipV="1">
            <a:off x="-5911386" y="-1702500"/>
            <a:ext cx="10443633" cy="5014394"/>
          </a:xfrm>
          <a:prstGeom prst="rect">
            <a:avLst/>
          </a:prstGeom>
        </p:spPr>
      </p:pic>
      <p:pic>
        <p:nvPicPr>
          <p:cNvPr id="45" name="图片 44"/>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731200" y="493486"/>
            <a:ext cx="3009905" cy="19902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anim calcmode="lin" valueType="num">
                                      <p:cBhvr>
                                        <p:cTn id="12" dur="500" fill="hold"/>
                                        <p:tgtEl>
                                          <p:spTgt spid="45"/>
                                        </p:tgtEl>
                                        <p:attrNameLst>
                                          <p:attrName>ppt_x</p:attrName>
                                        </p:attrNameLst>
                                      </p:cBhvr>
                                      <p:tavLst>
                                        <p:tav tm="0">
                                          <p:val>
                                            <p:strVal val="#ppt_x"/>
                                          </p:val>
                                        </p:tav>
                                        <p:tav tm="100000">
                                          <p:val>
                                            <p:strVal val="#ppt_x"/>
                                          </p:val>
                                        </p:tav>
                                      </p:tavLst>
                                    </p:anim>
                                    <p:anim calcmode="lin" valueType="num">
                                      <p:cBhvr>
                                        <p:cTn id="13" dur="500" fill="hold"/>
                                        <p:tgtEl>
                                          <p:spTgt spid="4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1500"/>
                            </p:stCondLst>
                            <p:childTnLst>
                              <p:par>
                                <p:cTn id="21" presetID="8" presetClass="emph" presetSubtype="0" fill="hold" nodeType="afterEffect">
                                  <p:stCondLst>
                                    <p:cond delay="0"/>
                                  </p:stCondLst>
                                  <p:childTnLst>
                                    <p:animRot by="21600000">
                                      <p:cBhvr>
                                        <p:cTn id="22" dur="500" fill="hold"/>
                                        <p:tgtEl>
                                          <p:spTgt spid="10"/>
                                        </p:tgtEl>
                                        <p:attrNameLst>
                                          <p:attrName>r</p:attrName>
                                        </p:attrNameLst>
                                      </p:cBhvr>
                                    </p:animRo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p:cTn id="26" dur="500" fill="hold"/>
                                        <p:tgtEl>
                                          <p:spTgt spid="41"/>
                                        </p:tgtEl>
                                        <p:attrNameLst>
                                          <p:attrName>ppt_w</p:attrName>
                                        </p:attrNameLst>
                                      </p:cBhvr>
                                      <p:tavLst>
                                        <p:tav tm="0">
                                          <p:val>
                                            <p:fltVal val="0"/>
                                          </p:val>
                                        </p:tav>
                                        <p:tav tm="100000">
                                          <p:val>
                                            <p:strVal val="#ppt_w"/>
                                          </p:val>
                                        </p:tav>
                                      </p:tavLst>
                                    </p:anim>
                                    <p:anim calcmode="lin" valueType="num">
                                      <p:cBhvr>
                                        <p:cTn id="27" dur="500" fill="hold"/>
                                        <p:tgtEl>
                                          <p:spTgt spid="41"/>
                                        </p:tgtEl>
                                        <p:attrNameLst>
                                          <p:attrName>ppt_h</p:attrName>
                                        </p:attrNameLst>
                                      </p:cBhvr>
                                      <p:tavLst>
                                        <p:tav tm="0">
                                          <p:val>
                                            <p:fltVal val="0"/>
                                          </p:val>
                                        </p:tav>
                                        <p:tav tm="100000">
                                          <p:val>
                                            <p:strVal val="#ppt_h"/>
                                          </p:val>
                                        </p:tav>
                                      </p:tavLst>
                                    </p:anim>
                                    <p:animEffect transition="in" filter="fade">
                                      <p:cBhvr>
                                        <p:cTn id="28" dur="500"/>
                                        <p:tgtEl>
                                          <p:spTgt spid="41"/>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childTnLst>
                          </p:cTn>
                        </p:par>
                        <p:par>
                          <p:cTn id="33" fill="hold">
                            <p:stCondLst>
                              <p:cond delay="3000"/>
                            </p:stCondLst>
                            <p:childTnLst>
                              <p:par>
                                <p:cTn id="34" presetID="2" presetClass="entr" presetSubtype="2" fill="hold"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500" fill="hold"/>
                                        <p:tgtEl>
                                          <p:spTgt spid="42"/>
                                        </p:tgtEl>
                                        <p:attrNameLst>
                                          <p:attrName>ppt_x</p:attrName>
                                        </p:attrNameLst>
                                      </p:cBhvr>
                                      <p:tavLst>
                                        <p:tav tm="0">
                                          <p:val>
                                            <p:strVal val="1+#ppt_w/2"/>
                                          </p:val>
                                        </p:tav>
                                        <p:tav tm="100000">
                                          <p:val>
                                            <p:strVal val="#ppt_x"/>
                                          </p:val>
                                        </p:tav>
                                      </p:tavLst>
                                    </p:anim>
                                    <p:anim calcmode="lin" valueType="num">
                                      <p:cBhvr additive="base">
                                        <p:cTn id="37" dur="500" fill="hold"/>
                                        <p:tgtEl>
                                          <p:spTgt spid="42"/>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500"/>
                                        <p:tgtEl>
                                          <p:spTgt spid="43"/>
                                        </p:tgtEl>
                                      </p:cBhvr>
                                    </p:animEffect>
                                    <p:anim calcmode="lin" valueType="num">
                                      <p:cBhvr>
                                        <p:cTn id="42" dur="500" fill="hold"/>
                                        <p:tgtEl>
                                          <p:spTgt spid="43"/>
                                        </p:tgtEl>
                                        <p:attrNameLst>
                                          <p:attrName>ppt_x</p:attrName>
                                        </p:attrNameLst>
                                      </p:cBhvr>
                                      <p:tavLst>
                                        <p:tav tm="0">
                                          <p:val>
                                            <p:strVal val="#ppt_x"/>
                                          </p:val>
                                        </p:tav>
                                        <p:tav tm="100000">
                                          <p:val>
                                            <p:strVal val="#ppt_x"/>
                                          </p:val>
                                        </p:tav>
                                      </p:tavLst>
                                    </p:anim>
                                    <p:anim calcmode="lin" valueType="num">
                                      <p:cBhvr>
                                        <p:cTn id="43"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293495" y="172720"/>
            <a:ext cx="2952115" cy="640080"/>
          </a:xfrm>
          <a:prstGeom prst="rect">
            <a:avLst/>
          </a:prstGeom>
          <a:noFill/>
        </p:spPr>
        <p:txBody>
          <a:bodyPr wrap="square" rtlCol="0">
            <a:spAutoFit/>
            <a:scene3d>
              <a:camera prst="orthographicFront"/>
              <a:lightRig rig="threePt" dir="t"/>
            </a:scene3d>
          </a:bodyPr>
          <a:p>
            <a:r>
              <a:rPr lang="zh-CN" altLang="en-US" sz="3600" b="1" spc="-300" dirty="0">
                <a:ln w="13462">
                  <a:solidFill>
                    <a:schemeClr val="bg1"/>
                  </a:solidFill>
                  <a:prstDash val="solid"/>
                </a:ln>
                <a:solidFill>
                  <a:schemeClr val="tx2"/>
                </a:solidFill>
                <a:effectLst>
                  <a:outerShdw blurRad="38100" dist="38100" dir="2700000" algn="tl">
                    <a:srgbClr val="000000">
                      <a:alpha val="43137"/>
                    </a:srgbClr>
                  </a:outerShdw>
                </a:effectLst>
                <a:latin typeface="方正汉简简体" panose="03000509000000000000" pitchFamily="65" charset="-122"/>
                <a:ea typeface="方正汉简简体" panose="03000509000000000000" pitchFamily="65" charset="-122"/>
                <a:cs typeface="方正汉简简体" panose="03000509000000000000" pitchFamily="65" charset="-122"/>
              </a:rPr>
              <a:t>二、指导思想</a:t>
            </a:r>
            <a:endParaRPr lang="zh-CN" altLang="en-US" sz="3600" b="1" spc="-300" dirty="0">
              <a:ln w="13462">
                <a:solidFill>
                  <a:schemeClr val="bg1"/>
                </a:solidFill>
                <a:prstDash val="solid"/>
              </a:ln>
              <a:solidFill>
                <a:schemeClr val="tx2"/>
              </a:solidFill>
              <a:effectLst>
                <a:outerShdw blurRad="38100" dist="38100" dir="2700000" algn="tl">
                  <a:srgbClr val="000000">
                    <a:alpha val="43137"/>
                  </a:srgbClr>
                </a:outerShdw>
              </a:effectLst>
              <a:latin typeface="方正汉简简体" panose="03000509000000000000" pitchFamily="65" charset="-122"/>
              <a:ea typeface="方正汉简简体" panose="03000509000000000000" pitchFamily="65" charset="-122"/>
              <a:cs typeface="方正汉简简体" panose="03000509000000000000" pitchFamily="65" charset="-122"/>
            </a:endParaRPr>
          </a:p>
        </p:txBody>
      </p:sp>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sp>
        <p:nvSpPr>
          <p:cNvPr id="100" name="文本框 99"/>
          <p:cNvSpPr txBox="1"/>
          <p:nvPr/>
        </p:nvSpPr>
        <p:spPr>
          <a:xfrm>
            <a:off x="3804285" y="551815"/>
            <a:ext cx="5266690" cy="4185920"/>
          </a:xfrm>
          <a:prstGeom prst="rect">
            <a:avLst/>
          </a:prstGeom>
          <a:noFill/>
          <a:ln w="9525">
            <a:noFill/>
          </a:ln>
        </p:spPr>
        <p:txBody>
          <a:bodyPr wrap="square">
            <a:spAutoFit/>
          </a:bodyPr>
          <a:p>
            <a:pPr marL="0" indent="304800" algn="l">
              <a:lnSpc>
                <a:spcPct val="140000"/>
              </a:lnSpc>
            </a:pPr>
            <a:r>
              <a:rPr lang="en-US" altLang="zh-CN" sz="2400" b="1" u="none">
                <a:solidFill>
                  <a:srgbClr val="000000"/>
                </a:solidFill>
                <a:latin typeface="楷体" panose="02010609060101010101" charset="-122"/>
                <a:ea typeface="楷体" panose="02010609060101010101" charset="-122"/>
                <a:cs typeface="宋体" panose="02010600030101010101" pitchFamily="2" charset="-122"/>
              </a:rPr>
              <a:t>  </a:t>
            </a:r>
            <a:r>
              <a:rPr lang="zh-CN" altLang="en-US" sz="2400" b="1" u="none">
                <a:solidFill>
                  <a:srgbClr val="000000"/>
                </a:solidFill>
                <a:latin typeface="楷体" panose="02010609060101010101" charset="-122"/>
                <a:ea typeface="楷体" panose="02010609060101010101" charset="-122"/>
                <a:cs typeface="宋体" panose="02010600030101010101" pitchFamily="2" charset="-122"/>
              </a:rPr>
              <a:t>以“善真文化”为核心，以“生命﹒实践”教育学理论为指导，以学校新三年发展规划为行动纲领，管理变革，综合融通；校区联动，统整资源；化入日常，研究促行；课程领航，亮出品牌；梯队建设，分层发展。坚守内生式实践之路，创造学校教育新文化，努力实现跨越式发展。</a:t>
            </a:r>
            <a:endParaRPr lang="zh-CN" altLang="en-US" sz="2400" b="1" u="none">
              <a:solidFill>
                <a:srgbClr val="000000"/>
              </a:solidFill>
              <a:latin typeface="楷体" panose="02010609060101010101" charset="-122"/>
              <a:ea typeface="楷体" panose="02010609060101010101" charset="-122"/>
              <a:cs typeface="宋体" panose="02010600030101010101" pitchFamily="2" charset="-122"/>
            </a:endParaRPr>
          </a:p>
        </p:txBody>
      </p:sp>
      <p:pic>
        <p:nvPicPr>
          <p:cNvPr id="13314" name="Picture 2" descr="C:\Users\Administrator\Desktop\6421482_123008071000_2_副本.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5" y="1005205"/>
            <a:ext cx="3759200" cy="35871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750"/>
                            </p:stCondLst>
                            <p:childTnLst>
                              <p:par>
                                <p:cTn id="13" presetID="47" presetClass="entr" presetSubtype="0" fill="hold" nodeType="afterEffect">
                                  <p:stCondLst>
                                    <p:cond delay="0"/>
                                  </p:stCondLst>
                                  <p:childTnLst>
                                    <p:set>
                                      <p:cBhvr>
                                        <p:cTn id="14" dur="1" fill="hold">
                                          <p:stCondLst>
                                            <p:cond delay="0"/>
                                          </p:stCondLst>
                                        </p:cTn>
                                        <p:tgtEl>
                                          <p:spTgt spid="13314"/>
                                        </p:tgtEl>
                                        <p:attrNameLst>
                                          <p:attrName>style.visibility</p:attrName>
                                        </p:attrNameLst>
                                      </p:cBhvr>
                                      <p:to>
                                        <p:strVal val="visible"/>
                                      </p:to>
                                    </p:set>
                                    <p:animEffect transition="in" filter="fade">
                                      <p:cBhvr>
                                        <p:cTn id="15" dur="1000"/>
                                        <p:tgtEl>
                                          <p:spTgt spid="13314"/>
                                        </p:tgtEl>
                                      </p:cBhvr>
                                    </p:animEffect>
                                    <p:anim calcmode="lin" valueType="num">
                                      <p:cBhvr>
                                        <p:cTn id="16" dur="1000" fill="hold"/>
                                        <p:tgtEl>
                                          <p:spTgt spid="13314"/>
                                        </p:tgtEl>
                                        <p:attrNameLst>
                                          <p:attrName>ppt_x</p:attrName>
                                        </p:attrNameLst>
                                      </p:cBhvr>
                                      <p:tavLst>
                                        <p:tav tm="0">
                                          <p:val>
                                            <p:strVal val="#ppt_x"/>
                                          </p:val>
                                        </p:tav>
                                        <p:tav tm="100000">
                                          <p:val>
                                            <p:strVal val="#ppt_x"/>
                                          </p:val>
                                        </p:tav>
                                      </p:tavLst>
                                    </p:anim>
                                    <p:anim calcmode="lin" valueType="num">
                                      <p:cBhvr>
                                        <p:cTn id="17" dur="1000" fill="hold"/>
                                        <p:tgtEl>
                                          <p:spTgt spid="133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100"/>
                                        </p:tgtEl>
                                        <p:attrNameLst>
                                          <p:attrName>style.visibility</p:attrName>
                                        </p:attrNameLst>
                                      </p:cBhvr>
                                      <p:to>
                                        <p:strVal val="visible"/>
                                      </p:to>
                                    </p:set>
                                    <p:animEffect transition="in" filter="fade">
                                      <p:cBhvr>
                                        <p:cTn id="20" dur="1000"/>
                                        <p:tgtEl>
                                          <p:spTgt spid="100"/>
                                        </p:tgtEl>
                                      </p:cBhvr>
                                    </p:animEffect>
                                    <p:anim calcmode="lin" valueType="num">
                                      <p:cBhvr>
                                        <p:cTn id="21" dur="1000" fill="hold"/>
                                        <p:tgtEl>
                                          <p:spTgt spid="100"/>
                                        </p:tgtEl>
                                        <p:attrNameLst>
                                          <p:attrName>ppt_x</p:attrName>
                                        </p:attrNameLst>
                                      </p:cBhvr>
                                      <p:tavLst>
                                        <p:tav tm="0">
                                          <p:val>
                                            <p:strVal val="#ppt_x"/>
                                          </p:val>
                                        </p:tav>
                                        <p:tav tm="100000">
                                          <p:val>
                                            <p:strVal val="#ppt_x"/>
                                          </p:val>
                                        </p:tav>
                                      </p:tavLst>
                                    </p:anim>
                                    <p:anim calcmode="lin" valueType="num">
                                      <p:cBhvr>
                                        <p:cTn id="22"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3702050" y="1321541"/>
            <a:ext cx="1812925" cy="1810595"/>
            <a:chOff x="3467100" y="-1465263"/>
            <a:chExt cx="2470150" cy="2466975"/>
          </a:xfrm>
        </p:grpSpPr>
        <p:sp>
          <p:nvSpPr>
            <p:cNvPr id="11" name="Freeform 5"/>
            <p:cNvSpPr/>
            <p:nvPr/>
          </p:nvSpPr>
          <p:spPr bwMode="auto">
            <a:xfrm>
              <a:off x="3727450" y="438150"/>
              <a:ext cx="301625" cy="300038"/>
            </a:xfrm>
            <a:custGeom>
              <a:avLst/>
              <a:gdLst>
                <a:gd name="T0" fmla="*/ 88 w 124"/>
                <a:gd name="T1" fmla="*/ 118 h 123"/>
                <a:gd name="T2" fmla="*/ 73 w 124"/>
                <a:gd name="T3" fmla="*/ 106 h 123"/>
                <a:gd name="T4" fmla="*/ 60 w 124"/>
                <a:gd name="T5" fmla="*/ 94 h 123"/>
                <a:gd name="T6" fmla="*/ 53 w 124"/>
                <a:gd name="T7" fmla="*/ 88 h 123"/>
                <a:gd name="T8" fmla="*/ 71 w 124"/>
                <a:gd name="T9" fmla="*/ 69 h 123"/>
                <a:gd name="T10" fmla="*/ 81 w 124"/>
                <a:gd name="T11" fmla="*/ 68 h 123"/>
                <a:gd name="T12" fmla="*/ 87 w 124"/>
                <a:gd name="T13" fmla="*/ 74 h 123"/>
                <a:gd name="T14" fmla="*/ 93 w 124"/>
                <a:gd name="T15" fmla="*/ 79 h 123"/>
                <a:gd name="T16" fmla="*/ 99 w 124"/>
                <a:gd name="T17" fmla="*/ 84 h 123"/>
                <a:gd name="T18" fmla="*/ 88 w 124"/>
                <a:gd name="T19" fmla="*/ 98 h 123"/>
                <a:gd name="T20" fmla="*/ 89 w 124"/>
                <a:gd name="T21" fmla="*/ 85 h 123"/>
                <a:gd name="T22" fmla="*/ 87 w 124"/>
                <a:gd name="T23" fmla="*/ 84 h 123"/>
                <a:gd name="T24" fmla="*/ 78 w 124"/>
                <a:gd name="T25" fmla="*/ 76 h 123"/>
                <a:gd name="T26" fmla="*/ 63 w 124"/>
                <a:gd name="T27" fmla="*/ 88 h 123"/>
                <a:gd name="T28" fmla="*/ 68 w 124"/>
                <a:gd name="T29" fmla="*/ 92 h 123"/>
                <a:gd name="T30" fmla="*/ 88 w 124"/>
                <a:gd name="T31" fmla="*/ 109 h 123"/>
                <a:gd name="T32" fmla="*/ 114 w 124"/>
                <a:gd name="T33" fmla="*/ 85 h 123"/>
                <a:gd name="T34" fmla="*/ 107 w 124"/>
                <a:gd name="T35" fmla="*/ 80 h 123"/>
                <a:gd name="T36" fmla="*/ 81 w 124"/>
                <a:gd name="T37" fmla="*/ 57 h 123"/>
                <a:gd name="T38" fmla="*/ 75 w 124"/>
                <a:gd name="T39" fmla="*/ 52 h 123"/>
                <a:gd name="T40" fmla="*/ 46 w 124"/>
                <a:gd name="T41" fmla="*/ 82 h 123"/>
                <a:gd name="T42" fmla="*/ 39 w 124"/>
                <a:gd name="T43" fmla="*/ 75 h 123"/>
                <a:gd name="T44" fmla="*/ 29 w 124"/>
                <a:gd name="T45" fmla="*/ 64 h 123"/>
                <a:gd name="T46" fmla="*/ 19 w 124"/>
                <a:gd name="T47" fmla="*/ 53 h 123"/>
                <a:gd name="T48" fmla="*/ 10 w 124"/>
                <a:gd name="T49" fmla="*/ 43 h 123"/>
                <a:gd name="T50" fmla="*/ 2 w 124"/>
                <a:gd name="T51" fmla="*/ 33 h 123"/>
                <a:gd name="T52" fmla="*/ 6 w 124"/>
                <a:gd name="T53" fmla="*/ 25 h 123"/>
                <a:gd name="T54" fmla="*/ 38 w 124"/>
                <a:gd name="T55" fmla="*/ 0 h 123"/>
                <a:gd name="T56" fmla="*/ 42 w 124"/>
                <a:gd name="T57" fmla="*/ 5 h 123"/>
                <a:gd name="T58" fmla="*/ 49 w 124"/>
                <a:gd name="T59" fmla="*/ 14 h 123"/>
                <a:gd name="T60" fmla="*/ 58 w 124"/>
                <a:gd name="T61" fmla="*/ 23 h 123"/>
                <a:gd name="T62" fmla="*/ 65 w 124"/>
                <a:gd name="T63" fmla="*/ 31 h 123"/>
                <a:gd name="T64" fmla="*/ 68 w 124"/>
                <a:gd name="T65" fmla="*/ 34 h 123"/>
                <a:gd name="T66" fmla="*/ 65 w 124"/>
                <a:gd name="T67" fmla="*/ 41 h 123"/>
                <a:gd name="T68" fmla="*/ 46 w 124"/>
                <a:gd name="T69" fmla="*/ 60 h 123"/>
                <a:gd name="T70" fmla="*/ 42 w 124"/>
                <a:gd name="T71" fmla="*/ 55 h 123"/>
                <a:gd name="T72" fmla="*/ 35 w 124"/>
                <a:gd name="T73" fmla="*/ 48 h 123"/>
                <a:gd name="T74" fmla="*/ 29 w 124"/>
                <a:gd name="T75" fmla="*/ 41 h 123"/>
                <a:gd name="T76" fmla="*/ 30 w 124"/>
                <a:gd name="T77" fmla="*/ 31 h 123"/>
                <a:gd name="T78" fmla="*/ 43 w 124"/>
                <a:gd name="T79" fmla="*/ 29 h 123"/>
                <a:gd name="T80" fmla="*/ 36 w 124"/>
                <a:gd name="T81" fmla="*/ 38 h 123"/>
                <a:gd name="T82" fmla="*/ 46 w 124"/>
                <a:gd name="T83" fmla="*/ 49 h 123"/>
                <a:gd name="T84" fmla="*/ 56 w 124"/>
                <a:gd name="T85" fmla="*/ 32 h 123"/>
                <a:gd name="T86" fmla="*/ 48 w 124"/>
                <a:gd name="T87" fmla="*/ 23 h 123"/>
                <a:gd name="T88" fmla="*/ 40 w 124"/>
                <a:gd name="T89" fmla="*/ 14 h 123"/>
                <a:gd name="T90" fmla="*/ 10 w 124"/>
                <a:gd name="T91" fmla="*/ 31 h 123"/>
                <a:gd name="T92" fmla="*/ 21 w 124"/>
                <a:gd name="T93" fmla="*/ 44 h 123"/>
                <a:gd name="T94" fmla="*/ 28 w 124"/>
                <a:gd name="T95" fmla="*/ 52 h 123"/>
                <a:gd name="T96" fmla="*/ 40 w 124"/>
                <a:gd name="T97" fmla="*/ 65 h 123"/>
                <a:gd name="T98" fmla="*/ 46 w 124"/>
                <a:gd name="T99" fmla="*/ 71 h 123"/>
                <a:gd name="T100" fmla="*/ 75 w 124"/>
                <a:gd name="T101" fmla="*/ 42 h 123"/>
                <a:gd name="T102" fmla="*/ 82 w 124"/>
                <a:gd name="T103" fmla="*/ 48 h 123"/>
                <a:gd name="T104" fmla="*/ 99 w 124"/>
                <a:gd name="T105" fmla="*/ 64 h 123"/>
                <a:gd name="T106" fmla="*/ 117 w 124"/>
                <a:gd name="T107" fmla="*/ 78 h 123"/>
                <a:gd name="T108" fmla="*/ 124 w 124"/>
                <a:gd name="T109" fmla="*/ 84 h 123"/>
                <a:gd name="T110" fmla="*/ 99 w 124"/>
                <a:gd name="T111" fmla="*/ 11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4" h="123">
                  <a:moveTo>
                    <a:pt x="94" y="123"/>
                  </a:moveTo>
                  <a:cubicBezTo>
                    <a:pt x="88" y="118"/>
                    <a:pt x="88" y="118"/>
                    <a:pt x="88" y="118"/>
                  </a:cubicBezTo>
                  <a:cubicBezTo>
                    <a:pt x="88" y="118"/>
                    <a:pt x="86" y="117"/>
                    <a:pt x="84" y="114"/>
                  </a:cubicBezTo>
                  <a:cubicBezTo>
                    <a:pt x="81" y="112"/>
                    <a:pt x="77" y="109"/>
                    <a:pt x="73" y="106"/>
                  </a:cubicBezTo>
                  <a:cubicBezTo>
                    <a:pt x="69" y="103"/>
                    <a:pt x="66" y="100"/>
                    <a:pt x="63" y="97"/>
                  </a:cubicBezTo>
                  <a:cubicBezTo>
                    <a:pt x="62" y="96"/>
                    <a:pt x="61" y="95"/>
                    <a:pt x="60" y="94"/>
                  </a:cubicBezTo>
                  <a:cubicBezTo>
                    <a:pt x="59" y="94"/>
                    <a:pt x="59" y="93"/>
                    <a:pt x="59" y="93"/>
                  </a:cubicBezTo>
                  <a:cubicBezTo>
                    <a:pt x="53" y="88"/>
                    <a:pt x="53" y="88"/>
                    <a:pt x="53" y="88"/>
                  </a:cubicBezTo>
                  <a:cubicBezTo>
                    <a:pt x="58" y="83"/>
                    <a:pt x="58" y="83"/>
                    <a:pt x="58" y="83"/>
                  </a:cubicBezTo>
                  <a:cubicBezTo>
                    <a:pt x="71" y="69"/>
                    <a:pt x="71" y="69"/>
                    <a:pt x="71" y="69"/>
                  </a:cubicBezTo>
                  <a:cubicBezTo>
                    <a:pt x="76" y="64"/>
                    <a:pt x="76" y="64"/>
                    <a:pt x="76" y="64"/>
                  </a:cubicBezTo>
                  <a:cubicBezTo>
                    <a:pt x="81" y="68"/>
                    <a:pt x="81" y="68"/>
                    <a:pt x="81" y="68"/>
                  </a:cubicBezTo>
                  <a:cubicBezTo>
                    <a:pt x="81" y="68"/>
                    <a:pt x="82" y="69"/>
                    <a:pt x="83" y="70"/>
                  </a:cubicBezTo>
                  <a:cubicBezTo>
                    <a:pt x="84" y="71"/>
                    <a:pt x="86" y="73"/>
                    <a:pt x="87" y="74"/>
                  </a:cubicBezTo>
                  <a:cubicBezTo>
                    <a:pt x="89" y="76"/>
                    <a:pt x="91" y="77"/>
                    <a:pt x="92" y="78"/>
                  </a:cubicBezTo>
                  <a:cubicBezTo>
                    <a:pt x="92" y="78"/>
                    <a:pt x="93" y="79"/>
                    <a:pt x="93" y="79"/>
                  </a:cubicBezTo>
                  <a:cubicBezTo>
                    <a:pt x="94" y="80"/>
                    <a:pt x="94" y="80"/>
                    <a:pt x="94" y="80"/>
                  </a:cubicBezTo>
                  <a:cubicBezTo>
                    <a:pt x="99" y="84"/>
                    <a:pt x="99" y="84"/>
                    <a:pt x="99" y="84"/>
                  </a:cubicBezTo>
                  <a:cubicBezTo>
                    <a:pt x="95" y="90"/>
                    <a:pt x="95" y="90"/>
                    <a:pt x="95" y="90"/>
                  </a:cubicBezTo>
                  <a:cubicBezTo>
                    <a:pt x="88" y="98"/>
                    <a:pt x="88" y="98"/>
                    <a:pt x="88" y="98"/>
                  </a:cubicBezTo>
                  <a:cubicBezTo>
                    <a:pt x="82" y="94"/>
                    <a:pt x="82" y="94"/>
                    <a:pt x="82" y="94"/>
                  </a:cubicBezTo>
                  <a:cubicBezTo>
                    <a:pt x="89" y="85"/>
                    <a:pt x="89" y="85"/>
                    <a:pt x="89" y="85"/>
                  </a:cubicBezTo>
                  <a:cubicBezTo>
                    <a:pt x="89" y="85"/>
                    <a:pt x="89" y="85"/>
                    <a:pt x="89" y="85"/>
                  </a:cubicBezTo>
                  <a:cubicBezTo>
                    <a:pt x="88" y="85"/>
                    <a:pt x="88" y="84"/>
                    <a:pt x="87" y="84"/>
                  </a:cubicBezTo>
                  <a:cubicBezTo>
                    <a:pt x="86" y="82"/>
                    <a:pt x="84" y="81"/>
                    <a:pt x="83" y="80"/>
                  </a:cubicBezTo>
                  <a:cubicBezTo>
                    <a:pt x="81" y="78"/>
                    <a:pt x="79" y="77"/>
                    <a:pt x="78" y="76"/>
                  </a:cubicBezTo>
                  <a:cubicBezTo>
                    <a:pt x="77" y="75"/>
                    <a:pt x="76" y="74"/>
                    <a:pt x="76" y="74"/>
                  </a:cubicBezTo>
                  <a:cubicBezTo>
                    <a:pt x="63" y="88"/>
                    <a:pt x="63" y="88"/>
                    <a:pt x="63" y="88"/>
                  </a:cubicBezTo>
                  <a:cubicBezTo>
                    <a:pt x="63" y="88"/>
                    <a:pt x="64" y="88"/>
                    <a:pt x="65" y="89"/>
                  </a:cubicBezTo>
                  <a:cubicBezTo>
                    <a:pt x="65" y="90"/>
                    <a:pt x="67" y="91"/>
                    <a:pt x="68" y="92"/>
                  </a:cubicBezTo>
                  <a:cubicBezTo>
                    <a:pt x="71" y="94"/>
                    <a:pt x="74" y="97"/>
                    <a:pt x="78" y="100"/>
                  </a:cubicBezTo>
                  <a:cubicBezTo>
                    <a:pt x="82" y="103"/>
                    <a:pt x="85" y="106"/>
                    <a:pt x="88" y="109"/>
                  </a:cubicBezTo>
                  <a:cubicBezTo>
                    <a:pt x="91" y="111"/>
                    <a:pt x="93" y="112"/>
                    <a:pt x="93" y="112"/>
                  </a:cubicBezTo>
                  <a:cubicBezTo>
                    <a:pt x="114" y="85"/>
                    <a:pt x="114" y="85"/>
                    <a:pt x="114" y="85"/>
                  </a:cubicBezTo>
                  <a:cubicBezTo>
                    <a:pt x="114" y="85"/>
                    <a:pt x="113" y="85"/>
                    <a:pt x="112" y="84"/>
                  </a:cubicBezTo>
                  <a:cubicBezTo>
                    <a:pt x="111" y="83"/>
                    <a:pt x="109" y="82"/>
                    <a:pt x="107" y="80"/>
                  </a:cubicBezTo>
                  <a:cubicBezTo>
                    <a:pt x="104" y="77"/>
                    <a:pt x="99" y="73"/>
                    <a:pt x="94" y="69"/>
                  </a:cubicBezTo>
                  <a:cubicBezTo>
                    <a:pt x="89" y="65"/>
                    <a:pt x="84" y="61"/>
                    <a:pt x="81" y="57"/>
                  </a:cubicBezTo>
                  <a:cubicBezTo>
                    <a:pt x="79" y="56"/>
                    <a:pt x="78" y="54"/>
                    <a:pt x="77" y="53"/>
                  </a:cubicBezTo>
                  <a:cubicBezTo>
                    <a:pt x="76" y="52"/>
                    <a:pt x="75" y="52"/>
                    <a:pt x="75" y="52"/>
                  </a:cubicBezTo>
                  <a:cubicBezTo>
                    <a:pt x="51" y="76"/>
                    <a:pt x="51" y="76"/>
                    <a:pt x="51" y="76"/>
                  </a:cubicBezTo>
                  <a:cubicBezTo>
                    <a:pt x="46" y="82"/>
                    <a:pt x="46" y="82"/>
                    <a:pt x="46" y="82"/>
                  </a:cubicBezTo>
                  <a:cubicBezTo>
                    <a:pt x="41" y="76"/>
                    <a:pt x="41" y="76"/>
                    <a:pt x="41" y="76"/>
                  </a:cubicBezTo>
                  <a:cubicBezTo>
                    <a:pt x="41" y="76"/>
                    <a:pt x="40" y="76"/>
                    <a:pt x="39" y="75"/>
                  </a:cubicBezTo>
                  <a:cubicBezTo>
                    <a:pt x="38" y="74"/>
                    <a:pt x="37" y="72"/>
                    <a:pt x="35" y="70"/>
                  </a:cubicBezTo>
                  <a:cubicBezTo>
                    <a:pt x="33" y="68"/>
                    <a:pt x="31" y="66"/>
                    <a:pt x="29" y="64"/>
                  </a:cubicBezTo>
                  <a:cubicBezTo>
                    <a:pt x="27" y="62"/>
                    <a:pt x="24" y="59"/>
                    <a:pt x="22" y="57"/>
                  </a:cubicBezTo>
                  <a:cubicBezTo>
                    <a:pt x="21" y="55"/>
                    <a:pt x="20" y="54"/>
                    <a:pt x="19" y="53"/>
                  </a:cubicBezTo>
                  <a:cubicBezTo>
                    <a:pt x="18" y="52"/>
                    <a:pt x="17" y="50"/>
                    <a:pt x="16" y="49"/>
                  </a:cubicBezTo>
                  <a:cubicBezTo>
                    <a:pt x="13" y="47"/>
                    <a:pt x="11" y="45"/>
                    <a:pt x="10" y="43"/>
                  </a:cubicBezTo>
                  <a:cubicBezTo>
                    <a:pt x="7" y="39"/>
                    <a:pt x="4" y="36"/>
                    <a:pt x="4" y="36"/>
                  </a:cubicBezTo>
                  <a:cubicBezTo>
                    <a:pt x="4" y="36"/>
                    <a:pt x="3" y="34"/>
                    <a:pt x="2" y="33"/>
                  </a:cubicBezTo>
                  <a:cubicBezTo>
                    <a:pt x="1" y="31"/>
                    <a:pt x="0" y="30"/>
                    <a:pt x="0" y="30"/>
                  </a:cubicBezTo>
                  <a:cubicBezTo>
                    <a:pt x="6" y="25"/>
                    <a:pt x="6" y="25"/>
                    <a:pt x="6" y="25"/>
                  </a:cubicBezTo>
                  <a:cubicBezTo>
                    <a:pt x="32" y="4"/>
                    <a:pt x="32" y="4"/>
                    <a:pt x="32" y="4"/>
                  </a:cubicBezTo>
                  <a:cubicBezTo>
                    <a:pt x="38" y="0"/>
                    <a:pt x="38" y="0"/>
                    <a:pt x="38" y="0"/>
                  </a:cubicBezTo>
                  <a:cubicBezTo>
                    <a:pt x="38" y="0"/>
                    <a:pt x="39" y="1"/>
                    <a:pt x="40" y="3"/>
                  </a:cubicBezTo>
                  <a:cubicBezTo>
                    <a:pt x="41" y="4"/>
                    <a:pt x="42" y="5"/>
                    <a:pt x="42" y="5"/>
                  </a:cubicBezTo>
                  <a:cubicBezTo>
                    <a:pt x="42" y="5"/>
                    <a:pt x="44" y="7"/>
                    <a:pt x="46" y="9"/>
                  </a:cubicBezTo>
                  <a:cubicBezTo>
                    <a:pt x="47" y="11"/>
                    <a:pt x="48" y="12"/>
                    <a:pt x="49" y="14"/>
                  </a:cubicBezTo>
                  <a:cubicBezTo>
                    <a:pt x="51" y="15"/>
                    <a:pt x="52" y="17"/>
                    <a:pt x="54" y="19"/>
                  </a:cubicBezTo>
                  <a:cubicBezTo>
                    <a:pt x="55" y="20"/>
                    <a:pt x="56" y="22"/>
                    <a:pt x="58" y="23"/>
                  </a:cubicBezTo>
                  <a:cubicBezTo>
                    <a:pt x="59" y="25"/>
                    <a:pt x="60" y="26"/>
                    <a:pt x="62" y="27"/>
                  </a:cubicBezTo>
                  <a:cubicBezTo>
                    <a:pt x="64" y="30"/>
                    <a:pt x="65" y="31"/>
                    <a:pt x="65" y="31"/>
                  </a:cubicBezTo>
                  <a:cubicBezTo>
                    <a:pt x="65" y="31"/>
                    <a:pt x="65" y="32"/>
                    <a:pt x="66" y="32"/>
                  </a:cubicBezTo>
                  <a:cubicBezTo>
                    <a:pt x="66" y="33"/>
                    <a:pt x="67" y="33"/>
                    <a:pt x="68" y="34"/>
                  </a:cubicBezTo>
                  <a:cubicBezTo>
                    <a:pt x="69" y="35"/>
                    <a:pt x="70" y="36"/>
                    <a:pt x="70" y="36"/>
                  </a:cubicBezTo>
                  <a:cubicBezTo>
                    <a:pt x="65" y="41"/>
                    <a:pt x="65" y="41"/>
                    <a:pt x="65" y="41"/>
                  </a:cubicBezTo>
                  <a:cubicBezTo>
                    <a:pt x="51" y="54"/>
                    <a:pt x="51" y="54"/>
                    <a:pt x="51" y="54"/>
                  </a:cubicBezTo>
                  <a:cubicBezTo>
                    <a:pt x="46" y="60"/>
                    <a:pt x="46" y="60"/>
                    <a:pt x="46" y="60"/>
                  </a:cubicBezTo>
                  <a:cubicBezTo>
                    <a:pt x="46" y="60"/>
                    <a:pt x="45" y="58"/>
                    <a:pt x="43" y="57"/>
                  </a:cubicBezTo>
                  <a:cubicBezTo>
                    <a:pt x="43" y="56"/>
                    <a:pt x="42" y="56"/>
                    <a:pt x="42" y="55"/>
                  </a:cubicBezTo>
                  <a:cubicBezTo>
                    <a:pt x="41" y="55"/>
                    <a:pt x="41" y="54"/>
                    <a:pt x="41" y="54"/>
                  </a:cubicBezTo>
                  <a:cubicBezTo>
                    <a:pt x="41" y="54"/>
                    <a:pt x="38" y="51"/>
                    <a:pt x="35" y="48"/>
                  </a:cubicBezTo>
                  <a:cubicBezTo>
                    <a:pt x="33" y="46"/>
                    <a:pt x="32" y="44"/>
                    <a:pt x="31" y="43"/>
                  </a:cubicBezTo>
                  <a:cubicBezTo>
                    <a:pt x="30" y="42"/>
                    <a:pt x="29" y="41"/>
                    <a:pt x="29" y="41"/>
                  </a:cubicBezTo>
                  <a:cubicBezTo>
                    <a:pt x="24" y="35"/>
                    <a:pt x="24" y="35"/>
                    <a:pt x="24" y="35"/>
                  </a:cubicBezTo>
                  <a:cubicBezTo>
                    <a:pt x="30" y="31"/>
                    <a:pt x="30" y="31"/>
                    <a:pt x="30" y="31"/>
                  </a:cubicBezTo>
                  <a:cubicBezTo>
                    <a:pt x="38" y="24"/>
                    <a:pt x="38" y="24"/>
                    <a:pt x="38" y="24"/>
                  </a:cubicBezTo>
                  <a:cubicBezTo>
                    <a:pt x="43" y="29"/>
                    <a:pt x="43" y="29"/>
                    <a:pt x="43" y="29"/>
                  </a:cubicBezTo>
                  <a:cubicBezTo>
                    <a:pt x="34" y="36"/>
                    <a:pt x="34" y="36"/>
                    <a:pt x="34" y="36"/>
                  </a:cubicBezTo>
                  <a:cubicBezTo>
                    <a:pt x="34" y="36"/>
                    <a:pt x="35" y="37"/>
                    <a:pt x="36" y="38"/>
                  </a:cubicBezTo>
                  <a:cubicBezTo>
                    <a:pt x="37" y="40"/>
                    <a:pt x="39" y="41"/>
                    <a:pt x="40" y="43"/>
                  </a:cubicBezTo>
                  <a:cubicBezTo>
                    <a:pt x="43" y="46"/>
                    <a:pt x="46" y="49"/>
                    <a:pt x="46" y="49"/>
                  </a:cubicBezTo>
                  <a:cubicBezTo>
                    <a:pt x="60" y="36"/>
                    <a:pt x="60" y="36"/>
                    <a:pt x="60" y="36"/>
                  </a:cubicBezTo>
                  <a:cubicBezTo>
                    <a:pt x="60" y="36"/>
                    <a:pt x="58" y="35"/>
                    <a:pt x="56" y="32"/>
                  </a:cubicBezTo>
                  <a:cubicBezTo>
                    <a:pt x="55" y="31"/>
                    <a:pt x="54" y="30"/>
                    <a:pt x="52" y="28"/>
                  </a:cubicBezTo>
                  <a:cubicBezTo>
                    <a:pt x="51" y="27"/>
                    <a:pt x="50" y="25"/>
                    <a:pt x="48" y="23"/>
                  </a:cubicBezTo>
                  <a:cubicBezTo>
                    <a:pt x="47" y="22"/>
                    <a:pt x="45" y="20"/>
                    <a:pt x="44" y="18"/>
                  </a:cubicBezTo>
                  <a:cubicBezTo>
                    <a:pt x="43" y="17"/>
                    <a:pt x="41" y="15"/>
                    <a:pt x="40" y="14"/>
                  </a:cubicBezTo>
                  <a:cubicBezTo>
                    <a:pt x="38" y="12"/>
                    <a:pt x="37" y="10"/>
                    <a:pt x="37" y="10"/>
                  </a:cubicBezTo>
                  <a:cubicBezTo>
                    <a:pt x="10" y="31"/>
                    <a:pt x="10" y="31"/>
                    <a:pt x="10" y="31"/>
                  </a:cubicBezTo>
                  <a:cubicBezTo>
                    <a:pt x="10" y="31"/>
                    <a:pt x="12" y="34"/>
                    <a:pt x="15" y="38"/>
                  </a:cubicBezTo>
                  <a:cubicBezTo>
                    <a:pt x="17" y="40"/>
                    <a:pt x="19" y="42"/>
                    <a:pt x="21" y="44"/>
                  </a:cubicBezTo>
                  <a:cubicBezTo>
                    <a:pt x="22" y="46"/>
                    <a:pt x="23" y="47"/>
                    <a:pt x="24" y="48"/>
                  </a:cubicBezTo>
                  <a:cubicBezTo>
                    <a:pt x="25" y="49"/>
                    <a:pt x="26" y="51"/>
                    <a:pt x="28" y="52"/>
                  </a:cubicBezTo>
                  <a:cubicBezTo>
                    <a:pt x="30" y="54"/>
                    <a:pt x="32" y="57"/>
                    <a:pt x="34" y="59"/>
                  </a:cubicBezTo>
                  <a:cubicBezTo>
                    <a:pt x="36" y="61"/>
                    <a:pt x="38" y="63"/>
                    <a:pt x="40" y="65"/>
                  </a:cubicBezTo>
                  <a:cubicBezTo>
                    <a:pt x="42" y="67"/>
                    <a:pt x="43" y="69"/>
                    <a:pt x="44" y="70"/>
                  </a:cubicBezTo>
                  <a:cubicBezTo>
                    <a:pt x="45" y="71"/>
                    <a:pt x="46" y="71"/>
                    <a:pt x="46" y="71"/>
                  </a:cubicBezTo>
                  <a:cubicBezTo>
                    <a:pt x="70" y="47"/>
                    <a:pt x="70" y="47"/>
                    <a:pt x="70" y="47"/>
                  </a:cubicBezTo>
                  <a:cubicBezTo>
                    <a:pt x="75" y="42"/>
                    <a:pt x="75" y="42"/>
                    <a:pt x="75" y="42"/>
                  </a:cubicBezTo>
                  <a:cubicBezTo>
                    <a:pt x="80" y="47"/>
                    <a:pt x="80" y="47"/>
                    <a:pt x="80" y="47"/>
                  </a:cubicBezTo>
                  <a:cubicBezTo>
                    <a:pt x="80" y="47"/>
                    <a:pt x="81" y="47"/>
                    <a:pt x="82" y="48"/>
                  </a:cubicBezTo>
                  <a:cubicBezTo>
                    <a:pt x="83" y="49"/>
                    <a:pt x="84" y="50"/>
                    <a:pt x="86" y="52"/>
                  </a:cubicBezTo>
                  <a:cubicBezTo>
                    <a:pt x="89" y="55"/>
                    <a:pt x="94" y="60"/>
                    <a:pt x="99" y="64"/>
                  </a:cubicBezTo>
                  <a:cubicBezTo>
                    <a:pt x="103" y="68"/>
                    <a:pt x="108" y="72"/>
                    <a:pt x="112" y="75"/>
                  </a:cubicBezTo>
                  <a:cubicBezTo>
                    <a:pt x="114" y="76"/>
                    <a:pt x="115" y="77"/>
                    <a:pt x="117" y="78"/>
                  </a:cubicBezTo>
                  <a:cubicBezTo>
                    <a:pt x="118" y="79"/>
                    <a:pt x="118" y="80"/>
                    <a:pt x="118" y="80"/>
                  </a:cubicBezTo>
                  <a:cubicBezTo>
                    <a:pt x="124" y="84"/>
                    <a:pt x="124" y="84"/>
                    <a:pt x="124" y="84"/>
                  </a:cubicBezTo>
                  <a:cubicBezTo>
                    <a:pt x="119" y="90"/>
                    <a:pt x="119" y="90"/>
                    <a:pt x="119" y="90"/>
                  </a:cubicBezTo>
                  <a:cubicBezTo>
                    <a:pt x="99" y="117"/>
                    <a:pt x="99" y="117"/>
                    <a:pt x="99" y="117"/>
                  </a:cubicBezTo>
                  <a:lnTo>
                    <a:pt x="94" y="123"/>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6"/>
            <p:cNvSpPr/>
            <p:nvPr/>
          </p:nvSpPr>
          <p:spPr bwMode="auto">
            <a:xfrm>
              <a:off x="3563938" y="187325"/>
              <a:ext cx="255588" cy="323850"/>
            </a:xfrm>
            <a:custGeom>
              <a:avLst/>
              <a:gdLst>
                <a:gd name="T0" fmla="*/ 62 w 105"/>
                <a:gd name="T1" fmla="*/ 127 h 133"/>
                <a:gd name="T2" fmla="*/ 58 w 105"/>
                <a:gd name="T3" fmla="*/ 122 h 133"/>
                <a:gd name="T4" fmla="*/ 43 w 105"/>
                <a:gd name="T5" fmla="*/ 100 h 133"/>
                <a:gd name="T6" fmla="*/ 38 w 105"/>
                <a:gd name="T7" fmla="*/ 92 h 133"/>
                <a:gd name="T8" fmla="*/ 36 w 105"/>
                <a:gd name="T9" fmla="*/ 89 h 133"/>
                <a:gd name="T10" fmla="*/ 58 w 105"/>
                <a:gd name="T11" fmla="*/ 75 h 133"/>
                <a:gd name="T12" fmla="*/ 65 w 105"/>
                <a:gd name="T13" fmla="*/ 72 h 133"/>
                <a:gd name="T14" fmla="*/ 68 w 105"/>
                <a:gd name="T15" fmla="*/ 77 h 133"/>
                <a:gd name="T16" fmla="*/ 73 w 105"/>
                <a:gd name="T17" fmla="*/ 84 h 133"/>
                <a:gd name="T18" fmla="*/ 79 w 105"/>
                <a:gd name="T19" fmla="*/ 94 h 133"/>
                <a:gd name="T20" fmla="*/ 76 w 105"/>
                <a:gd name="T21" fmla="*/ 101 h 133"/>
                <a:gd name="T22" fmla="*/ 65 w 105"/>
                <a:gd name="T23" fmla="*/ 105 h 133"/>
                <a:gd name="T24" fmla="*/ 71 w 105"/>
                <a:gd name="T25" fmla="*/ 95 h 133"/>
                <a:gd name="T26" fmla="*/ 63 w 105"/>
                <a:gd name="T27" fmla="*/ 83 h 133"/>
                <a:gd name="T28" fmla="*/ 46 w 105"/>
                <a:gd name="T29" fmla="*/ 91 h 133"/>
                <a:gd name="T30" fmla="*/ 57 w 105"/>
                <a:gd name="T31" fmla="*/ 107 h 133"/>
                <a:gd name="T32" fmla="*/ 67 w 105"/>
                <a:gd name="T33" fmla="*/ 121 h 133"/>
                <a:gd name="T34" fmla="*/ 95 w 105"/>
                <a:gd name="T35" fmla="*/ 102 h 133"/>
                <a:gd name="T36" fmla="*/ 90 w 105"/>
                <a:gd name="T37" fmla="*/ 95 h 133"/>
                <a:gd name="T38" fmla="*/ 80 w 105"/>
                <a:gd name="T39" fmla="*/ 81 h 133"/>
                <a:gd name="T40" fmla="*/ 71 w 105"/>
                <a:gd name="T41" fmla="*/ 66 h 133"/>
                <a:gd name="T42" fmla="*/ 37 w 105"/>
                <a:gd name="T43" fmla="*/ 77 h 133"/>
                <a:gd name="T44" fmla="*/ 29 w 105"/>
                <a:gd name="T45" fmla="*/ 78 h 133"/>
                <a:gd name="T46" fmla="*/ 27 w 105"/>
                <a:gd name="T47" fmla="*/ 74 h 133"/>
                <a:gd name="T48" fmla="*/ 19 w 105"/>
                <a:gd name="T49" fmla="*/ 59 h 133"/>
                <a:gd name="T50" fmla="*/ 6 w 105"/>
                <a:gd name="T51" fmla="*/ 33 h 133"/>
                <a:gd name="T52" fmla="*/ 2 w 105"/>
                <a:gd name="T53" fmla="*/ 25 h 133"/>
                <a:gd name="T54" fmla="*/ 0 w 105"/>
                <a:gd name="T55" fmla="*/ 19 h 133"/>
                <a:gd name="T56" fmla="*/ 38 w 105"/>
                <a:gd name="T57" fmla="*/ 3 h 133"/>
                <a:gd name="T58" fmla="*/ 46 w 105"/>
                <a:gd name="T59" fmla="*/ 3 h 133"/>
                <a:gd name="T60" fmla="*/ 47 w 105"/>
                <a:gd name="T61" fmla="*/ 6 h 133"/>
                <a:gd name="T62" fmla="*/ 55 w 105"/>
                <a:gd name="T63" fmla="*/ 22 h 133"/>
                <a:gd name="T64" fmla="*/ 62 w 105"/>
                <a:gd name="T65" fmla="*/ 37 h 133"/>
                <a:gd name="T66" fmla="*/ 65 w 105"/>
                <a:gd name="T67" fmla="*/ 42 h 133"/>
                <a:gd name="T68" fmla="*/ 59 w 105"/>
                <a:gd name="T69" fmla="*/ 47 h 133"/>
                <a:gd name="T70" fmla="*/ 36 w 105"/>
                <a:gd name="T71" fmla="*/ 59 h 133"/>
                <a:gd name="T72" fmla="*/ 35 w 105"/>
                <a:gd name="T73" fmla="*/ 56 h 133"/>
                <a:gd name="T74" fmla="*/ 29 w 105"/>
                <a:gd name="T75" fmla="*/ 45 h 133"/>
                <a:gd name="T76" fmla="*/ 23 w 105"/>
                <a:gd name="T77" fmla="*/ 34 h 133"/>
                <a:gd name="T78" fmla="*/ 28 w 105"/>
                <a:gd name="T79" fmla="*/ 27 h 133"/>
                <a:gd name="T80" fmla="*/ 40 w 105"/>
                <a:gd name="T81" fmla="*/ 26 h 133"/>
                <a:gd name="T82" fmla="*/ 31 w 105"/>
                <a:gd name="T83" fmla="*/ 34 h 133"/>
                <a:gd name="T84" fmla="*/ 39 w 105"/>
                <a:gd name="T85" fmla="*/ 49 h 133"/>
                <a:gd name="T86" fmla="*/ 53 w 105"/>
                <a:gd name="T87" fmla="*/ 36 h 133"/>
                <a:gd name="T88" fmla="*/ 43 w 105"/>
                <a:gd name="T89" fmla="*/ 14 h 133"/>
                <a:gd name="T90" fmla="*/ 9 w 105"/>
                <a:gd name="T91" fmla="*/ 23 h 133"/>
                <a:gd name="T92" fmla="*/ 21 w 105"/>
                <a:gd name="T93" fmla="*/ 47 h 133"/>
                <a:gd name="T94" fmla="*/ 29 w 105"/>
                <a:gd name="T95" fmla="*/ 63 h 133"/>
                <a:gd name="T96" fmla="*/ 63 w 105"/>
                <a:gd name="T97" fmla="*/ 54 h 133"/>
                <a:gd name="T98" fmla="*/ 70 w 105"/>
                <a:gd name="T99" fmla="*/ 51 h 133"/>
                <a:gd name="T100" fmla="*/ 73 w 105"/>
                <a:gd name="T101" fmla="*/ 56 h 133"/>
                <a:gd name="T102" fmla="*/ 81 w 105"/>
                <a:gd name="T103" fmla="*/ 69 h 133"/>
                <a:gd name="T104" fmla="*/ 92 w 105"/>
                <a:gd name="T105" fmla="*/ 85 h 133"/>
                <a:gd name="T106" fmla="*/ 100 w 105"/>
                <a:gd name="T107" fmla="*/ 96 h 133"/>
                <a:gd name="T108" fmla="*/ 105 w 105"/>
                <a:gd name="T109" fmla="*/ 103 h 133"/>
                <a:gd name="T110" fmla="*/ 73 w 105"/>
                <a:gd name="T111" fmla="*/ 12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 h="133">
                  <a:moveTo>
                    <a:pt x="67" y="133"/>
                  </a:moveTo>
                  <a:cubicBezTo>
                    <a:pt x="62" y="127"/>
                    <a:pt x="62" y="127"/>
                    <a:pt x="62" y="127"/>
                  </a:cubicBezTo>
                  <a:cubicBezTo>
                    <a:pt x="62" y="127"/>
                    <a:pt x="62" y="127"/>
                    <a:pt x="61" y="126"/>
                  </a:cubicBezTo>
                  <a:cubicBezTo>
                    <a:pt x="60" y="125"/>
                    <a:pt x="60" y="124"/>
                    <a:pt x="58" y="122"/>
                  </a:cubicBezTo>
                  <a:cubicBezTo>
                    <a:pt x="56" y="119"/>
                    <a:pt x="53" y="115"/>
                    <a:pt x="51" y="111"/>
                  </a:cubicBezTo>
                  <a:cubicBezTo>
                    <a:pt x="48" y="107"/>
                    <a:pt x="45" y="103"/>
                    <a:pt x="43" y="100"/>
                  </a:cubicBezTo>
                  <a:cubicBezTo>
                    <a:pt x="41" y="97"/>
                    <a:pt x="40" y="95"/>
                    <a:pt x="40" y="95"/>
                  </a:cubicBezTo>
                  <a:cubicBezTo>
                    <a:pt x="40" y="95"/>
                    <a:pt x="39" y="93"/>
                    <a:pt x="38" y="92"/>
                  </a:cubicBezTo>
                  <a:cubicBezTo>
                    <a:pt x="37" y="91"/>
                    <a:pt x="37" y="90"/>
                    <a:pt x="36" y="90"/>
                  </a:cubicBezTo>
                  <a:cubicBezTo>
                    <a:pt x="36" y="89"/>
                    <a:pt x="36" y="89"/>
                    <a:pt x="36" y="89"/>
                  </a:cubicBezTo>
                  <a:cubicBezTo>
                    <a:pt x="42" y="85"/>
                    <a:pt x="42" y="85"/>
                    <a:pt x="42" y="85"/>
                  </a:cubicBezTo>
                  <a:cubicBezTo>
                    <a:pt x="58" y="75"/>
                    <a:pt x="58" y="75"/>
                    <a:pt x="58" y="75"/>
                  </a:cubicBezTo>
                  <a:cubicBezTo>
                    <a:pt x="64" y="71"/>
                    <a:pt x="64" y="71"/>
                    <a:pt x="64" y="71"/>
                  </a:cubicBezTo>
                  <a:cubicBezTo>
                    <a:pt x="64" y="71"/>
                    <a:pt x="64" y="71"/>
                    <a:pt x="65" y="72"/>
                  </a:cubicBezTo>
                  <a:cubicBezTo>
                    <a:pt x="65" y="73"/>
                    <a:pt x="66" y="73"/>
                    <a:pt x="66" y="74"/>
                  </a:cubicBezTo>
                  <a:cubicBezTo>
                    <a:pt x="67" y="76"/>
                    <a:pt x="68" y="77"/>
                    <a:pt x="68" y="77"/>
                  </a:cubicBezTo>
                  <a:cubicBezTo>
                    <a:pt x="68" y="77"/>
                    <a:pt x="69" y="78"/>
                    <a:pt x="69" y="79"/>
                  </a:cubicBezTo>
                  <a:cubicBezTo>
                    <a:pt x="70" y="81"/>
                    <a:pt x="71" y="82"/>
                    <a:pt x="73" y="84"/>
                  </a:cubicBezTo>
                  <a:cubicBezTo>
                    <a:pt x="75" y="88"/>
                    <a:pt x="77" y="91"/>
                    <a:pt x="77" y="91"/>
                  </a:cubicBezTo>
                  <a:cubicBezTo>
                    <a:pt x="77" y="91"/>
                    <a:pt x="78" y="93"/>
                    <a:pt x="79" y="94"/>
                  </a:cubicBezTo>
                  <a:cubicBezTo>
                    <a:pt x="81" y="96"/>
                    <a:pt x="82" y="97"/>
                    <a:pt x="82" y="97"/>
                  </a:cubicBezTo>
                  <a:cubicBezTo>
                    <a:pt x="76" y="101"/>
                    <a:pt x="76" y="101"/>
                    <a:pt x="76" y="101"/>
                  </a:cubicBezTo>
                  <a:cubicBezTo>
                    <a:pt x="67" y="108"/>
                    <a:pt x="67" y="108"/>
                    <a:pt x="67" y="108"/>
                  </a:cubicBezTo>
                  <a:cubicBezTo>
                    <a:pt x="67" y="108"/>
                    <a:pt x="66" y="106"/>
                    <a:pt x="65" y="105"/>
                  </a:cubicBezTo>
                  <a:cubicBezTo>
                    <a:pt x="64" y="103"/>
                    <a:pt x="63" y="102"/>
                    <a:pt x="63" y="102"/>
                  </a:cubicBezTo>
                  <a:cubicBezTo>
                    <a:pt x="71" y="95"/>
                    <a:pt x="71" y="95"/>
                    <a:pt x="71" y="95"/>
                  </a:cubicBezTo>
                  <a:cubicBezTo>
                    <a:pt x="71" y="95"/>
                    <a:pt x="69" y="92"/>
                    <a:pt x="67" y="88"/>
                  </a:cubicBezTo>
                  <a:cubicBezTo>
                    <a:pt x="65" y="86"/>
                    <a:pt x="64" y="85"/>
                    <a:pt x="63" y="83"/>
                  </a:cubicBezTo>
                  <a:cubicBezTo>
                    <a:pt x="62" y="82"/>
                    <a:pt x="62" y="81"/>
                    <a:pt x="62" y="81"/>
                  </a:cubicBezTo>
                  <a:cubicBezTo>
                    <a:pt x="46" y="91"/>
                    <a:pt x="46" y="91"/>
                    <a:pt x="46" y="91"/>
                  </a:cubicBezTo>
                  <a:cubicBezTo>
                    <a:pt x="46" y="91"/>
                    <a:pt x="47" y="93"/>
                    <a:pt x="49" y="96"/>
                  </a:cubicBezTo>
                  <a:cubicBezTo>
                    <a:pt x="51" y="99"/>
                    <a:pt x="54" y="103"/>
                    <a:pt x="57" y="107"/>
                  </a:cubicBezTo>
                  <a:cubicBezTo>
                    <a:pt x="59" y="111"/>
                    <a:pt x="62" y="115"/>
                    <a:pt x="64" y="118"/>
                  </a:cubicBezTo>
                  <a:cubicBezTo>
                    <a:pt x="65" y="119"/>
                    <a:pt x="66" y="120"/>
                    <a:pt x="67" y="121"/>
                  </a:cubicBezTo>
                  <a:cubicBezTo>
                    <a:pt x="68" y="122"/>
                    <a:pt x="68" y="123"/>
                    <a:pt x="68" y="123"/>
                  </a:cubicBezTo>
                  <a:cubicBezTo>
                    <a:pt x="95" y="102"/>
                    <a:pt x="95" y="102"/>
                    <a:pt x="95" y="102"/>
                  </a:cubicBezTo>
                  <a:cubicBezTo>
                    <a:pt x="95" y="102"/>
                    <a:pt x="95" y="101"/>
                    <a:pt x="94" y="100"/>
                  </a:cubicBezTo>
                  <a:cubicBezTo>
                    <a:pt x="93" y="99"/>
                    <a:pt x="92" y="97"/>
                    <a:pt x="90" y="95"/>
                  </a:cubicBezTo>
                  <a:cubicBezTo>
                    <a:pt x="89" y="94"/>
                    <a:pt x="87" y="91"/>
                    <a:pt x="86" y="89"/>
                  </a:cubicBezTo>
                  <a:cubicBezTo>
                    <a:pt x="84" y="86"/>
                    <a:pt x="82" y="84"/>
                    <a:pt x="80" y="81"/>
                  </a:cubicBezTo>
                  <a:cubicBezTo>
                    <a:pt x="79" y="79"/>
                    <a:pt x="77" y="76"/>
                    <a:pt x="75" y="73"/>
                  </a:cubicBezTo>
                  <a:cubicBezTo>
                    <a:pt x="74" y="71"/>
                    <a:pt x="72" y="68"/>
                    <a:pt x="71" y="66"/>
                  </a:cubicBezTo>
                  <a:cubicBezTo>
                    <a:pt x="68" y="62"/>
                    <a:pt x="67" y="60"/>
                    <a:pt x="67" y="60"/>
                  </a:cubicBezTo>
                  <a:cubicBezTo>
                    <a:pt x="37" y="77"/>
                    <a:pt x="37" y="77"/>
                    <a:pt x="37" y="77"/>
                  </a:cubicBezTo>
                  <a:cubicBezTo>
                    <a:pt x="31" y="81"/>
                    <a:pt x="31" y="81"/>
                    <a:pt x="31" y="81"/>
                  </a:cubicBezTo>
                  <a:cubicBezTo>
                    <a:pt x="31" y="81"/>
                    <a:pt x="30" y="79"/>
                    <a:pt x="29" y="78"/>
                  </a:cubicBezTo>
                  <a:cubicBezTo>
                    <a:pt x="29" y="77"/>
                    <a:pt x="28" y="76"/>
                    <a:pt x="28" y="75"/>
                  </a:cubicBezTo>
                  <a:cubicBezTo>
                    <a:pt x="27" y="75"/>
                    <a:pt x="27" y="74"/>
                    <a:pt x="27" y="74"/>
                  </a:cubicBezTo>
                  <a:cubicBezTo>
                    <a:pt x="27" y="74"/>
                    <a:pt x="26" y="71"/>
                    <a:pt x="23" y="67"/>
                  </a:cubicBezTo>
                  <a:cubicBezTo>
                    <a:pt x="22" y="65"/>
                    <a:pt x="20" y="62"/>
                    <a:pt x="19" y="59"/>
                  </a:cubicBezTo>
                  <a:cubicBezTo>
                    <a:pt x="17" y="56"/>
                    <a:pt x="16" y="53"/>
                    <a:pt x="14" y="50"/>
                  </a:cubicBezTo>
                  <a:cubicBezTo>
                    <a:pt x="11" y="44"/>
                    <a:pt x="8" y="38"/>
                    <a:pt x="6" y="33"/>
                  </a:cubicBezTo>
                  <a:cubicBezTo>
                    <a:pt x="4" y="29"/>
                    <a:pt x="3" y="26"/>
                    <a:pt x="3" y="26"/>
                  </a:cubicBezTo>
                  <a:cubicBezTo>
                    <a:pt x="3" y="26"/>
                    <a:pt x="2" y="25"/>
                    <a:pt x="2" y="25"/>
                  </a:cubicBezTo>
                  <a:cubicBezTo>
                    <a:pt x="2" y="24"/>
                    <a:pt x="1" y="23"/>
                    <a:pt x="1" y="22"/>
                  </a:cubicBezTo>
                  <a:cubicBezTo>
                    <a:pt x="0" y="20"/>
                    <a:pt x="0" y="19"/>
                    <a:pt x="0" y="19"/>
                  </a:cubicBezTo>
                  <a:cubicBezTo>
                    <a:pt x="6" y="16"/>
                    <a:pt x="6" y="16"/>
                    <a:pt x="6" y="16"/>
                  </a:cubicBezTo>
                  <a:cubicBezTo>
                    <a:pt x="38" y="3"/>
                    <a:pt x="38" y="3"/>
                    <a:pt x="38" y="3"/>
                  </a:cubicBezTo>
                  <a:cubicBezTo>
                    <a:pt x="45" y="0"/>
                    <a:pt x="45" y="0"/>
                    <a:pt x="45" y="0"/>
                  </a:cubicBezTo>
                  <a:cubicBezTo>
                    <a:pt x="45" y="0"/>
                    <a:pt x="45" y="1"/>
                    <a:pt x="46" y="3"/>
                  </a:cubicBezTo>
                  <a:cubicBezTo>
                    <a:pt x="46" y="4"/>
                    <a:pt x="47" y="5"/>
                    <a:pt x="47" y="5"/>
                  </a:cubicBezTo>
                  <a:cubicBezTo>
                    <a:pt x="47" y="6"/>
                    <a:pt x="47" y="6"/>
                    <a:pt x="47" y="6"/>
                  </a:cubicBezTo>
                  <a:cubicBezTo>
                    <a:pt x="47" y="6"/>
                    <a:pt x="48" y="8"/>
                    <a:pt x="50" y="11"/>
                  </a:cubicBezTo>
                  <a:cubicBezTo>
                    <a:pt x="51" y="14"/>
                    <a:pt x="53" y="18"/>
                    <a:pt x="55" y="22"/>
                  </a:cubicBezTo>
                  <a:cubicBezTo>
                    <a:pt x="56" y="26"/>
                    <a:pt x="58" y="30"/>
                    <a:pt x="60" y="32"/>
                  </a:cubicBezTo>
                  <a:cubicBezTo>
                    <a:pt x="61" y="35"/>
                    <a:pt x="62" y="37"/>
                    <a:pt x="62" y="37"/>
                  </a:cubicBezTo>
                  <a:cubicBezTo>
                    <a:pt x="62" y="37"/>
                    <a:pt x="63" y="39"/>
                    <a:pt x="64" y="40"/>
                  </a:cubicBezTo>
                  <a:cubicBezTo>
                    <a:pt x="64" y="41"/>
                    <a:pt x="65" y="42"/>
                    <a:pt x="65" y="42"/>
                  </a:cubicBezTo>
                  <a:cubicBezTo>
                    <a:pt x="65" y="43"/>
                    <a:pt x="66" y="43"/>
                    <a:pt x="66" y="43"/>
                  </a:cubicBezTo>
                  <a:cubicBezTo>
                    <a:pt x="59" y="47"/>
                    <a:pt x="59" y="47"/>
                    <a:pt x="59" y="47"/>
                  </a:cubicBezTo>
                  <a:cubicBezTo>
                    <a:pt x="43" y="56"/>
                    <a:pt x="43" y="56"/>
                    <a:pt x="43" y="56"/>
                  </a:cubicBezTo>
                  <a:cubicBezTo>
                    <a:pt x="36" y="59"/>
                    <a:pt x="36" y="59"/>
                    <a:pt x="36" y="59"/>
                  </a:cubicBezTo>
                  <a:cubicBezTo>
                    <a:pt x="36" y="59"/>
                    <a:pt x="36" y="59"/>
                    <a:pt x="36" y="58"/>
                  </a:cubicBezTo>
                  <a:cubicBezTo>
                    <a:pt x="36" y="58"/>
                    <a:pt x="35" y="57"/>
                    <a:pt x="35" y="56"/>
                  </a:cubicBezTo>
                  <a:cubicBezTo>
                    <a:pt x="34" y="55"/>
                    <a:pt x="33" y="53"/>
                    <a:pt x="33" y="53"/>
                  </a:cubicBezTo>
                  <a:cubicBezTo>
                    <a:pt x="33" y="53"/>
                    <a:pt x="31" y="49"/>
                    <a:pt x="29" y="45"/>
                  </a:cubicBezTo>
                  <a:cubicBezTo>
                    <a:pt x="27" y="41"/>
                    <a:pt x="25" y="37"/>
                    <a:pt x="25" y="37"/>
                  </a:cubicBezTo>
                  <a:cubicBezTo>
                    <a:pt x="25" y="37"/>
                    <a:pt x="24" y="35"/>
                    <a:pt x="23" y="34"/>
                  </a:cubicBezTo>
                  <a:cubicBezTo>
                    <a:pt x="22" y="32"/>
                    <a:pt x="22" y="30"/>
                    <a:pt x="22" y="30"/>
                  </a:cubicBezTo>
                  <a:cubicBezTo>
                    <a:pt x="28" y="27"/>
                    <a:pt x="28" y="27"/>
                    <a:pt x="28" y="27"/>
                  </a:cubicBezTo>
                  <a:cubicBezTo>
                    <a:pt x="38" y="23"/>
                    <a:pt x="38" y="23"/>
                    <a:pt x="38" y="23"/>
                  </a:cubicBezTo>
                  <a:cubicBezTo>
                    <a:pt x="38" y="23"/>
                    <a:pt x="39" y="24"/>
                    <a:pt x="40" y="26"/>
                  </a:cubicBezTo>
                  <a:cubicBezTo>
                    <a:pt x="40" y="28"/>
                    <a:pt x="41" y="29"/>
                    <a:pt x="41" y="29"/>
                  </a:cubicBezTo>
                  <a:cubicBezTo>
                    <a:pt x="31" y="34"/>
                    <a:pt x="31" y="34"/>
                    <a:pt x="31" y="34"/>
                  </a:cubicBezTo>
                  <a:cubicBezTo>
                    <a:pt x="31" y="34"/>
                    <a:pt x="33" y="38"/>
                    <a:pt x="35" y="42"/>
                  </a:cubicBezTo>
                  <a:cubicBezTo>
                    <a:pt x="37" y="46"/>
                    <a:pt x="39" y="49"/>
                    <a:pt x="39" y="49"/>
                  </a:cubicBezTo>
                  <a:cubicBezTo>
                    <a:pt x="56" y="41"/>
                    <a:pt x="56" y="41"/>
                    <a:pt x="56" y="41"/>
                  </a:cubicBezTo>
                  <a:cubicBezTo>
                    <a:pt x="56" y="41"/>
                    <a:pt x="55" y="39"/>
                    <a:pt x="53" y="36"/>
                  </a:cubicBezTo>
                  <a:cubicBezTo>
                    <a:pt x="52" y="33"/>
                    <a:pt x="50" y="29"/>
                    <a:pt x="48" y="25"/>
                  </a:cubicBezTo>
                  <a:cubicBezTo>
                    <a:pt x="46" y="21"/>
                    <a:pt x="44" y="17"/>
                    <a:pt x="43" y="14"/>
                  </a:cubicBezTo>
                  <a:cubicBezTo>
                    <a:pt x="41" y="11"/>
                    <a:pt x="41" y="9"/>
                    <a:pt x="41" y="9"/>
                  </a:cubicBezTo>
                  <a:cubicBezTo>
                    <a:pt x="9" y="23"/>
                    <a:pt x="9" y="23"/>
                    <a:pt x="9" y="23"/>
                  </a:cubicBezTo>
                  <a:cubicBezTo>
                    <a:pt x="9" y="23"/>
                    <a:pt x="11" y="26"/>
                    <a:pt x="13" y="30"/>
                  </a:cubicBezTo>
                  <a:cubicBezTo>
                    <a:pt x="15" y="35"/>
                    <a:pt x="18" y="41"/>
                    <a:pt x="21" y="47"/>
                  </a:cubicBezTo>
                  <a:cubicBezTo>
                    <a:pt x="22" y="50"/>
                    <a:pt x="24" y="53"/>
                    <a:pt x="25" y="56"/>
                  </a:cubicBezTo>
                  <a:cubicBezTo>
                    <a:pt x="27" y="59"/>
                    <a:pt x="28" y="61"/>
                    <a:pt x="29" y="63"/>
                  </a:cubicBezTo>
                  <a:cubicBezTo>
                    <a:pt x="32" y="68"/>
                    <a:pt x="34" y="71"/>
                    <a:pt x="34" y="71"/>
                  </a:cubicBezTo>
                  <a:cubicBezTo>
                    <a:pt x="63" y="54"/>
                    <a:pt x="63" y="54"/>
                    <a:pt x="63" y="54"/>
                  </a:cubicBezTo>
                  <a:cubicBezTo>
                    <a:pt x="69" y="50"/>
                    <a:pt x="69" y="50"/>
                    <a:pt x="69" y="50"/>
                  </a:cubicBezTo>
                  <a:cubicBezTo>
                    <a:pt x="69" y="50"/>
                    <a:pt x="70" y="50"/>
                    <a:pt x="70" y="51"/>
                  </a:cubicBezTo>
                  <a:cubicBezTo>
                    <a:pt x="70" y="51"/>
                    <a:pt x="71" y="52"/>
                    <a:pt x="71" y="53"/>
                  </a:cubicBezTo>
                  <a:cubicBezTo>
                    <a:pt x="72" y="54"/>
                    <a:pt x="73" y="56"/>
                    <a:pt x="73" y="56"/>
                  </a:cubicBezTo>
                  <a:cubicBezTo>
                    <a:pt x="73" y="56"/>
                    <a:pt x="75" y="59"/>
                    <a:pt x="77" y="63"/>
                  </a:cubicBezTo>
                  <a:cubicBezTo>
                    <a:pt x="78" y="65"/>
                    <a:pt x="80" y="67"/>
                    <a:pt x="81" y="69"/>
                  </a:cubicBezTo>
                  <a:cubicBezTo>
                    <a:pt x="83" y="72"/>
                    <a:pt x="85" y="74"/>
                    <a:pt x="86" y="77"/>
                  </a:cubicBezTo>
                  <a:cubicBezTo>
                    <a:pt x="88" y="80"/>
                    <a:pt x="90" y="82"/>
                    <a:pt x="92" y="85"/>
                  </a:cubicBezTo>
                  <a:cubicBezTo>
                    <a:pt x="93" y="87"/>
                    <a:pt x="95" y="89"/>
                    <a:pt x="96" y="91"/>
                  </a:cubicBezTo>
                  <a:cubicBezTo>
                    <a:pt x="98" y="93"/>
                    <a:pt x="99" y="95"/>
                    <a:pt x="100" y="96"/>
                  </a:cubicBezTo>
                  <a:cubicBezTo>
                    <a:pt x="101" y="97"/>
                    <a:pt x="101" y="97"/>
                    <a:pt x="101" y="97"/>
                  </a:cubicBezTo>
                  <a:cubicBezTo>
                    <a:pt x="105" y="103"/>
                    <a:pt x="105" y="103"/>
                    <a:pt x="105" y="103"/>
                  </a:cubicBezTo>
                  <a:cubicBezTo>
                    <a:pt x="99" y="107"/>
                    <a:pt x="99" y="107"/>
                    <a:pt x="99" y="107"/>
                  </a:cubicBezTo>
                  <a:cubicBezTo>
                    <a:pt x="73" y="128"/>
                    <a:pt x="73" y="128"/>
                    <a:pt x="73" y="128"/>
                  </a:cubicBezTo>
                  <a:lnTo>
                    <a:pt x="67" y="133"/>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7"/>
            <p:cNvSpPr/>
            <p:nvPr/>
          </p:nvSpPr>
          <p:spPr bwMode="auto">
            <a:xfrm>
              <a:off x="3478213" y="-95250"/>
              <a:ext cx="195263" cy="328613"/>
            </a:xfrm>
            <a:custGeom>
              <a:avLst/>
              <a:gdLst>
                <a:gd name="T0" fmla="*/ 32 w 80"/>
                <a:gd name="T1" fmla="*/ 128 h 135"/>
                <a:gd name="T2" fmla="*/ 25 w 80"/>
                <a:gd name="T3" fmla="*/ 110 h 135"/>
                <a:gd name="T4" fmla="*/ 19 w 80"/>
                <a:gd name="T5" fmla="*/ 91 h 135"/>
                <a:gd name="T6" fmla="*/ 17 w 80"/>
                <a:gd name="T7" fmla="*/ 85 h 135"/>
                <a:gd name="T8" fmla="*/ 23 w 80"/>
                <a:gd name="T9" fmla="*/ 82 h 135"/>
                <a:gd name="T10" fmla="*/ 48 w 80"/>
                <a:gd name="T11" fmla="*/ 74 h 135"/>
                <a:gd name="T12" fmla="*/ 49 w 80"/>
                <a:gd name="T13" fmla="*/ 78 h 135"/>
                <a:gd name="T14" fmla="*/ 53 w 80"/>
                <a:gd name="T15" fmla="*/ 89 h 135"/>
                <a:gd name="T16" fmla="*/ 57 w 80"/>
                <a:gd name="T17" fmla="*/ 101 h 135"/>
                <a:gd name="T18" fmla="*/ 51 w 80"/>
                <a:gd name="T19" fmla="*/ 107 h 135"/>
                <a:gd name="T20" fmla="*/ 40 w 80"/>
                <a:gd name="T21" fmla="*/ 107 h 135"/>
                <a:gd name="T22" fmla="*/ 49 w 80"/>
                <a:gd name="T23" fmla="*/ 100 h 135"/>
                <a:gd name="T24" fmla="*/ 43 w 80"/>
                <a:gd name="T25" fmla="*/ 83 h 135"/>
                <a:gd name="T26" fmla="*/ 27 w 80"/>
                <a:gd name="T27" fmla="*/ 95 h 135"/>
                <a:gd name="T28" fmla="*/ 36 w 80"/>
                <a:gd name="T29" fmla="*/ 119 h 135"/>
                <a:gd name="T30" fmla="*/ 70 w 80"/>
                <a:gd name="T31" fmla="*/ 112 h 135"/>
                <a:gd name="T32" fmla="*/ 61 w 80"/>
                <a:gd name="T33" fmla="*/ 88 h 135"/>
                <a:gd name="T34" fmla="*/ 56 w 80"/>
                <a:gd name="T35" fmla="*/ 72 h 135"/>
                <a:gd name="T36" fmla="*/ 21 w 80"/>
                <a:gd name="T37" fmla="*/ 73 h 135"/>
                <a:gd name="T38" fmla="*/ 13 w 80"/>
                <a:gd name="T39" fmla="*/ 74 h 135"/>
                <a:gd name="T40" fmla="*/ 12 w 80"/>
                <a:gd name="T41" fmla="*/ 68 h 135"/>
                <a:gd name="T42" fmla="*/ 8 w 80"/>
                <a:gd name="T43" fmla="*/ 51 h 135"/>
                <a:gd name="T44" fmla="*/ 6 w 80"/>
                <a:gd name="T45" fmla="*/ 41 h 135"/>
                <a:gd name="T46" fmla="*/ 1 w 80"/>
                <a:gd name="T47" fmla="*/ 14 h 135"/>
                <a:gd name="T48" fmla="*/ 7 w 80"/>
                <a:gd name="T49" fmla="*/ 6 h 135"/>
                <a:gd name="T50" fmla="*/ 48 w 80"/>
                <a:gd name="T51" fmla="*/ 0 h 135"/>
                <a:gd name="T52" fmla="*/ 50 w 80"/>
                <a:gd name="T53" fmla="*/ 13 h 135"/>
                <a:gd name="T54" fmla="*/ 53 w 80"/>
                <a:gd name="T55" fmla="*/ 30 h 135"/>
                <a:gd name="T56" fmla="*/ 54 w 80"/>
                <a:gd name="T57" fmla="*/ 36 h 135"/>
                <a:gd name="T58" fmla="*/ 56 w 80"/>
                <a:gd name="T59" fmla="*/ 44 h 135"/>
                <a:gd name="T60" fmla="*/ 50 w 80"/>
                <a:gd name="T61" fmla="*/ 50 h 135"/>
                <a:gd name="T62" fmla="*/ 25 w 80"/>
                <a:gd name="T63" fmla="*/ 56 h 135"/>
                <a:gd name="T64" fmla="*/ 23 w 80"/>
                <a:gd name="T65" fmla="*/ 49 h 135"/>
                <a:gd name="T66" fmla="*/ 19 w 80"/>
                <a:gd name="T67" fmla="*/ 31 h 135"/>
                <a:gd name="T68" fmla="*/ 18 w 80"/>
                <a:gd name="T69" fmla="*/ 25 h 135"/>
                <a:gd name="T70" fmla="*/ 25 w 80"/>
                <a:gd name="T71" fmla="*/ 23 h 135"/>
                <a:gd name="T72" fmla="*/ 36 w 80"/>
                <a:gd name="T73" fmla="*/ 22 h 135"/>
                <a:gd name="T74" fmla="*/ 37 w 80"/>
                <a:gd name="T75" fmla="*/ 28 h 135"/>
                <a:gd name="T76" fmla="*/ 28 w 80"/>
                <a:gd name="T77" fmla="*/ 38 h 135"/>
                <a:gd name="T78" fmla="*/ 48 w 80"/>
                <a:gd name="T79" fmla="*/ 43 h 135"/>
                <a:gd name="T80" fmla="*/ 47 w 80"/>
                <a:gd name="T81" fmla="*/ 35 h 135"/>
                <a:gd name="T82" fmla="*/ 45 w 80"/>
                <a:gd name="T83" fmla="*/ 26 h 135"/>
                <a:gd name="T84" fmla="*/ 42 w 80"/>
                <a:gd name="T85" fmla="*/ 8 h 135"/>
                <a:gd name="T86" fmla="*/ 9 w 80"/>
                <a:gd name="T87" fmla="*/ 22 h 135"/>
                <a:gd name="T88" fmla="*/ 14 w 80"/>
                <a:gd name="T89" fmla="*/ 45 h 135"/>
                <a:gd name="T90" fmla="*/ 17 w 80"/>
                <a:gd name="T91" fmla="*/ 58 h 135"/>
                <a:gd name="T92" fmla="*/ 52 w 80"/>
                <a:gd name="T93" fmla="*/ 57 h 135"/>
                <a:gd name="T94" fmla="*/ 60 w 80"/>
                <a:gd name="T95" fmla="*/ 59 h 135"/>
                <a:gd name="T96" fmla="*/ 61 w 80"/>
                <a:gd name="T97" fmla="*/ 62 h 135"/>
                <a:gd name="T98" fmla="*/ 65 w 80"/>
                <a:gd name="T99" fmla="*/ 77 h 135"/>
                <a:gd name="T100" fmla="*/ 74 w 80"/>
                <a:gd name="T101" fmla="*/ 102 h 135"/>
                <a:gd name="T102" fmla="*/ 80 w 80"/>
                <a:gd name="T103" fmla="*/ 116 h 135"/>
                <a:gd name="T104" fmla="*/ 41 w 80"/>
                <a:gd name="T105" fmla="*/ 13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135">
                  <a:moveTo>
                    <a:pt x="35" y="135"/>
                  </a:moveTo>
                  <a:cubicBezTo>
                    <a:pt x="32" y="128"/>
                    <a:pt x="32" y="128"/>
                    <a:pt x="32" y="128"/>
                  </a:cubicBezTo>
                  <a:cubicBezTo>
                    <a:pt x="32" y="128"/>
                    <a:pt x="31" y="125"/>
                    <a:pt x="29" y="122"/>
                  </a:cubicBezTo>
                  <a:cubicBezTo>
                    <a:pt x="28" y="119"/>
                    <a:pt x="26" y="114"/>
                    <a:pt x="25" y="110"/>
                  </a:cubicBezTo>
                  <a:cubicBezTo>
                    <a:pt x="23" y="105"/>
                    <a:pt x="21" y="100"/>
                    <a:pt x="20" y="97"/>
                  </a:cubicBezTo>
                  <a:cubicBezTo>
                    <a:pt x="19" y="93"/>
                    <a:pt x="19" y="91"/>
                    <a:pt x="19" y="91"/>
                  </a:cubicBezTo>
                  <a:cubicBezTo>
                    <a:pt x="19" y="91"/>
                    <a:pt x="18" y="89"/>
                    <a:pt x="17" y="88"/>
                  </a:cubicBezTo>
                  <a:cubicBezTo>
                    <a:pt x="17" y="87"/>
                    <a:pt x="17" y="86"/>
                    <a:pt x="17" y="85"/>
                  </a:cubicBezTo>
                  <a:cubicBezTo>
                    <a:pt x="16" y="84"/>
                    <a:pt x="16" y="84"/>
                    <a:pt x="16" y="84"/>
                  </a:cubicBezTo>
                  <a:cubicBezTo>
                    <a:pt x="23" y="82"/>
                    <a:pt x="23" y="82"/>
                    <a:pt x="23" y="82"/>
                  </a:cubicBezTo>
                  <a:cubicBezTo>
                    <a:pt x="41" y="76"/>
                    <a:pt x="41" y="76"/>
                    <a:pt x="41" y="76"/>
                  </a:cubicBezTo>
                  <a:cubicBezTo>
                    <a:pt x="48" y="74"/>
                    <a:pt x="48" y="74"/>
                    <a:pt x="48" y="74"/>
                  </a:cubicBezTo>
                  <a:cubicBezTo>
                    <a:pt x="48" y="74"/>
                    <a:pt x="48" y="75"/>
                    <a:pt x="49" y="75"/>
                  </a:cubicBezTo>
                  <a:cubicBezTo>
                    <a:pt x="49" y="76"/>
                    <a:pt x="49" y="77"/>
                    <a:pt x="49" y="78"/>
                  </a:cubicBezTo>
                  <a:cubicBezTo>
                    <a:pt x="50" y="79"/>
                    <a:pt x="50" y="81"/>
                    <a:pt x="50" y="81"/>
                  </a:cubicBezTo>
                  <a:cubicBezTo>
                    <a:pt x="50" y="81"/>
                    <a:pt x="52" y="85"/>
                    <a:pt x="53" y="89"/>
                  </a:cubicBezTo>
                  <a:cubicBezTo>
                    <a:pt x="54" y="93"/>
                    <a:pt x="56" y="97"/>
                    <a:pt x="56" y="97"/>
                  </a:cubicBezTo>
                  <a:cubicBezTo>
                    <a:pt x="56" y="97"/>
                    <a:pt x="56" y="99"/>
                    <a:pt x="57" y="101"/>
                  </a:cubicBezTo>
                  <a:cubicBezTo>
                    <a:pt x="58" y="102"/>
                    <a:pt x="58" y="104"/>
                    <a:pt x="58" y="104"/>
                  </a:cubicBezTo>
                  <a:cubicBezTo>
                    <a:pt x="51" y="107"/>
                    <a:pt x="51" y="107"/>
                    <a:pt x="51" y="107"/>
                  </a:cubicBezTo>
                  <a:cubicBezTo>
                    <a:pt x="41" y="110"/>
                    <a:pt x="41" y="110"/>
                    <a:pt x="41" y="110"/>
                  </a:cubicBezTo>
                  <a:cubicBezTo>
                    <a:pt x="41" y="110"/>
                    <a:pt x="41" y="109"/>
                    <a:pt x="40" y="107"/>
                  </a:cubicBezTo>
                  <a:cubicBezTo>
                    <a:pt x="39" y="105"/>
                    <a:pt x="39" y="103"/>
                    <a:pt x="39" y="103"/>
                  </a:cubicBezTo>
                  <a:cubicBezTo>
                    <a:pt x="49" y="100"/>
                    <a:pt x="49" y="100"/>
                    <a:pt x="49" y="100"/>
                  </a:cubicBezTo>
                  <a:cubicBezTo>
                    <a:pt x="49" y="100"/>
                    <a:pt x="48" y="96"/>
                    <a:pt x="46" y="92"/>
                  </a:cubicBezTo>
                  <a:cubicBezTo>
                    <a:pt x="45" y="87"/>
                    <a:pt x="43" y="83"/>
                    <a:pt x="43" y="83"/>
                  </a:cubicBezTo>
                  <a:cubicBezTo>
                    <a:pt x="26" y="89"/>
                    <a:pt x="26" y="89"/>
                    <a:pt x="26" y="89"/>
                  </a:cubicBezTo>
                  <a:cubicBezTo>
                    <a:pt x="26" y="89"/>
                    <a:pt x="26" y="91"/>
                    <a:pt x="27" y="95"/>
                  </a:cubicBezTo>
                  <a:cubicBezTo>
                    <a:pt x="28" y="98"/>
                    <a:pt x="30" y="103"/>
                    <a:pt x="32" y="107"/>
                  </a:cubicBezTo>
                  <a:cubicBezTo>
                    <a:pt x="33" y="112"/>
                    <a:pt x="35" y="116"/>
                    <a:pt x="36" y="119"/>
                  </a:cubicBezTo>
                  <a:cubicBezTo>
                    <a:pt x="38" y="123"/>
                    <a:pt x="38" y="125"/>
                    <a:pt x="38" y="125"/>
                  </a:cubicBezTo>
                  <a:cubicBezTo>
                    <a:pt x="70" y="112"/>
                    <a:pt x="70" y="112"/>
                    <a:pt x="70" y="112"/>
                  </a:cubicBezTo>
                  <a:cubicBezTo>
                    <a:pt x="70" y="112"/>
                    <a:pt x="69" y="109"/>
                    <a:pt x="67" y="105"/>
                  </a:cubicBezTo>
                  <a:cubicBezTo>
                    <a:pt x="65" y="100"/>
                    <a:pt x="63" y="94"/>
                    <a:pt x="61" y="88"/>
                  </a:cubicBezTo>
                  <a:cubicBezTo>
                    <a:pt x="60" y="85"/>
                    <a:pt x="59" y="82"/>
                    <a:pt x="58" y="79"/>
                  </a:cubicBezTo>
                  <a:cubicBezTo>
                    <a:pt x="57" y="77"/>
                    <a:pt x="57" y="74"/>
                    <a:pt x="56" y="72"/>
                  </a:cubicBezTo>
                  <a:cubicBezTo>
                    <a:pt x="55" y="67"/>
                    <a:pt x="54" y="64"/>
                    <a:pt x="54" y="64"/>
                  </a:cubicBezTo>
                  <a:cubicBezTo>
                    <a:pt x="21" y="73"/>
                    <a:pt x="21" y="73"/>
                    <a:pt x="21" y="73"/>
                  </a:cubicBezTo>
                  <a:cubicBezTo>
                    <a:pt x="14" y="75"/>
                    <a:pt x="14" y="75"/>
                    <a:pt x="14" y="75"/>
                  </a:cubicBezTo>
                  <a:cubicBezTo>
                    <a:pt x="14" y="75"/>
                    <a:pt x="14" y="75"/>
                    <a:pt x="13" y="74"/>
                  </a:cubicBezTo>
                  <a:cubicBezTo>
                    <a:pt x="13" y="73"/>
                    <a:pt x="13" y="72"/>
                    <a:pt x="13" y="71"/>
                  </a:cubicBezTo>
                  <a:cubicBezTo>
                    <a:pt x="12" y="70"/>
                    <a:pt x="12" y="68"/>
                    <a:pt x="12" y="68"/>
                  </a:cubicBezTo>
                  <a:cubicBezTo>
                    <a:pt x="12" y="68"/>
                    <a:pt x="11" y="64"/>
                    <a:pt x="10" y="59"/>
                  </a:cubicBezTo>
                  <a:cubicBezTo>
                    <a:pt x="9" y="57"/>
                    <a:pt x="8" y="54"/>
                    <a:pt x="8" y="51"/>
                  </a:cubicBezTo>
                  <a:cubicBezTo>
                    <a:pt x="7" y="49"/>
                    <a:pt x="7" y="48"/>
                    <a:pt x="7" y="46"/>
                  </a:cubicBezTo>
                  <a:cubicBezTo>
                    <a:pt x="6" y="45"/>
                    <a:pt x="6" y="43"/>
                    <a:pt x="6" y="41"/>
                  </a:cubicBezTo>
                  <a:cubicBezTo>
                    <a:pt x="4" y="35"/>
                    <a:pt x="3" y="28"/>
                    <a:pt x="2" y="23"/>
                  </a:cubicBezTo>
                  <a:cubicBezTo>
                    <a:pt x="1" y="18"/>
                    <a:pt x="1" y="14"/>
                    <a:pt x="1" y="14"/>
                  </a:cubicBezTo>
                  <a:cubicBezTo>
                    <a:pt x="0" y="7"/>
                    <a:pt x="0" y="7"/>
                    <a:pt x="0" y="7"/>
                  </a:cubicBezTo>
                  <a:cubicBezTo>
                    <a:pt x="7" y="6"/>
                    <a:pt x="7" y="6"/>
                    <a:pt x="7" y="6"/>
                  </a:cubicBezTo>
                  <a:cubicBezTo>
                    <a:pt x="41" y="1"/>
                    <a:pt x="41" y="1"/>
                    <a:pt x="41" y="1"/>
                  </a:cubicBezTo>
                  <a:cubicBezTo>
                    <a:pt x="48" y="0"/>
                    <a:pt x="48" y="0"/>
                    <a:pt x="48" y="0"/>
                  </a:cubicBezTo>
                  <a:cubicBezTo>
                    <a:pt x="49" y="7"/>
                    <a:pt x="49" y="7"/>
                    <a:pt x="49" y="7"/>
                  </a:cubicBezTo>
                  <a:cubicBezTo>
                    <a:pt x="49" y="7"/>
                    <a:pt x="49" y="9"/>
                    <a:pt x="50" y="13"/>
                  </a:cubicBezTo>
                  <a:cubicBezTo>
                    <a:pt x="51" y="16"/>
                    <a:pt x="51" y="20"/>
                    <a:pt x="52" y="24"/>
                  </a:cubicBezTo>
                  <a:cubicBezTo>
                    <a:pt x="52" y="26"/>
                    <a:pt x="53" y="28"/>
                    <a:pt x="53" y="30"/>
                  </a:cubicBezTo>
                  <a:cubicBezTo>
                    <a:pt x="53" y="31"/>
                    <a:pt x="54" y="32"/>
                    <a:pt x="54" y="33"/>
                  </a:cubicBezTo>
                  <a:cubicBezTo>
                    <a:pt x="54" y="34"/>
                    <a:pt x="54" y="35"/>
                    <a:pt x="54" y="36"/>
                  </a:cubicBezTo>
                  <a:cubicBezTo>
                    <a:pt x="55" y="39"/>
                    <a:pt x="56" y="41"/>
                    <a:pt x="56" y="41"/>
                  </a:cubicBezTo>
                  <a:cubicBezTo>
                    <a:pt x="56" y="41"/>
                    <a:pt x="56" y="43"/>
                    <a:pt x="56" y="44"/>
                  </a:cubicBezTo>
                  <a:cubicBezTo>
                    <a:pt x="57" y="46"/>
                    <a:pt x="57" y="48"/>
                    <a:pt x="57" y="48"/>
                  </a:cubicBezTo>
                  <a:cubicBezTo>
                    <a:pt x="50" y="50"/>
                    <a:pt x="50" y="50"/>
                    <a:pt x="50" y="50"/>
                  </a:cubicBezTo>
                  <a:cubicBezTo>
                    <a:pt x="32" y="54"/>
                    <a:pt x="32" y="54"/>
                    <a:pt x="32" y="54"/>
                  </a:cubicBezTo>
                  <a:cubicBezTo>
                    <a:pt x="25" y="56"/>
                    <a:pt x="25" y="56"/>
                    <a:pt x="25" y="56"/>
                  </a:cubicBezTo>
                  <a:cubicBezTo>
                    <a:pt x="25" y="56"/>
                    <a:pt x="24" y="54"/>
                    <a:pt x="24" y="52"/>
                  </a:cubicBezTo>
                  <a:cubicBezTo>
                    <a:pt x="23" y="50"/>
                    <a:pt x="23" y="49"/>
                    <a:pt x="23" y="49"/>
                  </a:cubicBezTo>
                  <a:cubicBezTo>
                    <a:pt x="23" y="49"/>
                    <a:pt x="22" y="44"/>
                    <a:pt x="21" y="40"/>
                  </a:cubicBezTo>
                  <a:cubicBezTo>
                    <a:pt x="20" y="36"/>
                    <a:pt x="19" y="31"/>
                    <a:pt x="19" y="31"/>
                  </a:cubicBezTo>
                  <a:cubicBezTo>
                    <a:pt x="19" y="31"/>
                    <a:pt x="19" y="29"/>
                    <a:pt x="19" y="28"/>
                  </a:cubicBezTo>
                  <a:cubicBezTo>
                    <a:pt x="18" y="27"/>
                    <a:pt x="18" y="26"/>
                    <a:pt x="18" y="25"/>
                  </a:cubicBezTo>
                  <a:cubicBezTo>
                    <a:pt x="18" y="24"/>
                    <a:pt x="18" y="24"/>
                    <a:pt x="18" y="24"/>
                  </a:cubicBezTo>
                  <a:cubicBezTo>
                    <a:pt x="25" y="23"/>
                    <a:pt x="25" y="23"/>
                    <a:pt x="25" y="23"/>
                  </a:cubicBezTo>
                  <a:cubicBezTo>
                    <a:pt x="36" y="21"/>
                    <a:pt x="36" y="21"/>
                    <a:pt x="36" y="21"/>
                  </a:cubicBezTo>
                  <a:cubicBezTo>
                    <a:pt x="36" y="21"/>
                    <a:pt x="36" y="21"/>
                    <a:pt x="36" y="22"/>
                  </a:cubicBezTo>
                  <a:cubicBezTo>
                    <a:pt x="36" y="23"/>
                    <a:pt x="36" y="23"/>
                    <a:pt x="36" y="24"/>
                  </a:cubicBezTo>
                  <a:cubicBezTo>
                    <a:pt x="37" y="26"/>
                    <a:pt x="37" y="28"/>
                    <a:pt x="37" y="28"/>
                  </a:cubicBezTo>
                  <a:cubicBezTo>
                    <a:pt x="27" y="30"/>
                    <a:pt x="27" y="30"/>
                    <a:pt x="27" y="30"/>
                  </a:cubicBezTo>
                  <a:cubicBezTo>
                    <a:pt x="27" y="30"/>
                    <a:pt x="27" y="34"/>
                    <a:pt x="28" y="38"/>
                  </a:cubicBezTo>
                  <a:cubicBezTo>
                    <a:pt x="29" y="43"/>
                    <a:pt x="30" y="47"/>
                    <a:pt x="30" y="47"/>
                  </a:cubicBezTo>
                  <a:cubicBezTo>
                    <a:pt x="48" y="43"/>
                    <a:pt x="48" y="43"/>
                    <a:pt x="48" y="43"/>
                  </a:cubicBezTo>
                  <a:cubicBezTo>
                    <a:pt x="48" y="43"/>
                    <a:pt x="48" y="41"/>
                    <a:pt x="47" y="37"/>
                  </a:cubicBezTo>
                  <a:cubicBezTo>
                    <a:pt x="47" y="37"/>
                    <a:pt x="47" y="36"/>
                    <a:pt x="47" y="35"/>
                  </a:cubicBezTo>
                  <a:cubicBezTo>
                    <a:pt x="46" y="34"/>
                    <a:pt x="46" y="33"/>
                    <a:pt x="46" y="32"/>
                  </a:cubicBezTo>
                  <a:cubicBezTo>
                    <a:pt x="46" y="30"/>
                    <a:pt x="45" y="28"/>
                    <a:pt x="45" y="26"/>
                  </a:cubicBezTo>
                  <a:cubicBezTo>
                    <a:pt x="44" y="21"/>
                    <a:pt x="43" y="17"/>
                    <a:pt x="43" y="14"/>
                  </a:cubicBezTo>
                  <a:cubicBezTo>
                    <a:pt x="42" y="10"/>
                    <a:pt x="42" y="8"/>
                    <a:pt x="42" y="8"/>
                  </a:cubicBezTo>
                  <a:cubicBezTo>
                    <a:pt x="8" y="13"/>
                    <a:pt x="8" y="13"/>
                    <a:pt x="8" y="13"/>
                  </a:cubicBezTo>
                  <a:cubicBezTo>
                    <a:pt x="8" y="13"/>
                    <a:pt x="9" y="17"/>
                    <a:pt x="9" y="22"/>
                  </a:cubicBezTo>
                  <a:cubicBezTo>
                    <a:pt x="10" y="27"/>
                    <a:pt x="11" y="33"/>
                    <a:pt x="13" y="40"/>
                  </a:cubicBezTo>
                  <a:cubicBezTo>
                    <a:pt x="13" y="41"/>
                    <a:pt x="13" y="43"/>
                    <a:pt x="14" y="45"/>
                  </a:cubicBezTo>
                  <a:cubicBezTo>
                    <a:pt x="14" y="46"/>
                    <a:pt x="14" y="48"/>
                    <a:pt x="15" y="49"/>
                  </a:cubicBezTo>
                  <a:cubicBezTo>
                    <a:pt x="16" y="52"/>
                    <a:pt x="16" y="55"/>
                    <a:pt x="17" y="58"/>
                  </a:cubicBezTo>
                  <a:cubicBezTo>
                    <a:pt x="18" y="63"/>
                    <a:pt x="19" y="66"/>
                    <a:pt x="19" y="66"/>
                  </a:cubicBezTo>
                  <a:cubicBezTo>
                    <a:pt x="52" y="57"/>
                    <a:pt x="52" y="57"/>
                    <a:pt x="52" y="57"/>
                  </a:cubicBezTo>
                  <a:cubicBezTo>
                    <a:pt x="59" y="55"/>
                    <a:pt x="59" y="55"/>
                    <a:pt x="59" y="55"/>
                  </a:cubicBezTo>
                  <a:cubicBezTo>
                    <a:pt x="59" y="55"/>
                    <a:pt x="59" y="57"/>
                    <a:pt x="60" y="59"/>
                  </a:cubicBezTo>
                  <a:cubicBezTo>
                    <a:pt x="60" y="59"/>
                    <a:pt x="60" y="60"/>
                    <a:pt x="61" y="61"/>
                  </a:cubicBezTo>
                  <a:cubicBezTo>
                    <a:pt x="61" y="62"/>
                    <a:pt x="61" y="62"/>
                    <a:pt x="61" y="62"/>
                  </a:cubicBezTo>
                  <a:cubicBezTo>
                    <a:pt x="61" y="62"/>
                    <a:pt x="62" y="65"/>
                    <a:pt x="63" y="69"/>
                  </a:cubicBezTo>
                  <a:cubicBezTo>
                    <a:pt x="64" y="72"/>
                    <a:pt x="64" y="74"/>
                    <a:pt x="65" y="77"/>
                  </a:cubicBezTo>
                  <a:cubicBezTo>
                    <a:pt x="66" y="80"/>
                    <a:pt x="67" y="83"/>
                    <a:pt x="68" y="86"/>
                  </a:cubicBezTo>
                  <a:cubicBezTo>
                    <a:pt x="70" y="92"/>
                    <a:pt x="72" y="98"/>
                    <a:pt x="74" y="102"/>
                  </a:cubicBezTo>
                  <a:cubicBezTo>
                    <a:pt x="76" y="107"/>
                    <a:pt x="77" y="109"/>
                    <a:pt x="77" y="109"/>
                  </a:cubicBezTo>
                  <a:cubicBezTo>
                    <a:pt x="80" y="116"/>
                    <a:pt x="80" y="116"/>
                    <a:pt x="80" y="116"/>
                  </a:cubicBezTo>
                  <a:cubicBezTo>
                    <a:pt x="73" y="119"/>
                    <a:pt x="73" y="119"/>
                    <a:pt x="73" y="119"/>
                  </a:cubicBezTo>
                  <a:cubicBezTo>
                    <a:pt x="41" y="132"/>
                    <a:pt x="41" y="132"/>
                    <a:pt x="41" y="132"/>
                  </a:cubicBezTo>
                  <a:lnTo>
                    <a:pt x="35" y="135"/>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8"/>
            <p:cNvSpPr/>
            <p:nvPr/>
          </p:nvSpPr>
          <p:spPr bwMode="auto">
            <a:xfrm>
              <a:off x="3467100" y="-401638"/>
              <a:ext cx="128588" cy="323850"/>
            </a:xfrm>
            <a:custGeom>
              <a:avLst/>
              <a:gdLst>
                <a:gd name="T0" fmla="*/ 3 w 53"/>
                <a:gd name="T1" fmla="*/ 119 h 133"/>
                <a:gd name="T2" fmla="*/ 2 w 53"/>
                <a:gd name="T3" fmla="*/ 106 h 133"/>
                <a:gd name="T4" fmla="*/ 1 w 53"/>
                <a:gd name="T5" fmla="*/ 87 h 133"/>
                <a:gd name="T6" fmla="*/ 0 w 53"/>
                <a:gd name="T7" fmla="*/ 79 h 133"/>
                <a:gd name="T8" fmla="*/ 34 w 53"/>
                <a:gd name="T9" fmla="*/ 78 h 133"/>
                <a:gd name="T10" fmla="*/ 34 w 53"/>
                <a:gd name="T11" fmla="*/ 85 h 133"/>
                <a:gd name="T12" fmla="*/ 35 w 53"/>
                <a:gd name="T13" fmla="*/ 102 h 133"/>
                <a:gd name="T14" fmla="*/ 36 w 53"/>
                <a:gd name="T15" fmla="*/ 109 h 133"/>
                <a:gd name="T16" fmla="*/ 18 w 53"/>
                <a:gd name="T17" fmla="*/ 110 h 133"/>
                <a:gd name="T18" fmla="*/ 28 w 53"/>
                <a:gd name="T19" fmla="*/ 103 h 133"/>
                <a:gd name="T20" fmla="*/ 27 w 53"/>
                <a:gd name="T21" fmla="*/ 86 h 133"/>
                <a:gd name="T22" fmla="*/ 9 w 53"/>
                <a:gd name="T23" fmla="*/ 98 h 133"/>
                <a:gd name="T24" fmla="*/ 10 w 53"/>
                <a:gd name="T25" fmla="*/ 112 h 133"/>
                <a:gd name="T26" fmla="*/ 45 w 53"/>
                <a:gd name="T27" fmla="*/ 120 h 133"/>
                <a:gd name="T28" fmla="*/ 43 w 53"/>
                <a:gd name="T29" fmla="*/ 104 h 133"/>
                <a:gd name="T30" fmla="*/ 42 w 53"/>
                <a:gd name="T31" fmla="*/ 90 h 133"/>
                <a:gd name="T32" fmla="*/ 42 w 53"/>
                <a:gd name="T33" fmla="*/ 69 h 133"/>
                <a:gd name="T34" fmla="*/ 0 w 53"/>
                <a:gd name="T35" fmla="*/ 66 h 133"/>
                <a:gd name="T36" fmla="*/ 1 w 53"/>
                <a:gd name="T37" fmla="*/ 45 h 133"/>
                <a:gd name="T38" fmla="*/ 3 w 53"/>
                <a:gd name="T39" fmla="*/ 16 h 133"/>
                <a:gd name="T40" fmla="*/ 4 w 53"/>
                <a:gd name="T41" fmla="*/ 8 h 133"/>
                <a:gd name="T42" fmla="*/ 46 w 53"/>
                <a:gd name="T43" fmla="*/ 6 h 133"/>
                <a:gd name="T44" fmla="*/ 52 w 53"/>
                <a:gd name="T45" fmla="*/ 15 h 133"/>
                <a:gd name="T46" fmla="*/ 50 w 53"/>
                <a:gd name="T47" fmla="*/ 43 h 133"/>
                <a:gd name="T48" fmla="*/ 49 w 53"/>
                <a:gd name="T49" fmla="*/ 54 h 133"/>
                <a:gd name="T50" fmla="*/ 23 w 53"/>
                <a:gd name="T51" fmla="*/ 54 h 133"/>
                <a:gd name="T52" fmla="*/ 16 w 53"/>
                <a:gd name="T53" fmla="*/ 50 h 133"/>
                <a:gd name="T54" fmla="*/ 17 w 53"/>
                <a:gd name="T55" fmla="*/ 38 h 133"/>
                <a:gd name="T56" fmla="*/ 17 w 53"/>
                <a:gd name="T57" fmla="*/ 25 h 133"/>
                <a:gd name="T58" fmla="*/ 36 w 53"/>
                <a:gd name="T59" fmla="*/ 23 h 133"/>
                <a:gd name="T60" fmla="*/ 35 w 53"/>
                <a:gd name="T61" fmla="*/ 30 h 133"/>
                <a:gd name="T62" fmla="*/ 24 w 53"/>
                <a:gd name="T63" fmla="*/ 44 h 133"/>
                <a:gd name="T64" fmla="*/ 42 w 53"/>
                <a:gd name="T65" fmla="*/ 42 h 133"/>
                <a:gd name="T66" fmla="*/ 45 w 53"/>
                <a:gd name="T67" fmla="*/ 14 h 133"/>
                <a:gd name="T68" fmla="*/ 11 w 53"/>
                <a:gd name="T69" fmla="*/ 11 h 133"/>
                <a:gd name="T70" fmla="*/ 9 w 53"/>
                <a:gd name="T71" fmla="*/ 26 h 133"/>
                <a:gd name="T72" fmla="*/ 8 w 53"/>
                <a:gd name="T73" fmla="*/ 54 h 133"/>
                <a:gd name="T74" fmla="*/ 49 w 53"/>
                <a:gd name="T75" fmla="*/ 63 h 133"/>
                <a:gd name="T76" fmla="*/ 49 w 53"/>
                <a:gd name="T77" fmla="*/ 77 h 133"/>
                <a:gd name="T78" fmla="*/ 50 w 53"/>
                <a:gd name="T79" fmla="*/ 92 h 133"/>
                <a:gd name="T80" fmla="*/ 51 w 53"/>
                <a:gd name="T81" fmla="*/ 108 h 133"/>
                <a:gd name="T82" fmla="*/ 53 w 53"/>
                <a:gd name="T83" fmla="*/ 126 h 133"/>
                <a:gd name="T84" fmla="*/ 5 w 53"/>
                <a:gd name="T85"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 h="133">
                  <a:moveTo>
                    <a:pt x="5" y="133"/>
                  </a:moveTo>
                  <a:cubicBezTo>
                    <a:pt x="4" y="125"/>
                    <a:pt x="4" y="125"/>
                    <a:pt x="4" y="125"/>
                  </a:cubicBezTo>
                  <a:cubicBezTo>
                    <a:pt x="4" y="125"/>
                    <a:pt x="4" y="123"/>
                    <a:pt x="3" y="119"/>
                  </a:cubicBezTo>
                  <a:cubicBezTo>
                    <a:pt x="3" y="117"/>
                    <a:pt x="3" y="115"/>
                    <a:pt x="3" y="113"/>
                  </a:cubicBezTo>
                  <a:cubicBezTo>
                    <a:pt x="2" y="112"/>
                    <a:pt x="2" y="111"/>
                    <a:pt x="2" y="110"/>
                  </a:cubicBezTo>
                  <a:cubicBezTo>
                    <a:pt x="2" y="108"/>
                    <a:pt x="2" y="107"/>
                    <a:pt x="2" y="106"/>
                  </a:cubicBezTo>
                  <a:cubicBezTo>
                    <a:pt x="2" y="104"/>
                    <a:pt x="2" y="101"/>
                    <a:pt x="1" y="99"/>
                  </a:cubicBezTo>
                  <a:cubicBezTo>
                    <a:pt x="1" y="97"/>
                    <a:pt x="1" y="94"/>
                    <a:pt x="1" y="93"/>
                  </a:cubicBezTo>
                  <a:cubicBezTo>
                    <a:pt x="1" y="89"/>
                    <a:pt x="1" y="87"/>
                    <a:pt x="1" y="87"/>
                  </a:cubicBezTo>
                  <a:cubicBezTo>
                    <a:pt x="1" y="87"/>
                    <a:pt x="1" y="85"/>
                    <a:pt x="1" y="83"/>
                  </a:cubicBezTo>
                  <a:cubicBezTo>
                    <a:pt x="1" y="82"/>
                    <a:pt x="1" y="81"/>
                    <a:pt x="0" y="80"/>
                  </a:cubicBezTo>
                  <a:cubicBezTo>
                    <a:pt x="0" y="79"/>
                    <a:pt x="0" y="79"/>
                    <a:pt x="0" y="79"/>
                  </a:cubicBezTo>
                  <a:cubicBezTo>
                    <a:pt x="8" y="79"/>
                    <a:pt x="8" y="79"/>
                    <a:pt x="8" y="79"/>
                  </a:cubicBezTo>
                  <a:cubicBezTo>
                    <a:pt x="27" y="78"/>
                    <a:pt x="27" y="78"/>
                    <a:pt x="27" y="78"/>
                  </a:cubicBezTo>
                  <a:cubicBezTo>
                    <a:pt x="34" y="78"/>
                    <a:pt x="34" y="78"/>
                    <a:pt x="34" y="78"/>
                  </a:cubicBezTo>
                  <a:cubicBezTo>
                    <a:pt x="34" y="78"/>
                    <a:pt x="34" y="79"/>
                    <a:pt x="34" y="79"/>
                  </a:cubicBezTo>
                  <a:cubicBezTo>
                    <a:pt x="34" y="80"/>
                    <a:pt x="34" y="81"/>
                    <a:pt x="34" y="82"/>
                  </a:cubicBezTo>
                  <a:cubicBezTo>
                    <a:pt x="34" y="83"/>
                    <a:pt x="34" y="85"/>
                    <a:pt x="34" y="85"/>
                  </a:cubicBezTo>
                  <a:cubicBezTo>
                    <a:pt x="34" y="85"/>
                    <a:pt x="34" y="86"/>
                    <a:pt x="34" y="88"/>
                  </a:cubicBezTo>
                  <a:cubicBezTo>
                    <a:pt x="34" y="89"/>
                    <a:pt x="34" y="92"/>
                    <a:pt x="35" y="94"/>
                  </a:cubicBezTo>
                  <a:cubicBezTo>
                    <a:pt x="35" y="98"/>
                    <a:pt x="35" y="102"/>
                    <a:pt x="35" y="102"/>
                  </a:cubicBezTo>
                  <a:cubicBezTo>
                    <a:pt x="35" y="102"/>
                    <a:pt x="35" y="104"/>
                    <a:pt x="35" y="106"/>
                  </a:cubicBezTo>
                  <a:cubicBezTo>
                    <a:pt x="35" y="107"/>
                    <a:pt x="36" y="108"/>
                    <a:pt x="36" y="108"/>
                  </a:cubicBezTo>
                  <a:cubicBezTo>
                    <a:pt x="36" y="109"/>
                    <a:pt x="36" y="109"/>
                    <a:pt x="36" y="109"/>
                  </a:cubicBezTo>
                  <a:cubicBezTo>
                    <a:pt x="28" y="110"/>
                    <a:pt x="28" y="110"/>
                    <a:pt x="28" y="110"/>
                  </a:cubicBezTo>
                  <a:cubicBezTo>
                    <a:pt x="18" y="111"/>
                    <a:pt x="18" y="111"/>
                    <a:pt x="18" y="111"/>
                  </a:cubicBezTo>
                  <a:cubicBezTo>
                    <a:pt x="18" y="111"/>
                    <a:pt x="18" y="111"/>
                    <a:pt x="18" y="110"/>
                  </a:cubicBezTo>
                  <a:cubicBezTo>
                    <a:pt x="17" y="109"/>
                    <a:pt x="17" y="108"/>
                    <a:pt x="17" y="107"/>
                  </a:cubicBezTo>
                  <a:cubicBezTo>
                    <a:pt x="17" y="106"/>
                    <a:pt x="17" y="104"/>
                    <a:pt x="17" y="104"/>
                  </a:cubicBezTo>
                  <a:cubicBezTo>
                    <a:pt x="28" y="103"/>
                    <a:pt x="28" y="103"/>
                    <a:pt x="28" y="103"/>
                  </a:cubicBezTo>
                  <a:cubicBezTo>
                    <a:pt x="28" y="103"/>
                    <a:pt x="28" y="99"/>
                    <a:pt x="27" y="94"/>
                  </a:cubicBezTo>
                  <a:cubicBezTo>
                    <a:pt x="27" y="92"/>
                    <a:pt x="27" y="90"/>
                    <a:pt x="27" y="88"/>
                  </a:cubicBezTo>
                  <a:cubicBezTo>
                    <a:pt x="27" y="87"/>
                    <a:pt x="27" y="86"/>
                    <a:pt x="27" y="86"/>
                  </a:cubicBezTo>
                  <a:cubicBezTo>
                    <a:pt x="8" y="86"/>
                    <a:pt x="8" y="86"/>
                    <a:pt x="8" y="86"/>
                  </a:cubicBezTo>
                  <a:cubicBezTo>
                    <a:pt x="8" y="86"/>
                    <a:pt x="8" y="89"/>
                    <a:pt x="8" y="92"/>
                  </a:cubicBezTo>
                  <a:cubicBezTo>
                    <a:pt x="8" y="94"/>
                    <a:pt x="9" y="96"/>
                    <a:pt x="9" y="98"/>
                  </a:cubicBezTo>
                  <a:cubicBezTo>
                    <a:pt x="9" y="101"/>
                    <a:pt x="9" y="103"/>
                    <a:pt x="9" y="105"/>
                  </a:cubicBezTo>
                  <a:cubicBezTo>
                    <a:pt x="9" y="107"/>
                    <a:pt x="9" y="108"/>
                    <a:pt x="9" y="109"/>
                  </a:cubicBezTo>
                  <a:cubicBezTo>
                    <a:pt x="10" y="110"/>
                    <a:pt x="10" y="111"/>
                    <a:pt x="10" y="112"/>
                  </a:cubicBezTo>
                  <a:cubicBezTo>
                    <a:pt x="10" y="115"/>
                    <a:pt x="10" y="117"/>
                    <a:pt x="10" y="119"/>
                  </a:cubicBezTo>
                  <a:cubicBezTo>
                    <a:pt x="11" y="122"/>
                    <a:pt x="11" y="124"/>
                    <a:pt x="11" y="124"/>
                  </a:cubicBezTo>
                  <a:cubicBezTo>
                    <a:pt x="45" y="120"/>
                    <a:pt x="45" y="120"/>
                    <a:pt x="45" y="120"/>
                  </a:cubicBezTo>
                  <a:cubicBezTo>
                    <a:pt x="45" y="120"/>
                    <a:pt x="45" y="117"/>
                    <a:pt x="44" y="113"/>
                  </a:cubicBezTo>
                  <a:cubicBezTo>
                    <a:pt x="44" y="111"/>
                    <a:pt x="44" y="110"/>
                    <a:pt x="44" y="109"/>
                  </a:cubicBezTo>
                  <a:cubicBezTo>
                    <a:pt x="44" y="107"/>
                    <a:pt x="44" y="106"/>
                    <a:pt x="43" y="104"/>
                  </a:cubicBezTo>
                  <a:cubicBezTo>
                    <a:pt x="43" y="101"/>
                    <a:pt x="43" y="98"/>
                    <a:pt x="43" y="95"/>
                  </a:cubicBezTo>
                  <a:cubicBezTo>
                    <a:pt x="43" y="94"/>
                    <a:pt x="43" y="93"/>
                    <a:pt x="43" y="93"/>
                  </a:cubicBezTo>
                  <a:cubicBezTo>
                    <a:pt x="43" y="92"/>
                    <a:pt x="43" y="91"/>
                    <a:pt x="42" y="90"/>
                  </a:cubicBezTo>
                  <a:cubicBezTo>
                    <a:pt x="42" y="89"/>
                    <a:pt x="42" y="87"/>
                    <a:pt x="42" y="86"/>
                  </a:cubicBezTo>
                  <a:cubicBezTo>
                    <a:pt x="42" y="83"/>
                    <a:pt x="42" y="80"/>
                    <a:pt x="42" y="77"/>
                  </a:cubicBezTo>
                  <a:cubicBezTo>
                    <a:pt x="42" y="73"/>
                    <a:pt x="42" y="69"/>
                    <a:pt x="42" y="69"/>
                  </a:cubicBezTo>
                  <a:cubicBezTo>
                    <a:pt x="8" y="70"/>
                    <a:pt x="8" y="70"/>
                    <a:pt x="8" y="70"/>
                  </a:cubicBezTo>
                  <a:cubicBezTo>
                    <a:pt x="0" y="70"/>
                    <a:pt x="0" y="70"/>
                    <a:pt x="0" y="70"/>
                  </a:cubicBezTo>
                  <a:cubicBezTo>
                    <a:pt x="0" y="70"/>
                    <a:pt x="0" y="68"/>
                    <a:pt x="0" y="66"/>
                  </a:cubicBezTo>
                  <a:cubicBezTo>
                    <a:pt x="0" y="64"/>
                    <a:pt x="0" y="62"/>
                    <a:pt x="0" y="62"/>
                  </a:cubicBezTo>
                  <a:cubicBezTo>
                    <a:pt x="0" y="62"/>
                    <a:pt x="0" y="59"/>
                    <a:pt x="0" y="54"/>
                  </a:cubicBezTo>
                  <a:cubicBezTo>
                    <a:pt x="0" y="51"/>
                    <a:pt x="1" y="48"/>
                    <a:pt x="1" y="45"/>
                  </a:cubicBezTo>
                  <a:cubicBezTo>
                    <a:pt x="1" y="42"/>
                    <a:pt x="1" y="38"/>
                    <a:pt x="1" y="35"/>
                  </a:cubicBezTo>
                  <a:cubicBezTo>
                    <a:pt x="1" y="32"/>
                    <a:pt x="2" y="28"/>
                    <a:pt x="2" y="25"/>
                  </a:cubicBezTo>
                  <a:cubicBezTo>
                    <a:pt x="2" y="22"/>
                    <a:pt x="2" y="19"/>
                    <a:pt x="3" y="16"/>
                  </a:cubicBezTo>
                  <a:cubicBezTo>
                    <a:pt x="3" y="15"/>
                    <a:pt x="3" y="14"/>
                    <a:pt x="3" y="13"/>
                  </a:cubicBezTo>
                  <a:cubicBezTo>
                    <a:pt x="3" y="12"/>
                    <a:pt x="3" y="11"/>
                    <a:pt x="3" y="10"/>
                  </a:cubicBezTo>
                  <a:cubicBezTo>
                    <a:pt x="3" y="9"/>
                    <a:pt x="4" y="8"/>
                    <a:pt x="4" y="8"/>
                  </a:cubicBezTo>
                  <a:cubicBezTo>
                    <a:pt x="4" y="0"/>
                    <a:pt x="4" y="0"/>
                    <a:pt x="4" y="0"/>
                  </a:cubicBezTo>
                  <a:cubicBezTo>
                    <a:pt x="12" y="1"/>
                    <a:pt x="12" y="1"/>
                    <a:pt x="12" y="1"/>
                  </a:cubicBezTo>
                  <a:cubicBezTo>
                    <a:pt x="46" y="6"/>
                    <a:pt x="46" y="6"/>
                    <a:pt x="46" y="6"/>
                  </a:cubicBezTo>
                  <a:cubicBezTo>
                    <a:pt x="53" y="7"/>
                    <a:pt x="53" y="7"/>
                    <a:pt x="53" y="7"/>
                  </a:cubicBezTo>
                  <a:cubicBezTo>
                    <a:pt x="52" y="13"/>
                    <a:pt x="52" y="13"/>
                    <a:pt x="52" y="13"/>
                  </a:cubicBezTo>
                  <a:cubicBezTo>
                    <a:pt x="52" y="13"/>
                    <a:pt x="52" y="14"/>
                    <a:pt x="52" y="15"/>
                  </a:cubicBezTo>
                  <a:cubicBezTo>
                    <a:pt x="52" y="16"/>
                    <a:pt x="52" y="17"/>
                    <a:pt x="52" y="19"/>
                  </a:cubicBezTo>
                  <a:cubicBezTo>
                    <a:pt x="51" y="22"/>
                    <a:pt x="51" y="26"/>
                    <a:pt x="50" y="31"/>
                  </a:cubicBezTo>
                  <a:cubicBezTo>
                    <a:pt x="50" y="35"/>
                    <a:pt x="50" y="39"/>
                    <a:pt x="50" y="43"/>
                  </a:cubicBezTo>
                  <a:cubicBezTo>
                    <a:pt x="50" y="46"/>
                    <a:pt x="49" y="48"/>
                    <a:pt x="49" y="48"/>
                  </a:cubicBezTo>
                  <a:cubicBezTo>
                    <a:pt x="49" y="48"/>
                    <a:pt x="49" y="50"/>
                    <a:pt x="49" y="51"/>
                  </a:cubicBezTo>
                  <a:cubicBezTo>
                    <a:pt x="49" y="52"/>
                    <a:pt x="49" y="53"/>
                    <a:pt x="49" y="54"/>
                  </a:cubicBezTo>
                  <a:cubicBezTo>
                    <a:pt x="49" y="54"/>
                    <a:pt x="49" y="55"/>
                    <a:pt x="49" y="55"/>
                  </a:cubicBezTo>
                  <a:cubicBezTo>
                    <a:pt x="42" y="55"/>
                    <a:pt x="42" y="55"/>
                    <a:pt x="42" y="55"/>
                  </a:cubicBezTo>
                  <a:cubicBezTo>
                    <a:pt x="23" y="54"/>
                    <a:pt x="23" y="54"/>
                    <a:pt x="23" y="54"/>
                  </a:cubicBezTo>
                  <a:cubicBezTo>
                    <a:pt x="16" y="54"/>
                    <a:pt x="16" y="54"/>
                    <a:pt x="16" y="54"/>
                  </a:cubicBezTo>
                  <a:cubicBezTo>
                    <a:pt x="16" y="54"/>
                    <a:pt x="16" y="54"/>
                    <a:pt x="16" y="53"/>
                  </a:cubicBezTo>
                  <a:cubicBezTo>
                    <a:pt x="16" y="52"/>
                    <a:pt x="16" y="51"/>
                    <a:pt x="16" y="50"/>
                  </a:cubicBezTo>
                  <a:cubicBezTo>
                    <a:pt x="16" y="49"/>
                    <a:pt x="16" y="47"/>
                    <a:pt x="16" y="47"/>
                  </a:cubicBezTo>
                  <a:cubicBezTo>
                    <a:pt x="16" y="47"/>
                    <a:pt x="16" y="46"/>
                    <a:pt x="16" y="44"/>
                  </a:cubicBezTo>
                  <a:cubicBezTo>
                    <a:pt x="16" y="42"/>
                    <a:pt x="16" y="40"/>
                    <a:pt x="17" y="38"/>
                  </a:cubicBezTo>
                  <a:cubicBezTo>
                    <a:pt x="17" y="33"/>
                    <a:pt x="17" y="29"/>
                    <a:pt x="17" y="29"/>
                  </a:cubicBezTo>
                  <a:cubicBezTo>
                    <a:pt x="17" y="29"/>
                    <a:pt x="17" y="28"/>
                    <a:pt x="17" y="28"/>
                  </a:cubicBezTo>
                  <a:cubicBezTo>
                    <a:pt x="17" y="27"/>
                    <a:pt x="17" y="26"/>
                    <a:pt x="17" y="25"/>
                  </a:cubicBezTo>
                  <a:cubicBezTo>
                    <a:pt x="18" y="23"/>
                    <a:pt x="18" y="22"/>
                    <a:pt x="18" y="22"/>
                  </a:cubicBezTo>
                  <a:cubicBezTo>
                    <a:pt x="25" y="22"/>
                    <a:pt x="25" y="22"/>
                    <a:pt x="25" y="22"/>
                  </a:cubicBezTo>
                  <a:cubicBezTo>
                    <a:pt x="36" y="23"/>
                    <a:pt x="36" y="23"/>
                    <a:pt x="36" y="23"/>
                  </a:cubicBezTo>
                  <a:cubicBezTo>
                    <a:pt x="36" y="23"/>
                    <a:pt x="36" y="25"/>
                    <a:pt x="35" y="27"/>
                  </a:cubicBezTo>
                  <a:cubicBezTo>
                    <a:pt x="35" y="28"/>
                    <a:pt x="35" y="29"/>
                    <a:pt x="35" y="29"/>
                  </a:cubicBezTo>
                  <a:cubicBezTo>
                    <a:pt x="35" y="30"/>
                    <a:pt x="35" y="30"/>
                    <a:pt x="35" y="30"/>
                  </a:cubicBezTo>
                  <a:cubicBezTo>
                    <a:pt x="24" y="29"/>
                    <a:pt x="24" y="29"/>
                    <a:pt x="24" y="29"/>
                  </a:cubicBezTo>
                  <a:cubicBezTo>
                    <a:pt x="24" y="29"/>
                    <a:pt x="24" y="34"/>
                    <a:pt x="24" y="38"/>
                  </a:cubicBezTo>
                  <a:cubicBezTo>
                    <a:pt x="24" y="40"/>
                    <a:pt x="24" y="43"/>
                    <a:pt x="24" y="44"/>
                  </a:cubicBezTo>
                  <a:cubicBezTo>
                    <a:pt x="23" y="46"/>
                    <a:pt x="23" y="47"/>
                    <a:pt x="23" y="47"/>
                  </a:cubicBezTo>
                  <a:cubicBezTo>
                    <a:pt x="42" y="48"/>
                    <a:pt x="42" y="48"/>
                    <a:pt x="42" y="48"/>
                  </a:cubicBezTo>
                  <a:cubicBezTo>
                    <a:pt x="42" y="48"/>
                    <a:pt x="42" y="46"/>
                    <a:pt x="42" y="42"/>
                  </a:cubicBezTo>
                  <a:cubicBezTo>
                    <a:pt x="43" y="39"/>
                    <a:pt x="43" y="35"/>
                    <a:pt x="43" y="30"/>
                  </a:cubicBezTo>
                  <a:cubicBezTo>
                    <a:pt x="44" y="26"/>
                    <a:pt x="44" y="21"/>
                    <a:pt x="44" y="18"/>
                  </a:cubicBezTo>
                  <a:cubicBezTo>
                    <a:pt x="44" y="16"/>
                    <a:pt x="45" y="15"/>
                    <a:pt x="45" y="14"/>
                  </a:cubicBezTo>
                  <a:cubicBezTo>
                    <a:pt x="45" y="13"/>
                    <a:pt x="45" y="13"/>
                    <a:pt x="45" y="13"/>
                  </a:cubicBezTo>
                  <a:cubicBezTo>
                    <a:pt x="11" y="9"/>
                    <a:pt x="11" y="9"/>
                    <a:pt x="11" y="9"/>
                  </a:cubicBezTo>
                  <a:cubicBezTo>
                    <a:pt x="11" y="9"/>
                    <a:pt x="11" y="10"/>
                    <a:pt x="11" y="11"/>
                  </a:cubicBezTo>
                  <a:cubicBezTo>
                    <a:pt x="11" y="12"/>
                    <a:pt x="10" y="13"/>
                    <a:pt x="10" y="14"/>
                  </a:cubicBezTo>
                  <a:cubicBezTo>
                    <a:pt x="10" y="15"/>
                    <a:pt x="10" y="16"/>
                    <a:pt x="10" y="17"/>
                  </a:cubicBezTo>
                  <a:cubicBezTo>
                    <a:pt x="10" y="20"/>
                    <a:pt x="9" y="23"/>
                    <a:pt x="9" y="26"/>
                  </a:cubicBezTo>
                  <a:cubicBezTo>
                    <a:pt x="9" y="29"/>
                    <a:pt x="9" y="32"/>
                    <a:pt x="9" y="35"/>
                  </a:cubicBezTo>
                  <a:cubicBezTo>
                    <a:pt x="8" y="39"/>
                    <a:pt x="8" y="42"/>
                    <a:pt x="8" y="45"/>
                  </a:cubicBezTo>
                  <a:cubicBezTo>
                    <a:pt x="8" y="48"/>
                    <a:pt x="8" y="51"/>
                    <a:pt x="8" y="54"/>
                  </a:cubicBezTo>
                  <a:cubicBezTo>
                    <a:pt x="8" y="59"/>
                    <a:pt x="8" y="62"/>
                    <a:pt x="8" y="62"/>
                  </a:cubicBezTo>
                  <a:cubicBezTo>
                    <a:pt x="42" y="63"/>
                    <a:pt x="42" y="63"/>
                    <a:pt x="42" y="63"/>
                  </a:cubicBezTo>
                  <a:cubicBezTo>
                    <a:pt x="49" y="63"/>
                    <a:pt x="49" y="63"/>
                    <a:pt x="49" y="63"/>
                  </a:cubicBezTo>
                  <a:cubicBezTo>
                    <a:pt x="49" y="63"/>
                    <a:pt x="49" y="64"/>
                    <a:pt x="49" y="66"/>
                  </a:cubicBezTo>
                  <a:cubicBezTo>
                    <a:pt x="49" y="68"/>
                    <a:pt x="49" y="69"/>
                    <a:pt x="49" y="69"/>
                  </a:cubicBezTo>
                  <a:cubicBezTo>
                    <a:pt x="49" y="69"/>
                    <a:pt x="49" y="73"/>
                    <a:pt x="49" y="77"/>
                  </a:cubicBezTo>
                  <a:cubicBezTo>
                    <a:pt x="49" y="80"/>
                    <a:pt x="49" y="82"/>
                    <a:pt x="50" y="85"/>
                  </a:cubicBezTo>
                  <a:cubicBezTo>
                    <a:pt x="50" y="87"/>
                    <a:pt x="50" y="88"/>
                    <a:pt x="50" y="90"/>
                  </a:cubicBezTo>
                  <a:cubicBezTo>
                    <a:pt x="50" y="91"/>
                    <a:pt x="50" y="91"/>
                    <a:pt x="50" y="92"/>
                  </a:cubicBezTo>
                  <a:cubicBezTo>
                    <a:pt x="50" y="93"/>
                    <a:pt x="50" y="94"/>
                    <a:pt x="50" y="95"/>
                  </a:cubicBezTo>
                  <a:cubicBezTo>
                    <a:pt x="50" y="98"/>
                    <a:pt x="51" y="101"/>
                    <a:pt x="51" y="104"/>
                  </a:cubicBezTo>
                  <a:cubicBezTo>
                    <a:pt x="51" y="105"/>
                    <a:pt x="51" y="107"/>
                    <a:pt x="51" y="108"/>
                  </a:cubicBezTo>
                  <a:cubicBezTo>
                    <a:pt x="51" y="109"/>
                    <a:pt x="51" y="111"/>
                    <a:pt x="51" y="112"/>
                  </a:cubicBezTo>
                  <a:cubicBezTo>
                    <a:pt x="52" y="116"/>
                    <a:pt x="52" y="120"/>
                    <a:pt x="52" y="120"/>
                  </a:cubicBezTo>
                  <a:cubicBezTo>
                    <a:pt x="53" y="126"/>
                    <a:pt x="53" y="126"/>
                    <a:pt x="53" y="126"/>
                  </a:cubicBezTo>
                  <a:cubicBezTo>
                    <a:pt x="46" y="127"/>
                    <a:pt x="46" y="127"/>
                    <a:pt x="46" y="127"/>
                  </a:cubicBezTo>
                  <a:cubicBezTo>
                    <a:pt x="12" y="132"/>
                    <a:pt x="12" y="132"/>
                    <a:pt x="12" y="132"/>
                  </a:cubicBezTo>
                  <a:lnTo>
                    <a:pt x="5" y="133"/>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9"/>
            <p:cNvSpPr/>
            <p:nvPr/>
          </p:nvSpPr>
          <p:spPr bwMode="auto">
            <a:xfrm>
              <a:off x="3476625" y="-712788"/>
              <a:ext cx="193675" cy="328613"/>
            </a:xfrm>
            <a:custGeom>
              <a:avLst/>
              <a:gdLst>
                <a:gd name="T0" fmla="*/ 2 w 80"/>
                <a:gd name="T1" fmla="*/ 121 h 135"/>
                <a:gd name="T2" fmla="*/ 2 w 80"/>
                <a:gd name="T3" fmla="*/ 115 h 135"/>
                <a:gd name="T4" fmla="*/ 7 w 80"/>
                <a:gd name="T5" fmla="*/ 89 h 135"/>
                <a:gd name="T6" fmla="*/ 9 w 80"/>
                <a:gd name="T7" fmla="*/ 79 h 135"/>
                <a:gd name="T8" fmla="*/ 17 w 80"/>
                <a:gd name="T9" fmla="*/ 77 h 135"/>
                <a:gd name="T10" fmla="*/ 43 w 80"/>
                <a:gd name="T11" fmla="*/ 83 h 135"/>
                <a:gd name="T12" fmla="*/ 41 w 80"/>
                <a:gd name="T13" fmla="*/ 90 h 135"/>
                <a:gd name="T14" fmla="*/ 38 w 80"/>
                <a:gd name="T15" fmla="*/ 107 h 135"/>
                <a:gd name="T16" fmla="*/ 37 w 80"/>
                <a:gd name="T17" fmla="*/ 110 h 135"/>
                <a:gd name="T18" fmla="*/ 29 w 80"/>
                <a:gd name="T19" fmla="*/ 112 h 135"/>
                <a:gd name="T20" fmla="*/ 19 w 80"/>
                <a:gd name="T21" fmla="*/ 107 h 135"/>
                <a:gd name="T22" fmla="*/ 20 w 80"/>
                <a:gd name="T23" fmla="*/ 103 h 135"/>
                <a:gd name="T24" fmla="*/ 32 w 80"/>
                <a:gd name="T25" fmla="*/ 97 h 135"/>
                <a:gd name="T26" fmla="*/ 16 w 80"/>
                <a:gd name="T27" fmla="*/ 84 h 135"/>
                <a:gd name="T28" fmla="*/ 12 w 80"/>
                <a:gd name="T29" fmla="*/ 103 h 135"/>
                <a:gd name="T30" fmla="*/ 9 w 80"/>
                <a:gd name="T31" fmla="*/ 120 h 135"/>
                <a:gd name="T32" fmla="*/ 43 w 80"/>
                <a:gd name="T33" fmla="*/ 127 h 135"/>
                <a:gd name="T34" fmla="*/ 43 w 80"/>
                <a:gd name="T35" fmla="*/ 122 h 135"/>
                <a:gd name="T36" fmla="*/ 45 w 80"/>
                <a:gd name="T37" fmla="*/ 111 h 135"/>
                <a:gd name="T38" fmla="*/ 49 w 80"/>
                <a:gd name="T39" fmla="*/ 93 h 135"/>
                <a:gd name="T40" fmla="*/ 51 w 80"/>
                <a:gd name="T41" fmla="*/ 85 h 135"/>
                <a:gd name="T42" fmla="*/ 53 w 80"/>
                <a:gd name="T43" fmla="*/ 77 h 135"/>
                <a:gd name="T44" fmla="*/ 13 w 80"/>
                <a:gd name="T45" fmla="*/ 66 h 135"/>
                <a:gd name="T46" fmla="*/ 15 w 80"/>
                <a:gd name="T47" fmla="*/ 57 h 135"/>
                <a:gd name="T48" fmla="*/ 19 w 80"/>
                <a:gd name="T49" fmla="*/ 42 h 135"/>
                <a:gd name="T50" fmla="*/ 32 w 80"/>
                <a:gd name="T51" fmla="*/ 7 h 135"/>
                <a:gd name="T52" fmla="*/ 42 w 80"/>
                <a:gd name="T53" fmla="*/ 3 h 135"/>
                <a:gd name="T54" fmla="*/ 80 w 80"/>
                <a:gd name="T55" fmla="*/ 19 h 135"/>
                <a:gd name="T56" fmla="*/ 77 w 80"/>
                <a:gd name="T57" fmla="*/ 27 h 135"/>
                <a:gd name="T58" fmla="*/ 73 w 80"/>
                <a:gd name="T59" fmla="*/ 36 h 135"/>
                <a:gd name="T60" fmla="*/ 69 w 80"/>
                <a:gd name="T61" fmla="*/ 48 h 135"/>
                <a:gd name="T62" fmla="*/ 66 w 80"/>
                <a:gd name="T63" fmla="*/ 57 h 135"/>
                <a:gd name="T64" fmla="*/ 64 w 80"/>
                <a:gd name="T65" fmla="*/ 65 h 135"/>
                <a:gd name="T66" fmla="*/ 39 w 80"/>
                <a:gd name="T67" fmla="*/ 57 h 135"/>
                <a:gd name="T68" fmla="*/ 34 w 80"/>
                <a:gd name="T69" fmla="*/ 48 h 135"/>
                <a:gd name="T70" fmla="*/ 35 w 80"/>
                <a:gd name="T71" fmla="*/ 45 h 135"/>
                <a:gd name="T72" fmla="*/ 39 w 80"/>
                <a:gd name="T73" fmla="*/ 34 h 135"/>
                <a:gd name="T74" fmla="*/ 41 w 80"/>
                <a:gd name="T75" fmla="*/ 28 h 135"/>
                <a:gd name="T76" fmla="*/ 42 w 80"/>
                <a:gd name="T77" fmla="*/ 24 h 135"/>
                <a:gd name="T78" fmla="*/ 59 w 80"/>
                <a:gd name="T79" fmla="*/ 31 h 135"/>
                <a:gd name="T80" fmla="*/ 58 w 80"/>
                <a:gd name="T81" fmla="*/ 34 h 135"/>
                <a:gd name="T82" fmla="*/ 46 w 80"/>
                <a:gd name="T83" fmla="*/ 34 h 135"/>
                <a:gd name="T84" fmla="*/ 44 w 80"/>
                <a:gd name="T85" fmla="*/ 42 h 135"/>
                <a:gd name="T86" fmla="*/ 41 w 80"/>
                <a:gd name="T87" fmla="*/ 50 h 135"/>
                <a:gd name="T88" fmla="*/ 59 w 80"/>
                <a:gd name="T89" fmla="*/ 56 h 135"/>
                <a:gd name="T90" fmla="*/ 60 w 80"/>
                <a:gd name="T91" fmla="*/ 51 h 135"/>
                <a:gd name="T92" fmla="*/ 64 w 80"/>
                <a:gd name="T93" fmla="*/ 39 h 135"/>
                <a:gd name="T94" fmla="*/ 69 w 80"/>
                <a:gd name="T95" fmla="*/ 28 h 135"/>
                <a:gd name="T96" fmla="*/ 71 w 80"/>
                <a:gd name="T97" fmla="*/ 23 h 135"/>
                <a:gd name="T98" fmla="*/ 29 w 80"/>
                <a:gd name="T99" fmla="*/ 35 h 135"/>
                <a:gd name="T100" fmla="*/ 24 w 80"/>
                <a:gd name="T101" fmla="*/ 53 h 135"/>
                <a:gd name="T102" fmla="*/ 22 w 80"/>
                <a:gd name="T103" fmla="*/ 61 h 135"/>
                <a:gd name="T104" fmla="*/ 62 w 80"/>
                <a:gd name="T105" fmla="*/ 72 h 135"/>
                <a:gd name="T106" fmla="*/ 59 w 80"/>
                <a:gd name="T107" fmla="*/ 81 h 135"/>
                <a:gd name="T108" fmla="*/ 57 w 80"/>
                <a:gd name="T109" fmla="*/ 90 h 135"/>
                <a:gd name="T110" fmla="*/ 54 w 80"/>
                <a:gd name="T111" fmla="*/ 103 h 135"/>
                <a:gd name="T112" fmla="*/ 51 w 80"/>
                <a:gd name="T113" fmla="*/ 120 h 135"/>
                <a:gd name="T114" fmla="*/ 50 w 80"/>
                <a:gd name="T115" fmla="*/ 126 h 135"/>
                <a:gd name="T116" fmla="*/ 49 w 80"/>
                <a:gd name="T117" fmla="*/ 135 h 135"/>
                <a:gd name="T118" fmla="*/ 8 w 80"/>
                <a:gd name="T119" fmla="*/ 12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 h="135">
                  <a:moveTo>
                    <a:pt x="0" y="128"/>
                  </a:moveTo>
                  <a:cubicBezTo>
                    <a:pt x="2" y="121"/>
                    <a:pt x="2" y="121"/>
                    <a:pt x="2" y="121"/>
                  </a:cubicBezTo>
                  <a:cubicBezTo>
                    <a:pt x="2" y="121"/>
                    <a:pt x="2" y="120"/>
                    <a:pt x="2" y="119"/>
                  </a:cubicBezTo>
                  <a:cubicBezTo>
                    <a:pt x="2" y="118"/>
                    <a:pt x="2" y="117"/>
                    <a:pt x="2" y="115"/>
                  </a:cubicBezTo>
                  <a:cubicBezTo>
                    <a:pt x="3" y="111"/>
                    <a:pt x="4" y="106"/>
                    <a:pt x="5" y="102"/>
                  </a:cubicBezTo>
                  <a:cubicBezTo>
                    <a:pt x="6" y="97"/>
                    <a:pt x="6" y="92"/>
                    <a:pt x="7" y="89"/>
                  </a:cubicBezTo>
                  <a:cubicBezTo>
                    <a:pt x="8" y="85"/>
                    <a:pt x="9" y="83"/>
                    <a:pt x="9" y="83"/>
                  </a:cubicBezTo>
                  <a:cubicBezTo>
                    <a:pt x="9" y="83"/>
                    <a:pt x="9" y="81"/>
                    <a:pt x="9" y="79"/>
                  </a:cubicBezTo>
                  <a:cubicBezTo>
                    <a:pt x="10" y="77"/>
                    <a:pt x="10" y="75"/>
                    <a:pt x="10" y="75"/>
                  </a:cubicBezTo>
                  <a:cubicBezTo>
                    <a:pt x="17" y="77"/>
                    <a:pt x="17" y="77"/>
                    <a:pt x="17" y="77"/>
                  </a:cubicBezTo>
                  <a:cubicBezTo>
                    <a:pt x="36" y="81"/>
                    <a:pt x="36" y="81"/>
                    <a:pt x="36" y="81"/>
                  </a:cubicBezTo>
                  <a:cubicBezTo>
                    <a:pt x="43" y="83"/>
                    <a:pt x="43" y="83"/>
                    <a:pt x="43" y="83"/>
                  </a:cubicBezTo>
                  <a:cubicBezTo>
                    <a:pt x="43" y="83"/>
                    <a:pt x="42" y="85"/>
                    <a:pt x="42" y="87"/>
                  </a:cubicBezTo>
                  <a:cubicBezTo>
                    <a:pt x="42" y="88"/>
                    <a:pt x="41" y="90"/>
                    <a:pt x="41" y="90"/>
                  </a:cubicBezTo>
                  <a:cubicBezTo>
                    <a:pt x="41" y="90"/>
                    <a:pt x="40" y="94"/>
                    <a:pt x="39" y="98"/>
                  </a:cubicBezTo>
                  <a:cubicBezTo>
                    <a:pt x="39" y="103"/>
                    <a:pt x="38" y="107"/>
                    <a:pt x="38" y="107"/>
                  </a:cubicBezTo>
                  <a:cubicBezTo>
                    <a:pt x="38" y="107"/>
                    <a:pt x="38" y="107"/>
                    <a:pt x="38" y="108"/>
                  </a:cubicBezTo>
                  <a:cubicBezTo>
                    <a:pt x="37" y="109"/>
                    <a:pt x="37" y="109"/>
                    <a:pt x="37" y="110"/>
                  </a:cubicBezTo>
                  <a:cubicBezTo>
                    <a:pt x="37" y="112"/>
                    <a:pt x="36" y="114"/>
                    <a:pt x="36" y="114"/>
                  </a:cubicBezTo>
                  <a:cubicBezTo>
                    <a:pt x="29" y="112"/>
                    <a:pt x="29" y="112"/>
                    <a:pt x="29" y="112"/>
                  </a:cubicBezTo>
                  <a:cubicBezTo>
                    <a:pt x="19" y="111"/>
                    <a:pt x="19" y="111"/>
                    <a:pt x="19" y="111"/>
                  </a:cubicBezTo>
                  <a:cubicBezTo>
                    <a:pt x="19" y="111"/>
                    <a:pt x="19" y="109"/>
                    <a:pt x="19" y="107"/>
                  </a:cubicBezTo>
                  <a:cubicBezTo>
                    <a:pt x="19" y="106"/>
                    <a:pt x="20" y="105"/>
                    <a:pt x="20" y="105"/>
                  </a:cubicBezTo>
                  <a:cubicBezTo>
                    <a:pt x="20" y="104"/>
                    <a:pt x="20" y="103"/>
                    <a:pt x="20" y="103"/>
                  </a:cubicBezTo>
                  <a:cubicBezTo>
                    <a:pt x="31" y="105"/>
                    <a:pt x="31" y="105"/>
                    <a:pt x="31" y="105"/>
                  </a:cubicBezTo>
                  <a:cubicBezTo>
                    <a:pt x="31" y="105"/>
                    <a:pt x="31" y="101"/>
                    <a:pt x="32" y="97"/>
                  </a:cubicBezTo>
                  <a:cubicBezTo>
                    <a:pt x="33" y="93"/>
                    <a:pt x="34" y="88"/>
                    <a:pt x="34" y="88"/>
                  </a:cubicBezTo>
                  <a:cubicBezTo>
                    <a:pt x="16" y="84"/>
                    <a:pt x="16" y="84"/>
                    <a:pt x="16" y="84"/>
                  </a:cubicBezTo>
                  <a:cubicBezTo>
                    <a:pt x="16" y="84"/>
                    <a:pt x="15" y="87"/>
                    <a:pt x="14" y="90"/>
                  </a:cubicBezTo>
                  <a:cubicBezTo>
                    <a:pt x="14" y="94"/>
                    <a:pt x="13" y="98"/>
                    <a:pt x="12" y="103"/>
                  </a:cubicBezTo>
                  <a:cubicBezTo>
                    <a:pt x="11" y="108"/>
                    <a:pt x="10" y="112"/>
                    <a:pt x="10" y="116"/>
                  </a:cubicBezTo>
                  <a:cubicBezTo>
                    <a:pt x="9" y="118"/>
                    <a:pt x="9" y="119"/>
                    <a:pt x="9" y="120"/>
                  </a:cubicBezTo>
                  <a:cubicBezTo>
                    <a:pt x="9" y="121"/>
                    <a:pt x="9" y="122"/>
                    <a:pt x="9" y="122"/>
                  </a:cubicBezTo>
                  <a:cubicBezTo>
                    <a:pt x="43" y="127"/>
                    <a:pt x="43" y="127"/>
                    <a:pt x="43" y="127"/>
                  </a:cubicBezTo>
                  <a:cubicBezTo>
                    <a:pt x="43" y="127"/>
                    <a:pt x="43" y="126"/>
                    <a:pt x="43" y="125"/>
                  </a:cubicBezTo>
                  <a:cubicBezTo>
                    <a:pt x="43" y="124"/>
                    <a:pt x="43" y="123"/>
                    <a:pt x="43" y="122"/>
                  </a:cubicBezTo>
                  <a:cubicBezTo>
                    <a:pt x="43" y="121"/>
                    <a:pt x="44" y="120"/>
                    <a:pt x="44" y="119"/>
                  </a:cubicBezTo>
                  <a:cubicBezTo>
                    <a:pt x="44" y="117"/>
                    <a:pt x="45" y="114"/>
                    <a:pt x="45" y="111"/>
                  </a:cubicBezTo>
                  <a:cubicBezTo>
                    <a:pt x="46" y="108"/>
                    <a:pt x="46" y="105"/>
                    <a:pt x="47" y="102"/>
                  </a:cubicBezTo>
                  <a:cubicBezTo>
                    <a:pt x="48" y="99"/>
                    <a:pt x="48" y="95"/>
                    <a:pt x="49" y="93"/>
                  </a:cubicBezTo>
                  <a:cubicBezTo>
                    <a:pt x="49" y="91"/>
                    <a:pt x="50" y="90"/>
                    <a:pt x="50" y="88"/>
                  </a:cubicBezTo>
                  <a:cubicBezTo>
                    <a:pt x="50" y="87"/>
                    <a:pt x="51" y="86"/>
                    <a:pt x="51" y="85"/>
                  </a:cubicBezTo>
                  <a:cubicBezTo>
                    <a:pt x="51" y="82"/>
                    <a:pt x="52" y="80"/>
                    <a:pt x="52" y="79"/>
                  </a:cubicBezTo>
                  <a:cubicBezTo>
                    <a:pt x="53" y="78"/>
                    <a:pt x="53" y="77"/>
                    <a:pt x="53" y="77"/>
                  </a:cubicBezTo>
                  <a:cubicBezTo>
                    <a:pt x="20" y="68"/>
                    <a:pt x="20" y="68"/>
                    <a:pt x="20" y="68"/>
                  </a:cubicBezTo>
                  <a:cubicBezTo>
                    <a:pt x="13" y="66"/>
                    <a:pt x="13" y="66"/>
                    <a:pt x="13" y="66"/>
                  </a:cubicBezTo>
                  <a:cubicBezTo>
                    <a:pt x="15" y="59"/>
                    <a:pt x="15" y="59"/>
                    <a:pt x="15" y="59"/>
                  </a:cubicBezTo>
                  <a:cubicBezTo>
                    <a:pt x="15" y="59"/>
                    <a:pt x="15" y="58"/>
                    <a:pt x="15" y="57"/>
                  </a:cubicBezTo>
                  <a:cubicBezTo>
                    <a:pt x="16" y="55"/>
                    <a:pt x="16" y="53"/>
                    <a:pt x="17" y="51"/>
                  </a:cubicBezTo>
                  <a:cubicBezTo>
                    <a:pt x="18" y="48"/>
                    <a:pt x="19" y="46"/>
                    <a:pt x="19" y="42"/>
                  </a:cubicBezTo>
                  <a:cubicBezTo>
                    <a:pt x="20" y="39"/>
                    <a:pt x="21" y="36"/>
                    <a:pt x="23" y="33"/>
                  </a:cubicBezTo>
                  <a:cubicBezTo>
                    <a:pt x="27" y="20"/>
                    <a:pt x="32" y="7"/>
                    <a:pt x="32" y="7"/>
                  </a:cubicBezTo>
                  <a:cubicBezTo>
                    <a:pt x="35" y="0"/>
                    <a:pt x="35" y="0"/>
                    <a:pt x="35" y="0"/>
                  </a:cubicBezTo>
                  <a:cubicBezTo>
                    <a:pt x="42" y="3"/>
                    <a:pt x="42" y="3"/>
                    <a:pt x="42" y="3"/>
                  </a:cubicBezTo>
                  <a:cubicBezTo>
                    <a:pt x="73" y="16"/>
                    <a:pt x="73" y="16"/>
                    <a:pt x="73" y="16"/>
                  </a:cubicBezTo>
                  <a:cubicBezTo>
                    <a:pt x="80" y="19"/>
                    <a:pt x="80" y="19"/>
                    <a:pt x="80" y="19"/>
                  </a:cubicBezTo>
                  <a:cubicBezTo>
                    <a:pt x="77" y="26"/>
                    <a:pt x="77" y="26"/>
                    <a:pt x="77" y="26"/>
                  </a:cubicBezTo>
                  <a:cubicBezTo>
                    <a:pt x="77" y="26"/>
                    <a:pt x="77" y="26"/>
                    <a:pt x="77" y="27"/>
                  </a:cubicBezTo>
                  <a:cubicBezTo>
                    <a:pt x="76" y="28"/>
                    <a:pt x="76" y="29"/>
                    <a:pt x="75" y="31"/>
                  </a:cubicBezTo>
                  <a:cubicBezTo>
                    <a:pt x="75" y="32"/>
                    <a:pt x="74" y="34"/>
                    <a:pt x="73" y="36"/>
                  </a:cubicBezTo>
                  <a:cubicBezTo>
                    <a:pt x="73" y="38"/>
                    <a:pt x="72" y="40"/>
                    <a:pt x="71" y="42"/>
                  </a:cubicBezTo>
                  <a:cubicBezTo>
                    <a:pt x="71" y="44"/>
                    <a:pt x="70" y="46"/>
                    <a:pt x="69" y="48"/>
                  </a:cubicBezTo>
                  <a:cubicBezTo>
                    <a:pt x="68" y="50"/>
                    <a:pt x="68" y="51"/>
                    <a:pt x="67" y="53"/>
                  </a:cubicBezTo>
                  <a:cubicBezTo>
                    <a:pt x="67" y="54"/>
                    <a:pt x="66" y="56"/>
                    <a:pt x="66" y="57"/>
                  </a:cubicBezTo>
                  <a:cubicBezTo>
                    <a:pt x="66" y="58"/>
                    <a:pt x="66" y="58"/>
                    <a:pt x="66" y="58"/>
                  </a:cubicBezTo>
                  <a:cubicBezTo>
                    <a:pt x="64" y="65"/>
                    <a:pt x="64" y="65"/>
                    <a:pt x="64" y="65"/>
                  </a:cubicBezTo>
                  <a:cubicBezTo>
                    <a:pt x="57" y="63"/>
                    <a:pt x="57" y="63"/>
                    <a:pt x="57" y="63"/>
                  </a:cubicBezTo>
                  <a:cubicBezTo>
                    <a:pt x="39" y="57"/>
                    <a:pt x="39" y="57"/>
                    <a:pt x="39" y="57"/>
                  </a:cubicBezTo>
                  <a:cubicBezTo>
                    <a:pt x="32" y="55"/>
                    <a:pt x="32" y="55"/>
                    <a:pt x="32" y="55"/>
                  </a:cubicBezTo>
                  <a:cubicBezTo>
                    <a:pt x="34" y="48"/>
                    <a:pt x="34" y="48"/>
                    <a:pt x="34" y="48"/>
                  </a:cubicBezTo>
                  <a:cubicBezTo>
                    <a:pt x="34" y="48"/>
                    <a:pt x="34" y="48"/>
                    <a:pt x="34" y="47"/>
                  </a:cubicBezTo>
                  <a:cubicBezTo>
                    <a:pt x="34" y="47"/>
                    <a:pt x="34" y="46"/>
                    <a:pt x="35" y="45"/>
                  </a:cubicBezTo>
                  <a:cubicBezTo>
                    <a:pt x="35" y="44"/>
                    <a:pt x="36" y="42"/>
                    <a:pt x="37" y="40"/>
                  </a:cubicBezTo>
                  <a:cubicBezTo>
                    <a:pt x="37" y="38"/>
                    <a:pt x="38" y="35"/>
                    <a:pt x="39" y="34"/>
                  </a:cubicBezTo>
                  <a:cubicBezTo>
                    <a:pt x="39" y="32"/>
                    <a:pt x="40" y="31"/>
                    <a:pt x="40" y="31"/>
                  </a:cubicBezTo>
                  <a:cubicBezTo>
                    <a:pt x="40" y="31"/>
                    <a:pt x="40" y="30"/>
                    <a:pt x="41" y="28"/>
                  </a:cubicBezTo>
                  <a:cubicBezTo>
                    <a:pt x="41" y="27"/>
                    <a:pt x="41" y="26"/>
                    <a:pt x="42" y="25"/>
                  </a:cubicBezTo>
                  <a:cubicBezTo>
                    <a:pt x="42" y="25"/>
                    <a:pt x="42" y="24"/>
                    <a:pt x="42" y="24"/>
                  </a:cubicBezTo>
                  <a:cubicBezTo>
                    <a:pt x="49" y="27"/>
                    <a:pt x="49" y="27"/>
                    <a:pt x="49" y="27"/>
                  </a:cubicBezTo>
                  <a:cubicBezTo>
                    <a:pt x="59" y="31"/>
                    <a:pt x="59" y="31"/>
                    <a:pt x="59" y="31"/>
                  </a:cubicBezTo>
                  <a:cubicBezTo>
                    <a:pt x="59" y="31"/>
                    <a:pt x="59" y="31"/>
                    <a:pt x="59" y="32"/>
                  </a:cubicBezTo>
                  <a:cubicBezTo>
                    <a:pt x="58" y="32"/>
                    <a:pt x="58" y="33"/>
                    <a:pt x="58" y="34"/>
                  </a:cubicBezTo>
                  <a:cubicBezTo>
                    <a:pt x="57" y="36"/>
                    <a:pt x="57" y="37"/>
                    <a:pt x="57" y="37"/>
                  </a:cubicBezTo>
                  <a:cubicBezTo>
                    <a:pt x="46" y="34"/>
                    <a:pt x="46" y="34"/>
                    <a:pt x="46" y="34"/>
                  </a:cubicBezTo>
                  <a:cubicBezTo>
                    <a:pt x="46" y="34"/>
                    <a:pt x="46" y="35"/>
                    <a:pt x="45" y="36"/>
                  </a:cubicBezTo>
                  <a:cubicBezTo>
                    <a:pt x="45" y="38"/>
                    <a:pt x="44" y="40"/>
                    <a:pt x="44" y="42"/>
                  </a:cubicBezTo>
                  <a:cubicBezTo>
                    <a:pt x="43" y="44"/>
                    <a:pt x="42" y="46"/>
                    <a:pt x="42" y="48"/>
                  </a:cubicBezTo>
                  <a:cubicBezTo>
                    <a:pt x="41" y="48"/>
                    <a:pt x="41" y="49"/>
                    <a:pt x="41" y="50"/>
                  </a:cubicBezTo>
                  <a:cubicBezTo>
                    <a:pt x="41" y="50"/>
                    <a:pt x="41" y="50"/>
                    <a:pt x="41" y="50"/>
                  </a:cubicBezTo>
                  <a:cubicBezTo>
                    <a:pt x="59" y="56"/>
                    <a:pt x="59" y="56"/>
                    <a:pt x="59" y="56"/>
                  </a:cubicBezTo>
                  <a:cubicBezTo>
                    <a:pt x="59" y="56"/>
                    <a:pt x="59" y="55"/>
                    <a:pt x="59" y="54"/>
                  </a:cubicBezTo>
                  <a:cubicBezTo>
                    <a:pt x="60" y="54"/>
                    <a:pt x="60" y="52"/>
                    <a:pt x="60" y="51"/>
                  </a:cubicBezTo>
                  <a:cubicBezTo>
                    <a:pt x="61" y="49"/>
                    <a:pt x="62" y="47"/>
                    <a:pt x="62" y="45"/>
                  </a:cubicBezTo>
                  <a:cubicBezTo>
                    <a:pt x="63" y="43"/>
                    <a:pt x="64" y="41"/>
                    <a:pt x="64" y="39"/>
                  </a:cubicBezTo>
                  <a:cubicBezTo>
                    <a:pt x="65" y="37"/>
                    <a:pt x="66" y="35"/>
                    <a:pt x="67" y="33"/>
                  </a:cubicBezTo>
                  <a:cubicBezTo>
                    <a:pt x="67" y="31"/>
                    <a:pt x="68" y="29"/>
                    <a:pt x="69" y="28"/>
                  </a:cubicBezTo>
                  <a:cubicBezTo>
                    <a:pt x="69" y="26"/>
                    <a:pt x="70" y="25"/>
                    <a:pt x="70" y="24"/>
                  </a:cubicBezTo>
                  <a:cubicBezTo>
                    <a:pt x="70" y="23"/>
                    <a:pt x="71" y="23"/>
                    <a:pt x="71" y="23"/>
                  </a:cubicBezTo>
                  <a:cubicBezTo>
                    <a:pt x="39" y="10"/>
                    <a:pt x="39" y="10"/>
                    <a:pt x="39" y="10"/>
                  </a:cubicBezTo>
                  <a:cubicBezTo>
                    <a:pt x="39" y="10"/>
                    <a:pt x="34" y="23"/>
                    <a:pt x="29" y="35"/>
                  </a:cubicBezTo>
                  <a:cubicBezTo>
                    <a:pt x="28" y="38"/>
                    <a:pt x="27" y="42"/>
                    <a:pt x="26" y="45"/>
                  </a:cubicBezTo>
                  <a:cubicBezTo>
                    <a:pt x="25" y="48"/>
                    <a:pt x="25" y="50"/>
                    <a:pt x="24" y="53"/>
                  </a:cubicBezTo>
                  <a:cubicBezTo>
                    <a:pt x="23" y="55"/>
                    <a:pt x="23" y="57"/>
                    <a:pt x="22" y="59"/>
                  </a:cubicBezTo>
                  <a:cubicBezTo>
                    <a:pt x="22" y="60"/>
                    <a:pt x="22" y="61"/>
                    <a:pt x="22" y="61"/>
                  </a:cubicBezTo>
                  <a:cubicBezTo>
                    <a:pt x="55" y="70"/>
                    <a:pt x="55" y="70"/>
                    <a:pt x="55" y="70"/>
                  </a:cubicBezTo>
                  <a:cubicBezTo>
                    <a:pt x="62" y="72"/>
                    <a:pt x="62" y="72"/>
                    <a:pt x="62" y="72"/>
                  </a:cubicBezTo>
                  <a:cubicBezTo>
                    <a:pt x="60" y="79"/>
                    <a:pt x="60" y="79"/>
                    <a:pt x="60" y="79"/>
                  </a:cubicBezTo>
                  <a:cubicBezTo>
                    <a:pt x="60" y="79"/>
                    <a:pt x="60" y="79"/>
                    <a:pt x="59" y="81"/>
                  </a:cubicBezTo>
                  <a:cubicBezTo>
                    <a:pt x="59" y="82"/>
                    <a:pt x="58" y="84"/>
                    <a:pt x="58" y="86"/>
                  </a:cubicBezTo>
                  <a:cubicBezTo>
                    <a:pt x="58" y="87"/>
                    <a:pt x="57" y="89"/>
                    <a:pt x="57" y="90"/>
                  </a:cubicBezTo>
                  <a:cubicBezTo>
                    <a:pt x="57" y="91"/>
                    <a:pt x="56" y="93"/>
                    <a:pt x="56" y="94"/>
                  </a:cubicBezTo>
                  <a:cubicBezTo>
                    <a:pt x="55" y="97"/>
                    <a:pt x="55" y="100"/>
                    <a:pt x="54" y="103"/>
                  </a:cubicBezTo>
                  <a:cubicBezTo>
                    <a:pt x="54" y="106"/>
                    <a:pt x="53" y="109"/>
                    <a:pt x="52" y="112"/>
                  </a:cubicBezTo>
                  <a:cubicBezTo>
                    <a:pt x="52" y="115"/>
                    <a:pt x="51" y="118"/>
                    <a:pt x="51" y="120"/>
                  </a:cubicBezTo>
                  <a:cubicBezTo>
                    <a:pt x="51" y="121"/>
                    <a:pt x="51" y="122"/>
                    <a:pt x="51" y="123"/>
                  </a:cubicBezTo>
                  <a:cubicBezTo>
                    <a:pt x="50" y="124"/>
                    <a:pt x="50" y="125"/>
                    <a:pt x="50" y="126"/>
                  </a:cubicBezTo>
                  <a:cubicBezTo>
                    <a:pt x="50" y="127"/>
                    <a:pt x="50" y="128"/>
                    <a:pt x="50" y="128"/>
                  </a:cubicBezTo>
                  <a:cubicBezTo>
                    <a:pt x="49" y="135"/>
                    <a:pt x="49" y="135"/>
                    <a:pt x="49" y="135"/>
                  </a:cubicBezTo>
                  <a:cubicBezTo>
                    <a:pt x="42" y="134"/>
                    <a:pt x="42" y="134"/>
                    <a:pt x="42" y="134"/>
                  </a:cubicBezTo>
                  <a:cubicBezTo>
                    <a:pt x="8" y="129"/>
                    <a:pt x="8" y="129"/>
                    <a:pt x="8" y="129"/>
                  </a:cubicBezTo>
                  <a:lnTo>
                    <a:pt x="0" y="128"/>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0"/>
            <p:cNvSpPr/>
            <p:nvPr/>
          </p:nvSpPr>
          <p:spPr bwMode="auto">
            <a:xfrm>
              <a:off x="3560763" y="-990600"/>
              <a:ext cx="255588" cy="323850"/>
            </a:xfrm>
            <a:custGeom>
              <a:avLst/>
              <a:gdLst>
                <a:gd name="T0" fmla="*/ 1 w 105"/>
                <a:gd name="T1" fmla="*/ 111 h 133"/>
                <a:gd name="T2" fmla="*/ 5 w 105"/>
                <a:gd name="T3" fmla="*/ 102 h 133"/>
                <a:gd name="T4" fmla="*/ 17 w 105"/>
                <a:gd name="T5" fmla="*/ 78 h 133"/>
                <a:gd name="T6" fmla="*/ 21 w 105"/>
                <a:gd name="T7" fmla="*/ 69 h 133"/>
                <a:gd name="T8" fmla="*/ 23 w 105"/>
                <a:gd name="T9" fmla="*/ 66 h 133"/>
                <a:gd name="T10" fmla="*/ 46 w 105"/>
                <a:gd name="T11" fmla="*/ 78 h 133"/>
                <a:gd name="T12" fmla="*/ 52 w 105"/>
                <a:gd name="T13" fmla="*/ 83 h 133"/>
                <a:gd name="T14" fmla="*/ 49 w 105"/>
                <a:gd name="T15" fmla="*/ 88 h 133"/>
                <a:gd name="T16" fmla="*/ 47 w 105"/>
                <a:gd name="T17" fmla="*/ 93 h 133"/>
                <a:gd name="T18" fmla="*/ 41 w 105"/>
                <a:gd name="T19" fmla="*/ 103 h 133"/>
                <a:gd name="T20" fmla="*/ 32 w 105"/>
                <a:gd name="T21" fmla="*/ 107 h 133"/>
                <a:gd name="T22" fmla="*/ 25 w 105"/>
                <a:gd name="T23" fmla="*/ 95 h 133"/>
                <a:gd name="T24" fmla="*/ 39 w 105"/>
                <a:gd name="T25" fmla="*/ 92 h 133"/>
                <a:gd name="T26" fmla="*/ 41 w 105"/>
                <a:gd name="T27" fmla="*/ 87 h 133"/>
                <a:gd name="T28" fmla="*/ 26 w 105"/>
                <a:gd name="T29" fmla="*/ 76 h 133"/>
                <a:gd name="T30" fmla="*/ 17 w 105"/>
                <a:gd name="T31" fmla="*/ 93 h 133"/>
                <a:gd name="T32" fmla="*/ 10 w 105"/>
                <a:gd name="T33" fmla="*/ 110 h 133"/>
                <a:gd name="T34" fmla="*/ 44 w 105"/>
                <a:gd name="T35" fmla="*/ 117 h 133"/>
                <a:gd name="T36" fmla="*/ 54 w 105"/>
                <a:gd name="T37" fmla="*/ 97 h 133"/>
                <a:gd name="T38" fmla="*/ 60 w 105"/>
                <a:gd name="T39" fmla="*/ 85 h 133"/>
                <a:gd name="T40" fmla="*/ 34 w 105"/>
                <a:gd name="T41" fmla="*/ 61 h 133"/>
                <a:gd name="T42" fmla="*/ 30 w 105"/>
                <a:gd name="T43" fmla="*/ 54 h 133"/>
                <a:gd name="T44" fmla="*/ 46 w 105"/>
                <a:gd name="T45" fmla="*/ 28 h 133"/>
                <a:gd name="T46" fmla="*/ 57 w 105"/>
                <a:gd name="T47" fmla="*/ 13 h 133"/>
                <a:gd name="T48" fmla="*/ 67 w 105"/>
                <a:gd name="T49" fmla="*/ 0 h 133"/>
                <a:gd name="T50" fmla="*/ 99 w 105"/>
                <a:gd name="T51" fmla="*/ 25 h 133"/>
                <a:gd name="T52" fmla="*/ 101 w 105"/>
                <a:gd name="T53" fmla="*/ 35 h 133"/>
                <a:gd name="T54" fmla="*/ 94 w 105"/>
                <a:gd name="T55" fmla="*/ 44 h 133"/>
                <a:gd name="T56" fmla="*/ 84 w 105"/>
                <a:gd name="T57" fmla="*/ 59 h 133"/>
                <a:gd name="T58" fmla="*/ 81 w 105"/>
                <a:gd name="T59" fmla="*/ 64 h 133"/>
                <a:gd name="T60" fmla="*/ 71 w 105"/>
                <a:gd name="T61" fmla="*/ 66 h 133"/>
                <a:gd name="T62" fmla="*/ 49 w 105"/>
                <a:gd name="T63" fmla="*/ 52 h 133"/>
                <a:gd name="T64" fmla="*/ 55 w 105"/>
                <a:gd name="T65" fmla="*/ 43 h 133"/>
                <a:gd name="T66" fmla="*/ 63 w 105"/>
                <a:gd name="T67" fmla="*/ 31 h 133"/>
                <a:gd name="T68" fmla="*/ 73 w 105"/>
                <a:gd name="T69" fmla="*/ 29 h 133"/>
                <a:gd name="T70" fmla="*/ 78 w 105"/>
                <a:gd name="T71" fmla="*/ 41 h 133"/>
                <a:gd name="T72" fmla="*/ 64 w 105"/>
                <a:gd name="T73" fmla="*/ 42 h 133"/>
                <a:gd name="T74" fmla="*/ 59 w 105"/>
                <a:gd name="T75" fmla="*/ 50 h 133"/>
                <a:gd name="T76" fmla="*/ 76 w 105"/>
                <a:gd name="T77" fmla="*/ 58 h 133"/>
                <a:gd name="T78" fmla="*/ 85 w 105"/>
                <a:gd name="T79" fmla="*/ 45 h 133"/>
                <a:gd name="T80" fmla="*/ 92 w 105"/>
                <a:gd name="T81" fmla="*/ 35 h 133"/>
                <a:gd name="T82" fmla="*/ 68 w 105"/>
                <a:gd name="T83" fmla="*/ 10 h 133"/>
                <a:gd name="T84" fmla="*/ 58 w 105"/>
                <a:gd name="T85" fmla="*/ 24 h 133"/>
                <a:gd name="T86" fmla="*/ 38 w 105"/>
                <a:gd name="T87" fmla="*/ 55 h 133"/>
                <a:gd name="T88" fmla="*/ 74 w 105"/>
                <a:gd name="T89" fmla="*/ 76 h 133"/>
                <a:gd name="T90" fmla="*/ 70 w 105"/>
                <a:gd name="T91" fmla="*/ 82 h 133"/>
                <a:gd name="T92" fmla="*/ 62 w 105"/>
                <a:gd name="T93" fmla="*/ 96 h 133"/>
                <a:gd name="T94" fmla="*/ 58 w 105"/>
                <a:gd name="T95" fmla="*/ 104 h 133"/>
                <a:gd name="T96" fmla="*/ 48 w 105"/>
                <a:gd name="T97" fmla="*/ 127 h 133"/>
                <a:gd name="T98" fmla="*/ 45 w 105"/>
                <a:gd name="T99" fmla="*/ 133 h 133"/>
                <a:gd name="T100" fmla="*/ 7 w 105"/>
                <a:gd name="T101" fmla="*/ 11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5" h="133">
                  <a:moveTo>
                    <a:pt x="0" y="114"/>
                  </a:moveTo>
                  <a:cubicBezTo>
                    <a:pt x="0" y="114"/>
                    <a:pt x="1" y="113"/>
                    <a:pt x="1" y="111"/>
                  </a:cubicBezTo>
                  <a:cubicBezTo>
                    <a:pt x="2" y="109"/>
                    <a:pt x="3" y="107"/>
                    <a:pt x="3" y="107"/>
                  </a:cubicBezTo>
                  <a:cubicBezTo>
                    <a:pt x="3" y="107"/>
                    <a:pt x="4" y="105"/>
                    <a:pt x="5" y="102"/>
                  </a:cubicBezTo>
                  <a:cubicBezTo>
                    <a:pt x="7" y="98"/>
                    <a:pt x="9" y="94"/>
                    <a:pt x="11" y="90"/>
                  </a:cubicBezTo>
                  <a:cubicBezTo>
                    <a:pt x="13" y="85"/>
                    <a:pt x="15" y="81"/>
                    <a:pt x="17" y="78"/>
                  </a:cubicBezTo>
                  <a:cubicBezTo>
                    <a:pt x="19" y="75"/>
                    <a:pt x="20" y="72"/>
                    <a:pt x="20" y="72"/>
                  </a:cubicBezTo>
                  <a:cubicBezTo>
                    <a:pt x="20" y="72"/>
                    <a:pt x="21" y="71"/>
                    <a:pt x="21" y="69"/>
                  </a:cubicBezTo>
                  <a:cubicBezTo>
                    <a:pt x="22" y="68"/>
                    <a:pt x="22" y="67"/>
                    <a:pt x="23" y="67"/>
                  </a:cubicBezTo>
                  <a:cubicBezTo>
                    <a:pt x="23" y="66"/>
                    <a:pt x="23" y="66"/>
                    <a:pt x="23" y="66"/>
                  </a:cubicBezTo>
                  <a:cubicBezTo>
                    <a:pt x="30" y="69"/>
                    <a:pt x="30" y="69"/>
                    <a:pt x="30" y="69"/>
                  </a:cubicBezTo>
                  <a:cubicBezTo>
                    <a:pt x="46" y="78"/>
                    <a:pt x="46" y="78"/>
                    <a:pt x="46" y="78"/>
                  </a:cubicBezTo>
                  <a:cubicBezTo>
                    <a:pt x="53" y="82"/>
                    <a:pt x="53" y="82"/>
                    <a:pt x="53" y="82"/>
                  </a:cubicBezTo>
                  <a:cubicBezTo>
                    <a:pt x="53" y="82"/>
                    <a:pt x="52" y="82"/>
                    <a:pt x="52" y="83"/>
                  </a:cubicBezTo>
                  <a:cubicBezTo>
                    <a:pt x="52" y="83"/>
                    <a:pt x="51" y="84"/>
                    <a:pt x="51" y="85"/>
                  </a:cubicBezTo>
                  <a:cubicBezTo>
                    <a:pt x="50" y="86"/>
                    <a:pt x="49" y="88"/>
                    <a:pt x="49" y="88"/>
                  </a:cubicBezTo>
                  <a:cubicBezTo>
                    <a:pt x="49" y="88"/>
                    <a:pt x="49" y="89"/>
                    <a:pt x="48" y="90"/>
                  </a:cubicBezTo>
                  <a:cubicBezTo>
                    <a:pt x="48" y="91"/>
                    <a:pt x="47" y="92"/>
                    <a:pt x="47" y="93"/>
                  </a:cubicBezTo>
                  <a:cubicBezTo>
                    <a:pt x="46" y="94"/>
                    <a:pt x="46" y="95"/>
                    <a:pt x="45" y="96"/>
                  </a:cubicBezTo>
                  <a:cubicBezTo>
                    <a:pt x="43" y="99"/>
                    <a:pt x="41" y="103"/>
                    <a:pt x="41" y="103"/>
                  </a:cubicBezTo>
                  <a:cubicBezTo>
                    <a:pt x="38" y="110"/>
                    <a:pt x="38" y="110"/>
                    <a:pt x="38" y="110"/>
                  </a:cubicBezTo>
                  <a:cubicBezTo>
                    <a:pt x="32" y="107"/>
                    <a:pt x="32" y="107"/>
                    <a:pt x="32" y="107"/>
                  </a:cubicBezTo>
                  <a:cubicBezTo>
                    <a:pt x="22" y="102"/>
                    <a:pt x="22" y="102"/>
                    <a:pt x="22" y="102"/>
                  </a:cubicBezTo>
                  <a:cubicBezTo>
                    <a:pt x="25" y="95"/>
                    <a:pt x="25" y="95"/>
                    <a:pt x="25" y="95"/>
                  </a:cubicBezTo>
                  <a:cubicBezTo>
                    <a:pt x="35" y="100"/>
                    <a:pt x="35" y="100"/>
                    <a:pt x="35" y="100"/>
                  </a:cubicBezTo>
                  <a:cubicBezTo>
                    <a:pt x="35" y="100"/>
                    <a:pt x="37" y="96"/>
                    <a:pt x="39" y="92"/>
                  </a:cubicBezTo>
                  <a:cubicBezTo>
                    <a:pt x="39" y="91"/>
                    <a:pt x="40" y="90"/>
                    <a:pt x="40" y="89"/>
                  </a:cubicBezTo>
                  <a:cubicBezTo>
                    <a:pt x="41" y="89"/>
                    <a:pt x="41" y="88"/>
                    <a:pt x="41" y="87"/>
                  </a:cubicBezTo>
                  <a:cubicBezTo>
                    <a:pt x="42" y="86"/>
                    <a:pt x="43" y="85"/>
                    <a:pt x="43" y="85"/>
                  </a:cubicBezTo>
                  <a:cubicBezTo>
                    <a:pt x="26" y="76"/>
                    <a:pt x="26" y="76"/>
                    <a:pt x="26" y="76"/>
                  </a:cubicBezTo>
                  <a:cubicBezTo>
                    <a:pt x="26" y="76"/>
                    <a:pt x="25" y="78"/>
                    <a:pt x="23" y="81"/>
                  </a:cubicBezTo>
                  <a:cubicBezTo>
                    <a:pt x="22" y="84"/>
                    <a:pt x="20" y="89"/>
                    <a:pt x="17" y="93"/>
                  </a:cubicBezTo>
                  <a:cubicBezTo>
                    <a:pt x="15" y="97"/>
                    <a:pt x="13" y="102"/>
                    <a:pt x="12" y="105"/>
                  </a:cubicBezTo>
                  <a:cubicBezTo>
                    <a:pt x="10" y="108"/>
                    <a:pt x="10" y="110"/>
                    <a:pt x="10" y="110"/>
                  </a:cubicBezTo>
                  <a:cubicBezTo>
                    <a:pt x="41" y="124"/>
                    <a:pt x="41" y="124"/>
                    <a:pt x="41" y="124"/>
                  </a:cubicBezTo>
                  <a:cubicBezTo>
                    <a:pt x="41" y="124"/>
                    <a:pt x="42" y="121"/>
                    <a:pt x="44" y="117"/>
                  </a:cubicBezTo>
                  <a:cubicBezTo>
                    <a:pt x="46" y="112"/>
                    <a:pt x="49" y="107"/>
                    <a:pt x="52" y="101"/>
                  </a:cubicBezTo>
                  <a:cubicBezTo>
                    <a:pt x="52" y="99"/>
                    <a:pt x="53" y="98"/>
                    <a:pt x="54" y="97"/>
                  </a:cubicBezTo>
                  <a:cubicBezTo>
                    <a:pt x="55" y="95"/>
                    <a:pt x="55" y="94"/>
                    <a:pt x="56" y="93"/>
                  </a:cubicBezTo>
                  <a:cubicBezTo>
                    <a:pt x="57" y="90"/>
                    <a:pt x="59" y="87"/>
                    <a:pt x="60" y="85"/>
                  </a:cubicBezTo>
                  <a:cubicBezTo>
                    <a:pt x="62" y="81"/>
                    <a:pt x="64" y="78"/>
                    <a:pt x="64" y="78"/>
                  </a:cubicBezTo>
                  <a:cubicBezTo>
                    <a:pt x="34" y="61"/>
                    <a:pt x="34" y="61"/>
                    <a:pt x="34" y="61"/>
                  </a:cubicBezTo>
                  <a:cubicBezTo>
                    <a:pt x="28" y="58"/>
                    <a:pt x="28" y="58"/>
                    <a:pt x="28" y="58"/>
                  </a:cubicBezTo>
                  <a:cubicBezTo>
                    <a:pt x="28" y="58"/>
                    <a:pt x="29" y="56"/>
                    <a:pt x="30" y="54"/>
                  </a:cubicBezTo>
                  <a:cubicBezTo>
                    <a:pt x="31" y="53"/>
                    <a:pt x="32" y="51"/>
                    <a:pt x="32" y="51"/>
                  </a:cubicBezTo>
                  <a:cubicBezTo>
                    <a:pt x="32" y="51"/>
                    <a:pt x="39" y="39"/>
                    <a:pt x="46" y="28"/>
                  </a:cubicBezTo>
                  <a:cubicBezTo>
                    <a:pt x="48" y="25"/>
                    <a:pt x="50" y="22"/>
                    <a:pt x="52" y="20"/>
                  </a:cubicBezTo>
                  <a:cubicBezTo>
                    <a:pt x="54" y="17"/>
                    <a:pt x="55" y="15"/>
                    <a:pt x="57" y="13"/>
                  </a:cubicBezTo>
                  <a:cubicBezTo>
                    <a:pt x="60" y="9"/>
                    <a:pt x="62" y="6"/>
                    <a:pt x="62" y="6"/>
                  </a:cubicBezTo>
                  <a:cubicBezTo>
                    <a:pt x="67" y="0"/>
                    <a:pt x="67" y="0"/>
                    <a:pt x="67" y="0"/>
                  </a:cubicBezTo>
                  <a:cubicBezTo>
                    <a:pt x="72" y="4"/>
                    <a:pt x="72" y="4"/>
                    <a:pt x="72" y="4"/>
                  </a:cubicBezTo>
                  <a:cubicBezTo>
                    <a:pt x="99" y="25"/>
                    <a:pt x="99" y="25"/>
                    <a:pt x="99" y="25"/>
                  </a:cubicBezTo>
                  <a:cubicBezTo>
                    <a:pt x="105" y="30"/>
                    <a:pt x="105" y="30"/>
                    <a:pt x="105" y="30"/>
                  </a:cubicBezTo>
                  <a:cubicBezTo>
                    <a:pt x="101" y="35"/>
                    <a:pt x="101" y="35"/>
                    <a:pt x="101" y="35"/>
                  </a:cubicBezTo>
                  <a:cubicBezTo>
                    <a:pt x="101" y="35"/>
                    <a:pt x="100" y="37"/>
                    <a:pt x="98" y="40"/>
                  </a:cubicBezTo>
                  <a:cubicBezTo>
                    <a:pt x="97" y="41"/>
                    <a:pt x="96" y="42"/>
                    <a:pt x="94" y="44"/>
                  </a:cubicBezTo>
                  <a:cubicBezTo>
                    <a:pt x="93" y="46"/>
                    <a:pt x="92" y="48"/>
                    <a:pt x="91" y="49"/>
                  </a:cubicBezTo>
                  <a:cubicBezTo>
                    <a:pt x="88" y="53"/>
                    <a:pt x="86" y="56"/>
                    <a:pt x="84" y="59"/>
                  </a:cubicBezTo>
                  <a:cubicBezTo>
                    <a:pt x="83" y="61"/>
                    <a:pt x="83" y="62"/>
                    <a:pt x="82" y="62"/>
                  </a:cubicBezTo>
                  <a:cubicBezTo>
                    <a:pt x="82" y="63"/>
                    <a:pt x="81" y="64"/>
                    <a:pt x="81" y="64"/>
                  </a:cubicBezTo>
                  <a:cubicBezTo>
                    <a:pt x="78" y="69"/>
                    <a:pt x="78" y="69"/>
                    <a:pt x="78" y="69"/>
                  </a:cubicBezTo>
                  <a:cubicBezTo>
                    <a:pt x="71" y="66"/>
                    <a:pt x="71" y="66"/>
                    <a:pt x="71" y="66"/>
                  </a:cubicBezTo>
                  <a:cubicBezTo>
                    <a:pt x="55" y="56"/>
                    <a:pt x="55" y="56"/>
                    <a:pt x="55" y="56"/>
                  </a:cubicBezTo>
                  <a:cubicBezTo>
                    <a:pt x="49" y="52"/>
                    <a:pt x="49" y="52"/>
                    <a:pt x="49" y="52"/>
                  </a:cubicBezTo>
                  <a:cubicBezTo>
                    <a:pt x="53" y="46"/>
                    <a:pt x="53" y="46"/>
                    <a:pt x="53" y="46"/>
                  </a:cubicBezTo>
                  <a:cubicBezTo>
                    <a:pt x="53" y="46"/>
                    <a:pt x="54" y="45"/>
                    <a:pt x="55" y="43"/>
                  </a:cubicBezTo>
                  <a:cubicBezTo>
                    <a:pt x="56" y="42"/>
                    <a:pt x="57" y="40"/>
                    <a:pt x="58" y="38"/>
                  </a:cubicBezTo>
                  <a:cubicBezTo>
                    <a:pt x="60" y="35"/>
                    <a:pt x="63" y="31"/>
                    <a:pt x="63" y="31"/>
                  </a:cubicBezTo>
                  <a:cubicBezTo>
                    <a:pt x="67" y="25"/>
                    <a:pt x="67" y="25"/>
                    <a:pt x="67" y="25"/>
                  </a:cubicBezTo>
                  <a:cubicBezTo>
                    <a:pt x="73" y="29"/>
                    <a:pt x="73" y="29"/>
                    <a:pt x="73" y="29"/>
                  </a:cubicBezTo>
                  <a:cubicBezTo>
                    <a:pt x="82" y="35"/>
                    <a:pt x="82" y="35"/>
                    <a:pt x="82" y="35"/>
                  </a:cubicBezTo>
                  <a:cubicBezTo>
                    <a:pt x="78" y="41"/>
                    <a:pt x="78" y="41"/>
                    <a:pt x="78" y="41"/>
                  </a:cubicBezTo>
                  <a:cubicBezTo>
                    <a:pt x="69" y="35"/>
                    <a:pt x="69" y="35"/>
                    <a:pt x="69" y="35"/>
                  </a:cubicBezTo>
                  <a:cubicBezTo>
                    <a:pt x="69" y="35"/>
                    <a:pt x="66" y="39"/>
                    <a:pt x="64" y="42"/>
                  </a:cubicBezTo>
                  <a:cubicBezTo>
                    <a:pt x="63" y="44"/>
                    <a:pt x="62" y="46"/>
                    <a:pt x="61" y="47"/>
                  </a:cubicBezTo>
                  <a:cubicBezTo>
                    <a:pt x="60" y="49"/>
                    <a:pt x="59" y="50"/>
                    <a:pt x="59" y="50"/>
                  </a:cubicBezTo>
                  <a:cubicBezTo>
                    <a:pt x="75" y="60"/>
                    <a:pt x="75" y="60"/>
                    <a:pt x="75" y="60"/>
                  </a:cubicBezTo>
                  <a:cubicBezTo>
                    <a:pt x="75" y="60"/>
                    <a:pt x="75" y="59"/>
                    <a:pt x="76" y="58"/>
                  </a:cubicBezTo>
                  <a:cubicBezTo>
                    <a:pt x="76" y="58"/>
                    <a:pt x="77" y="57"/>
                    <a:pt x="78" y="55"/>
                  </a:cubicBezTo>
                  <a:cubicBezTo>
                    <a:pt x="80" y="52"/>
                    <a:pt x="82" y="49"/>
                    <a:pt x="85" y="45"/>
                  </a:cubicBezTo>
                  <a:cubicBezTo>
                    <a:pt x="86" y="43"/>
                    <a:pt x="87" y="42"/>
                    <a:pt x="89" y="40"/>
                  </a:cubicBezTo>
                  <a:cubicBezTo>
                    <a:pt x="90" y="38"/>
                    <a:pt x="91" y="37"/>
                    <a:pt x="92" y="35"/>
                  </a:cubicBezTo>
                  <a:cubicBezTo>
                    <a:pt x="94" y="33"/>
                    <a:pt x="95" y="31"/>
                    <a:pt x="95" y="31"/>
                  </a:cubicBezTo>
                  <a:cubicBezTo>
                    <a:pt x="68" y="10"/>
                    <a:pt x="68" y="10"/>
                    <a:pt x="68" y="10"/>
                  </a:cubicBezTo>
                  <a:cubicBezTo>
                    <a:pt x="68" y="10"/>
                    <a:pt x="66" y="13"/>
                    <a:pt x="63" y="17"/>
                  </a:cubicBezTo>
                  <a:cubicBezTo>
                    <a:pt x="61" y="19"/>
                    <a:pt x="60" y="21"/>
                    <a:pt x="58" y="24"/>
                  </a:cubicBezTo>
                  <a:cubicBezTo>
                    <a:pt x="56" y="27"/>
                    <a:pt x="54" y="29"/>
                    <a:pt x="52" y="32"/>
                  </a:cubicBezTo>
                  <a:cubicBezTo>
                    <a:pt x="45" y="43"/>
                    <a:pt x="38" y="55"/>
                    <a:pt x="38" y="55"/>
                  </a:cubicBezTo>
                  <a:cubicBezTo>
                    <a:pt x="67" y="72"/>
                    <a:pt x="67" y="72"/>
                    <a:pt x="67" y="72"/>
                  </a:cubicBezTo>
                  <a:cubicBezTo>
                    <a:pt x="74" y="76"/>
                    <a:pt x="74" y="76"/>
                    <a:pt x="74" y="76"/>
                  </a:cubicBezTo>
                  <a:cubicBezTo>
                    <a:pt x="74" y="76"/>
                    <a:pt x="73" y="78"/>
                    <a:pt x="72" y="79"/>
                  </a:cubicBezTo>
                  <a:cubicBezTo>
                    <a:pt x="71" y="81"/>
                    <a:pt x="70" y="82"/>
                    <a:pt x="70" y="82"/>
                  </a:cubicBezTo>
                  <a:cubicBezTo>
                    <a:pt x="70" y="82"/>
                    <a:pt x="69" y="85"/>
                    <a:pt x="66" y="89"/>
                  </a:cubicBezTo>
                  <a:cubicBezTo>
                    <a:pt x="65" y="91"/>
                    <a:pt x="64" y="93"/>
                    <a:pt x="62" y="96"/>
                  </a:cubicBezTo>
                  <a:cubicBezTo>
                    <a:pt x="62" y="97"/>
                    <a:pt x="61" y="99"/>
                    <a:pt x="60" y="100"/>
                  </a:cubicBezTo>
                  <a:cubicBezTo>
                    <a:pt x="60" y="101"/>
                    <a:pt x="59" y="103"/>
                    <a:pt x="58" y="104"/>
                  </a:cubicBezTo>
                  <a:cubicBezTo>
                    <a:pt x="55" y="110"/>
                    <a:pt x="53" y="115"/>
                    <a:pt x="51" y="120"/>
                  </a:cubicBezTo>
                  <a:cubicBezTo>
                    <a:pt x="49" y="124"/>
                    <a:pt x="48" y="127"/>
                    <a:pt x="48" y="127"/>
                  </a:cubicBezTo>
                  <a:cubicBezTo>
                    <a:pt x="48" y="127"/>
                    <a:pt x="47" y="128"/>
                    <a:pt x="46" y="130"/>
                  </a:cubicBezTo>
                  <a:cubicBezTo>
                    <a:pt x="46" y="132"/>
                    <a:pt x="45" y="133"/>
                    <a:pt x="45" y="133"/>
                  </a:cubicBezTo>
                  <a:cubicBezTo>
                    <a:pt x="38" y="130"/>
                    <a:pt x="38" y="130"/>
                    <a:pt x="38" y="130"/>
                  </a:cubicBezTo>
                  <a:cubicBezTo>
                    <a:pt x="7" y="117"/>
                    <a:pt x="7" y="117"/>
                    <a:pt x="7" y="117"/>
                  </a:cubicBezTo>
                  <a:lnTo>
                    <a:pt x="0" y="114"/>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1"/>
            <p:cNvSpPr/>
            <p:nvPr/>
          </p:nvSpPr>
          <p:spPr bwMode="auto">
            <a:xfrm>
              <a:off x="3724275" y="-1217613"/>
              <a:ext cx="300038" cy="300038"/>
            </a:xfrm>
            <a:custGeom>
              <a:avLst/>
              <a:gdLst>
                <a:gd name="T0" fmla="*/ 2 w 123"/>
                <a:gd name="T1" fmla="*/ 90 h 123"/>
                <a:gd name="T2" fmla="*/ 8 w 123"/>
                <a:gd name="T3" fmla="*/ 82 h 123"/>
                <a:gd name="T4" fmla="*/ 12 w 123"/>
                <a:gd name="T5" fmla="*/ 77 h 123"/>
                <a:gd name="T6" fmla="*/ 26 w 123"/>
                <a:gd name="T7" fmla="*/ 62 h 123"/>
                <a:gd name="T8" fmla="*/ 32 w 123"/>
                <a:gd name="T9" fmla="*/ 55 h 123"/>
                <a:gd name="T10" fmla="*/ 35 w 123"/>
                <a:gd name="T11" fmla="*/ 52 h 123"/>
                <a:gd name="T12" fmla="*/ 54 w 123"/>
                <a:gd name="T13" fmla="*/ 70 h 123"/>
                <a:gd name="T14" fmla="*/ 58 w 123"/>
                <a:gd name="T15" fmla="*/ 76 h 123"/>
                <a:gd name="T16" fmla="*/ 54 w 123"/>
                <a:gd name="T17" fmla="*/ 80 h 123"/>
                <a:gd name="T18" fmla="*/ 50 w 123"/>
                <a:gd name="T19" fmla="*/ 84 h 123"/>
                <a:gd name="T20" fmla="*/ 44 w 123"/>
                <a:gd name="T21" fmla="*/ 91 h 123"/>
                <a:gd name="T22" fmla="*/ 38 w 123"/>
                <a:gd name="T23" fmla="*/ 98 h 123"/>
                <a:gd name="T24" fmla="*/ 24 w 123"/>
                <a:gd name="T25" fmla="*/ 87 h 123"/>
                <a:gd name="T26" fmla="*/ 37 w 123"/>
                <a:gd name="T27" fmla="*/ 88 h 123"/>
                <a:gd name="T28" fmla="*/ 43 w 123"/>
                <a:gd name="T29" fmla="*/ 82 h 123"/>
                <a:gd name="T30" fmla="*/ 47 w 123"/>
                <a:gd name="T31" fmla="*/ 77 h 123"/>
                <a:gd name="T32" fmla="*/ 35 w 123"/>
                <a:gd name="T33" fmla="*/ 63 h 123"/>
                <a:gd name="T34" fmla="*/ 22 w 123"/>
                <a:gd name="T35" fmla="*/ 77 h 123"/>
                <a:gd name="T36" fmla="*/ 16 w 123"/>
                <a:gd name="T37" fmla="*/ 85 h 123"/>
                <a:gd name="T38" fmla="*/ 10 w 123"/>
                <a:gd name="T39" fmla="*/ 91 h 123"/>
                <a:gd name="T40" fmla="*/ 42 w 123"/>
                <a:gd name="T41" fmla="*/ 107 h 123"/>
                <a:gd name="T42" fmla="*/ 56 w 123"/>
                <a:gd name="T43" fmla="*/ 90 h 123"/>
                <a:gd name="T44" fmla="*/ 65 w 123"/>
                <a:gd name="T45" fmla="*/ 81 h 123"/>
                <a:gd name="T46" fmla="*/ 47 w 123"/>
                <a:gd name="T47" fmla="*/ 51 h 123"/>
                <a:gd name="T48" fmla="*/ 44 w 123"/>
                <a:gd name="T49" fmla="*/ 43 h 123"/>
                <a:gd name="T50" fmla="*/ 67 w 123"/>
                <a:gd name="T51" fmla="*/ 22 h 123"/>
                <a:gd name="T52" fmla="*/ 78 w 123"/>
                <a:gd name="T53" fmla="*/ 12 h 123"/>
                <a:gd name="T54" fmla="*/ 88 w 123"/>
                <a:gd name="T55" fmla="*/ 4 h 123"/>
                <a:gd name="T56" fmla="*/ 98 w 123"/>
                <a:gd name="T57" fmla="*/ 6 h 123"/>
                <a:gd name="T58" fmla="*/ 123 w 123"/>
                <a:gd name="T59" fmla="*/ 39 h 123"/>
                <a:gd name="T60" fmla="*/ 114 w 123"/>
                <a:gd name="T61" fmla="*/ 46 h 123"/>
                <a:gd name="T62" fmla="*/ 104 w 123"/>
                <a:gd name="T63" fmla="*/ 54 h 123"/>
                <a:gd name="T64" fmla="*/ 92 w 123"/>
                <a:gd name="T65" fmla="*/ 64 h 123"/>
                <a:gd name="T66" fmla="*/ 86 w 123"/>
                <a:gd name="T67" fmla="*/ 70 h 123"/>
                <a:gd name="T68" fmla="*/ 69 w 123"/>
                <a:gd name="T69" fmla="*/ 51 h 123"/>
                <a:gd name="T70" fmla="*/ 69 w 123"/>
                <a:gd name="T71" fmla="*/ 41 h 123"/>
                <a:gd name="T72" fmla="*/ 71 w 123"/>
                <a:gd name="T73" fmla="*/ 39 h 123"/>
                <a:gd name="T74" fmla="*/ 82 w 123"/>
                <a:gd name="T75" fmla="*/ 29 h 123"/>
                <a:gd name="T76" fmla="*/ 93 w 123"/>
                <a:gd name="T77" fmla="*/ 30 h 123"/>
                <a:gd name="T78" fmla="*/ 94 w 123"/>
                <a:gd name="T79" fmla="*/ 43 h 123"/>
                <a:gd name="T80" fmla="*/ 80 w 123"/>
                <a:gd name="T81" fmla="*/ 40 h 123"/>
                <a:gd name="T82" fmla="*/ 74 w 123"/>
                <a:gd name="T83" fmla="*/ 45 h 123"/>
                <a:gd name="T84" fmla="*/ 86 w 123"/>
                <a:gd name="T85" fmla="*/ 60 h 123"/>
                <a:gd name="T86" fmla="*/ 91 w 123"/>
                <a:gd name="T87" fmla="*/ 56 h 123"/>
                <a:gd name="T88" fmla="*/ 105 w 123"/>
                <a:gd name="T89" fmla="*/ 44 h 123"/>
                <a:gd name="T90" fmla="*/ 113 w 123"/>
                <a:gd name="T91" fmla="*/ 37 h 123"/>
                <a:gd name="T92" fmla="*/ 86 w 123"/>
                <a:gd name="T93" fmla="*/ 15 h 123"/>
                <a:gd name="T94" fmla="*/ 79 w 123"/>
                <a:gd name="T95" fmla="*/ 21 h 123"/>
                <a:gd name="T96" fmla="*/ 52 w 123"/>
                <a:gd name="T97" fmla="*/ 45 h 123"/>
                <a:gd name="T98" fmla="*/ 81 w 123"/>
                <a:gd name="T99" fmla="*/ 75 h 123"/>
                <a:gd name="T100" fmla="*/ 76 w 123"/>
                <a:gd name="T101" fmla="*/ 80 h 123"/>
                <a:gd name="T102" fmla="*/ 65 w 123"/>
                <a:gd name="T103" fmla="*/ 91 h 123"/>
                <a:gd name="T104" fmla="*/ 59 w 123"/>
                <a:gd name="T105" fmla="*/ 98 h 123"/>
                <a:gd name="T106" fmla="*/ 42 w 123"/>
                <a:gd name="T107" fmla="*/ 117 h 123"/>
                <a:gd name="T108" fmla="*/ 38 w 123"/>
                <a:gd name="T109" fmla="*/ 123 h 123"/>
                <a:gd name="T110" fmla="*/ 5 w 123"/>
                <a:gd name="T111" fmla="*/ 9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3" h="123">
                  <a:moveTo>
                    <a:pt x="0" y="93"/>
                  </a:moveTo>
                  <a:cubicBezTo>
                    <a:pt x="0" y="93"/>
                    <a:pt x="1" y="91"/>
                    <a:pt x="2" y="90"/>
                  </a:cubicBezTo>
                  <a:cubicBezTo>
                    <a:pt x="3" y="88"/>
                    <a:pt x="4" y="87"/>
                    <a:pt x="4" y="87"/>
                  </a:cubicBezTo>
                  <a:cubicBezTo>
                    <a:pt x="4" y="87"/>
                    <a:pt x="6" y="85"/>
                    <a:pt x="8" y="82"/>
                  </a:cubicBezTo>
                  <a:cubicBezTo>
                    <a:pt x="9" y="82"/>
                    <a:pt x="9" y="81"/>
                    <a:pt x="10" y="80"/>
                  </a:cubicBezTo>
                  <a:cubicBezTo>
                    <a:pt x="11" y="79"/>
                    <a:pt x="11" y="78"/>
                    <a:pt x="12" y="77"/>
                  </a:cubicBezTo>
                  <a:cubicBezTo>
                    <a:pt x="14" y="76"/>
                    <a:pt x="15" y="74"/>
                    <a:pt x="17" y="72"/>
                  </a:cubicBezTo>
                  <a:cubicBezTo>
                    <a:pt x="20" y="68"/>
                    <a:pt x="23" y="65"/>
                    <a:pt x="26" y="62"/>
                  </a:cubicBezTo>
                  <a:cubicBezTo>
                    <a:pt x="28" y="59"/>
                    <a:pt x="30" y="58"/>
                    <a:pt x="30" y="58"/>
                  </a:cubicBezTo>
                  <a:cubicBezTo>
                    <a:pt x="30" y="58"/>
                    <a:pt x="31" y="56"/>
                    <a:pt x="32" y="55"/>
                  </a:cubicBezTo>
                  <a:cubicBezTo>
                    <a:pt x="33" y="54"/>
                    <a:pt x="34" y="53"/>
                    <a:pt x="34" y="53"/>
                  </a:cubicBezTo>
                  <a:cubicBezTo>
                    <a:pt x="35" y="52"/>
                    <a:pt x="35" y="52"/>
                    <a:pt x="35" y="52"/>
                  </a:cubicBezTo>
                  <a:cubicBezTo>
                    <a:pt x="40" y="57"/>
                    <a:pt x="40" y="57"/>
                    <a:pt x="40" y="57"/>
                  </a:cubicBezTo>
                  <a:cubicBezTo>
                    <a:pt x="54" y="70"/>
                    <a:pt x="54" y="70"/>
                    <a:pt x="54" y="70"/>
                  </a:cubicBezTo>
                  <a:cubicBezTo>
                    <a:pt x="59" y="75"/>
                    <a:pt x="59" y="75"/>
                    <a:pt x="59" y="75"/>
                  </a:cubicBezTo>
                  <a:cubicBezTo>
                    <a:pt x="59" y="75"/>
                    <a:pt x="59" y="76"/>
                    <a:pt x="58" y="76"/>
                  </a:cubicBezTo>
                  <a:cubicBezTo>
                    <a:pt x="58" y="76"/>
                    <a:pt x="57" y="77"/>
                    <a:pt x="57" y="78"/>
                  </a:cubicBezTo>
                  <a:cubicBezTo>
                    <a:pt x="55" y="79"/>
                    <a:pt x="54" y="80"/>
                    <a:pt x="54" y="80"/>
                  </a:cubicBezTo>
                  <a:cubicBezTo>
                    <a:pt x="54" y="80"/>
                    <a:pt x="53" y="81"/>
                    <a:pt x="52" y="82"/>
                  </a:cubicBezTo>
                  <a:cubicBezTo>
                    <a:pt x="52" y="83"/>
                    <a:pt x="51" y="84"/>
                    <a:pt x="50" y="84"/>
                  </a:cubicBezTo>
                  <a:cubicBezTo>
                    <a:pt x="50" y="85"/>
                    <a:pt x="49" y="86"/>
                    <a:pt x="48" y="87"/>
                  </a:cubicBezTo>
                  <a:cubicBezTo>
                    <a:pt x="47" y="88"/>
                    <a:pt x="45" y="90"/>
                    <a:pt x="44" y="91"/>
                  </a:cubicBezTo>
                  <a:cubicBezTo>
                    <a:pt x="43" y="92"/>
                    <a:pt x="43" y="93"/>
                    <a:pt x="43" y="93"/>
                  </a:cubicBezTo>
                  <a:cubicBezTo>
                    <a:pt x="38" y="98"/>
                    <a:pt x="38" y="98"/>
                    <a:pt x="38" y="98"/>
                  </a:cubicBezTo>
                  <a:cubicBezTo>
                    <a:pt x="32" y="94"/>
                    <a:pt x="32" y="94"/>
                    <a:pt x="32" y="94"/>
                  </a:cubicBezTo>
                  <a:cubicBezTo>
                    <a:pt x="24" y="87"/>
                    <a:pt x="24" y="87"/>
                    <a:pt x="24" y="87"/>
                  </a:cubicBezTo>
                  <a:cubicBezTo>
                    <a:pt x="29" y="81"/>
                    <a:pt x="29" y="81"/>
                    <a:pt x="29" y="81"/>
                  </a:cubicBezTo>
                  <a:cubicBezTo>
                    <a:pt x="37" y="88"/>
                    <a:pt x="37" y="88"/>
                    <a:pt x="37" y="88"/>
                  </a:cubicBezTo>
                  <a:cubicBezTo>
                    <a:pt x="37" y="88"/>
                    <a:pt x="38" y="87"/>
                    <a:pt x="39" y="86"/>
                  </a:cubicBezTo>
                  <a:cubicBezTo>
                    <a:pt x="40" y="85"/>
                    <a:pt x="41" y="83"/>
                    <a:pt x="43" y="82"/>
                  </a:cubicBezTo>
                  <a:cubicBezTo>
                    <a:pt x="44" y="81"/>
                    <a:pt x="44" y="80"/>
                    <a:pt x="45" y="79"/>
                  </a:cubicBezTo>
                  <a:cubicBezTo>
                    <a:pt x="46" y="79"/>
                    <a:pt x="46" y="78"/>
                    <a:pt x="47" y="77"/>
                  </a:cubicBezTo>
                  <a:cubicBezTo>
                    <a:pt x="48" y="76"/>
                    <a:pt x="49" y="75"/>
                    <a:pt x="49" y="75"/>
                  </a:cubicBezTo>
                  <a:cubicBezTo>
                    <a:pt x="35" y="63"/>
                    <a:pt x="35" y="63"/>
                    <a:pt x="35" y="63"/>
                  </a:cubicBezTo>
                  <a:cubicBezTo>
                    <a:pt x="35" y="63"/>
                    <a:pt x="33" y="64"/>
                    <a:pt x="31" y="67"/>
                  </a:cubicBezTo>
                  <a:cubicBezTo>
                    <a:pt x="29" y="70"/>
                    <a:pt x="25" y="73"/>
                    <a:pt x="22" y="77"/>
                  </a:cubicBezTo>
                  <a:cubicBezTo>
                    <a:pt x="21" y="79"/>
                    <a:pt x="19" y="80"/>
                    <a:pt x="18" y="82"/>
                  </a:cubicBezTo>
                  <a:cubicBezTo>
                    <a:pt x="17" y="83"/>
                    <a:pt x="16" y="84"/>
                    <a:pt x="16" y="85"/>
                  </a:cubicBezTo>
                  <a:cubicBezTo>
                    <a:pt x="15" y="85"/>
                    <a:pt x="14" y="86"/>
                    <a:pt x="14" y="87"/>
                  </a:cubicBezTo>
                  <a:cubicBezTo>
                    <a:pt x="11" y="90"/>
                    <a:pt x="10" y="91"/>
                    <a:pt x="10" y="91"/>
                  </a:cubicBezTo>
                  <a:cubicBezTo>
                    <a:pt x="37" y="113"/>
                    <a:pt x="37" y="113"/>
                    <a:pt x="37" y="113"/>
                  </a:cubicBezTo>
                  <a:cubicBezTo>
                    <a:pt x="37" y="113"/>
                    <a:pt x="39" y="110"/>
                    <a:pt x="42" y="107"/>
                  </a:cubicBezTo>
                  <a:cubicBezTo>
                    <a:pt x="45" y="103"/>
                    <a:pt x="49" y="98"/>
                    <a:pt x="53" y="93"/>
                  </a:cubicBezTo>
                  <a:cubicBezTo>
                    <a:pt x="54" y="92"/>
                    <a:pt x="55" y="91"/>
                    <a:pt x="56" y="90"/>
                  </a:cubicBezTo>
                  <a:cubicBezTo>
                    <a:pt x="57" y="89"/>
                    <a:pt x="58" y="88"/>
                    <a:pt x="60" y="86"/>
                  </a:cubicBezTo>
                  <a:cubicBezTo>
                    <a:pt x="62" y="84"/>
                    <a:pt x="63" y="82"/>
                    <a:pt x="65" y="81"/>
                  </a:cubicBezTo>
                  <a:cubicBezTo>
                    <a:pt x="68" y="77"/>
                    <a:pt x="71" y="75"/>
                    <a:pt x="71" y="75"/>
                  </a:cubicBezTo>
                  <a:cubicBezTo>
                    <a:pt x="47" y="51"/>
                    <a:pt x="47" y="51"/>
                    <a:pt x="47" y="51"/>
                  </a:cubicBezTo>
                  <a:cubicBezTo>
                    <a:pt x="41" y="45"/>
                    <a:pt x="41" y="45"/>
                    <a:pt x="41" y="45"/>
                  </a:cubicBezTo>
                  <a:cubicBezTo>
                    <a:pt x="41" y="45"/>
                    <a:pt x="43" y="44"/>
                    <a:pt x="44" y="43"/>
                  </a:cubicBezTo>
                  <a:cubicBezTo>
                    <a:pt x="45" y="41"/>
                    <a:pt x="47" y="40"/>
                    <a:pt x="47" y="40"/>
                  </a:cubicBezTo>
                  <a:cubicBezTo>
                    <a:pt x="47" y="40"/>
                    <a:pt x="56" y="31"/>
                    <a:pt x="67" y="22"/>
                  </a:cubicBezTo>
                  <a:cubicBezTo>
                    <a:pt x="69" y="19"/>
                    <a:pt x="72" y="17"/>
                    <a:pt x="74" y="15"/>
                  </a:cubicBezTo>
                  <a:cubicBezTo>
                    <a:pt x="76" y="14"/>
                    <a:pt x="77" y="13"/>
                    <a:pt x="78" y="12"/>
                  </a:cubicBezTo>
                  <a:cubicBezTo>
                    <a:pt x="79" y="11"/>
                    <a:pt x="80" y="10"/>
                    <a:pt x="81" y="10"/>
                  </a:cubicBezTo>
                  <a:cubicBezTo>
                    <a:pt x="85" y="6"/>
                    <a:pt x="88" y="4"/>
                    <a:pt x="88" y="4"/>
                  </a:cubicBezTo>
                  <a:cubicBezTo>
                    <a:pt x="94" y="0"/>
                    <a:pt x="94" y="0"/>
                    <a:pt x="94" y="0"/>
                  </a:cubicBezTo>
                  <a:cubicBezTo>
                    <a:pt x="98" y="6"/>
                    <a:pt x="98" y="6"/>
                    <a:pt x="98" y="6"/>
                  </a:cubicBezTo>
                  <a:cubicBezTo>
                    <a:pt x="119" y="33"/>
                    <a:pt x="119" y="33"/>
                    <a:pt x="119" y="33"/>
                  </a:cubicBezTo>
                  <a:cubicBezTo>
                    <a:pt x="123" y="39"/>
                    <a:pt x="123" y="39"/>
                    <a:pt x="123" y="39"/>
                  </a:cubicBezTo>
                  <a:cubicBezTo>
                    <a:pt x="118" y="43"/>
                    <a:pt x="118" y="43"/>
                    <a:pt x="118" y="43"/>
                  </a:cubicBezTo>
                  <a:cubicBezTo>
                    <a:pt x="118" y="43"/>
                    <a:pt x="116" y="44"/>
                    <a:pt x="114" y="46"/>
                  </a:cubicBezTo>
                  <a:cubicBezTo>
                    <a:pt x="112" y="47"/>
                    <a:pt x="111" y="48"/>
                    <a:pt x="109" y="50"/>
                  </a:cubicBezTo>
                  <a:cubicBezTo>
                    <a:pt x="108" y="51"/>
                    <a:pt x="106" y="52"/>
                    <a:pt x="104" y="54"/>
                  </a:cubicBezTo>
                  <a:cubicBezTo>
                    <a:pt x="101" y="57"/>
                    <a:pt x="98" y="59"/>
                    <a:pt x="95" y="62"/>
                  </a:cubicBezTo>
                  <a:cubicBezTo>
                    <a:pt x="94" y="63"/>
                    <a:pt x="93" y="64"/>
                    <a:pt x="92" y="64"/>
                  </a:cubicBezTo>
                  <a:cubicBezTo>
                    <a:pt x="92" y="65"/>
                    <a:pt x="91" y="65"/>
                    <a:pt x="91" y="65"/>
                  </a:cubicBezTo>
                  <a:cubicBezTo>
                    <a:pt x="86" y="70"/>
                    <a:pt x="86" y="70"/>
                    <a:pt x="86" y="70"/>
                  </a:cubicBezTo>
                  <a:cubicBezTo>
                    <a:pt x="81" y="65"/>
                    <a:pt x="81" y="65"/>
                    <a:pt x="81" y="65"/>
                  </a:cubicBezTo>
                  <a:cubicBezTo>
                    <a:pt x="69" y="51"/>
                    <a:pt x="69" y="51"/>
                    <a:pt x="69" y="51"/>
                  </a:cubicBezTo>
                  <a:cubicBezTo>
                    <a:pt x="64" y="45"/>
                    <a:pt x="64" y="45"/>
                    <a:pt x="64" y="45"/>
                  </a:cubicBezTo>
                  <a:cubicBezTo>
                    <a:pt x="69" y="41"/>
                    <a:pt x="69" y="41"/>
                    <a:pt x="69" y="41"/>
                  </a:cubicBezTo>
                  <a:cubicBezTo>
                    <a:pt x="69" y="41"/>
                    <a:pt x="69" y="40"/>
                    <a:pt x="69" y="40"/>
                  </a:cubicBezTo>
                  <a:cubicBezTo>
                    <a:pt x="70" y="40"/>
                    <a:pt x="70" y="39"/>
                    <a:pt x="71" y="39"/>
                  </a:cubicBezTo>
                  <a:cubicBezTo>
                    <a:pt x="72" y="38"/>
                    <a:pt x="74" y="36"/>
                    <a:pt x="76" y="35"/>
                  </a:cubicBezTo>
                  <a:cubicBezTo>
                    <a:pt x="79" y="32"/>
                    <a:pt x="82" y="29"/>
                    <a:pt x="82" y="29"/>
                  </a:cubicBezTo>
                  <a:cubicBezTo>
                    <a:pt x="88" y="24"/>
                    <a:pt x="88" y="24"/>
                    <a:pt x="88" y="24"/>
                  </a:cubicBezTo>
                  <a:cubicBezTo>
                    <a:pt x="93" y="30"/>
                    <a:pt x="93" y="30"/>
                    <a:pt x="93" y="30"/>
                  </a:cubicBezTo>
                  <a:cubicBezTo>
                    <a:pt x="99" y="38"/>
                    <a:pt x="99" y="38"/>
                    <a:pt x="99" y="38"/>
                  </a:cubicBezTo>
                  <a:cubicBezTo>
                    <a:pt x="94" y="43"/>
                    <a:pt x="94" y="43"/>
                    <a:pt x="94" y="43"/>
                  </a:cubicBezTo>
                  <a:cubicBezTo>
                    <a:pt x="87" y="34"/>
                    <a:pt x="87" y="34"/>
                    <a:pt x="87" y="34"/>
                  </a:cubicBezTo>
                  <a:cubicBezTo>
                    <a:pt x="87" y="34"/>
                    <a:pt x="84" y="37"/>
                    <a:pt x="80" y="40"/>
                  </a:cubicBezTo>
                  <a:cubicBezTo>
                    <a:pt x="79" y="42"/>
                    <a:pt x="77" y="43"/>
                    <a:pt x="76" y="44"/>
                  </a:cubicBezTo>
                  <a:cubicBezTo>
                    <a:pt x="75" y="45"/>
                    <a:pt x="75" y="45"/>
                    <a:pt x="74" y="45"/>
                  </a:cubicBezTo>
                  <a:cubicBezTo>
                    <a:pt x="74" y="46"/>
                    <a:pt x="74" y="46"/>
                    <a:pt x="74" y="46"/>
                  </a:cubicBezTo>
                  <a:cubicBezTo>
                    <a:pt x="86" y="60"/>
                    <a:pt x="86" y="60"/>
                    <a:pt x="86" y="60"/>
                  </a:cubicBezTo>
                  <a:cubicBezTo>
                    <a:pt x="86" y="60"/>
                    <a:pt x="87" y="59"/>
                    <a:pt x="88" y="59"/>
                  </a:cubicBezTo>
                  <a:cubicBezTo>
                    <a:pt x="88" y="58"/>
                    <a:pt x="89" y="57"/>
                    <a:pt x="91" y="56"/>
                  </a:cubicBezTo>
                  <a:cubicBezTo>
                    <a:pt x="93" y="54"/>
                    <a:pt x="96" y="51"/>
                    <a:pt x="100" y="48"/>
                  </a:cubicBezTo>
                  <a:cubicBezTo>
                    <a:pt x="101" y="47"/>
                    <a:pt x="103" y="45"/>
                    <a:pt x="105" y="44"/>
                  </a:cubicBezTo>
                  <a:cubicBezTo>
                    <a:pt x="106" y="43"/>
                    <a:pt x="108" y="42"/>
                    <a:pt x="109" y="41"/>
                  </a:cubicBezTo>
                  <a:cubicBezTo>
                    <a:pt x="112" y="38"/>
                    <a:pt x="113" y="37"/>
                    <a:pt x="113" y="37"/>
                  </a:cubicBezTo>
                  <a:cubicBezTo>
                    <a:pt x="92" y="10"/>
                    <a:pt x="92" y="10"/>
                    <a:pt x="92" y="10"/>
                  </a:cubicBezTo>
                  <a:cubicBezTo>
                    <a:pt x="92" y="10"/>
                    <a:pt x="90" y="12"/>
                    <a:pt x="86" y="15"/>
                  </a:cubicBezTo>
                  <a:cubicBezTo>
                    <a:pt x="85" y="16"/>
                    <a:pt x="84" y="17"/>
                    <a:pt x="83" y="18"/>
                  </a:cubicBezTo>
                  <a:cubicBezTo>
                    <a:pt x="81" y="19"/>
                    <a:pt x="80" y="20"/>
                    <a:pt x="79" y="21"/>
                  </a:cubicBezTo>
                  <a:cubicBezTo>
                    <a:pt x="77" y="23"/>
                    <a:pt x="74" y="25"/>
                    <a:pt x="72" y="27"/>
                  </a:cubicBezTo>
                  <a:cubicBezTo>
                    <a:pt x="61" y="36"/>
                    <a:pt x="52" y="45"/>
                    <a:pt x="52" y="45"/>
                  </a:cubicBezTo>
                  <a:cubicBezTo>
                    <a:pt x="76" y="70"/>
                    <a:pt x="76" y="70"/>
                    <a:pt x="76" y="70"/>
                  </a:cubicBezTo>
                  <a:cubicBezTo>
                    <a:pt x="81" y="75"/>
                    <a:pt x="81" y="75"/>
                    <a:pt x="81" y="75"/>
                  </a:cubicBezTo>
                  <a:cubicBezTo>
                    <a:pt x="81" y="75"/>
                    <a:pt x="80" y="76"/>
                    <a:pt x="78" y="78"/>
                  </a:cubicBezTo>
                  <a:cubicBezTo>
                    <a:pt x="77" y="79"/>
                    <a:pt x="76" y="80"/>
                    <a:pt x="76" y="80"/>
                  </a:cubicBezTo>
                  <a:cubicBezTo>
                    <a:pt x="76" y="80"/>
                    <a:pt x="74" y="82"/>
                    <a:pt x="70" y="86"/>
                  </a:cubicBezTo>
                  <a:cubicBezTo>
                    <a:pt x="69" y="87"/>
                    <a:pt x="67" y="89"/>
                    <a:pt x="65" y="91"/>
                  </a:cubicBezTo>
                  <a:cubicBezTo>
                    <a:pt x="64" y="93"/>
                    <a:pt x="63" y="94"/>
                    <a:pt x="62" y="95"/>
                  </a:cubicBezTo>
                  <a:cubicBezTo>
                    <a:pt x="61" y="96"/>
                    <a:pt x="60" y="97"/>
                    <a:pt x="59" y="98"/>
                  </a:cubicBezTo>
                  <a:cubicBezTo>
                    <a:pt x="54" y="103"/>
                    <a:pt x="50" y="108"/>
                    <a:pt x="47" y="111"/>
                  </a:cubicBezTo>
                  <a:cubicBezTo>
                    <a:pt x="44" y="115"/>
                    <a:pt x="42" y="117"/>
                    <a:pt x="42" y="117"/>
                  </a:cubicBezTo>
                  <a:cubicBezTo>
                    <a:pt x="42" y="117"/>
                    <a:pt x="41" y="119"/>
                    <a:pt x="40" y="120"/>
                  </a:cubicBezTo>
                  <a:cubicBezTo>
                    <a:pt x="39" y="121"/>
                    <a:pt x="38" y="123"/>
                    <a:pt x="38" y="123"/>
                  </a:cubicBezTo>
                  <a:cubicBezTo>
                    <a:pt x="32" y="118"/>
                    <a:pt x="32" y="118"/>
                    <a:pt x="32" y="118"/>
                  </a:cubicBezTo>
                  <a:cubicBezTo>
                    <a:pt x="5" y="97"/>
                    <a:pt x="5" y="97"/>
                    <a:pt x="5" y="97"/>
                  </a:cubicBezTo>
                  <a:lnTo>
                    <a:pt x="0" y="93"/>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2"/>
            <p:cNvSpPr/>
            <p:nvPr/>
          </p:nvSpPr>
          <p:spPr bwMode="auto">
            <a:xfrm>
              <a:off x="3952875" y="-1377950"/>
              <a:ext cx="323850" cy="255588"/>
            </a:xfrm>
            <a:custGeom>
              <a:avLst/>
              <a:gdLst>
                <a:gd name="T0" fmla="*/ 3 w 133"/>
                <a:gd name="T1" fmla="*/ 63 h 105"/>
                <a:gd name="T2" fmla="*/ 11 w 133"/>
                <a:gd name="T3" fmla="*/ 58 h 105"/>
                <a:gd name="T4" fmla="*/ 16 w 133"/>
                <a:gd name="T5" fmla="*/ 54 h 105"/>
                <a:gd name="T6" fmla="*/ 33 w 133"/>
                <a:gd name="T7" fmla="*/ 43 h 105"/>
                <a:gd name="T8" fmla="*/ 41 w 133"/>
                <a:gd name="T9" fmla="*/ 37 h 105"/>
                <a:gd name="T10" fmla="*/ 45 w 133"/>
                <a:gd name="T11" fmla="*/ 35 h 105"/>
                <a:gd name="T12" fmla="*/ 58 w 133"/>
                <a:gd name="T13" fmla="*/ 58 h 105"/>
                <a:gd name="T14" fmla="*/ 61 w 133"/>
                <a:gd name="T15" fmla="*/ 65 h 105"/>
                <a:gd name="T16" fmla="*/ 56 w 133"/>
                <a:gd name="T17" fmla="*/ 68 h 105"/>
                <a:gd name="T18" fmla="*/ 51 w 133"/>
                <a:gd name="T19" fmla="*/ 71 h 105"/>
                <a:gd name="T20" fmla="*/ 44 w 133"/>
                <a:gd name="T21" fmla="*/ 76 h 105"/>
                <a:gd name="T22" fmla="*/ 35 w 133"/>
                <a:gd name="T23" fmla="*/ 81 h 105"/>
                <a:gd name="T24" fmla="*/ 25 w 133"/>
                <a:gd name="T25" fmla="*/ 66 h 105"/>
                <a:gd name="T26" fmla="*/ 37 w 133"/>
                <a:gd name="T27" fmla="*/ 71 h 105"/>
                <a:gd name="T28" fmla="*/ 45 w 133"/>
                <a:gd name="T29" fmla="*/ 66 h 105"/>
                <a:gd name="T30" fmla="*/ 50 w 133"/>
                <a:gd name="T31" fmla="*/ 63 h 105"/>
                <a:gd name="T32" fmla="*/ 42 w 133"/>
                <a:gd name="T33" fmla="*/ 46 h 105"/>
                <a:gd name="T34" fmla="*/ 26 w 133"/>
                <a:gd name="T35" fmla="*/ 56 h 105"/>
                <a:gd name="T36" fmla="*/ 17 w 133"/>
                <a:gd name="T37" fmla="*/ 62 h 105"/>
                <a:gd name="T38" fmla="*/ 10 w 133"/>
                <a:gd name="T39" fmla="*/ 67 h 105"/>
                <a:gd name="T40" fmla="*/ 37 w 133"/>
                <a:gd name="T41" fmla="*/ 90 h 105"/>
                <a:gd name="T42" fmla="*/ 55 w 133"/>
                <a:gd name="T43" fmla="*/ 78 h 105"/>
                <a:gd name="T44" fmla="*/ 66 w 133"/>
                <a:gd name="T45" fmla="*/ 71 h 105"/>
                <a:gd name="T46" fmla="*/ 56 w 133"/>
                <a:gd name="T47" fmla="*/ 37 h 105"/>
                <a:gd name="T48" fmla="*/ 56 w 133"/>
                <a:gd name="T49" fmla="*/ 29 h 105"/>
                <a:gd name="T50" fmla="*/ 83 w 133"/>
                <a:gd name="T51" fmla="*/ 15 h 105"/>
                <a:gd name="T52" fmla="*/ 100 w 133"/>
                <a:gd name="T53" fmla="*/ 7 h 105"/>
                <a:gd name="T54" fmla="*/ 109 w 133"/>
                <a:gd name="T55" fmla="*/ 3 h 105"/>
                <a:gd name="T56" fmla="*/ 115 w 133"/>
                <a:gd name="T57" fmla="*/ 0 h 105"/>
                <a:gd name="T58" fmla="*/ 131 w 133"/>
                <a:gd name="T59" fmla="*/ 39 h 105"/>
                <a:gd name="T60" fmla="*/ 130 w 133"/>
                <a:gd name="T61" fmla="*/ 47 h 105"/>
                <a:gd name="T62" fmla="*/ 127 w 133"/>
                <a:gd name="T63" fmla="*/ 48 h 105"/>
                <a:gd name="T64" fmla="*/ 117 w 133"/>
                <a:gd name="T65" fmla="*/ 53 h 105"/>
                <a:gd name="T66" fmla="*/ 100 w 133"/>
                <a:gd name="T67" fmla="*/ 61 h 105"/>
                <a:gd name="T68" fmla="*/ 90 w 133"/>
                <a:gd name="T69" fmla="*/ 66 h 105"/>
                <a:gd name="T70" fmla="*/ 77 w 133"/>
                <a:gd name="T71" fmla="*/ 43 h 105"/>
                <a:gd name="T72" fmla="*/ 80 w 133"/>
                <a:gd name="T73" fmla="*/ 33 h 105"/>
                <a:gd name="T74" fmla="*/ 88 w 133"/>
                <a:gd name="T75" fmla="*/ 29 h 105"/>
                <a:gd name="T76" fmla="*/ 96 w 133"/>
                <a:gd name="T77" fmla="*/ 25 h 105"/>
                <a:gd name="T78" fmla="*/ 106 w 133"/>
                <a:gd name="T79" fmla="*/ 29 h 105"/>
                <a:gd name="T80" fmla="*/ 104 w 133"/>
                <a:gd name="T81" fmla="*/ 42 h 105"/>
                <a:gd name="T82" fmla="*/ 97 w 133"/>
                <a:gd name="T83" fmla="*/ 33 h 105"/>
                <a:gd name="T84" fmla="*/ 86 w 133"/>
                <a:gd name="T85" fmla="*/ 38 h 105"/>
                <a:gd name="T86" fmla="*/ 92 w 133"/>
                <a:gd name="T87" fmla="*/ 56 h 105"/>
                <a:gd name="T88" fmla="*/ 108 w 133"/>
                <a:gd name="T89" fmla="*/ 49 h 105"/>
                <a:gd name="T90" fmla="*/ 119 w 133"/>
                <a:gd name="T91" fmla="*/ 44 h 105"/>
                <a:gd name="T92" fmla="*/ 111 w 133"/>
                <a:gd name="T93" fmla="*/ 10 h 105"/>
                <a:gd name="T94" fmla="*/ 95 w 133"/>
                <a:gd name="T95" fmla="*/ 17 h 105"/>
                <a:gd name="T96" fmla="*/ 63 w 133"/>
                <a:gd name="T97" fmla="*/ 34 h 105"/>
                <a:gd name="T98" fmla="*/ 83 w 133"/>
                <a:gd name="T99" fmla="*/ 70 h 105"/>
                <a:gd name="T100" fmla="*/ 77 w 133"/>
                <a:gd name="T101" fmla="*/ 73 h 105"/>
                <a:gd name="T102" fmla="*/ 63 w 133"/>
                <a:gd name="T103" fmla="*/ 81 h 105"/>
                <a:gd name="T104" fmla="*/ 55 w 133"/>
                <a:gd name="T105" fmla="*/ 86 h 105"/>
                <a:gd name="T106" fmla="*/ 35 w 133"/>
                <a:gd name="T107" fmla="*/ 101 h 105"/>
                <a:gd name="T108" fmla="*/ 29 w 133"/>
                <a:gd name="T109" fmla="*/ 105 h 105"/>
                <a:gd name="T110" fmla="*/ 4 w 133"/>
                <a:gd name="T111" fmla="*/ 7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 h="105">
                  <a:moveTo>
                    <a:pt x="0" y="66"/>
                  </a:moveTo>
                  <a:cubicBezTo>
                    <a:pt x="0" y="66"/>
                    <a:pt x="1" y="65"/>
                    <a:pt x="3" y="63"/>
                  </a:cubicBezTo>
                  <a:cubicBezTo>
                    <a:pt x="4" y="62"/>
                    <a:pt x="6" y="61"/>
                    <a:pt x="6" y="61"/>
                  </a:cubicBezTo>
                  <a:cubicBezTo>
                    <a:pt x="6" y="61"/>
                    <a:pt x="8" y="60"/>
                    <a:pt x="11" y="58"/>
                  </a:cubicBezTo>
                  <a:cubicBezTo>
                    <a:pt x="12" y="57"/>
                    <a:pt x="12" y="57"/>
                    <a:pt x="13" y="56"/>
                  </a:cubicBezTo>
                  <a:cubicBezTo>
                    <a:pt x="14" y="55"/>
                    <a:pt x="15" y="55"/>
                    <a:pt x="16" y="54"/>
                  </a:cubicBezTo>
                  <a:cubicBezTo>
                    <a:pt x="18" y="53"/>
                    <a:pt x="20" y="51"/>
                    <a:pt x="22" y="50"/>
                  </a:cubicBezTo>
                  <a:cubicBezTo>
                    <a:pt x="26" y="47"/>
                    <a:pt x="30" y="45"/>
                    <a:pt x="33" y="43"/>
                  </a:cubicBezTo>
                  <a:cubicBezTo>
                    <a:pt x="36" y="41"/>
                    <a:pt x="38" y="39"/>
                    <a:pt x="38" y="39"/>
                  </a:cubicBezTo>
                  <a:cubicBezTo>
                    <a:pt x="38" y="39"/>
                    <a:pt x="40" y="38"/>
                    <a:pt x="41" y="37"/>
                  </a:cubicBezTo>
                  <a:cubicBezTo>
                    <a:pt x="42" y="37"/>
                    <a:pt x="43" y="36"/>
                    <a:pt x="44" y="36"/>
                  </a:cubicBezTo>
                  <a:cubicBezTo>
                    <a:pt x="44" y="36"/>
                    <a:pt x="45" y="35"/>
                    <a:pt x="45" y="35"/>
                  </a:cubicBezTo>
                  <a:cubicBezTo>
                    <a:pt x="48" y="42"/>
                    <a:pt x="48" y="42"/>
                    <a:pt x="48" y="42"/>
                  </a:cubicBezTo>
                  <a:cubicBezTo>
                    <a:pt x="58" y="58"/>
                    <a:pt x="58" y="58"/>
                    <a:pt x="58" y="58"/>
                  </a:cubicBezTo>
                  <a:cubicBezTo>
                    <a:pt x="62" y="64"/>
                    <a:pt x="62" y="64"/>
                    <a:pt x="62" y="64"/>
                  </a:cubicBezTo>
                  <a:cubicBezTo>
                    <a:pt x="62" y="64"/>
                    <a:pt x="61" y="64"/>
                    <a:pt x="61" y="65"/>
                  </a:cubicBezTo>
                  <a:cubicBezTo>
                    <a:pt x="60" y="65"/>
                    <a:pt x="59" y="66"/>
                    <a:pt x="59" y="66"/>
                  </a:cubicBezTo>
                  <a:cubicBezTo>
                    <a:pt x="57" y="67"/>
                    <a:pt x="56" y="68"/>
                    <a:pt x="56" y="68"/>
                  </a:cubicBezTo>
                  <a:cubicBezTo>
                    <a:pt x="56" y="68"/>
                    <a:pt x="55" y="68"/>
                    <a:pt x="53" y="69"/>
                  </a:cubicBezTo>
                  <a:cubicBezTo>
                    <a:pt x="53" y="70"/>
                    <a:pt x="52" y="70"/>
                    <a:pt x="51" y="71"/>
                  </a:cubicBezTo>
                  <a:cubicBezTo>
                    <a:pt x="50" y="71"/>
                    <a:pt x="49" y="72"/>
                    <a:pt x="48" y="72"/>
                  </a:cubicBezTo>
                  <a:cubicBezTo>
                    <a:pt x="47" y="74"/>
                    <a:pt x="45" y="75"/>
                    <a:pt x="44" y="76"/>
                  </a:cubicBezTo>
                  <a:cubicBezTo>
                    <a:pt x="42" y="77"/>
                    <a:pt x="41" y="77"/>
                    <a:pt x="41" y="77"/>
                  </a:cubicBezTo>
                  <a:cubicBezTo>
                    <a:pt x="35" y="81"/>
                    <a:pt x="35" y="81"/>
                    <a:pt x="35" y="81"/>
                  </a:cubicBezTo>
                  <a:cubicBezTo>
                    <a:pt x="31" y="75"/>
                    <a:pt x="31" y="75"/>
                    <a:pt x="31" y="75"/>
                  </a:cubicBezTo>
                  <a:cubicBezTo>
                    <a:pt x="25" y="66"/>
                    <a:pt x="25" y="66"/>
                    <a:pt x="25" y="66"/>
                  </a:cubicBezTo>
                  <a:cubicBezTo>
                    <a:pt x="31" y="62"/>
                    <a:pt x="31" y="62"/>
                    <a:pt x="31" y="62"/>
                  </a:cubicBezTo>
                  <a:cubicBezTo>
                    <a:pt x="37" y="71"/>
                    <a:pt x="37" y="71"/>
                    <a:pt x="37" y="71"/>
                  </a:cubicBezTo>
                  <a:cubicBezTo>
                    <a:pt x="37" y="71"/>
                    <a:pt x="38" y="70"/>
                    <a:pt x="40" y="70"/>
                  </a:cubicBezTo>
                  <a:cubicBezTo>
                    <a:pt x="41" y="69"/>
                    <a:pt x="43" y="67"/>
                    <a:pt x="45" y="66"/>
                  </a:cubicBezTo>
                  <a:cubicBezTo>
                    <a:pt x="45" y="66"/>
                    <a:pt x="46" y="65"/>
                    <a:pt x="47" y="65"/>
                  </a:cubicBezTo>
                  <a:cubicBezTo>
                    <a:pt x="48" y="64"/>
                    <a:pt x="49" y="63"/>
                    <a:pt x="50" y="63"/>
                  </a:cubicBezTo>
                  <a:cubicBezTo>
                    <a:pt x="51" y="62"/>
                    <a:pt x="52" y="62"/>
                    <a:pt x="52" y="62"/>
                  </a:cubicBezTo>
                  <a:cubicBezTo>
                    <a:pt x="42" y="46"/>
                    <a:pt x="42" y="46"/>
                    <a:pt x="42" y="46"/>
                  </a:cubicBezTo>
                  <a:cubicBezTo>
                    <a:pt x="42" y="46"/>
                    <a:pt x="40" y="47"/>
                    <a:pt x="37" y="49"/>
                  </a:cubicBezTo>
                  <a:cubicBezTo>
                    <a:pt x="34" y="51"/>
                    <a:pt x="30" y="53"/>
                    <a:pt x="26" y="56"/>
                  </a:cubicBezTo>
                  <a:cubicBezTo>
                    <a:pt x="24" y="57"/>
                    <a:pt x="22" y="59"/>
                    <a:pt x="20" y="60"/>
                  </a:cubicBezTo>
                  <a:cubicBezTo>
                    <a:pt x="19" y="61"/>
                    <a:pt x="18" y="61"/>
                    <a:pt x="17" y="62"/>
                  </a:cubicBezTo>
                  <a:cubicBezTo>
                    <a:pt x="17" y="63"/>
                    <a:pt x="16" y="63"/>
                    <a:pt x="15" y="64"/>
                  </a:cubicBezTo>
                  <a:cubicBezTo>
                    <a:pt x="12" y="66"/>
                    <a:pt x="10" y="67"/>
                    <a:pt x="10" y="67"/>
                  </a:cubicBezTo>
                  <a:cubicBezTo>
                    <a:pt x="30" y="95"/>
                    <a:pt x="30" y="95"/>
                    <a:pt x="30" y="95"/>
                  </a:cubicBezTo>
                  <a:cubicBezTo>
                    <a:pt x="30" y="95"/>
                    <a:pt x="33" y="93"/>
                    <a:pt x="37" y="90"/>
                  </a:cubicBezTo>
                  <a:cubicBezTo>
                    <a:pt x="41" y="87"/>
                    <a:pt x="46" y="84"/>
                    <a:pt x="51" y="80"/>
                  </a:cubicBezTo>
                  <a:cubicBezTo>
                    <a:pt x="53" y="79"/>
                    <a:pt x="54" y="78"/>
                    <a:pt x="55" y="78"/>
                  </a:cubicBezTo>
                  <a:cubicBezTo>
                    <a:pt x="57" y="77"/>
                    <a:pt x="58" y="76"/>
                    <a:pt x="59" y="75"/>
                  </a:cubicBezTo>
                  <a:cubicBezTo>
                    <a:pt x="62" y="74"/>
                    <a:pt x="64" y="72"/>
                    <a:pt x="66" y="71"/>
                  </a:cubicBezTo>
                  <a:cubicBezTo>
                    <a:pt x="70" y="68"/>
                    <a:pt x="73" y="67"/>
                    <a:pt x="73" y="67"/>
                  </a:cubicBezTo>
                  <a:cubicBezTo>
                    <a:pt x="56" y="37"/>
                    <a:pt x="56" y="37"/>
                    <a:pt x="56" y="37"/>
                  </a:cubicBezTo>
                  <a:cubicBezTo>
                    <a:pt x="52" y="31"/>
                    <a:pt x="52" y="31"/>
                    <a:pt x="52" y="31"/>
                  </a:cubicBezTo>
                  <a:cubicBezTo>
                    <a:pt x="52" y="31"/>
                    <a:pt x="54" y="30"/>
                    <a:pt x="56" y="29"/>
                  </a:cubicBezTo>
                  <a:cubicBezTo>
                    <a:pt x="57" y="28"/>
                    <a:pt x="59" y="27"/>
                    <a:pt x="59" y="27"/>
                  </a:cubicBezTo>
                  <a:cubicBezTo>
                    <a:pt x="59" y="27"/>
                    <a:pt x="71" y="20"/>
                    <a:pt x="83" y="15"/>
                  </a:cubicBezTo>
                  <a:cubicBezTo>
                    <a:pt x="86" y="13"/>
                    <a:pt x="89" y="12"/>
                    <a:pt x="92" y="10"/>
                  </a:cubicBezTo>
                  <a:cubicBezTo>
                    <a:pt x="95" y="9"/>
                    <a:pt x="98" y="8"/>
                    <a:pt x="100" y="7"/>
                  </a:cubicBezTo>
                  <a:cubicBezTo>
                    <a:pt x="105" y="5"/>
                    <a:pt x="108" y="3"/>
                    <a:pt x="108" y="3"/>
                  </a:cubicBezTo>
                  <a:cubicBezTo>
                    <a:pt x="108" y="3"/>
                    <a:pt x="108" y="3"/>
                    <a:pt x="109" y="3"/>
                  </a:cubicBezTo>
                  <a:cubicBezTo>
                    <a:pt x="110" y="3"/>
                    <a:pt x="111" y="2"/>
                    <a:pt x="112" y="2"/>
                  </a:cubicBezTo>
                  <a:cubicBezTo>
                    <a:pt x="113" y="1"/>
                    <a:pt x="115" y="0"/>
                    <a:pt x="115" y="0"/>
                  </a:cubicBezTo>
                  <a:cubicBezTo>
                    <a:pt x="118" y="7"/>
                    <a:pt x="118" y="7"/>
                    <a:pt x="118" y="7"/>
                  </a:cubicBezTo>
                  <a:cubicBezTo>
                    <a:pt x="131" y="39"/>
                    <a:pt x="131" y="39"/>
                    <a:pt x="131" y="39"/>
                  </a:cubicBezTo>
                  <a:cubicBezTo>
                    <a:pt x="133" y="46"/>
                    <a:pt x="133" y="46"/>
                    <a:pt x="133" y="46"/>
                  </a:cubicBezTo>
                  <a:cubicBezTo>
                    <a:pt x="133" y="46"/>
                    <a:pt x="132" y="46"/>
                    <a:pt x="130" y="47"/>
                  </a:cubicBezTo>
                  <a:cubicBezTo>
                    <a:pt x="129" y="47"/>
                    <a:pt x="129" y="48"/>
                    <a:pt x="128" y="48"/>
                  </a:cubicBezTo>
                  <a:cubicBezTo>
                    <a:pt x="127" y="48"/>
                    <a:pt x="127" y="48"/>
                    <a:pt x="127" y="48"/>
                  </a:cubicBezTo>
                  <a:cubicBezTo>
                    <a:pt x="127" y="48"/>
                    <a:pt x="125" y="49"/>
                    <a:pt x="122" y="50"/>
                  </a:cubicBezTo>
                  <a:cubicBezTo>
                    <a:pt x="121" y="51"/>
                    <a:pt x="119" y="52"/>
                    <a:pt x="117" y="53"/>
                  </a:cubicBezTo>
                  <a:cubicBezTo>
                    <a:pt x="115" y="54"/>
                    <a:pt x="113" y="54"/>
                    <a:pt x="111" y="55"/>
                  </a:cubicBezTo>
                  <a:cubicBezTo>
                    <a:pt x="107" y="57"/>
                    <a:pt x="103" y="59"/>
                    <a:pt x="100" y="61"/>
                  </a:cubicBezTo>
                  <a:cubicBezTo>
                    <a:pt x="98" y="62"/>
                    <a:pt x="96" y="63"/>
                    <a:pt x="96" y="63"/>
                  </a:cubicBezTo>
                  <a:cubicBezTo>
                    <a:pt x="90" y="66"/>
                    <a:pt x="90" y="66"/>
                    <a:pt x="90" y="66"/>
                  </a:cubicBezTo>
                  <a:cubicBezTo>
                    <a:pt x="86" y="60"/>
                    <a:pt x="86" y="60"/>
                    <a:pt x="86" y="60"/>
                  </a:cubicBezTo>
                  <a:cubicBezTo>
                    <a:pt x="77" y="43"/>
                    <a:pt x="77" y="43"/>
                    <a:pt x="77" y="43"/>
                  </a:cubicBezTo>
                  <a:cubicBezTo>
                    <a:pt x="74" y="37"/>
                    <a:pt x="74" y="37"/>
                    <a:pt x="74" y="37"/>
                  </a:cubicBezTo>
                  <a:cubicBezTo>
                    <a:pt x="80" y="33"/>
                    <a:pt x="80" y="33"/>
                    <a:pt x="80" y="33"/>
                  </a:cubicBezTo>
                  <a:cubicBezTo>
                    <a:pt x="80" y="33"/>
                    <a:pt x="81" y="33"/>
                    <a:pt x="83" y="32"/>
                  </a:cubicBezTo>
                  <a:cubicBezTo>
                    <a:pt x="84" y="31"/>
                    <a:pt x="86" y="30"/>
                    <a:pt x="88" y="29"/>
                  </a:cubicBezTo>
                  <a:cubicBezTo>
                    <a:pt x="90" y="28"/>
                    <a:pt x="92" y="27"/>
                    <a:pt x="94" y="27"/>
                  </a:cubicBezTo>
                  <a:cubicBezTo>
                    <a:pt x="95" y="26"/>
                    <a:pt x="96" y="25"/>
                    <a:pt x="96" y="25"/>
                  </a:cubicBezTo>
                  <a:cubicBezTo>
                    <a:pt x="103" y="22"/>
                    <a:pt x="103" y="22"/>
                    <a:pt x="103" y="22"/>
                  </a:cubicBezTo>
                  <a:cubicBezTo>
                    <a:pt x="106" y="29"/>
                    <a:pt x="106" y="29"/>
                    <a:pt x="106" y="29"/>
                  </a:cubicBezTo>
                  <a:cubicBezTo>
                    <a:pt x="110" y="39"/>
                    <a:pt x="110" y="39"/>
                    <a:pt x="110" y="39"/>
                  </a:cubicBezTo>
                  <a:cubicBezTo>
                    <a:pt x="104" y="42"/>
                    <a:pt x="104" y="42"/>
                    <a:pt x="104" y="42"/>
                  </a:cubicBezTo>
                  <a:cubicBezTo>
                    <a:pt x="99" y="32"/>
                    <a:pt x="99" y="32"/>
                    <a:pt x="99" y="32"/>
                  </a:cubicBezTo>
                  <a:cubicBezTo>
                    <a:pt x="99" y="32"/>
                    <a:pt x="98" y="32"/>
                    <a:pt x="97" y="33"/>
                  </a:cubicBezTo>
                  <a:cubicBezTo>
                    <a:pt x="95" y="34"/>
                    <a:pt x="94" y="35"/>
                    <a:pt x="92" y="36"/>
                  </a:cubicBezTo>
                  <a:cubicBezTo>
                    <a:pt x="90" y="37"/>
                    <a:pt x="88" y="38"/>
                    <a:pt x="86" y="38"/>
                  </a:cubicBezTo>
                  <a:cubicBezTo>
                    <a:pt x="85" y="39"/>
                    <a:pt x="84" y="40"/>
                    <a:pt x="84" y="40"/>
                  </a:cubicBezTo>
                  <a:cubicBezTo>
                    <a:pt x="92" y="56"/>
                    <a:pt x="92" y="56"/>
                    <a:pt x="92" y="56"/>
                  </a:cubicBezTo>
                  <a:cubicBezTo>
                    <a:pt x="92" y="56"/>
                    <a:pt x="94" y="55"/>
                    <a:pt x="97" y="54"/>
                  </a:cubicBezTo>
                  <a:cubicBezTo>
                    <a:pt x="100" y="53"/>
                    <a:pt x="104" y="51"/>
                    <a:pt x="108" y="49"/>
                  </a:cubicBezTo>
                  <a:cubicBezTo>
                    <a:pt x="110" y="48"/>
                    <a:pt x="112" y="47"/>
                    <a:pt x="114" y="46"/>
                  </a:cubicBezTo>
                  <a:cubicBezTo>
                    <a:pt x="116" y="45"/>
                    <a:pt x="118" y="44"/>
                    <a:pt x="119" y="44"/>
                  </a:cubicBezTo>
                  <a:cubicBezTo>
                    <a:pt x="122" y="42"/>
                    <a:pt x="124" y="42"/>
                    <a:pt x="124" y="42"/>
                  </a:cubicBezTo>
                  <a:cubicBezTo>
                    <a:pt x="111" y="10"/>
                    <a:pt x="111" y="10"/>
                    <a:pt x="111" y="10"/>
                  </a:cubicBezTo>
                  <a:cubicBezTo>
                    <a:pt x="111" y="10"/>
                    <a:pt x="108" y="11"/>
                    <a:pt x="103" y="13"/>
                  </a:cubicBezTo>
                  <a:cubicBezTo>
                    <a:pt x="101" y="14"/>
                    <a:pt x="98" y="16"/>
                    <a:pt x="95" y="17"/>
                  </a:cubicBezTo>
                  <a:cubicBezTo>
                    <a:pt x="93" y="18"/>
                    <a:pt x="89" y="20"/>
                    <a:pt x="86" y="21"/>
                  </a:cubicBezTo>
                  <a:cubicBezTo>
                    <a:pt x="74" y="27"/>
                    <a:pt x="63" y="34"/>
                    <a:pt x="63" y="34"/>
                  </a:cubicBezTo>
                  <a:cubicBezTo>
                    <a:pt x="79" y="63"/>
                    <a:pt x="79" y="63"/>
                    <a:pt x="79" y="63"/>
                  </a:cubicBezTo>
                  <a:cubicBezTo>
                    <a:pt x="83" y="70"/>
                    <a:pt x="83" y="70"/>
                    <a:pt x="83" y="70"/>
                  </a:cubicBezTo>
                  <a:cubicBezTo>
                    <a:pt x="83" y="70"/>
                    <a:pt x="81" y="71"/>
                    <a:pt x="80" y="71"/>
                  </a:cubicBezTo>
                  <a:cubicBezTo>
                    <a:pt x="78" y="72"/>
                    <a:pt x="77" y="73"/>
                    <a:pt x="77" y="73"/>
                  </a:cubicBezTo>
                  <a:cubicBezTo>
                    <a:pt x="77" y="73"/>
                    <a:pt x="74" y="75"/>
                    <a:pt x="70" y="77"/>
                  </a:cubicBezTo>
                  <a:cubicBezTo>
                    <a:pt x="68" y="78"/>
                    <a:pt x="66" y="80"/>
                    <a:pt x="63" y="81"/>
                  </a:cubicBezTo>
                  <a:cubicBezTo>
                    <a:pt x="62" y="82"/>
                    <a:pt x="61" y="83"/>
                    <a:pt x="59" y="84"/>
                  </a:cubicBezTo>
                  <a:cubicBezTo>
                    <a:pt x="58" y="85"/>
                    <a:pt x="57" y="85"/>
                    <a:pt x="55" y="86"/>
                  </a:cubicBezTo>
                  <a:cubicBezTo>
                    <a:pt x="50" y="90"/>
                    <a:pt x="45" y="93"/>
                    <a:pt x="41" y="96"/>
                  </a:cubicBezTo>
                  <a:cubicBezTo>
                    <a:pt x="37" y="99"/>
                    <a:pt x="35" y="101"/>
                    <a:pt x="35" y="101"/>
                  </a:cubicBezTo>
                  <a:cubicBezTo>
                    <a:pt x="35" y="101"/>
                    <a:pt x="33" y="102"/>
                    <a:pt x="32" y="103"/>
                  </a:cubicBezTo>
                  <a:cubicBezTo>
                    <a:pt x="31" y="104"/>
                    <a:pt x="29" y="105"/>
                    <a:pt x="29" y="105"/>
                  </a:cubicBezTo>
                  <a:cubicBezTo>
                    <a:pt x="25" y="99"/>
                    <a:pt x="25" y="99"/>
                    <a:pt x="25" y="99"/>
                  </a:cubicBezTo>
                  <a:cubicBezTo>
                    <a:pt x="4" y="72"/>
                    <a:pt x="4" y="72"/>
                    <a:pt x="4" y="72"/>
                  </a:cubicBezTo>
                  <a:lnTo>
                    <a:pt x="0" y="66"/>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3"/>
            <p:cNvSpPr/>
            <p:nvPr/>
          </p:nvSpPr>
          <p:spPr bwMode="auto">
            <a:xfrm>
              <a:off x="4233863" y="-1455738"/>
              <a:ext cx="325438" cy="188913"/>
            </a:xfrm>
            <a:custGeom>
              <a:avLst/>
              <a:gdLst>
                <a:gd name="T0" fmla="*/ 4 w 134"/>
                <a:gd name="T1" fmla="*/ 31 h 78"/>
                <a:gd name="T2" fmla="*/ 7 w 134"/>
                <a:gd name="T3" fmla="*/ 30 h 78"/>
                <a:gd name="T4" fmla="*/ 25 w 134"/>
                <a:gd name="T5" fmla="*/ 23 h 78"/>
                <a:gd name="T6" fmla="*/ 38 w 134"/>
                <a:gd name="T7" fmla="*/ 19 h 78"/>
                <a:gd name="T8" fmla="*/ 44 w 134"/>
                <a:gd name="T9" fmla="*/ 17 h 78"/>
                <a:gd name="T10" fmla="*/ 53 w 134"/>
                <a:gd name="T11" fmla="*/ 22 h 78"/>
                <a:gd name="T12" fmla="*/ 60 w 134"/>
                <a:gd name="T13" fmla="*/ 47 h 78"/>
                <a:gd name="T14" fmla="*/ 45 w 134"/>
                <a:gd name="T15" fmla="*/ 52 h 78"/>
                <a:gd name="T16" fmla="*/ 38 w 134"/>
                <a:gd name="T17" fmla="*/ 54 h 78"/>
                <a:gd name="T18" fmla="*/ 30 w 134"/>
                <a:gd name="T19" fmla="*/ 57 h 78"/>
                <a:gd name="T20" fmla="*/ 24 w 134"/>
                <a:gd name="T21" fmla="*/ 39 h 78"/>
                <a:gd name="T22" fmla="*/ 35 w 134"/>
                <a:gd name="T23" fmla="*/ 47 h 78"/>
                <a:gd name="T24" fmla="*/ 37 w 134"/>
                <a:gd name="T25" fmla="*/ 46 h 78"/>
                <a:gd name="T26" fmla="*/ 51 w 134"/>
                <a:gd name="T27" fmla="*/ 42 h 78"/>
                <a:gd name="T28" fmla="*/ 44 w 134"/>
                <a:gd name="T29" fmla="*/ 25 h 78"/>
                <a:gd name="T30" fmla="*/ 34 w 134"/>
                <a:gd name="T31" fmla="*/ 28 h 78"/>
                <a:gd name="T32" fmla="*/ 15 w 134"/>
                <a:gd name="T33" fmla="*/ 34 h 78"/>
                <a:gd name="T34" fmla="*/ 22 w 134"/>
                <a:gd name="T35" fmla="*/ 68 h 78"/>
                <a:gd name="T36" fmla="*/ 37 w 134"/>
                <a:gd name="T37" fmla="*/ 63 h 78"/>
                <a:gd name="T38" fmla="*/ 46 w 134"/>
                <a:gd name="T39" fmla="*/ 60 h 78"/>
                <a:gd name="T40" fmla="*/ 71 w 134"/>
                <a:gd name="T41" fmla="*/ 53 h 78"/>
                <a:gd name="T42" fmla="*/ 60 w 134"/>
                <a:gd name="T43" fmla="*/ 13 h 78"/>
                <a:gd name="T44" fmla="*/ 67 w 134"/>
                <a:gd name="T45" fmla="*/ 11 h 78"/>
                <a:gd name="T46" fmla="*/ 94 w 134"/>
                <a:gd name="T47" fmla="*/ 5 h 78"/>
                <a:gd name="T48" fmla="*/ 121 w 134"/>
                <a:gd name="T49" fmla="*/ 1 h 78"/>
                <a:gd name="T50" fmla="*/ 128 w 134"/>
                <a:gd name="T51" fmla="*/ 0 h 78"/>
                <a:gd name="T52" fmla="*/ 133 w 134"/>
                <a:gd name="T53" fmla="*/ 41 h 78"/>
                <a:gd name="T54" fmla="*/ 131 w 134"/>
                <a:gd name="T55" fmla="*/ 49 h 78"/>
                <a:gd name="T56" fmla="*/ 122 w 134"/>
                <a:gd name="T57" fmla="*/ 50 h 78"/>
                <a:gd name="T58" fmla="*/ 99 w 134"/>
                <a:gd name="T59" fmla="*/ 54 h 78"/>
                <a:gd name="T60" fmla="*/ 93 w 134"/>
                <a:gd name="T61" fmla="*/ 55 h 78"/>
                <a:gd name="T62" fmla="*/ 85 w 134"/>
                <a:gd name="T63" fmla="*/ 49 h 78"/>
                <a:gd name="T64" fmla="*/ 79 w 134"/>
                <a:gd name="T65" fmla="*/ 24 h 78"/>
                <a:gd name="T66" fmla="*/ 89 w 134"/>
                <a:gd name="T67" fmla="*/ 22 h 78"/>
                <a:gd name="T68" fmla="*/ 101 w 134"/>
                <a:gd name="T69" fmla="*/ 19 h 78"/>
                <a:gd name="T70" fmla="*/ 111 w 134"/>
                <a:gd name="T71" fmla="*/ 18 h 78"/>
                <a:gd name="T72" fmla="*/ 114 w 134"/>
                <a:gd name="T73" fmla="*/ 36 h 78"/>
                <a:gd name="T74" fmla="*/ 105 w 134"/>
                <a:gd name="T75" fmla="*/ 26 h 78"/>
                <a:gd name="T76" fmla="*/ 97 w 134"/>
                <a:gd name="T77" fmla="*/ 28 h 78"/>
                <a:gd name="T78" fmla="*/ 88 w 134"/>
                <a:gd name="T79" fmla="*/ 29 h 78"/>
                <a:gd name="T80" fmla="*/ 93 w 134"/>
                <a:gd name="T81" fmla="*/ 47 h 78"/>
                <a:gd name="T82" fmla="*/ 109 w 134"/>
                <a:gd name="T83" fmla="*/ 44 h 78"/>
                <a:gd name="T84" fmla="*/ 126 w 134"/>
                <a:gd name="T85" fmla="*/ 42 h 78"/>
                <a:gd name="T86" fmla="*/ 114 w 134"/>
                <a:gd name="T87" fmla="*/ 9 h 78"/>
                <a:gd name="T88" fmla="*/ 77 w 134"/>
                <a:gd name="T89" fmla="*/ 16 h 78"/>
                <a:gd name="T90" fmla="*/ 77 w 134"/>
                <a:gd name="T91" fmla="*/ 51 h 78"/>
                <a:gd name="T92" fmla="*/ 76 w 134"/>
                <a:gd name="T93" fmla="*/ 59 h 78"/>
                <a:gd name="T94" fmla="*/ 65 w 134"/>
                <a:gd name="T95" fmla="*/ 62 h 78"/>
                <a:gd name="T96" fmla="*/ 44 w 134"/>
                <a:gd name="T97" fmla="*/ 68 h 78"/>
                <a:gd name="T98" fmla="*/ 32 w 134"/>
                <a:gd name="T99" fmla="*/ 72 h 78"/>
                <a:gd name="T100" fmla="*/ 24 w 134"/>
                <a:gd name="T101" fmla="*/ 76 h 78"/>
                <a:gd name="T102" fmla="*/ 18 w 134"/>
                <a:gd name="T103" fmla="*/ 78 h 78"/>
                <a:gd name="T104" fmla="*/ 3 w 134"/>
                <a:gd name="T105"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4" h="78">
                  <a:moveTo>
                    <a:pt x="0" y="32"/>
                  </a:moveTo>
                  <a:cubicBezTo>
                    <a:pt x="0" y="32"/>
                    <a:pt x="2" y="32"/>
                    <a:pt x="4" y="31"/>
                  </a:cubicBezTo>
                  <a:cubicBezTo>
                    <a:pt x="4" y="31"/>
                    <a:pt x="5" y="30"/>
                    <a:pt x="6" y="30"/>
                  </a:cubicBezTo>
                  <a:cubicBezTo>
                    <a:pt x="7" y="30"/>
                    <a:pt x="7" y="30"/>
                    <a:pt x="7" y="30"/>
                  </a:cubicBezTo>
                  <a:cubicBezTo>
                    <a:pt x="7" y="30"/>
                    <a:pt x="9" y="29"/>
                    <a:pt x="13" y="27"/>
                  </a:cubicBezTo>
                  <a:cubicBezTo>
                    <a:pt x="16" y="26"/>
                    <a:pt x="21" y="25"/>
                    <a:pt x="25" y="23"/>
                  </a:cubicBezTo>
                  <a:cubicBezTo>
                    <a:pt x="28" y="22"/>
                    <a:pt x="30" y="21"/>
                    <a:pt x="32" y="21"/>
                  </a:cubicBezTo>
                  <a:cubicBezTo>
                    <a:pt x="34" y="20"/>
                    <a:pt x="36" y="19"/>
                    <a:pt x="38" y="19"/>
                  </a:cubicBezTo>
                  <a:cubicBezTo>
                    <a:pt x="40" y="18"/>
                    <a:pt x="41" y="18"/>
                    <a:pt x="42" y="18"/>
                  </a:cubicBezTo>
                  <a:cubicBezTo>
                    <a:pt x="43" y="17"/>
                    <a:pt x="44" y="17"/>
                    <a:pt x="44" y="17"/>
                  </a:cubicBezTo>
                  <a:cubicBezTo>
                    <a:pt x="51" y="15"/>
                    <a:pt x="51" y="15"/>
                    <a:pt x="51" y="15"/>
                  </a:cubicBezTo>
                  <a:cubicBezTo>
                    <a:pt x="53" y="22"/>
                    <a:pt x="53" y="22"/>
                    <a:pt x="53" y="22"/>
                  </a:cubicBezTo>
                  <a:cubicBezTo>
                    <a:pt x="58" y="40"/>
                    <a:pt x="58" y="40"/>
                    <a:pt x="58" y="40"/>
                  </a:cubicBezTo>
                  <a:cubicBezTo>
                    <a:pt x="60" y="47"/>
                    <a:pt x="60" y="47"/>
                    <a:pt x="60" y="47"/>
                  </a:cubicBezTo>
                  <a:cubicBezTo>
                    <a:pt x="54" y="49"/>
                    <a:pt x="54" y="49"/>
                    <a:pt x="54" y="49"/>
                  </a:cubicBezTo>
                  <a:cubicBezTo>
                    <a:pt x="54" y="49"/>
                    <a:pt x="49" y="50"/>
                    <a:pt x="45" y="52"/>
                  </a:cubicBezTo>
                  <a:cubicBezTo>
                    <a:pt x="43" y="52"/>
                    <a:pt x="41" y="53"/>
                    <a:pt x="40" y="53"/>
                  </a:cubicBezTo>
                  <a:cubicBezTo>
                    <a:pt x="39" y="54"/>
                    <a:pt x="38" y="54"/>
                    <a:pt x="38" y="54"/>
                  </a:cubicBezTo>
                  <a:cubicBezTo>
                    <a:pt x="37" y="54"/>
                    <a:pt x="37" y="54"/>
                    <a:pt x="37" y="54"/>
                  </a:cubicBezTo>
                  <a:cubicBezTo>
                    <a:pt x="30" y="57"/>
                    <a:pt x="30" y="57"/>
                    <a:pt x="30" y="57"/>
                  </a:cubicBezTo>
                  <a:cubicBezTo>
                    <a:pt x="28" y="50"/>
                    <a:pt x="28" y="50"/>
                    <a:pt x="28" y="50"/>
                  </a:cubicBezTo>
                  <a:cubicBezTo>
                    <a:pt x="24" y="39"/>
                    <a:pt x="24" y="39"/>
                    <a:pt x="24" y="39"/>
                  </a:cubicBezTo>
                  <a:cubicBezTo>
                    <a:pt x="31" y="37"/>
                    <a:pt x="31" y="37"/>
                    <a:pt x="31" y="37"/>
                  </a:cubicBezTo>
                  <a:cubicBezTo>
                    <a:pt x="35" y="47"/>
                    <a:pt x="35" y="47"/>
                    <a:pt x="35" y="47"/>
                  </a:cubicBezTo>
                  <a:cubicBezTo>
                    <a:pt x="35" y="47"/>
                    <a:pt x="35" y="47"/>
                    <a:pt x="36" y="47"/>
                  </a:cubicBezTo>
                  <a:cubicBezTo>
                    <a:pt x="36" y="47"/>
                    <a:pt x="37" y="47"/>
                    <a:pt x="37" y="46"/>
                  </a:cubicBezTo>
                  <a:cubicBezTo>
                    <a:pt x="39" y="46"/>
                    <a:pt x="41" y="45"/>
                    <a:pt x="43" y="45"/>
                  </a:cubicBezTo>
                  <a:cubicBezTo>
                    <a:pt x="47" y="43"/>
                    <a:pt x="51" y="42"/>
                    <a:pt x="51" y="42"/>
                  </a:cubicBezTo>
                  <a:cubicBezTo>
                    <a:pt x="46" y="24"/>
                    <a:pt x="46" y="24"/>
                    <a:pt x="46" y="24"/>
                  </a:cubicBezTo>
                  <a:cubicBezTo>
                    <a:pt x="46" y="24"/>
                    <a:pt x="45" y="24"/>
                    <a:pt x="44" y="25"/>
                  </a:cubicBezTo>
                  <a:cubicBezTo>
                    <a:pt x="43" y="25"/>
                    <a:pt x="42" y="25"/>
                    <a:pt x="40" y="26"/>
                  </a:cubicBezTo>
                  <a:cubicBezTo>
                    <a:pt x="39" y="26"/>
                    <a:pt x="37" y="27"/>
                    <a:pt x="34" y="28"/>
                  </a:cubicBezTo>
                  <a:cubicBezTo>
                    <a:pt x="32" y="28"/>
                    <a:pt x="30" y="29"/>
                    <a:pt x="28" y="30"/>
                  </a:cubicBezTo>
                  <a:cubicBezTo>
                    <a:pt x="23" y="31"/>
                    <a:pt x="19" y="33"/>
                    <a:pt x="15" y="34"/>
                  </a:cubicBezTo>
                  <a:cubicBezTo>
                    <a:pt x="12" y="36"/>
                    <a:pt x="10" y="36"/>
                    <a:pt x="10" y="36"/>
                  </a:cubicBezTo>
                  <a:cubicBezTo>
                    <a:pt x="22" y="68"/>
                    <a:pt x="22" y="68"/>
                    <a:pt x="22" y="68"/>
                  </a:cubicBezTo>
                  <a:cubicBezTo>
                    <a:pt x="22" y="68"/>
                    <a:pt x="25" y="67"/>
                    <a:pt x="30" y="66"/>
                  </a:cubicBezTo>
                  <a:cubicBezTo>
                    <a:pt x="32" y="65"/>
                    <a:pt x="34" y="64"/>
                    <a:pt x="37" y="63"/>
                  </a:cubicBezTo>
                  <a:cubicBezTo>
                    <a:pt x="39" y="62"/>
                    <a:pt x="40" y="62"/>
                    <a:pt x="42" y="61"/>
                  </a:cubicBezTo>
                  <a:cubicBezTo>
                    <a:pt x="43" y="61"/>
                    <a:pt x="45" y="60"/>
                    <a:pt x="46" y="60"/>
                  </a:cubicBezTo>
                  <a:cubicBezTo>
                    <a:pt x="52" y="58"/>
                    <a:pt x="58" y="56"/>
                    <a:pt x="63" y="55"/>
                  </a:cubicBezTo>
                  <a:cubicBezTo>
                    <a:pt x="68" y="54"/>
                    <a:pt x="71" y="53"/>
                    <a:pt x="71" y="53"/>
                  </a:cubicBezTo>
                  <a:cubicBezTo>
                    <a:pt x="62" y="20"/>
                    <a:pt x="62" y="20"/>
                    <a:pt x="62" y="20"/>
                  </a:cubicBezTo>
                  <a:cubicBezTo>
                    <a:pt x="60" y="13"/>
                    <a:pt x="60" y="13"/>
                    <a:pt x="60" y="13"/>
                  </a:cubicBezTo>
                  <a:cubicBezTo>
                    <a:pt x="60" y="13"/>
                    <a:pt x="62" y="12"/>
                    <a:pt x="64" y="12"/>
                  </a:cubicBezTo>
                  <a:cubicBezTo>
                    <a:pt x="66" y="11"/>
                    <a:pt x="67" y="11"/>
                    <a:pt x="67" y="11"/>
                  </a:cubicBezTo>
                  <a:cubicBezTo>
                    <a:pt x="67" y="11"/>
                    <a:pt x="71" y="10"/>
                    <a:pt x="76" y="9"/>
                  </a:cubicBezTo>
                  <a:cubicBezTo>
                    <a:pt x="81" y="8"/>
                    <a:pt x="87" y="6"/>
                    <a:pt x="94" y="5"/>
                  </a:cubicBezTo>
                  <a:cubicBezTo>
                    <a:pt x="101" y="4"/>
                    <a:pt x="108" y="3"/>
                    <a:pt x="113" y="2"/>
                  </a:cubicBezTo>
                  <a:cubicBezTo>
                    <a:pt x="118" y="1"/>
                    <a:pt x="121" y="1"/>
                    <a:pt x="121" y="1"/>
                  </a:cubicBezTo>
                  <a:cubicBezTo>
                    <a:pt x="121" y="1"/>
                    <a:pt x="123" y="0"/>
                    <a:pt x="125" y="0"/>
                  </a:cubicBezTo>
                  <a:cubicBezTo>
                    <a:pt x="127" y="0"/>
                    <a:pt x="128" y="0"/>
                    <a:pt x="128" y="0"/>
                  </a:cubicBezTo>
                  <a:cubicBezTo>
                    <a:pt x="129" y="7"/>
                    <a:pt x="129" y="7"/>
                    <a:pt x="129" y="7"/>
                  </a:cubicBezTo>
                  <a:cubicBezTo>
                    <a:pt x="133" y="41"/>
                    <a:pt x="133" y="41"/>
                    <a:pt x="133" y="41"/>
                  </a:cubicBezTo>
                  <a:cubicBezTo>
                    <a:pt x="134" y="48"/>
                    <a:pt x="134" y="48"/>
                    <a:pt x="134" y="48"/>
                  </a:cubicBezTo>
                  <a:cubicBezTo>
                    <a:pt x="134" y="48"/>
                    <a:pt x="133" y="48"/>
                    <a:pt x="131" y="49"/>
                  </a:cubicBezTo>
                  <a:cubicBezTo>
                    <a:pt x="129" y="49"/>
                    <a:pt x="127" y="49"/>
                    <a:pt x="127" y="49"/>
                  </a:cubicBezTo>
                  <a:cubicBezTo>
                    <a:pt x="127" y="49"/>
                    <a:pt x="125" y="49"/>
                    <a:pt x="122" y="50"/>
                  </a:cubicBezTo>
                  <a:cubicBezTo>
                    <a:pt x="119" y="50"/>
                    <a:pt x="115" y="51"/>
                    <a:pt x="110" y="52"/>
                  </a:cubicBezTo>
                  <a:cubicBezTo>
                    <a:pt x="106" y="52"/>
                    <a:pt x="102" y="53"/>
                    <a:pt x="99" y="54"/>
                  </a:cubicBezTo>
                  <a:cubicBezTo>
                    <a:pt x="97" y="54"/>
                    <a:pt x="96" y="54"/>
                    <a:pt x="95" y="55"/>
                  </a:cubicBezTo>
                  <a:cubicBezTo>
                    <a:pt x="94" y="55"/>
                    <a:pt x="93" y="55"/>
                    <a:pt x="93" y="55"/>
                  </a:cubicBezTo>
                  <a:cubicBezTo>
                    <a:pt x="87" y="56"/>
                    <a:pt x="87" y="56"/>
                    <a:pt x="87" y="56"/>
                  </a:cubicBezTo>
                  <a:cubicBezTo>
                    <a:pt x="85" y="49"/>
                    <a:pt x="85" y="49"/>
                    <a:pt x="85" y="49"/>
                  </a:cubicBezTo>
                  <a:cubicBezTo>
                    <a:pt x="81" y="31"/>
                    <a:pt x="81" y="31"/>
                    <a:pt x="81" y="31"/>
                  </a:cubicBezTo>
                  <a:cubicBezTo>
                    <a:pt x="79" y="24"/>
                    <a:pt x="79" y="24"/>
                    <a:pt x="79" y="24"/>
                  </a:cubicBezTo>
                  <a:cubicBezTo>
                    <a:pt x="86" y="22"/>
                    <a:pt x="86" y="22"/>
                    <a:pt x="86" y="22"/>
                  </a:cubicBezTo>
                  <a:cubicBezTo>
                    <a:pt x="86" y="22"/>
                    <a:pt x="88" y="22"/>
                    <a:pt x="89" y="22"/>
                  </a:cubicBezTo>
                  <a:cubicBezTo>
                    <a:pt x="91" y="21"/>
                    <a:pt x="93" y="21"/>
                    <a:pt x="95" y="20"/>
                  </a:cubicBezTo>
                  <a:cubicBezTo>
                    <a:pt x="97" y="20"/>
                    <a:pt x="100" y="20"/>
                    <a:pt x="101" y="19"/>
                  </a:cubicBezTo>
                  <a:cubicBezTo>
                    <a:pt x="103" y="19"/>
                    <a:pt x="104" y="19"/>
                    <a:pt x="104" y="19"/>
                  </a:cubicBezTo>
                  <a:cubicBezTo>
                    <a:pt x="111" y="18"/>
                    <a:pt x="111" y="18"/>
                    <a:pt x="111" y="18"/>
                  </a:cubicBezTo>
                  <a:cubicBezTo>
                    <a:pt x="112" y="25"/>
                    <a:pt x="112" y="25"/>
                    <a:pt x="112" y="25"/>
                  </a:cubicBezTo>
                  <a:cubicBezTo>
                    <a:pt x="114" y="36"/>
                    <a:pt x="114" y="36"/>
                    <a:pt x="114" y="36"/>
                  </a:cubicBezTo>
                  <a:cubicBezTo>
                    <a:pt x="107" y="37"/>
                    <a:pt x="107" y="37"/>
                    <a:pt x="107" y="37"/>
                  </a:cubicBezTo>
                  <a:cubicBezTo>
                    <a:pt x="105" y="26"/>
                    <a:pt x="105" y="26"/>
                    <a:pt x="105" y="26"/>
                  </a:cubicBezTo>
                  <a:cubicBezTo>
                    <a:pt x="105" y="26"/>
                    <a:pt x="104" y="26"/>
                    <a:pt x="102" y="26"/>
                  </a:cubicBezTo>
                  <a:cubicBezTo>
                    <a:pt x="101" y="27"/>
                    <a:pt x="99" y="27"/>
                    <a:pt x="97" y="28"/>
                  </a:cubicBezTo>
                  <a:cubicBezTo>
                    <a:pt x="94" y="28"/>
                    <a:pt x="92" y="28"/>
                    <a:pt x="91" y="29"/>
                  </a:cubicBezTo>
                  <a:cubicBezTo>
                    <a:pt x="89" y="29"/>
                    <a:pt x="88" y="29"/>
                    <a:pt x="88" y="29"/>
                  </a:cubicBezTo>
                  <a:cubicBezTo>
                    <a:pt x="92" y="48"/>
                    <a:pt x="92" y="48"/>
                    <a:pt x="92" y="48"/>
                  </a:cubicBezTo>
                  <a:cubicBezTo>
                    <a:pt x="92" y="48"/>
                    <a:pt x="92" y="48"/>
                    <a:pt x="93" y="47"/>
                  </a:cubicBezTo>
                  <a:cubicBezTo>
                    <a:pt x="94" y="47"/>
                    <a:pt x="96" y="47"/>
                    <a:pt x="97" y="47"/>
                  </a:cubicBezTo>
                  <a:cubicBezTo>
                    <a:pt x="100" y="46"/>
                    <a:pt x="105" y="45"/>
                    <a:pt x="109" y="44"/>
                  </a:cubicBezTo>
                  <a:cubicBezTo>
                    <a:pt x="113" y="44"/>
                    <a:pt x="118" y="43"/>
                    <a:pt x="121" y="42"/>
                  </a:cubicBezTo>
                  <a:cubicBezTo>
                    <a:pt x="124" y="42"/>
                    <a:pt x="126" y="42"/>
                    <a:pt x="126" y="42"/>
                  </a:cubicBezTo>
                  <a:cubicBezTo>
                    <a:pt x="122" y="8"/>
                    <a:pt x="122" y="8"/>
                    <a:pt x="122" y="8"/>
                  </a:cubicBezTo>
                  <a:cubicBezTo>
                    <a:pt x="122" y="8"/>
                    <a:pt x="119" y="8"/>
                    <a:pt x="114" y="9"/>
                  </a:cubicBezTo>
                  <a:cubicBezTo>
                    <a:pt x="109" y="10"/>
                    <a:pt x="102" y="11"/>
                    <a:pt x="95" y="12"/>
                  </a:cubicBezTo>
                  <a:cubicBezTo>
                    <a:pt x="89" y="13"/>
                    <a:pt x="82" y="15"/>
                    <a:pt x="77" y="16"/>
                  </a:cubicBezTo>
                  <a:cubicBezTo>
                    <a:pt x="72" y="17"/>
                    <a:pt x="69" y="18"/>
                    <a:pt x="69" y="18"/>
                  </a:cubicBezTo>
                  <a:cubicBezTo>
                    <a:pt x="77" y="51"/>
                    <a:pt x="77" y="51"/>
                    <a:pt x="77" y="51"/>
                  </a:cubicBezTo>
                  <a:cubicBezTo>
                    <a:pt x="79" y="58"/>
                    <a:pt x="79" y="58"/>
                    <a:pt x="79" y="58"/>
                  </a:cubicBezTo>
                  <a:cubicBezTo>
                    <a:pt x="79" y="58"/>
                    <a:pt x="77" y="59"/>
                    <a:pt x="76" y="59"/>
                  </a:cubicBezTo>
                  <a:cubicBezTo>
                    <a:pt x="74" y="59"/>
                    <a:pt x="72" y="60"/>
                    <a:pt x="72" y="60"/>
                  </a:cubicBezTo>
                  <a:cubicBezTo>
                    <a:pt x="72" y="60"/>
                    <a:pt x="69" y="61"/>
                    <a:pt x="65" y="62"/>
                  </a:cubicBezTo>
                  <a:cubicBezTo>
                    <a:pt x="60" y="63"/>
                    <a:pt x="54" y="65"/>
                    <a:pt x="48" y="67"/>
                  </a:cubicBezTo>
                  <a:cubicBezTo>
                    <a:pt x="47" y="67"/>
                    <a:pt x="45" y="68"/>
                    <a:pt x="44" y="68"/>
                  </a:cubicBezTo>
                  <a:cubicBezTo>
                    <a:pt x="42" y="69"/>
                    <a:pt x="41" y="69"/>
                    <a:pt x="40" y="70"/>
                  </a:cubicBezTo>
                  <a:cubicBezTo>
                    <a:pt x="37" y="71"/>
                    <a:pt x="34" y="72"/>
                    <a:pt x="32" y="72"/>
                  </a:cubicBezTo>
                  <a:cubicBezTo>
                    <a:pt x="28" y="74"/>
                    <a:pt x="25" y="75"/>
                    <a:pt x="25" y="75"/>
                  </a:cubicBezTo>
                  <a:cubicBezTo>
                    <a:pt x="25" y="75"/>
                    <a:pt x="24" y="75"/>
                    <a:pt x="24" y="76"/>
                  </a:cubicBezTo>
                  <a:cubicBezTo>
                    <a:pt x="23" y="76"/>
                    <a:pt x="22" y="76"/>
                    <a:pt x="22" y="76"/>
                  </a:cubicBezTo>
                  <a:cubicBezTo>
                    <a:pt x="20" y="77"/>
                    <a:pt x="18" y="78"/>
                    <a:pt x="18" y="78"/>
                  </a:cubicBezTo>
                  <a:cubicBezTo>
                    <a:pt x="16" y="71"/>
                    <a:pt x="16" y="71"/>
                    <a:pt x="16" y="71"/>
                  </a:cubicBezTo>
                  <a:cubicBezTo>
                    <a:pt x="3" y="39"/>
                    <a:pt x="3" y="39"/>
                    <a:pt x="3" y="39"/>
                  </a:cubicBezTo>
                  <a:lnTo>
                    <a:pt x="0" y="32"/>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4"/>
            <p:cNvSpPr/>
            <p:nvPr/>
          </p:nvSpPr>
          <p:spPr bwMode="auto">
            <a:xfrm>
              <a:off x="4545013" y="-1465263"/>
              <a:ext cx="323850" cy="130175"/>
            </a:xfrm>
            <a:custGeom>
              <a:avLst/>
              <a:gdLst>
                <a:gd name="T0" fmla="*/ 8 w 133"/>
                <a:gd name="T1" fmla="*/ 3 h 54"/>
                <a:gd name="T2" fmla="*/ 14 w 133"/>
                <a:gd name="T3" fmla="*/ 2 h 54"/>
                <a:gd name="T4" fmla="*/ 35 w 133"/>
                <a:gd name="T5" fmla="*/ 1 h 54"/>
                <a:gd name="T6" fmla="*/ 47 w 133"/>
                <a:gd name="T7" fmla="*/ 0 h 54"/>
                <a:gd name="T8" fmla="*/ 51 w 133"/>
                <a:gd name="T9" fmla="*/ 0 h 54"/>
                <a:gd name="T10" fmla="*/ 54 w 133"/>
                <a:gd name="T11" fmla="*/ 8 h 54"/>
                <a:gd name="T12" fmla="*/ 55 w 133"/>
                <a:gd name="T13" fmla="*/ 34 h 54"/>
                <a:gd name="T14" fmla="*/ 49 w 133"/>
                <a:gd name="T15" fmla="*/ 34 h 54"/>
                <a:gd name="T16" fmla="*/ 39 w 133"/>
                <a:gd name="T17" fmla="*/ 34 h 54"/>
                <a:gd name="T18" fmla="*/ 31 w 133"/>
                <a:gd name="T19" fmla="*/ 34 h 54"/>
                <a:gd name="T20" fmla="*/ 24 w 133"/>
                <a:gd name="T21" fmla="*/ 35 h 54"/>
                <a:gd name="T22" fmla="*/ 22 w 133"/>
                <a:gd name="T23" fmla="*/ 17 h 54"/>
                <a:gd name="T24" fmla="*/ 29 w 133"/>
                <a:gd name="T25" fmla="*/ 16 h 54"/>
                <a:gd name="T26" fmla="*/ 33 w 133"/>
                <a:gd name="T27" fmla="*/ 27 h 54"/>
                <a:gd name="T28" fmla="*/ 48 w 133"/>
                <a:gd name="T29" fmla="*/ 26 h 54"/>
                <a:gd name="T30" fmla="*/ 41 w 133"/>
                <a:gd name="T31" fmla="*/ 8 h 54"/>
                <a:gd name="T32" fmla="*/ 28 w 133"/>
                <a:gd name="T33" fmla="*/ 8 h 54"/>
                <a:gd name="T34" fmla="*/ 10 w 133"/>
                <a:gd name="T35" fmla="*/ 10 h 54"/>
                <a:gd name="T36" fmla="*/ 12 w 133"/>
                <a:gd name="T37" fmla="*/ 44 h 54"/>
                <a:gd name="T38" fmla="*/ 20 w 133"/>
                <a:gd name="T39" fmla="*/ 43 h 54"/>
                <a:gd name="T40" fmla="*/ 47 w 133"/>
                <a:gd name="T41" fmla="*/ 42 h 54"/>
                <a:gd name="T42" fmla="*/ 61 w 133"/>
                <a:gd name="T43" fmla="*/ 42 h 54"/>
                <a:gd name="T44" fmla="*/ 64 w 133"/>
                <a:gd name="T45" fmla="*/ 7 h 54"/>
                <a:gd name="T46" fmla="*/ 71 w 133"/>
                <a:gd name="T47" fmla="*/ 0 h 54"/>
                <a:gd name="T48" fmla="*/ 98 w 133"/>
                <a:gd name="T49" fmla="*/ 2 h 54"/>
                <a:gd name="T50" fmla="*/ 103 w 133"/>
                <a:gd name="T51" fmla="*/ 2 h 54"/>
                <a:gd name="T52" fmla="*/ 117 w 133"/>
                <a:gd name="T53" fmla="*/ 3 h 54"/>
                <a:gd name="T54" fmla="*/ 123 w 133"/>
                <a:gd name="T55" fmla="*/ 4 h 54"/>
                <a:gd name="T56" fmla="*/ 133 w 133"/>
                <a:gd name="T57" fmla="*/ 5 h 54"/>
                <a:gd name="T58" fmla="*/ 127 w 133"/>
                <a:gd name="T59" fmla="*/ 47 h 54"/>
                <a:gd name="T60" fmla="*/ 119 w 133"/>
                <a:gd name="T61" fmla="*/ 53 h 54"/>
                <a:gd name="T62" fmla="*/ 114 w 133"/>
                <a:gd name="T63" fmla="*/ 52 h 54"/>
                <a:gd name="T64" fmla="*/ 96 w 133"/>
                <a:gd name="T65" fmla="*/ 50 h 54"/>
                <a:gd name="T66" fmla="*/ 85 w 133"/>
                <a:gd name="T67" fmla="*/ 50 h 54"/>
                <a:gd name="T68" fmla="*/ 79 w 133"/>
                <a:gd name="T69" fmla="*/ 49 h 54"/>
                <a:gd name="T70" fmla="*/ 78 w 133"/>
                <a:gd name="T71" fmla="*/ 42 h 54"/>
                <a:gd name="T72" fmla="*/ 79 w 133"/>
                <a:gd name="T73" fmla="*/ 16 h 54"/>
                <a:gd name="T74" fmla="*/ 83 w 133"/>
                <a:gd name="T75" fmla="*/ 16 h 54"/>
                <a:gd name="T76" fmla="*/ 95 w 133"/>
                <a:gd name="T77" fmla="*/ 17 h 54"/>
                <a:gd name="T78" fmla="*/ 104 w 133"/>
                <a:gd name="T79" fmla="*/ 18 h 54"/>
                <a:gd name="T80" fmla="*/ 111 w 133"/>
                <a:gd name="T81" fmla="*/ 26 h 54"/>
                <a:gd name="T82" fmla="*/ 103 w 133"/>
                <a:gd name="T83" fmla="*/ 36 h 54"/>
                <a:gd name="T84" fmla="*/ 101 w 133"/>
                <a:gd name="T85" fmla="*/ 25 h 54"/>
                <a:gd name="T86" fmla="*/ 86 w 133"/>
                <a:gd name="T87" fmla="*/ 24 h 54"/>
                <a:gd name="T88" fmla="*/ 91 w 133"/>
                <a:gd name="T89" fmla="*/ 43 h 54"/>
                <a:gd name="T90" fmla="*/ 103 w 133"/>
                <a:gd name="T91" fmla="*/ 44 h 54"/>
                <a:gd name="T92" fmla="*/ 119 w 133"/>
                <a:gd name="T93" fmla="*/ 45 h 54"/>
                <a:gd name="T94" fmla="*/ 124 w 133"/>
                <a:gd name="T95" fmla="*/ 12 h 54"/>
                <a:gd name="T96" fmla="*/ 120 w 133"/>
                <a:gd name="T97" fmla="*/ 11 h 54"/>
                <a:gd name="T98" fmla="*/ 108 w 133"/>
                <a:gd name="T99" fmla="*/ 10 h 54"/>
                <a:gd name="T100" fmla="*/ 100 w 133"/>
                <a:gd name="T101" fmla="*/ 9 h 54"/>
                <a:gd name="T102" fmla="*/ 79 w 133"/>
                <a:gd name="T103" fmla="*/ 8 h 54"/>
                <a:gd name="T104" fmla="*/ 70 w 133"/>
                <a:gd name="T105" fmla="*/ 42 h 54"/>
                <a:gd name="T106" fmla="*/ 63 w 133"/>
                <a:gd name="T107" fmla="*/ 49 h 54"/>
                <a:gd name="T108" fmla="*/ 55 w 133"/>
                <a:gd name="T109" fmla="*/ 49 h 54"/>
                <a:gd name="T110" fmla="*/ 38 w 133"/>
                <a:gd name="T111" fmla="*/ 49 h 54"/>
                <a:gd name="T112" fmla="*/ 15 w 133"/>
                <a:gd name="T113" fmla="*/ 51 h 54"/>
                <a:gd name="T114" fmla="*/ 6 w 133"/>
                <a:gd name="T115" fmla="*/ 52 h 54"/>
                <a:gd name="T116" fmla="*/ 1 w 133"/>
                <a:gd name="T117"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3" h="54">
                  <a:moveTo>
                    <a:pt x="0" y="4"/>
                  </a:moveTo>
                  <a:cubicBezTo>
                    <a:pt x="8" y="3"/>
                    <a:pt x="8" y="3"/>
                    <a:pt x="8" y="3"/>
                  </a:cubicBezTo>
                  <a:cubicBezTo>
                    <a:pt x="8" y="3"/>
                    <a:pt x="9" y="3"/>
                    <a:pt x="10" y="3"/>
                  </a:cubicBezTo>
                  <a:cubicBezTo>
                    <a:pt x="11" y="3"/>
                    <a:pt x="12" y="2"/>
                    <a:pt x="14" y="2"/>
                  </a:cubicBezTo>
                  <a:cubicBezTo>
                    <a:pt x="18" y="2"/>
                    <a:pt x="23" y="1"/>
                    <a:pt x="27" y="1"/>
                  </a:cubicBezTo>
                  <a:cubicBezTo>
                    <a:pt x="30" y="1"/>
                    <a:pt x="32" y="1"/>
                    <a:pt x="35" y="1"/>
                  </a:cubicBezTo>
                  <a:cubicBezTo>
                    <a:pt x="37" y="1"/>
                    <a:pt x="39" y="1"/>
                    <a:pt x="41" y="1"/>
                  </a:cubicBezTo>
                  <a:cubicBezTo>
                    <a:pt x="44" y="0"/>
                    <a:pt x="47" y="0"/>
                    <a:pt x="47" y="0"/>
                  </a:cubicBezTo>
                  <a:cubicBezTo>
                    <a:pt x="47" y="0"/>
                    <a:pt x="47" y="0"/>
                    <a:pt x="48" y="0"/>
                  </a:cubicBezTo>
                  <a:cubicBezTo>
                    <a:pt x="49" y="0"/>
                    <a:pt x="50" y="0"/>
                    <a:pt x="51" y="0"/>
                  </a:cubicBezTo>
                  <a:cubicBezTo>
                    <a:pt x="53" y="0"/>
                    <a:pt x="54" y="0"/>
                    <a:pt x="54" y="0"/>
                  </a:cubicBezTo>
                  <a:cubicBezTo>
                    <a:pt x="54" y="8"/>
                    <a:pt x="54" y="8"/>
                    <a:pt x="54" y="8"/>
                  </a:cubicBezTo>
                  <a:cubicBezTo>
                    <a:pt x="55" y="26"/>
                    <a:pt x="55" y="26"/>
                    <a:pt x="55" y="26"/>
                  </a:cubicBezTo>
                  <a:cubicBezTo>
                    <a:pt x="55" y="34"/>
                    <a:pt x="55" y="34"/>
                    <a:pt x="55" y="34"/>
                  </a:cubicBezTo>
                  <a:cubicBezTo>
                    <a:pt x="55" y="34"/>
                    <a:pt x="53" y="34"/>
                    <a:pt x="51" y="34"/>
                  </a:cubicBezTo>
                  <a:cubicBezTo>
                    <a:pt x="50" y="34"/>
                    <a:pt x="49" y="34"/>
                    <a:pt x="49" y="34"/>
                  </a:cubicBezTo>
                  <a:cubicBezTo>
                    <a:pt x="48" y="34"/>
                    <a:pt x="48" y="34"/>
                    <a:pt x="48" y="34"/>
                  </a:cubicBezTo>
                  <a:cubicBezTo>
                    <a:pt x="48" y="34"/>
                    <a:pt x="43" y="34"/>
                    <a:pt x="39" y="34"/>
                  </a:cubicBezTo>
                  <a:cubicBezTo>
                    <a:pt x="37" y="34"/>
                    <a:pt x="35" y="34"/>
                    <a:pt x="33" y="34"/>
                  </a:cubicBezTo>
                  <a:cubicBezTo>
                    <a:pt x="32" y="34"/>
                    <a:pt x="31" y="34"/>
                    <a:pt x="31" y="34"/>
                  </a:cubicBezTo>
                  <a:cubicBezTo>
                    <a:pt x="31" y="34"/>
                    <a:pt x="29" y="35"/>
                    <a:pt x="27" y="35"/>
                  </a:cubicBezTo>
                  <a:cubicBezTo>
                    <a:pt x="25" y="35"/>
                    <a:pt x="24" y="35"/>
                    <a:pt x="24" y="35"/>
                  </a:cubicBezTo>
                  <a:cubicBezTo>
                    <a:pt x="23" y="28"/>
                    <a:pt x="23" y="28"/>
                    <a:pt x="23" y="28"/>
                  </a:cubicBezTo>
                  <a:cubicBezTo>
                    <a:pt x="22" y="17"/>
                    <a:pt x="22" y="17"/>
                    <a:pt x="22" y="17"/>
                  </a:cubicBezTo>
                  <a:cubicBezTo>
                    <a:pt x="22" y="17"/>
                    <a:pt x="24" y="17"/>
                    <a:pt x="26" y="17"/>
                  </a:cubicBezTo>
                  <a:cubicBezTo>
                    <a:pt x="28" y="16"/>
                    <a:pt x="29" y="16"/>
                    <a:pt x="29" y="16"/>
                  </a:cubicBezTo>
                  <a:cubicBezTo>
                    <a:pt x="30" y="27"/>
                    <a:pt x="30" y="27"/>
                    <a:pt x="30" y="27"/>
                  </a:cubicBezTo>
                  <a:cubicBezTo>
                    <a:pt x="30" y="27"/>
                    <a:pt x="31" y="27"/>
                    <a:pt x="33" y="27"/>
                  </a:cubicBezTo>
                  <a:cubicBezTo>
                    <a:pt x="34" y="27"/>
                    <a:pt x="37" y="27"/>
                    <a:pt x="39" y="27"/>
                  </a:cubicBezTo>
                  <a:cubicBezTo>
                    <a:pt x="43" y="27"/>
                    <a:pt x="48" y="26"/>
                    <a:pt x="48" y="26"/>
                  </a:cubicBezTo>
                  <a:cubicBezTo>
                    <a:pt x="47" y="8"/>
                    <a:pt x="47" y="8"/>
                    <a:pt x="47" y="8"/>
                  </a:cubicBezTo>
                  <a:cubicBezTo>
                    <a:pt x="47" y="8"/>
                    <a:pt x="45" y="8"/>
                    <a:pt x="41" y="8"/>
                  </a:cubicBezTo>
                  <a:cubicBezTo>
                    <a:pt x="39" y="8"/>
                    <a:pt x="37" y="8"/>
                    <a:pt x="35" y="8"/>
                  </a:cubicBezTo>
                  <a:cubicBezTo>
                    <a:pt x="33" y="8"/>
                    <a:pt x="30" y="8"/>
                    <a:pt x="28" y="8"/>
                  </a:cubicBezTo>
                  <a:cubicBezTo>
                    <a:pt x="23" y="9"/>
                    <a:pt x="18" y="9"/>
                    <a:pt x="15" y="9"/>
                  </a:cubicBezTo>
                  <a:cubicBezTo>
                    <a:pt x="13" y="10"/>
                    <a:pt x="11" y="10"/>
                    <a:pt x="10" y="10"/>
                  </a:cubicBezTo>
                  <a:cubicBezTo>
                    <a:pt x="9" y="10"/>
                    <a:pt x="9" y="10"/>
                    <a:pt x="9" y="10"/>
                  </a:cubicBezTo>
                  <a:cubicBezTo>
                    <a:pt x="12" y="44"/>
                    <a:pt x="12" y="44"/>
                    <a:pt x="12" y="44"/>
                  </a:cubicBezTo>
                  <a:cubicBezTo>
                    <a:pt x="12" y="44"/>
                    <a:pt x="13" y="44"/>
                    <a:pt x="14" y="44"/>
                  </a:cubicBezTo>
                  <a:cubicBezTo>
                    <a:pt x="16" y="44"/>
                    <a:pt x="18" y="44"/>
                    <a:pt x="20" y="43"/>
                  </a:cubicBezTo>
                  <a:cubicBezTo>
                    <a:pt x="25" y="43"/>
                    <a:pt x="31" y="43"/>
                    <a:pt x="38" y="42"/>
                  </a:cubicBezTo>
                  <a:cubicBezTo>
                    <a:pt x="41" y="42"/>
                    <a:pt x="44" y="42"/>
                    <a:pt x="47" y="42"/>
                  </a:cubicBezTo>
                  <a:cubicBezTo>
                    <a:pt x="50" y="42"/>
                    <a:pt x="53" y="42"/>
                    <a:pt x="55" y="42"/>
                  </a:cubicBezTo>
                  <a:cubicBezTo>
                    <a:pt x="58" y="42"/>
                    <a:pt x="60" y="42"/>
                    <a:pt x="61" y="42"/>
                  </a:cubicBezTo>
                  <a:cubicBezTo>
                    <a:pt x="62" y="42"/>
                    <a:pt x="63" y="42"/>
                    <a:pt x="63" y="42"/>
                  </a:cubicBezTo>
                  <a:cubicBezTo>
                    <a:pt x="64" y="7"/>
                    <a:pt x="64" y="7"/>
                    <a:pt x="64" y="7"/>
                  </a:cubicBezTo>
                  <a:cubicBezTo>
                    <a:pt x="64" y="0"/>
                    <a:pt x="64" y="0"/>
                    <a:pt x="64" y="0"/>
                  </a:cubicBezTo>
                  <a:cubicBezTo>
                    <a:pt x="71" y="0"/>
                    <a:pt x="71" y="0"/>
                    <a:pt x="71" y="0"/>
                  </a:cubicBezTo>
                  <a:cubicBezTo>
                    <a:pt x="71" y="0"/>
                    <a:pt x="75" y="0"/>
                    <a:pt x="80" y="1"/>
                  </a:cubicBezTo>
                  <a:cubicBezTo>
                    <a:pt x="85" y="1"/>
                    <a:pt x="92" y="1"/>
                    <a:pt x="98" y="2"/>
                  </a:cubicBezTo>
                  <a:cubicBezTo>
                    <a:pt x="99" y="2"/>
                    <a:pt x="100" y="2"/>
                    <a:pt x="101" y="2"/>
                  </a:cubicBezTo>
                  <a:cubicBezTo>
                    <a:pt x="102" y="2"/>
                    <a:pt x="103" y="2"/>
                    <a:pt x="103" y="2"/>
                  </a:cubicBezTo>
                  <a:cubicBezTo>
                    <a:pt x="105" y="2"/>
                    <a:pt x="107" y="2"/>
                    <a:pt x="108" y="3"/>
                  </a:cubicBezTo>
                  <a:cubicBezTo>
                    <a:pt x="111" y="3"/>
                    <a:pt x="114" y="3"/>
                    <a:pt x="117" y="3"/>
                  </a:cubicBezTo>
                  <a:cubicBezTo>
                    <a:pt x="118" y="4"/>
                    <a:pt x="119" y="4"/>
                    <a:pt x="120" y="4"/>
                  </a:cubicBezTo>
                  <a:cubicBezTo>
                    <a:pt x="121" y="4"/>
                    <a:pt x="122" y="4"/>
                    <a:pt x="123" y="4"/>
                  </a:cubicBezTo>
                  <a:cubicBezTo>
                    <a:pt x="125" y="4"/>
                    <a:pt x="125" y="4"/>
                    <a:pt x="125" y="4"/>
                  </a:cubicBezTo>
                  <a:cubicBezTo>
                    <a:pt x="133" y="5"/>
                    <a:pt x="133" y="5"/>
                    <a:pt x="133" y="5"/>
                  </a:cubicBezTo>
                  <a:cubicBezTo>
                    <a:pt x="132" y="13"/>
                    <a:pt x="132" y="13"/>
                    <a:pt x="132" y="13"/>
                  </a:cubicBezTo>
                  <a:cubicBezTo>
                    <a:pt x="127" y="47"/>
                    <a:pt x="127" y="47"/>
                    <a:pt x="127" y="47"/>
                  </a:cubicBezTo>
                  <a:cubicBezTo>
                    <a:pt x="126" y="54"/>
                    <a:pt x="126" y="54"/>
                    <a:pt x="126" y="54"/>
                  </a:cubicBezTo>
                  <a:cubicBezTo>
                    <a:pt x="119" y="53"/>
                    <a:pt x="119" y="53"/>
                    <a:pt x="119" y="53"/>
                  </a:cubicBezTo>
                  <a:cubicBezTo>
                    <a:pt x="119" y="53"/>
                    <a:pt x="119" y="53"/>
                    <a:pt x="118" y="53"/>
                  </a:cubicBezTo>
                  <a:cubicBezTo>
                    <a:pt x="117" y="53"/>
                    <a:pt x="115" y="52"/>
                    <a:pt x="114" y="52"/>
                  </a:cubicBezTo>
                  <a:cubicBezTo>
                    <a:pt x="111" y="52"/>
                    <a:pt x="106" y="51"/>
                    <a:pt x="102" y="51"/>
                  </a:cubicBezTo>
                  <a:cubicBezTo>
                    <a:pt x="100" y="51"/>
                    <a:pt x="98" y="50"/>
                    <a:pt x="96" y="50"/>
                  </a:cubicBezTo>
                  <a:cubicBezTo>
                    <a:pt x="94" y="50"/>
                    <a:pt x="92" y="50"/>
                    <a:pt x="90" y="50"/>
                  </a:cubicBezTo>
                  <a:cubicBezTo>
                    <a:pt x="87" y="50"/>
                    <a:pt x="85" y="50"/>
                    <a:pt x="85" y="50"/>
                  </a:cubicBezTo>
                  <a:cubicBezTo>
                    <a:pt x="85" y="50"/>
                    <a:pt x="83" y="50"/>
                    <a:pt x="81" y="50"/>
                  </a:cubicBezTo>
                  <a:cubicBezTo>
                    <a:pt x="80" y="49"/>
                    <a:pt x="80" y="49"/>
                    <a:pt x="79" y="49"/>
                  </a:cubicBezTo>
                  <a:cubicBezTo>
                    <a:pt x="78" y="49"/>
                    <a:pt x="78" y="49"/>
                    <a:pt x="78" y="49"/>
                  </a:cubicBezTo>
                  <a:cubicBezTo>
                    <a:pt x="78" y="42"/>
                    <a:pt x="78" y="42"/>
                    <a:pt x="78" y="42"/>
                  </a:cubicBezTo>
                  <a:cubicBezTo>
                    <a:pt x="79" y="23"/>
                    <a:pt x="79" y="23"/>
                    <a:pt x="79" y="23"/>
                  </a:cubicBezTo>
                  <a:cubicBezTo>
                    <a:pt x="79" y="16"/>
                    <a:pt x="79" y="16"/>
                    <a:pt x="79" y="16"/>
                  </a:cubicBezTo>
                  <a:cubicBezTo>
                    <a:pt x="79" y="16"/>
                    <a:pt x="80" y="16"/>
                    <a:pt x="80" y="16"/>
                  </a:cubicBezTo>
                  <a:cubicBezTo>
                    <a:pt x="81" y="16"/>
                    <a:pt x="82" y="16"/>
                    <a:pt x="83" y="16"/>
                  </a:cubicBezTo>
                  <a:cubicBezTo>
                    <a:pt x="85" y="16"/>
                    <a:pt x="86" y="16"/>
                    <a:pt x="86" y="16"/>
                  </a:cubicBezTo>
                  <a:cubicBezTo>
                    <a:pt x="86" y="16"/>
                    <a:pt x="91" y="17"/>
                    <a:pt x="95" y="17"/>
                  </a:cubicBezTo>
                  <a:cubicBezTo>
                    <a:pt x="98" y="17"/>
                    <a:pt x="100" y="17"/>
                    <a:pt x="101" y="17"/>
                  </a:cubicBezTo>
                  <a:cubicBezTo>
                    <a:pt x="103" y="18"/>
                    <a:pt x="104" y="18"/>
                    <a:pt x="104" y="18"/>
                  </a:cubicBezTo>
                  <a:cubicBezTo>
                    <a:pt x="112" y="18"/>
                    <a:pt x="112" y="18"/>
                    <a:pt x="112" y="18"/>
                  </a:cubicBezTo>
                  <a:cubicBezTo>
                    <a:pt x="111" y="26"/>
                    <a:pt x="111" y="26"/>
                    <a:pt x="111" y="26"/>
                  </a:cubicBezTo>
                  <a:cubicBezTo>
                    <a:pt x="110" y="36"/>
                    <a:pt x="110" y="36"/>
                    <a:pt x="110" y="36"/>
                  </a:cubicBezTo>
                  <a:cubicBezTo>
                    <a:pt x="103" y="36"/>
                    <a:pt x="103" y="36"/>
                    <a:pt x="103" y="36"/>
                  </a:cubicBezTo>
                  <a:cubicBezTo>
                    <a:pt x="104" y="25"/>
                    <a:pt x="104" y="25"/>
                    <a:pt x="104" y="25"/>
                  </a:cubicBezTo>
                  <a:cubicBezTo>
                    <a:pt x="104" y="25"/>
                    <a:pt x="102" y="25"/>
                    <a:pt x="101" y="25"/>
                  </a:cubicBezTo>
                  <a:cubicBezTo>
                    <a:pt x="99" y="24"/>
                    <a:pt x="97" y="24"/>
                    <a:pt x="95" y="24"/>
                  </a:cubicBezTo>
                  <a:cubicBezTo>
                    <a:pt x="90" y="24"/>
                    <a:pt x="86" y="24"/>
                    <a:pt x="86" y="24"/>
                  </a:cubicBezTo>
                  <a:cubicBezTo>
                    <a:pt x="85" y="42"/>
                    <a:pt x="85" y="42"/>
                    <a:pt x="85" y="42"/>
                  </a:cubicBezTo>
                  <a:cubicBezTo>
                    <a:pt x="85" y="42"/>
                    <a:pt x="87" y="43"/>
                    <a:pt x="91" y="43"/>
                  </a:cubicBezTo>
                  <a:cubicBezTo>
                    <a:pt x="92" y="43"/>
                    <a:pt x="94" y="43"/>
                    <a:pt x="96" y="43"/>
                  </a:cubicBezTo>
                  <a:cubicBezTo>
                    <a:pt x="98" y="43"/>
                    <a:pt x="100" y="44"/>
                    <a:pt x="103" y="44"/>
                  </a:cubicBezTo>
                  <a:cubicBezTo>
                    <a:pt x="107" y="44"/>
                    <a:pt x="111" y="45"/>
                    <a:pt x="115" y="45"/>
                  </a:cubicBezTo>
                  <a:cubicBezTo>
                    <a:pt x="116" y="45"/>
                    <a:pt x="118" y="45"/>
                    <a:pt x="119" y="45"/>
                  </a:cubicBezTo>
                  <a:cubicBezTo>
                    <a:pt x="120" y="46"/>
                    <a:pt x="120" y="46"/>
                    <a:pt x="120" y="46"/>
                  </a:cubicBezTo>
                  <a:cubicBezTo>
                    <a:pt x="124" y="12"/>
                    <a:pt x="124" y="12"/>
                    <a:pt x="124" y="12"/>
                  </a:cubicBezTo>
                  <a:cubicBezTo>
                    <a:pt x="124" y="12"/>
                    <a:pt x="124" y="12"/>
                    <a:pt x="122" y="11"/>
                  </a:cubicBezTo>
                  <a:cubicBezTo>
                    <a:pt x="121" y="11"/>
                    <a:pt x="121" y="11"/>
                    <a:pt x="120" y="11"/>
                  </a:cubicBezTo>
                  <a:cubicBezTo>
                    <a:pt x="119" y="11"/>
                    <a:pt x="117" y="11"/>
                    <a:pt x="116" y="11"/>
                  </a:cubicBezTo>
                  <a:cubicBezTo>
                    <a:pt x="114" y="10"/>
                    <a:pt x="111" y="10"/>
                    <a:pt x="108" y="10"/>
                  </a:cubicBezTo>
                  <a:cubicBezTo>
                    <a:pt x="106" y="10"/>
                    <a:pt x="104" y="9"/>
                    <a:pt x="103" y="9"/>
                  </a:cubicBezTo>
                  <a:cubicBezTo>
                    <a:pt x="102" y="9"/>
                    <a:pt x="101" y="9"/>
                    <a:pt x="100" y="9"/>
                  </a:cubicBezTo>
                  <a:cubicBezTo>
                    <a:pt x="99" y="9"/>
                    <a:pt x="99" y="9"/>
                    <a:pt x="98" y="9"/>
                  </a:cubicBezTo>
                  <a:cubicBezTo>
                    <a:pt x="91" y="9"/>
                    <a:pt x="84" y="8"/>
                    <a:pt x="79" y="8"/>
                  </a:cubicBezTo>
                  <a:cubicBezTo>
                    <a:pt x="74" y="8"/>
                    <a:pt x="71" y="8"/>
                    <a:pt x="71" y="8"/>
                  </a:cubicBezTo>
                  <a:cubicBezTo>
                    <a:pt x="70" y="42"/>
                    <a:pt x="70" y="42"/>
                    <a:pt x="70" y="42"/>
                  </a:cubicBezTo>
                  <a:cubicBezTo>
                    <a:pt x="70" y="49"/>
                    <a:pt x="70" y="49"/>
                    <a:pt x="70" y="49"/>
                  </a:cubicBezTo>
                  <a:cubicBezTo>
                    <a:pt x="63" y="49"/>
                    <a:pt x="63" y="49"/>
                    <a:pt x="63" y="49"/>
                  </a:cubicBezTo>
                  <a:cubicBezTo>
                    <a:pt x="63" y="49"/>
                    <a:pt x="62" y="49"/>
                    <a:pt x="61" y="49"/>
                  </a:cubicBezTo>
                  <a:cubicBezTo>
                    <a:pt x="60" y="49"/>
                    <a:pt x="58" y="49"/>
                    <a:pt x="55" y="49"/>
                  </a:cubicBezTo>
                  <a:cubicBezTo>
                    <a:pt x="53" y="49"/>
                    <a:pt x="50" y="49"/>
                    <a:pt x="47" y="49"/>
                  </a:cubicBezTo>
                  <a:cubicBezTo>
                    <a:pt x="44" y="49"/>
                    <a:pt x="41" y="49"/>
                    <a:pt x="38" y="49"/>
                  </a:cubicBezTo>
                  <a:cubicBezTo>
                    <a:pt x="32" y="50"/>
                    <a:pt x="26" y="50"/>
                    <a:pt x="21" y="51"/>
                  </a:cubicBezTo>
                  <a:cubicBezTo>
                    <a:pt x="18" y="51"/>
                    <a:pt x="17" y="51"/>
                    <a:pt x="15" y="51"/>
                  </a:cubicBezTo>
                  <a:cubicBezTo>
                    <a:pt x="14" y="51"/>
                    <a:pt x="13" y="51"/>
                    <a:pt x="13" y="51"/>
                  </a:cubicBezTo>
                  <a:cubicBezTo>
                    <a:pt x="6" y="52"/>
                    <a:pt x="6" y="52"/>
                    <a:pt x="6" y="52"/>
                  </a:cubicBezTo>
                  <a:cubicBezTo>
                    <a:pt x="5" y="45"/>
                    <a:pt x="5" y="45"/>
                    <a:pt x="5" y="45"/>
                  </a:cubicBezTo>
                  <a:cubicBezTo>
                    <a:pt x="1" y="11"/>
                    <a:pt x="1" y="11"/>
                    <a:pt x="1" y="11"/>
                  </a:cubicBezTo>
                  <a:lnTo>
                    <a:pt x="0" y="4"/>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5"/>
            <p:cNvSpPr/>
            <p:nvPr/>
          </p:nvSpPr>
          <p:spPr bwMode="auto">
            <a:xfrm>
              <a:off x="4851400" y="-1454150"/>
              <a:ext cx="327025" cy="200025"/>
            </a:xfrm>
            <a:custGeom>
              <a:avLst/>
              <a:gdLst>
                <a:gd name="T0" fmla="*/ 11 w 134"/>
                <a:gd name="T1" fmla="*/ 1 h 82"/>
                <a:gd name="T2" fmla="*/ 14 w 134"/>
                <a:gd name="T3" fmla="*/ 2 h 82"/>
                <a:gd name="T4" fmla="*/ 34 w 134"/>
                <a:gd name="T5" fmla="*/ 5 h 82"/>
                <a:gd name="T6" fmla="*/ 51 w 134"/>
                <a:gd name="T7" fmla="*/ 9 h 82"/>
                <a:gd name="T8" fmla="*/ 60 w 134"/>
                <a:gd name="T9" fmla="*/ 11 h 82"/>
                <a:gd name="T10" fmla="*/ 53 w 134"/>
                <a:gd name="T11" fmla="*/ 36 h 82"/>
                <a:gd name="T12" fmla="*/ 45 w 134"/>
                <a:gd name="T13" fmla="*/ 42 h 82"/>
                <a:gd name="T14" fmla="*/ 36 w 134"/>
                <a:gd name="T15" fmla="*/ 40 h 82"/>
                <a:gd name="T16" fmla="*/ 25 w 134"/>
                <a:gd name="T17" fmla="*/ 37 h 82"/>
                <a:gd name="T18" fmla="*/ 22 w 134"/>
                <a:gd name="T19" fmla="*/ 30 h 82"/>
                <a:gd name="T20" fmla="*/ 28 w 134"/>
                <a:gd name="T21" fmla="*/ 20 h 82"/>
                <a:gd name="T22" fmla="*/ 29 w 134"/>
                <a:gd name="T23" fmla="*/ 31 h 82"/>
                <a:gd name="T24" fmla="*/ 44 w 134"/>
                <a:gd name="T25" fmla="*/ 34 h 82"/>
                <a:gd name="T26" fmla="*/ 51 w 134"/>
                <a:gd name="T27" fmla="*/ 16 h 82"/>
                <a:gd name="T28" fmla="*/ 45 w 134"/>
                <a:gd name="T29" fmla="*/ 15 h 82"/>
                <a:gd name="T30" fmla="*/ 19 w 134"/>
                <a:gd name="T31" fmla="*/ 10 h 82"/>
                <a:gd name="T32" fmla="*/ 8 w 134"/>
                <a:gd name="T33" fmla="*/ 43 h 82"/>
                <a:gd name="T34" fmla="*/ 24 w 134"/>
                <a:gd name="T35" fmla="*/ 45 h 82"/>
                <a:gd name="T36" fmla="*/ 42 w 134"/>
                <a:gd name="T37" fmla="*/ 49 h 82"/>
                <a:gd name="T38" fmla="*/ 58 w 134"/>
                <a:gd name="T39" fmla="*/ 54 h 82"/>
                <a:gd name="T40" fmla="*/ 69 w 134"/>
                <a:gd name="T41" fmla="*/ 13 h 82"/>
                <a:gd name="T42" fmla="*/ 72 w 134"/>
                <a:gd name="T43" fmla="*/ 15 h 82"/>
                <a:gd name="T44" fmla="*/ 84 w 134"/>
                <a:gd name="T45" fmla="*/ 18 h 82"/>
                <a:gd name="T46" fmla="*/ 93 w 134"/>
                <a:gd name="T47" fmla="*/ 21 h 82"/>
                <a:gd name="T48" fmla="*/ 107 w 134"/>
                <a:gd name="T49" fmla="*/ 26 h 82"/>
                <a:gd name="T50" fmla="*/ 120 w 134"/>
                <a:gd name="T51" fmla="*/ 31 h 82"/>
                <a:gd name="T52" fmla="*/ 127 w 134"/>
                <a:gd name="T53" fmla="*/ 34 h 82"/>
                <a:gd name="T54" fmla="*/ 131 w 134"/>
                <a:gd name="T55" fmla="*/ 44 h 82"/>
                <a:gd name="T56" fmla="*/ 115 w 134"/>
                <a:gd name="T57" fmla="*/ 82 h 82"/>
                <a:gd name="T58" fmla="*/ 107 w 134"/>
                <a:gd name="T59" fmla="*/ 78 h 82"/>
                <a:gd name="T60" fmla="*/ 93 w 134"/>
                <a:gd name="T61" fmla="*/ 73 h 82"/>
                <a:gd name="T62" fmla="*/ 87 w 134"/>
                <a:gd name="T63" fmla="*/ 70 h 82"/>
                <a:gd name="T64" fmla="*/ 76 w 134"/>
                <a:gd name="T65" fmla="*/ 67 h 82"/>
                <a:gd name="T66" fmla="*/ 70 w 134"/>
                <a:gd name="T67" fmla="*/ 65 h 82"/>
                <a:gd name="T68" fmla="*/ 78 w 134"/>
                <a:gd name="T69" fmla="*/ 40 h 82"/>
                <a:gd name="T70" fmla="*/ 83 w 134"/>
                <a:gd name="T71" fmla="*/ 34 h 82"/>
                <a:gd name="T72" fmla="*/ 95 w 134"/>
                <a:gd name="T73" fmla="*/ 38 h 82"/>
                <a:gd name="T74" fmla="*/ 103 w 134"/>
                <a:gd name="T75" fmla="*/ 41 h 82"/>
                <a:gd name="T76" fmla="*/ 108 w 134"/>
                <a:gd name="T77" fmla="*/ 50 h 82"/>
                <a:gd name="T78" fmla="*/ 97 w 134"/>
                <a:gd name="T79" fmla="*/ 58 h 82"/>
                <a:gd name="T80" fmla="*/ 98 w 134"/>
                <a:gd name="T81" fmla="*/ 47 h 82"/>
                <a:gd name="T82" fmla="*/ 84 w 134"/>
                <a:gd name="T83" fmla="*/ 42 h 82"/>
                <a:gd name="T84" fmla="*/ 84 w 134"/>
                <a:gd name="T85" fmla="*/ 62 h 82"/>
                <a:gd name="T86" fmla="*/ 92 w 134"/>
                <a:gd name="T87" fmla="*/ 65 h 82"/>
                <a:gd name="T88" fmla="*/ 106 w 134"/>
                <a:gd name="T89" fmla="*/ 70 h 82"/>
                <a:gd name="T90" fmla="*/ 111 w 134"/>
                <a:gd name="T91" fmla="*/ 72 h 82"/>
                <a:gd name="T92" fmla="*/ 122 w 134"/>
                <a:gd name="T93" fmla="*/ 40 h 82"/>
                <a:gd name="T94" fmla="*/ 109 w 134"/>
                <a:gd name="T95" fmla="*/ 34 h 82"/>
                <a:gd name="T96" fmla="*/ 100 w 134"/>
                <a:gd name="T97" fmla="*/ 31 h 82"/>
                <a:gd name="T98" fmla="*/ 86 w 134"/>
                <a:gd name="T99" fmla="*/ 26 h 82"/>
                <a:gd name="T100" fmla="*/ 74 w 134"/>
                <a:gd name="T101" fmla="*/ 23 h 82"/>
                <a:gd name="T102" fmla="*/ 62 w 134"/>
                <a:gd name="T103" fmla="*/ 62 h 82"/>
                <a:gd name="T104" fmla="*/ 57 w 134"/>
                <a:gd name="T105" fmla="*/ 61 h 82"/>
                <a:gd name="T106" fmla="*/ 48 w 134"/>
                <a:gd name="T107" fmla="*/ 59 h 82"/>
                <a:gd name="T108" fmla="*/ 31 w 134"/>
                <a:gd name="T109" fmla="*/ 55 h 82"/>
                <a:gd name="T110" fmla="*/ 14 w 134"/>
                <a:gd name="T111" fmla="*/ 51 h 82"/>
                <a:gd name="T112" fmla="*/ 6 w 134"/>
                <a:gd name="T113" fmla="*/ 50 h 82"/>
                <a:gd name="T114" fmla="*/ 0 w 134"/>
                <a:gd name="T115" fmla="*/ 49 h 82"/>
                <a:gd name="T116" fmla="*/ 6 w 134"/>
                <a:gd name="T117"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4" h="82">
                  <a:moveTo>
                    <a:pt x="7" y="0"/>
                  </a:moveTo>
                  <a:cubicBezTo>
                    <a:pt x="7" y="0"/>
                    <a:pt x="9" y="1"/>
                    <a:pt x="11" y="1"/>
                  </a:cubicBezTo>
                  <a:cubicBezTo>
                    <a:pt x="12" y="1"/>
                    <a:pt x="13" y="1"/>
                    <a:pt x="13" y="1"/>
                  </a:cubicBezTo>
                  <a:cubicBezTo>
                    <a:pt x="14" y="1"/>
                    <a:pt x="14" y="2"/>
                    <a:pt x="14" y="2"/>
                  </a:cubicBezTo>
                  <a:cubicBezTo>
                    <a:pt x="14" y="2"/>
                    <a:pt x="17" y="2"/>
                    <a:pt x="20" y="3"/>
                  </a:cubicBezTo>
                  <a:cubicBezTo>
                    <a:pt x="24" y="3"/>
                    <a:pt x="29" y="4"/>
                    <a:pt x="34" y="5"/>
                  </a:cubicBezTo>
                  <a:cubicBezTo>
                    <a:pt x="38" y="6"/>
                    <a:pt x="43" y="7"/>
                    <a:pt x="47" y="8"/>
                  </a:cubicBezTo>
                  <a:cubicBezTo>
                    <a:pt x="48" y="8"/>
                    <a:pt x="50" y="9"/>
                    <a:pt x="51" y="9"/>
                  </a:cubicBezTo>
                  <a:cubicBezTo>
                    <a:pt x="52" y="9"/>
                    <a:pt x="53" y="9"/>
                    <a:pt x="53" y="9"/>
                  </a:cubicBezTo>
                  <a:cubicBezTo>
                    <a:pt x="60" y="11"/>
                    <a:pt x="60" y="11"/>
                    <a:pt x="60" y="11"/>
                  </a:cubicBezTo>
                  <a:cubicBezTo>
                    <a:pt x="58" y="18"/>
                    <a:pt x="58" y="18"/>
                    <a:pt x="58" y="18"/>
                  </a:cubicBezTo>
                  <a:cubicBezTo>
                    <a:pt x="53" y="36"/>
                    <a:pt x="53" y="36"/>
                    <a:pt x="53" y="36"/>
                  </a:cubicBezTo>
                  <a:cubicBezTo>
                    <a:pt x="52" y="44"/>
                    <a:pt x="52" y="44"/>
                    <a:pt x="52" y="44"/>
                  </a:cubicBezTo>
                  <a:cubicBezTo>
                    <a:pt x="45" y="42"/>
                    <a:pt x="45" y="42"/>
                    <a:pt x="45" y="42"/>
                  </a:cubicBezTo>
                  <a:cubicBezTo>
                    <a:pt x="45" y="42"/>
                    <a:pt x="44" y="41"/>
                    <a:pt x="42" y="41"/>
                  </a:cubicBezTo>
                  <a:cubicBezTo>
                    <a:pt x="41" y="41"/>
                    <a:pt x="38" y="40"/>
                    <a:pt x="36" y="40"/>
                  </a:cubicBezTo>
                  <a:cubicBezTo>
                    <a:pt x="32" y="39"/>
                    <a:pt x="28" y="38"/>
                    <a:pt x="28" y="38"/>
                  </a:cubicBezTo>
                  <a:cubicBezTo>
                    <a:pt x="28" y="38"/>
                    <a:pt x="26" y="38"/>
                    <a:pt x="25" y="37"/>
                  </a:cubicBezTo>
                  <a:cubicBezTo>
                    <a:pt x="23" y="37"/>
                    <a:pt x="21" y="37"/>
                    <a:pt x="21" y="37"/>
                  </a:cubicBezTo>
                  <a:cubicBezTo>
                    <a:pt x="22" y="30"/>
                    <a:pt x="22" y="30"/>
                    <a:pt x="22" y="30"/>
                  </a:cubicBezTo>
                  <a:cubicBezTo>
                    <a:pt x="24" y="19"/>
                    <a:pt x="24" y="19"/>
                    <a:pt x="24" y="19"/>
                  </a:cubicBezTo>
                  <a:cubicBezTo>
                    <a:pt x="24" y="19"/>
                    <a:pt x="26" y="19"/>
                    <a:pt x="28" y="20"/>
                  </a:cubicBezTo>
                  <a:cubicBezTo>
                    <a:pt x="30" y="20"/>
                    <a:pt x="32" y="20"/>
                    <a:pt x="32" y="20"/>
                  </a:cubicBezTo>
                  <a:cubicBezTo>
                    <a:pt x="29" y="31"/>
                    <a:pt x="29" y="31"/>
                    <a:pt x="29" y="31"/>
                  </a:cubicBezTo>
                  <a:cubicBezTo>
                    <a:pt x="29" y="31"/>
                    <a:pt x="34" y="32"/>
                    <a:pt x="38" y="33"/>
                  </a:cubicBezTo>
                  <a:cubicBezTo>
                    <a:pt x="40" y="33"/>
                    <a:pt x="42" y="34"/>
                    <a:pt x="44" y="34"/>
                  </a:cubicBezTo>
                  <a:cubicBezTo>
                    <a:pt x="45" y="34"/>
                    <a:pt x="46" y="35"/>
                    <a:pt x="46" y="35"/>
                  </a:cubicBezTo>
                  <a:cubicBezTo>
                    <a:pt x="51" y="16"/>
                    <a:pt x="51" y="16"/>
                    <a:pt x="51" y="16"/>
                  </a:cubicBezTo>
                  <a:cubicBezTo>
                    <a:pt x="51" y="16"/>
                    <a:pt x="50" y="16"/>
                    <a:pt x="49" y="16"/>
                  </a:cubicBezTo>
                  <a:cubicBezTo>
                    <a:pt x="48" y="16"/>
                    <a:pt x="47" y="15"/>
                    <a:pt x="45" y="15"/>
                  </a:cubicBezTo>
                  <a:cubicBezTo>
                    <a:pt x="42" y="14"/>
                    <a:pt x="37" y="13"/>
                    <a:pt x="32" y="12"/>
                  </a:cubicBezTo>
                  <a:cubicBezTo>
                    <a:pt x="27" y="11"/>
                    <a:pt x="23" y="10"/>
                    <a:pt x="19" y="10"/>
                  </a:cubicBezTo>
                  <a:cubicBezTo>
                    <a:pt x="16" y="9"/>
                    <a:pt x="13" y="9"/>
                    <a:pt x="13" y="9"/>
                  </a:cubicBezTo>
                  <a:cubicBezTo>
                    <a:pt x="8" y="43"/>
                    <a:pt x="8" y="43"/>
                    <a:pt x="8" y="43"/>
                  </a:cubicBezTo>
                  <a:cubicBezTo>
                    <a:pt x="8" y="43"/>
                    <a:pt x="11" y="43"/>
                    <a:pt x="16" y="44"/>
                  </a:cubicBezTo>
                  <a:cubicBezTo>
                    <a:pt x="18" y="44"/>
                    <a:pt x="21" y="45"/>
                    <a:pt x="24" y="45"/>
                  </a:cubicBezTo>
                  <a:cubicBezTo>
                    <a:pt x="27" y="46"/>
                    <a:pt x="30" y="47"/>
                    <a:pt x="33" y="47"/>
                  </a:cubicBezTo>
                  <a:cubicBezTo>
                    <a:pt x="36" y="48"/>
                    <a:pt x="39" y="49"/>
                    <a:pt x="42" y="49"/>
                  </a:cubicBezTo>
                  <a:cubicBezTo>
                    <a:pt x="45" y="50"/>
                    <a:pt x="48" y="51"/>
                    <a:pt x="50" y="52"/>
                  </a:cubicBezTo>
                  <a:cubicBezTo>
                    <a:pt x="55" y="53"/>
                    <a:pt x="58" y="54"/>
                    <a:pt x="58" y="54"/>
                  </a:cubicBezTo>
                  <a:cubicBezTo>
                    <a:pt x="67" y="21"/>
                    <a:pt x="67" y="21"/>
                    <a:pt x="67" y="21"/>
                  </a:cubicBezTo>
                  <a:cubicBezTo>
                    <a:pt x="69" y="13"/>
                    <a:pt x="69" y="13"/>
                    <a:pt x="69" y="13"/>
                  </a:cubicBezTo>
                  <a:cubicBezTo>
                    <a:pt x="69" y="13"/>
                    <a:pt x="69" y="14"/>
                    <a:pt x="70" y="14"/>
                  </a:cubicBezTo>
                  <a:cubicBezTo>
                    <a:pt x="71" y="14"/>
                    <a:pt x="72" y="14"/>
                    <a:pt x="72" y="15"/>
                  </a:cubicBezTo>
                  <a:cubicBezTo>
                    <a:pt x="74" y="15"/>
                    <a:pt x="76" y="16"/>
                    <a:pt x="76" y="16"/>
                  </a:cubicBezTo>
                  <a:cubicBezTo>
                    <a:pt x="76" y="16"/>
                    <a:pt x="79" y="17"/>
                    <a:pt x="84" y="18"/>
                  </a:cubicBezTo>
                  <a:cubicBezTo>
                    <a:pt x="85" y="18"/>
                    <a:pt x="87" y="19"/>
                    <a:pt x="88" y="19"/>
                  </a:cubicBezTo>
                  <a:cubicBezTo>
                    <a:pt x="90" y="20"/>
                    <a:pt x="91" y="20"/>
                    <a:pt x="93" y="21"/>
                  </a:cubicBezTo>
                  <a:cubicBezTo>
                    <a:pt x="96" y="22"/>
                    <a:pt x="99" y="23"/>
                    <a:pt x="102" y="24"/>
                  </a:cubicBezTo>
                  <a:cubicBezTo>
                    <a:pt x="104" y="25"/>
                    <a:pt x="105" y="25"/>
                    <a:pt x="107" y="26"/>
                  </a:cubicBezTo>
                  <a:cubicBezTo>
                    <a:pt x="108" y="26"/>
                    <a:pt x="110" y="27"/>
                    <a:pt x="111" y="27"/>
                  </a:cubicBezTo>
                  <a:cubicBezTo>
                    <a:pt x="114" y="29"/>
                    <a:pt x="117" y="30"/>
                    <a:pt x="120" y="31"/>
                  </a:cubicBezTo>
                  <a:cubicBezTo>
                    <a:pt x="122" y="32"/>
                    <a:pt x="124" y="32"/>
                    <a:pt x="125" y="33"/>
                  </a:cubicBezTo>
                  <a:cubicBezTo>
                    <a:pt x="127" y="34"/>
                    <a:pt x="127" y="34"/>
                    <a:pt x="127" y="34"/>
                  </a:cubicBezTo>
                  <a:cubicBezTo>
                    <a:pt x="134" y="37"/>
                    <a:pt x="134" y="37"/>
                    <a:pt x="134" y="37"/>
                  </a:cubicBezTo>
                  <a:cubicBezTo>
                    <a:pt x="131" y="44"/>
                    <a:pt x="131" y="44"/>
                    <a:pt x="131" y="44"/>
                  </a:cubicBezTo>
                  <a:cubicBezTo>
                    <a:pt x="118" y="75"/>
                    <a:pt x="118" y="75"/>
                    <a:pt x="118" y="75"/>
                  </a:cubicBezTo>
                  <a:cubicBezTo>
                    <a:pt x="115" y="82"/>
                    <a:pt x="115" y="82"/>
                    <a:pt x="115" y="82"/>
                  </a:cubicBezTo>
                  <a:cubicBezTo>
                    <a:pt x="109" y="79"/>
                    <a:pt x="109" y="79"/>
                    <a:pt x="109" y="79"/>
                  </a:cubicBezTo>
                  <a:cubicBezTo>
                    <a:pt x="109" y="79"/>
                    <a:pt x="108" y="79"/>
                    <a:pt x="107" y="78"/>
                  </a:cubicBezTo>
                  <a:cubicBezTo>
                    <a:pt x="106" y="78"/>
                    <a:pt x="105" y="77"/>
                    <a:pt x="104" y="77"/>
                  </a:cubicBezTo>
                  <a:cubicBezTo>
                    <a:pt x="101" y="76"/>
                    <a:pt x="97" y="74"/>
                    <a:pt x="93" y="73"/>
                  </a:cubicBezTo>
                  <a:cubicBezTo>
                    <a:pt x="92" y="72"/>
                    <a:pt x="91" y="72"/>
                    <a:pt x="90" y="71"/>
                  </a:cubicBezTo>
                  <a:cubicBezTo>
                    <a:pt x="89" y="71"/>
                    <a:pt x="88" y="71"/>
                    <a:pt x="87" y="70"/>
                  </a:cubicBezTo>
                  <a:cubicBezTo>
                    <a:pt x="85" y="70"/>
                    <a:pt x="83" y="69"/>
                    <a:pt x="81" y="69"/>
                  </a:cubicBezTo>
                  <a:cubicBezTo>
                    <a:pt x="78" y="68"/>
                    <a:pt x="76" y="67"/>
                    <a:pt x="76" y="67"/>
                  </a:cubicBezTo>
                  <a:cubicBezTo>
                    <a:pt x="76" y="67"/>
                    <a:pt x="75" y="66"/>
                    <a:pt x="73" y="66"/>
                  </a:cubicBezTo>
                  <a:cubicBezTo>
                    <a:pt x="71" y="65"/>
                    <a:pt x="70" y="65"/>
                    <a:pt x="70" y="65"/>
                  </a:cubicBezTo>
                  <a:cubicBezTo>
                    <a:pt x="72" y="58"/>
                    <a:pt x="72" y="58"/>
                    <a:pt x="72" y="58"/>
                  </a:cubicBezTo>
                  <a:cubicBezTo>
                    <a:pt x="78" y="40"/>
                    <a:pt x="78" y="40"/>
                    <a:pt x="78" y="40"/>
                  </a:cubicBezTo>
                  <a:cubicBezTo>
                    <a:pt x="80" y="33"/>
                    <a:pt x="80" y="33"/>
                    <a:pt x="80" y="33"/>
                  </a:cubicBezTo>
                  <a:cubicBezTo>
                    <a:pt x="80" y="33"/>
                    <a:pt x="81" y="33"/>
                    <a:pt x="83" y="34"/>
                  </a:cubicBezTo>
                  <a:cubicBezTo>
                    <a:pt x="85" y="35"/>
                    <a:pt x="87" y="35"/>
                    <a:pt x="87" y="35"/>
                  </a:cubicBezTo>
                  <a:cubicBezTo>
                    <a:pt x="87" y="35"/>
                    <a:pt x="91" y="37"/>
                    <a:pt x="95" y="38"/>
                  </a:cubicBezTo>
                  <a:cubicBezTo>
                    <a:pt x="97" y="39"/>
                    <a:pt x="99" y="39"/>
                    <a:pt x="101" y="40"/>
                  </a:cubicBezTo>
                  <a:cubicBezTo>
                    <a:pt x="102" y="41"/>
                    <a:pt x="103" y="41"/>
                    <a:pt x="103" y="41"/>
                  </a:cubicBezTo>
                  <a:cubicBezTo>
                    <a:pt x="110" y="44"/>
                    <a:pt x="110" y="44"/>
                    <a:pt x="110" y="44"/>
                  </a:cubicBezTo>
                  <a:cubicBezTo>
                    <a:pt x="108" y="50"/>
                    <a:pt x="108" y="50"/>
                    <a:pt x="108" y="50"/>
                  </a:cubicBezTo>
                  <a:cubicBezTo>
                    <a:pt x="104" y="61"/>
                    <a:pt x="104" y="61"/>
                    <a:pt x="104" y="61"/>
                  </a:cubicBezTo>
                  <a:cubicBezTo>
                    <a:pt x="97" y="58"/>
                    <a:pt x="97" y="58"/>
                    <a:pt x="97" y="58"/>
                  </a:cubicBezTo>
                  <a:cubicBezTo>
                    <a:pt x="101" y="48"/>
                    <a:pt x="101" y="48"/>
                    <a:pt x="101" y="48"/>
                  </a:cubicBezTo>
                  <a:cubicBezTo>
                    <a:pt x="101" y="48"/>
                    <a:pt x="100" y="47"/>
                    <a:pt x="98" y="47"/>
                  </a:cubicBezTo>
                  <a:cubicBezTo>
                    <a:pt x="97" y="46"/>
                    <a:pt x="95" y="46"/>
                    <a:pt x="93" y="45"/>
                  </a:cubicBezTo>
                  <a:cubicBezTo>
                    <a:pt x="89" y="43"/>
                    <a:pt x="84" y="42"/>
                    <a:pt x="84" y="42"/>
                  </a:cubicBezTo>
                  <a:cubicBezTo>
                    <a:pt x="79" y="60"/>
                    <a:pt x="79" y="60"/>
                    <a:pt x="79" y="60"/>
                  </a:cubicBezTo>
                  <a:cubicBezTo>
                    <a:pt x="79" y="60"/>
                    <a:pt x="81" y="61"/>
                    <a:pt x="84" y="62"/>
                  </a:cubicBezTo>
                  <a:cubicBezTo>
                    <a:pt x="85" y="62"/>
                    <a:pt x="87" y="63"/>
                    <a:pt x="89" y="63"/>
                  </a:cubicBezTo>
                  <a:cubicBezTo>
                    <a:pt x="90" y="64"/>
                    <a:pt x="91" y="64"/>
                    <a:pt x="92" y="65"/>
                  </a:cubicBezTo>
                  <a:cubicBezTo>
                    <a:pt x="93" y="65"/>
                    <a:pt x="94" y="65"/>
                    <a:pt x="95" y="66"/>
                  </a:cubicBezTo>
                  <a:cubicBezTo>
                    <a:pt x="99" y="67"/>
                    <a:pt x="103" y="69"/>
                    <a:pt x="106" y="70"/>
                  </a:cubicBezTo>
                  <a:cubicBezTo>
                    <a:pt x="108" y="71"/>
                    <a:pt x="109" y="71"/>
                    <a:pt x="110" y="72"/>
                  </a:cubicBezTo>
                  <a:cubicBezTo>
                    <a:pt x="111" y="72"/>
                    <a:pt x="111" y="72"/>
                    <a:pt x="111" y="72"/>
                  </a:cubicBezTo>
                  <a:cubicBezTo>
                    <a:pt x="125" y="41"/>
                    <a:pt x="125" y="41"/>
                    <a:pt x="125" y="41"/>
                  </a:cubicBezTo>
                  <a:cubicBezTo>
                    <a:pt x="125" y="41"/>
                    <a:pt x="124" y="40"/>
                    <a:pt x="122" y="40"/>
                  </a:cubicBezTo>
                  <a:cubicBezTo>
                    <a:pt x="121" y="39"/>
                    <a:pt x="119" y="38"/>
                    <a:pt x="117" y="37"/>
                  </a:cubicBezTo>
                  <a:cubicBezTo>
                    <a:pt x="114" y="37"/>
                    <a:pt x="112" y="35"/>
                    <a:pt x="109" y="34"/>
                  </a:cubicBezTo>
                  <a:cubicBezTo>
                    <a:pt x="107" y="34"/>
                    <a:pt x="106" y="33"/>
                    <a:pt x="104" y="33"/>
                  </a:cubicBezTo>
                  <a:cubicBezTo>
                    <a:pt x="103" y="32"/>
                    <a:pt x="101" y="31"/>
                    <a:pt x="100" y="31"/>
                  </a:cubicBezTo>
                  <a:cubicBezTo>
                    <a:pt x="96" y="30"/>
                    <a:pt x="93" y="29"/>
                    <a:pt x="90" y="28"/>
                  </a:cubicBezTo>
                  <a:cubicBezTo>
                    <a:pt x="89" y="27"/>
                    <a:pt x="87" y="27"/>
                    <a:pt x="86" y="26"/>
                  </a:cubicBezTo>
                  <a:cubicBezTo>
                    <a:pt x="85" y="26"/>
                    <a:pt x="83" y="25"/>
                    <a:pt x="82" y="25"/>
                  </a:cubicBezTo>
                  <a:cubicBezTo>
                    <a:pt x="77" y="24"/>
                    <a:pt x="74" y="23"/>
                    <a:pt x="74" y="23"/>
                  </a:cubicBezTo>
                  <a:cubicBezTo>
                    <a:pt x="64" y="55"/>
                    <a:pt x="64" y="55"/>
                    <a:pt x="64" y="55"/>
                  </a:cubicBezTo>
                  <a:cubicBezTo>
                    <a:pt x="62" y="62"/>
                    <a:pt x="62" y="62"/>
                    <a:pt x="62" y="62"/>
                  </a:cubicBezTo>
                  <a:cubicBezTo>
                    <a:pt x="62" y="62"/>
                    <a:pt x="61" y="62"/>
                    <a:pt x="59" y="61"/>
                  </a:cubicBezTo>
                  <a:cubicBezTo>
                    <a:pt x="58" y="61"/>
                    <a:pt x="57" y="61"/>
                    <a:pt x="57" y="61"/>
                  </a:cubicBezTo>
                  <a:cubicBezTo>
                    <a:pt x="56" y="61"/>
                    <a:pt x="56" y="61"/>
                    <a:pt x="56" y="61"/>
                  </a:cubicBezTo>
                  <a:cubicBezTo>
                    <a:pt x="56" y="61"/>
                    <a:pt x="53" y="60"/>
                    <a:pt x="48" y="59"/>
                  </a:cubicBezTo>
                  <a:cubicBezTo>
                    <a:pt x="46" y="58"/>
                    <a:pt x="43" y="57"/>
                    <a:pt x="40" y="57"/>
                  </a:cubicBezTo>
                  <a:cubicBezTo>
                    <a:pt x="37" y="56"/>
                    <a:pt x="34" y="55"/>
                    <a:pt x="31" y="55"/>
                  </a:cubicBezTo>
                  <a:cubicBezTo>
                    <a:pt x="28" y="54"/>
                    <a:pt x="25" y="53"/>
                    <a:pt x="22" y="53"/>
                  </a:cubicBezTo>
                  <a:cubicBezTo>
                    <a:pt x="19" y="52"/>
                    <a:pt x="17" y="52"/>
                    <a:pt x="14" y="51"/>
                  </a:cubicBezTo>
                  <a:cubicBezTo>
                    <a:pt x="10" y="50"/>
                    <a:pt x="7" y="50"/>
                    <a:pt x="7" y="50"/>
                  </a:cubicBezTo>
                  <a:cubicBezTo>
                    <a:pt x="7" y="50"/>
                    <a:pt x="6" y="50"/>
                    <a:pt x="6" y="50"/>
                  </a:cubicBezTo>
                  <a:cubicBezTo>
                    <a:pt x="5" y="50"/>
                    <a:pt x="4" y="49"/>
                    <a:pt x="3" y="49"/>
                  </a:cubicBezTo>
                  <a:cubicBezTo>
                    <a:pt x="2" y="49"/>
                    <a:pt x="0" y="49"/>
                    <a:pt x="0" y="49"/>
                  </a:cubicBezTo>
                  <a:cubicBezTo>
                    <a:pt x="1" y="42"/>
                    <a:pt x="1" y="42"/>
                    <a:pt x="1" y="42"/>
                  </a:cubicBezTo>
                  <a:cubicBezTo>
                    <a:pt x="6" y="8"/>
                    <a:pt x="6" y="8"/>
                    <a:pt x="6" y="8"/>
                  </a:cubicBezTo>
                  <a:lnTo>
                    <a:pt x="7" y="0"/>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6"/>
            <p:cNvSpPr/>
            <p:nvPr/>
          </p:nvSpPr>
          <p:spPr bwMode="auto">
            <a:xfrm>
              <a:off x="5132388" y="-1363663"/>
              <a:ext cx="323850" cy="258763"/>
            </a:xfrm>
            <a:custGeom>
              <a:avLst/>
              <a:gdLst>
                <a:gd name="T0" fmla="*/ 26 w 133"/>
                <a:gd name="T1" fmla="*/ 3 h 106"/>
                <a:gd name="T2" fmla="*/ 44 w 133"/>
                <a:gd name="T3" fmla="*/ 11 h 106"/>
                <a:gd name="T4" fmla="*/ 60 w 133"/>
                <a:gd name="T5" fmla="*/ 20 h 106"/>
                <a:gd name="T6" fmla="*/ 68 w 133"/>
                <a:gd name="T7" fmla="*/ 24 h 106"/>
                <a:gd name="T8" fmla="*/ 55 w 133"/>
                <a:gd name="T9" fmla="*/ 47 h 106"/>
                <a:gd name="T10" fmla="*/ 45 w 133"/>
                <a:gd name="T11" fmla="*/ 50 h 106"/>
                <a:gd name="T12" fmla="*/ 43 w 133"/>
                <a:gd name="T13" fmla="*/ 48 h 106"/>
                <a:gd name="T14" fmla="*/ 30 w 133"/>
                <a:gd name="T15" fmla="*/ 42 h 106"/>
                <a:gd name="T16" fmla="*/ 27 w 133"/>
                <a:gd name="T17" fmla="*/ 40 h 106"/>
                <a:gd name="T18" fmla="*/ 27 w 133"/>
                <a:gd name="T19" fmla="*/ 32 h 106"/>
                <a:gd name="T20" fmla="*/ 35 w 133"/>
                <a:gd name="T21" fmla="*/ 24 h 106"/>
                <a:gd name="T22" fmla="*/ 38 w 133"/>
                <a:gd name="T23" fmla="*/ 25 h 106"/>
                <a:gd name="T24" fmla="*/ 41 w 133"/>
                <a:gd name="T25" fmla="*/ 39 h 106"/>
                <a:gd name="T26" fmla="*/ 48 w 133"/>
                <a:gd name="T27" fmla="*/ 43 h 106"/>
                <a:gd name="T28" fmla="*/ 58 w 133"/>
                <a:gd name="T29" fmla="*/ 27 h 106"/>
                <a:gd name="T30" fmla="*/ 52 w 133"/>
                <a:gd name="T31" fmla="*/ 24 h 106"/>
                <a:gd name="T32" fmla="*/ 29 w 133"/>
                <a:gd name="T33" fmla="*/ 12 h 106"/>
                <a:gd name="T34" fmla="*/ 9 w 133"/>
                <a:gd name="T35" fmla="*/ 41 h 106"/>
                <a:gd name="T36" fmla="*/ 24 w 133"/>
                <a:gd name="T37" fmla="*/ 48 h 106"/>
                <a:gd name="T38" fmla="*/ 40 w 133"/>
                <a:gd name="T39" fmla="*/ 56 h 106"/>
                <a:gd name="T40" fmla="*/ 54 w 133"/>
                <a:gd name="T41" fmla="*/ 64 h 106"/>
                <a:gd name="T42" fmla="*/ 76 w 133"/>
                <a:gd name="T43" fmla="*/ 29 h 106"/>
                <a:gd name="T44" fmla="*/ 89 w 133"/>
                <a:gd name="T45" fmla="*/ 37 h 106"/>
                <a:gd name="T46" fmla="*/ 105 w 133"/>
                <a:gd name="T47" fmla="*/ 48 h 106"/>
                <a:gd name="T48" fmla="*/ 109 w 133"/>
                <a:gd name="T49" fmla="*/ 50 h 106"/>
                <a:gd name="T50" fmla="*/ 120 w 133"/>
                <a:gd name="T51" fmla="*/ 58 h 106"/>
                <a:gd name="T52" fmla="*/ 127 w 133"/>
                <a:gd name="T53" fmla="*/ 64 h 106"/>
                <a:gd name="T54" fmla="*/ 128 w 133"/>
                <a:gd name="T55" fmla="*/ 74 h 106"/>
                <a:gd name="T56" fmla="*/ 102 w 133"/>
                <a:gd name="T57" fmla="*/ 106 h 106"/>
                <a:gd name="T58" fmla="*/ 93 w 133"/>
                <a:gd name="T59" fmla="*/ 99 h 106"/>
                <a:gd name="T60" fmla="*/ 78 w 133"/>
                <a:gd name="T61" fmla="*/ 88 h 106"/>
                <a:gd name="T62" fmla="*/ 69 w 133"/>
                <a:gd name="T63" fmla="*/ 82 h 106"/>
                <a:gd name="T64" fmla="*/ 64 w 133"/>
                <a:gd name="T65" fmla="*/ 79 h 106"/>
                <a:gd name="T66" fmla="*/ 67 w 133"/>
                <a:gd name="T67" fmla="*/ 72 h 106"/>
                <a:gd name="T68" fmla="*/ 81 w 133"/>
                <a:gd name="T69" fmla="*/ 50 h 106"/>
                <a:gd name="T70" fmla="*/ 84 w 133"/>
                <a:gd name="T71" fmla="*/ 52 h 106"/>
                <a:gd name="T72" fmla="*/ 95 w 133"/>
                <a:gd name="T73" fmla="*/ 59 h 106"/>
                <a:gd name="T74" fmla="*/ 102 w 133"/>
                <a:gd name="T75" fmla="*/ 64 h 106"/>
                <a:gd name="T76" fmla="*/ 103 w 133"/>
                <a:gd name="T77" fmla="*/ 75 h 106"/>
                <a:gd name="T78" fmla="*/ 91 w 133"/>
                <a:gd name="T79" fmla="*/ 79 h 106"/>
                <a:gd name="T80" fmla="*/ 95 w 133"/>
                <a:gd name="T81" fmla="*/ 69 h 106"/>
                <a:gd name="T82" fmla="*/ 83 w 133"/>
                <a:gd name="T83" fmla="*/ 60 h 106"/>
                <a:gd name="T84" fmla="*/ 77 w 133"/>
                <a:gd name="T85" fmla="*/ 79 h 106"/>
                <a:gd name="T86" fmla="*/ 87 w 133"/>
                <a:gd name="T87" fmla="*/ 86 h 106"/>
                <a:gd name="T88" fmla="*/ 101 w 133"/>
                <a:gd name="T89" fmla="*/ 96 h 106"/>
                <a:gd name="T90" fmla="*/ 121 w 133"/>
                <a:gd name="T91" fmla="*/ 68 h 106"/>
                <a:gd name="T92" fmla="*/ 109 w 133"/>
                <a:gd name="T93" fmla="*/ 59 h 106"/>
                <a:gd name="T94" fmla="*/ 103 w 133"/>
                <a:gd name="T95" fmla="*/ 55 h 106"/>
                <a:gd name="T96" fmla="*/ 93 w 133"/>
                <a:gd name="T97" fmla="*/ 48 h 106"/>
                <a:gd name="T98" fmla="*/ 78 w 133"/>
                <a:gd name="T99" fmla="*/ 39 h 106"/>
                <a:gd name="T100" fmla="*/ 56 w 133"/>
                <a:gd name="T101" fmla="*/ 74 h 106"/>
                <a:gd name="T102" fmla="*/ 44 w 133"/>
                <a:gd name="T103" fmla="*/ 67 h 106"/>
                <a:gd name="T104" fmla="*/ 29 w 133"/>
                <a:gd name="T105" fmla="*/ 58 h 106"/>
                <a:gd name="T106" fmla="*/ 13 w 133"/>
                <a:gd name="T107" fmla="*/ 51 h 106"/>
                <a:gd name="T108" fmla="*/ 0 w 133"/>
                <a:gd name="T109" fmla="*/ 45 h 106"/>
                <a:gd name="T110" fmla="*/ 16 w 133"/>
                <a:gd name="T111" fmla="*/ 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 h="106">
                  <a:moveTo>
                    <a:pt x="19" y="0"/>
                  </a:moveTo>
                  <a:cubicBezTo>
                    <a:pt x="26" y="3"/>
                    <a:pt x="26" y="3"/>
                    <a:pt x="26" y="3"/>
                  </a:cubicBezTo>
                  <a:cubicBezTo>
                    <a:pt x="26" y="3"/>
                    <a:pt x="29" y="4"/>
                    <a:pt x="32" y="5"/>
                  </a:cubicBezTo>
                  <a:cubicBezTo>
                    <a:pt x="35" y="7"/>
                    <a:pt x="40" y="9"/>
                    <a:pt x="44" y="11"/>
                  </a:cubicBezTo>
                  <a:cubicBezTo>
                    <a:pt x="48" y="14"/>
                    <a:pt x="53" y="16"/>
                    <a:pt x="56" y="17"/>
                  </a:cubicBezTo>
                  <a:cubicBezTo>
                    <a:pt x="57" y="18"/>
                    <a:pt x="59" y="19"/>
                    <a:pt x="60" y="20"/>
                  </a:cubicBezTo>
                  <a:cubicBezTo>
                    <a:pt x="61" y="20"/>
                    <a:pt x="61" y="20"/>
                    <a:pt x="61" y="20"/>
                  </a:cubicBezTo>
                  <a:cubicBezTo>
                    <a:pt x="68" y="24"/>
                    <a:pt x="68" y="24"/>
                    <a:pt x="68" y="24"/>
                  </a:cubicBezTo>
                  <a:cubicBezTo>
                    <a:pt x="64" y="30"/>
                    <a:pt x="64" y="30"/>
                    <a:pt x="64" y="30"/>
                  </a:cubicBezTo>
                  <a:cubicBezTo>
                    <a:pt x="55" y="47"/>
                    <a:pt x="55" y="47"/>
                    <a:pt x="55" y="47"/>
                  </a:cubicBezTo>
                  <a:cubicBezTo>
                    <a:pt x="51" y="53"/>
                    <a:pt x="51" y="53"/>
                    <a:pt x="51" y="53"/>
                  </a:cubicBezTo>
                  <a:cubicBezTo>
                    <a:pt x="45" y="50"/>
                    <a:pt x="45" y="50"/>
                    <a:pt x="45" y="50"/>
                  </a:cubicBezTo>
                  <a:cubicBezTo>
                    <a:pt x="45" y="50"/>
                    <a:pt x="45" y="49"/>
                    <a:pt x="44" y="49"/>
                  </a:cubicBezTo>
                  <a:cubicBezTo>
                    <a:pt x="44" y="49"/>
                    <a:pt x="43" y="49"/>
                    <a:pt x="43" y="48"/>
                  </a:cubicBezTo>
                  <a:cubicBezTo>
                    <a:pt x="41" y="48"/>
                    <a:pt x="39" y="47"/>
                    <a:pt x="37" y="46"/>
                  </a:cubicBezTo>
                  <a:cubicBezTo>
                    <a:pt x="34" y="44"/>
                    <a:pt x="30" y="42"/>
                    <a:pt x="30" y="42"/>
                  </a:cubicBezTo>
                  <a:cubicBezTo>
                    <a:pt x="30" y="42"/>
                    <a:pt x="29" y="41"/>
                    <a:pt x="29" y="41"/>
                  </a:cubicBezTo>
                  <a:cubicBezTo>
                    <a:pt x="28" y="41"/>
                    <a:pt x="27" y="40"/>
                    <a:pt x="27" y="40"/>
                  </a:cubicBezTo>
                  <a:cubicBezTo>
                    <a:pt x="25" y="39"/>
                    <a:pt x="23" y="38"/>
                    <a:pt x="23" y="38"/>
                  </a:cubicBezTo>
                  <a:cubicBezTo>
                    <a:pt x="27" y="32"/>
                    <a:pt x="27" y="32"/>
                    <a:pt x="27" y="32"/>
                  </a:cubicBezTo>
                  <a:cubicBezTo>
                    <a:pt x="31" y="22"/>
                    <a:pt x="31" y="22"/>
                    <a:pt x="31" y="22"/>
                  </a:cubicBezTo>
                  <a:cubicBezTo>
                    <a:pt x="31" y="22"/>
                    <a:pt x="33" y="23"/>
                    <a:pt x="35" y="24"/>
                  </a:cubicBezTo>
                  <a:cubicBezTo>
                    <a:pt x="36" y="24"/>
                    <a:pt x="36" y="25"/>
                    <a:pt x="37" y="25"/>
                  </a:cubicBezTo>
                  <a:cubicBezTo>
                    <a:pt x="38" y="25"/>
                    <a:pt x="38" y="25"/>
                    <a:pt x="38" y="25"/>
                  </a:cubicBezTo>
                  <a:cubicBezTo>
                    <a:pt x="33" y="35"/>
                    <a:pt x="33" y="35"/>
                    <a:pt x="33" y="35"/>
                  </a:cubicBezTo>
                  <a:cubicBezTo>
                    <a:pt x="33" y="35"/>
                    <a:pt x="37" y="37"/>
                    <a:pt x="41" y="39"/>
                  </a:cubicBezTo>
                  <a:cubicBezTo>
                    <a:pt x="43" y="40"/>
                    <a:pt x="45" y="41"/>
                    <a:pt x="46" y="42"/>
                  </a:cubicBezTo>
                  <a:cubicBezTo>
                    <a:pt x="47" y="42"/>
                    <a:pt x="47" y="43"/>
                    <a:pt x="48" y="43"/>
                  </a:cubicBezTo>
                  <a:cubicBezTo>
                    <a:pt x="48" y="43"/>
                    <a:pt x="49" y="43"/>
                    <a:pt x="49" y="43"/>
                  </a:cubicBezTo>
                  <a:cubicBezTo>
                    <a:pt x="58" y="27"/>
                    <a:pt x="58" y="27"/>
                    <a:pt x="58" y="27"/>
                  </a:cubicBezTo>
                  <a:cubicBezTo>
                    <a:pt x="58" y="27"/>
                    <a:pt x="57" y="26"/>
                    <a:pt x="56" y="26"/>
                  </a:cubicBezTo>
                  <a:cubicBezTo>
                    <a:pt x="55" y="25"/>
                    <a:pt x="54" y="25"/>
                    <a:pt x="52" y="24"/>
                  </a:cubicBezTo>
                  <a:cubicBezTo>
                    <a:pt x="49" y="22"/>
                    <a:pt x="45" y="20"/>
                    <a:pt x="41" y="18"/>
                  </a:cubicBezTo>
                  <a:cubicBezTo>
                    <a:pt x="36" y="16"/>
                    <a:pt x="32" y="14"/>
                    <a:pt x="29" y="12"/>
                  </a:cubicBezTo>
                  <a:cubicBezTo>
                    <a:pt x="25" y="11"/>
                    <a:pt x="23" y="10"/>
                    <a:pt x="23" y="10"/>
                  </a:cubicBezTo>
                  <a:cubicBezTo>
                    <a:pt x="9" y="41"/>
                    <a:pt x="9" y="41"/>
                    <a:pt x="9" y="41"/>
                  </a:cubicBezTo>
                  <a:cubicBezTo>
                    <a:pt x="9" y="41"/>
                    <a:pt x="12" y="42"/>
                    <a:pt x="16" y="44"/>
                  </a:cubicBezTo>
                  <a:cubicBezTo>
                    <a:pt x="19" y="45"/>
                    <a:pt x="21" y="46"/>
                    <a:pt x="24" y="48"/>
                  </a:cubicBezTo>
                  <a:cubicBezTo>
                    <a:pt x="26" y="49"/>
                    <a:pt x="29" y="50"/>
                    <a:pt x="32" y="52"/>
                  </a:cubicBezTo>
                  <a:cubicBezTo>
                    <a:pt x="35" y="53"/>
                    <a:pt x="38" y="55"/>
                    <a:pt x="40" y="56"/>
                  </a:cubicBezTo>
                  <a:cubicBezTo>
                    <a:pt x="43" y="58"/>
                    <a:pt x="45" y="59"/>
                    <a:pt x="47" y="60"/>
                  </a:cubicBezTo>
                  <a:cubicBezTo>
                    <a:pt x="52" y="63"/>
                    <a:pt x="54" y="64"/>
                    <a:pt x="54" y="64"/>
                  </a:cubicBezTo>
                  <a:cubicBezTo>
                    <a:pt x="72" y="35"/>
                    <a:pt x="72" y="35"/>
                    <a:pt x="72" y="35"/>
                  </a:cubicBezTo>
                  <a:cubicBezTo>
                    <a:pt x="76" y="29"/>
                    <a:pt x="76" y="29"/>
                    <a:pt x="76" y="29"/>
                  </a:cubicBezTo>
                  <a:cubicBezTo>
                    <a:pt x="82" y="33"/>
                    <a:pt x="82" y="33"/>
                    <a:pt x="82" y="33"/>
                  </a:cubicBezTo>
                  <a:cubicBezTo>
                    <a:pt x="82" y="33"/>
                    <a:pt x="85" y="34"/>
                    <a:pt x="89" y="37"/>
                  </a:cubicBezTo>
                  <a:cubicBezTo>
                    <a:pt x="92" y="38"/>
                    <a:pt x="94" y="40"/>
                    <a:pt x="97" y="42"/>
                  </a:cubicBezTo>
                  <a:cubicBezTo>
                    <a:pt x="99" y="44"/>
                    <a:pt x="102" y="46"/>
                    <a:pt x="105" y="48"/>
                  </a:cubicBezTo>
                  <a:cubicBezTo>
                    <a:pt x="106" y="48"/>
                    <a:pt x="106" y="48"/>
                    <a:pt x="107" y="49"/>
                  </a:cubicBezTo>
                  <a:cubicBezTo>
                    <a:pt x="108" y="49"/>
                    <a:pt x="108" y="50"/>
                    <a:pt x="109" y="50"/>
                  </a:cubicBezTo>
                  <a:cubicBezTo>
                    <a:pt x="110" y="51"/>
                    <a:pt x="112" y="52"/>
                    <a:pt x="113" y="53"/>
                  </a:cubicBezTo>
                  <a:cubicBezTo>
                    <a:pt x="116" y="55"/>
                    <a:pt x="118" y="57"/>
                    <a:pt x="120" y="58"/>
                  </a:cubicBezTo>
                  <a:cubicBezTo>
                    <a:pt x="122" y="60"/>
                    <a:pt x="124" y="61"/>
                    <a:pt x="125" y="62"/>
                  </a:cubicBezTo>
                  <a:cubicBezTo>
                    <a:pt x="126" y="63"/>
                    <a:pt x="127" y="64"/>
                    <a:pt x="127" y="64"/>
                  </a:cubicBezTo>
                  <a:cubicBezTo>
                    <a:pt x="133" y="68"/>
                    <a:pt x="133" y="68"/>
                    <a:pt x="133" y="68"/>
                  </a:cubicBezTo>
                  <a:cubicBezTo>
                    <a:pt x="128" y="74"/>
                    <a:pt x="128" y="74"/>
                    <a:pt x="128" y="74"/>
                  </a:cubicBezTo>
                  <a:cubicBezTo>
                    <a:pt x="107" y="101"/>
                    <a:pt x="107" y="101"/>
                    <a:pt x="107" y="101"/>
                  </a:cubicBezTo>
                  <a:cubicBezTo>
                    <a:pt x="102" y="106"/>
                    <a:pt x="102" y="106"/>
                    <a:pt x="102" y="106"/>
                  </a:cubicBezTo>
                  <a:cubicBezTo>
                    <a:pt x="97" y="102"/>
                    <a:pt x="97" y="102"/>
                    <a:pt x="97" y="102"/>
                  </a:cubicBezTo>
                  <a:cubicBezTo>
                    <a:pt x="97" y="102"/>
                    <a:pt x="95" y="101"/>
                    <a:pt x="93" y="99"/>
                  </a:cubicBezTo>
                  <a:cubicBezTo>
                    <a:pt x="90" y="97"/>
                    <a:pt x="87" y="94"/>
                    <a:pt x="83" y="92"/>
                  </a:cubicBezTo>
                  <a:cubicBezTo>
                    <a:pt x="81" y="91"/>
                    <a:pt x="80" y="89"/>
                    <a:pt x="78" y="88"/>
                  </a:cubicBezTo>
                  <a:cubicBezTo>
                    <a:pt x="76" y="87"/>
                    <a:pt x="75" y="86"/>
                    <a:pt x="73" y="85"/>
                  </a:cubicBezTo>
                  <a:cubicBezTo>
                    <a:pt x="71" y="83"/>
                    <a:pt x="69" y="82"/>
                    <a:pt x="69" y="82"/>
                  </a:cubicBezTo>
                  <a:cubicBezTo>
                    <a:pt x="69" y="82"/>
                    <a:pt x="67" y="81"/>
                    <a:pt x="66" y="80"/>
                  </a:cubicBezTo>
                  <a:cubicBezTo>
                    <a:pt x="65" y="80"/>
                    <a:pt x="65" y="79"/>
                    <a:pt x="64" y="79"/>
                  </a:cubicBezTo>
                  <a:cubicBezTo>
                    <a:pt x="63" y="79"/>
                    <a:pt x="63" y="78"/>
                    <a:pt x="63" y="78"/>
                  </a:cubicBezTo>
                  <a:cubicBezTo>
                    <a:pt x="67" y="72"/>
                    <a:pt x="67" y="72"/>
                    <a:pt x="67" y="72"/>
                  </a:cubicBezTo>
                  <a:cubicBezTo>
                    <a:pt x="77" y="56"/>
                    <a:pt x="77" y="56"/>
                    <a:pt x="77" y="56"/>
                  </a:cubicBezTo>
                  <a:cubicBezTo>
                    <a:pt x="81" y="50"/>
                    <a:pt x="81" y="50"/>
                    <a:pt x="81" y="50"/>
                  </a:cubicBezTo>
                  <a:cubicBezTo>
                    <a:pt x="81" y="50"/>
                    <a:pt x="81" y="50"/>
                    <a:pt x="82" y="51"/>
                  </a:cubicBezTo>
                  <a:cubicBezTo>
                    <a:pt x="83" y="51"/>
                    <a:pt x="83" y="52"/>
                    <a:pt x="84" y="52"/>
                  </a:cubicBezTo>
                  <a:cubicBezTo>
                    <a:pt x="86" y="53"/>
                    <a:pt x="87" y="54"/>
                    <a:pt x="87" y="54"/>
                  </a:cubicBezTo>
                  <a:cubicBezTo>
                    <a:pt x="87" y="54"/>
                    <a:pt x="91" y="57"/>
                    <a:pt x="95" y="59"/>
                  </a:cubicBezTo>
                  <a:cubicBezTo>
                    <a:pt x="96" y="60"/>
                    <a:pt x="98" y="62"/>
                    <a:pt x="100" y="63"/>
                  </a:cubicBezTo>
                  <a:cubicBezTo>
                    <a:pt x="101" y="64"/>
                    <a:pt x="102" y="64"/>
                    <a:pt x="102" y="64"/>
                  </a:cubicBezTo>
                  <a:cubicBezTo>
                    <a:pt x="108" y="69"/>
                    <a:pt x="108" y="69"/>
                    <a:pt x="108" y="69"/>
                  </a:cubicBezTo>
                  <a:cubicBezTo>
                    <a:pt x="103" y="75"/>
                    <a:pt x="103" y="75"/>
                    <a:pt x="103" y="75"/>
                  </a:cubicBezTo>
                  <a:cubicBezTo>
                    <a:pt x="97" y="83"/>
                    <a:pt x="97" y="83"/>
                    <a:pt x="97" y="83"/>
                  </a:cubicBezTo>
                  <a:cubicBezTo>
                    <a:pt x="91" y="79"/>
                    <a:pt x="91" y="79"/>
                    <a:pt x="91" y="79"/>
                  </a:cubicBezTo>
                  <a:cubicBezTo>
                    <a:pt x="98" y="70"/>
                    <a:pt x="98" y="70"/>
                    <a:pt x="98" y="70"/>
                  </a:cubicBezTo>
                  <a:cubicBezTo>
                    <a:pt x="98" y="70"/>
                    <a:pt x="97" y="70"/>
                    <a:pt x="95" y="69"/>
                  </a:cubicBezTo>
                  <a:cubicBezTo>
                    <a:pt x="94" y="68"/>
                    <a:pt x="92" y="66"/>
                    <a:pt x="90" y="65"/>
                  </a:cubicBezTo>
                  <a:cubicBezTo>
                    <a:pt x="87" y="63"/>
                    <a:pt x="83" y="60"/>
                    <a:pt x="83" y="60"/>
                  </a:cubicBezTo>
                  <a:cubicBezTo>
                    <a:pt x="73" y="76"/>
                    <a:pt x="73" y="76"/>
                    <a:pt x="73" y="76"/>
                  </a:cubicBezTo>
                  <a:cubicBezTo>
                    <a:pt x="73" y="76"/>
                    <a:pt x="75" y="77"/>
                    <a:pt x="77" y="79"/>
                  </a:cubicBezTo>
                  <a:cubicBezTo>
                    <a:pt x="79" y="80"/>
                    <a:pt x="80" y="81"/>
                    <a:pt x="82" y="82"/>
                  </a:cubicBezTo>
                  <a:cubicBezTo>
                    <a:pt x="84" y="83"/>
                    <a:pt x="86" y="85"/>
                    <a:pt x="87" y="86"/>
                  </a:cubicBezTo>
                  <a:cubicBezTo>
                    <a:pt x="91" y="89"/>
                    <a:pt x="94" y="91"/>
                    <a:pt x="97" y="93"/>
                  </a:cubicBezTo>
                  <a:cubicBezTo>
                    <a:pt x="100" y="95"/>
                    <a:pt x="101" y="96"/>
                    <a:pt x="101" y="96"/>
                  </a:cubicBezTo>
                  <a:cubicBezTo>
                    <a:pt x="122" y="69"/>
                    <a:pt x="122" y="69"/>
                    <a:pt x="122" y="69"/>
                  </a:cubicBezTo>
                  <a:cubicBezTo>
                    <a:pt x="122" y="69"/>
                    <a:pt x="122" y="69"/>
                    <a:pt x="121" y="68"/>
                  </a:cubicBezTo>
                  <a:cubicBezTo>
                    <a:pt x="119" y="67"/>
                    <a:pt x="118" y="66"/>
                    <a:pt x="116" y="64"/>
                  </a:cubicBezTo>
                  <a:cubicBezTo>
                    <a:pt x="114" y="63"/>
                    <a:pt x="111" y="61"/>
                    <a:pt x="109" y="59"/>
                  </a:cubicBezTo>
                  <a:cubicBezTo>
                    <a:pt x="108" y="58"/>
                    <a:pt x="106" y="57"/>
                    <a:pt x="105" y="56"/>
                  </a:cubicBezTo>
                  <a:cubicBezTo>
                    <a:pt x="104" y="56"/>
                    <a:pt x="104" y="55"/>
                    <a:pt x="103" y="55"/>
                  </a:cubicBezTo>
                  <a:cubicBezTo>
                    <a:pt x="102" y="54"/>
                    <a:pt x="101" y="54"/>
                    <a:pt x="101" y="54"/>
                  </a:cubicBezTo>
                  <a:cubicBezTo>
                    <a:pt x="98" y="52"/>
                    <a:pt x="95" y="50"/>
                    <a:pt x="93" y="48"/>
                  </a:cubicBezTo>
                  <a:cubicBezTo>
                    <a:pt x="90" y="46"/>
                    <a:pt x="88" y="45"/>
                    <a:pt x="85" y="43"/>
                  </a:cubicBezTo>
                  <a:cubicBezTo>
                    <a:pt x="81" y="41"/>
                    <a:pt x="78" y="39"/>
                    <a:pt x="78" y="39"/>
                  </a:cubicBezTo>
                  <a:cubicBezTo>
                    <a:pt x="60" y="68"/>
                    <a:pt x="60" y="68"/>
                    <a:pt x="60" y="68"/>
                  </a:cubicBezTo>
                  <a:cubicBezTo>
                    <a:pt x="56" y="74"/>
                    <a:pt x="56" y="74"/>
                    <a:pt x="56" y="74"/>
                  </a:cubicBezTo>
                  <a:cubicBezTo>
                    <a:pt x="51" y="71"/>
                    <a:pt x="51" y="71"/>
                    <a:pt x="51" y="71"/>
                  </a:cubicBezTo>
                  <a:cubicBezTo>
                    <a:pt x="51" y="71"/>
                    <a:pt x="48" y="69"/>
                    <a:pt x="44" y="67"/>
                  </a:cubicBezTo>
                  <a:cubicBezTo>
                    <a:pt x="42" y="66"/>
                    <a:pt x="39" y="64"/>
                    <a:pt x="37" y="63"/>
                  </a:cubicBezTo>
                  <a:cubicBezTo>
                    <a:pt x="34" y="61"/>
                    <a:pt x="31" y="60"/>
                    <a:pt x="29" y="58"/>
                  </a:cubicBezTo>
                  <a:cubicBezTo>
                    <a:pt x="26" y="57"/>
                    <a:pt x="23" y="55"/>
                    <a:pt x="21" y="54"/>
                  </a:cubicBezTo>
                  <a:cubicBezTo>
                    <a:pt x="18" y="53"/>
                    <a:pt x="15" y="52"/>
                    <a:pt x="13" y="51"/>
                  </a:cubicBezTo>
                  <a:cubicBezTo>
                    <a:pt x="9" y="49"/>
                    <a:pt x="6" y="47"/>
                    <a:pt x="6" y="47"/>
                  </a:cubicBezTo>
                  <a:cubicBezTo>
                    <a:pt x="0" y="45"/>
                    <a:pt x="0" y="45"/>
                    <a:pt x="0" y="45"/>
                  </a:cubicBezTo>
                  <a:cubicBezTo>
                    <a:pt x="3" y="38"/>
                    <a:pt x="3" y="38"/>
                    <a:pt x="3" y="38"/>
                  </a:cubicBezTo>
                  <a:cubicBezTo>
                    <a:pt x="16" y="7"/>
                    <a:pt x="16" y="7"/>
                    <a:pt x="16" y="7"/>
                  </a:cubicBezTo>
                  <a:lnTo>
                    <a:pt x="19" y="0"/>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7"/>
            <p:cNvSpPr/>
            <p:nvPr/>
          </p:nvSpPr>
          <p:spPr bwMode="auto">
            <a:xfrm>
              <a:off x="5380038" y="-1198563"/>
              <a:ext cx="296863" cy="304800"/>
            </a:xfrm>
            <a:custGeom>
              <a:avLst/>
              <a:gdLst>
                <a:gd name="T0" fmla="*/ 34 w 122"/>
                <a:gd name="T1" fmla="*/ 3 h 125"/>
                <a:gd name="T2" fmla="*/ 37 w 122"/>
                <a:gd name="T3" fmla="*/ 5 h 125"/>
                <a:gd name="T4" fmla="*/ 46 w 122"/>
                <a:gd name="T5" fmla="*/ 13 h 125"/>
                <a:gd name="T6" fmla="*/ 51 w 122"/>
                <a:gd name="T7" fmla="*/ 18 h 125"/>
                <a:gd name="T8" fmla="*/ 65 w 122"/>
                <a:gd name="T9" fmla="*/ 30 h 125"/>
                <a:gd name="T10" fmla="*/ 71 w 122"/>
                <a:gd name="T11" fmla="*/ 36 h 125"/>
                <a:gd name="T12" fmla="*/ 53 w 122"/>
                <a:gd name="T13" fmla="*/ 55 h 125"/>
                <a:gd name="T14" fmla="*/ 43 w 122"/>
                <a:gd name="T15" fmla="*/ 55 h 125"/>
                <a:gd name="T16" fmla="*/ 36 w 122"/>
                <a:gd name="T17" fmla="*/ 49 h 125"/>
                <a:gd name="T18" fmla="*/ 27 w 122"/>
                <a:gd name="T19" fmla="*/ 41 h 125"/>
                <a:gd name="T20" fmla="*/ 25 w 122"/>
                <a:gd name="T21" fmla="*/ 39 h 125"/>
                <a:gd name="T22" fmla="*/ 37 w 122"/>
                <a:gd name="T23" fmla="*/ 25 h 125"/>
                <a:gd name="T24" fmla="*/ 39 w 122"/>
                <a:gd name="T25" fmla="*/ 27 h 125"/>
                <a:gd name="T26" fmla="*/ 35 w 122"/>
                <a:gd name="T27" fmla="*/ 38 h 125"/>
                <a:gd name="T28" fmla="*/ 46 w 122"/>
                <a:gd name="T29" fmla="*/ 48 h 125"/>
                <a:gd name="T30" fmla="*/ 61 w 122"/>
                <a:gd name="T31" fmla="*/ 36 h 125"/>
                <a:gd name="T32" fmla="*/ 56 w 122"/>
                <a:gd name="T33" fmla="*/ 32 h 125"/>
                <a:gd name="T34" fmla="*/ 44 w 122"/>
                <a:gd name="T35" fmla="*/ 21 h 125"/>
                <a:gd name="T36" fmla="*/ 37 w 122"/>
                <a:gd name="T37" fmla="*/ 15 h 125"/>
                <a:gd name="T38" fmla="*/ 10 w 122"/>
                <a:gd name="T39" fmla="*/ 37 h 125"/>
                <a:gd name="T40" fmla="*/ 23 w 122"/>
                <a:gd name="T41" fmla="*/ 48 h 125"/>
                <a:gd name="T42" fmla="*/ 42 w 122"/>
                <a:gd name="T43" fmla="*/ 66 h 125"/>
                <a:gd name="T44" fmla="*/ 48 w 122"/>
                <a:gd name="T45" fmla="*/ 72 h 125"/>
                <a:gd name="T46" fmla="*/ 78 w 122"/>
                <a:gd name="T47" fmla="*/ 43 h 125"/>
                <a:gd name="T48" fmla="*/ 89 w 122"/>
                <a:gd name="T49" fmla="*/ 55 h 125"/>
                <a:gd name="T50" fmla="*/ 113 w 122"/>
                <a:gd name="T51" fmla="*/ 83 h 125"/>
                <a:gd name="T52" fmla="*/ 122 w 122"/>
                <a:gd name="T53" fmla="*/ 96 h 125"/>
                <a:gd name="T54" fmla="*/ 89 w 122"/>
                <a:gd name="T55" fmla="*/ 121 h 125"/>
                <a:gd name="T56" fmla="*/ 79 w 122"/>
                <a:gd name="T57" fmla="*/ 119 h 125"/>
                <a:gd name="T58" fmla="*/ 74 w 122"/>
                <a:gd name="T59" fmla="*/ 113 h 125"/>
                <a:gd name="T60" fmla="*/ 68 w 122"/>
                <a:gd name="T61" fmla="*/ 106 h 125"/>
                <a:gd name="T62" fmla="*/ 61 w 122"/>
                <a:gd name="T63" fmla="*/ 97 h 125"/>
                <a:gd name="T64" fmla="*/ 53 w 122"/>
                <a:gd name="T65" fmla="*/ 87 h 125"/>
                <a:gd name="T66" fmla="*/ 72 w 122"/>
                <a:gd name="T67" fmla="*/ 70 h 125"/>
                <a:gd name="T68" fmla="*/ 82 w 122"/>
                <a:gd name="T69" fmla="*/ 71 h 125"/>
                <a:gd name="T70" fmla="*/ 92 w 122"/>
                <a:gd name="T71" fmla="*/ 82 h 125"/>
                <a:gd name="T72" fmla="*/ 98 w 122"/>
                <a:gd name="T73" fmla="*/ 90 h 125"/>
                <a:gd name="T74" fmla="*/ 84 w 122"/>
                <a:gd name="T75" fmla="*/ 101 h 125"/>
                <a:gd name="T76" fmla="*/ 88 w 122"/>
                <a:gd name="T77" fmla="*/ 89 h 125"/>
                <a:gd name="T78" fmla="*/ 82 w 122"/>
                <a:gd name="T79" fmla="*/ 82 h 125"/>
                <a:gd name="T80" fmla="*/ 63 w 122"/>
                <a:gd name="T81" fmla="*/ 88 h 125"/>
                <a:gd name="T82" fmla="*/ 70 w 122"/>
                <a:gd name="T83" fmla="*/ 96 h 125"/>
                <a:gd name="T84" fmla="*/ 78 w 122"/>
                <a:gd name="T85" fmla="*/ 106 h 125"/>
                <a:gd name="T86" fmla="*/ 81 w 122"/>
                <a:gd name="T87" fmla="*/ 111 h 125"/>
                <a:gd name="T88" fmla="*/ 112 w 122"/>
                <a:gd name="T89" fmla="*/ 94 h 125"/>
                <a:gd name="T90" fmla="*/ 95 w 122"/>
                <a:gd name="T91" fmla="*/ 73 h 125"/>
                <a:gd name="T92" fmla="*/ 77 w 122"/>
                <a:gd name="T93" fmla="*/ 53 h 125"/>
                <a:gd name="T94" fmla="*/ 47 w 122"/>
                <a:gd name="T95" fmla="*/ 82 h 125"/>
                <a:gd name="T96" fmla="*/ 41 w 122"/>
                <a:gd name="T97" fmla="*/ 75 h 125"/>
                <a:gd name="T98" fmla="*/ 25 w 122"/>
                <a:gd name="T99" fmla="*/ 59 h 125"/>
                <a:gd name="T100" fmla="*/ 12 w 122"/>
                <a:gd name="T101" fmla="*/ 48 h 125"/>
                <a:gd name="T102" fmla="*/ 5 w 122"/>
                <a:gd name="T103" fmla="*/ 42 h 125"/>
                <a:gd name="T104" fmla="*/ 0 w 122"/>
                <a:gd name="T105" fmla="*/ 38 h 125"/>
                <a:gd name="T106" fmla="*/ 26 w 122"/>
                <a:gd name="T107" fmla="*/ 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2" h="125">
                  <a:moveTo>
                    <a:pt x="31" y="0"/>
                  </a:moveTo>
                  <a:cubicBezTo>
                    <a:pt x="31" y="0"/>
                    <a:pt x="32" y="2"/>
                    <a:pt x="34" y="3"/>
                  </a:cubicBezTo>
                  <a:cubicBezTo>
                    <a:pt x="35" y="3"/>
                    <a:pt x="35" y="4"/>
                    <a:pt x="36" y="4"/>
                  </a:cubicBezTo>
                  <a:cubicBezTo>
                    <a:pt x="36" y="5"/>
                    <a:pt x="37" y="5"/>
                    <a:pt x="37" y="5"/>
                  </a:cubicBezTo>
                  <a:cubicBezTo>
                    <a:pt x="37" y="5"/>
                    <a:pt x="39" y="7"/>
                    <a:pt x="41" y="9"/>
                  </a:cubicBezTo>
                  <a:cubicBezTo>
                    <a:pt x="43" y="10"/>
                    <a:pt x="44" y="12"/>
                    <a:pt x="46" y="13"/>
                  </a:cubicBezTo>
                  <a:cubicBezTo>
                    <a:pt x="47" y="14"/>
                    <a:pt x="48" y="15"/>
                    <a:pt x="49" y="15"/>
                  </a:cubicBezTo>
                  <a:cubicBezTo>
                    <a:pt x="50" y="16"/>
                    <a:pt x="51" y="17"/>
                    <a:pt x="51" y="18"/>
                  </a:cubicBezTo>
                  <a:cubicBezTo>
                    <a:pt x="55" y="21"/>
                    <a:pt x="59" y="24"/>
                    <a:pt x="61" y="27"/>
                  </a:cubicBezTo>
                  <a:cubicBezTo>
                    <a:pt x="63" y="28"/>
                    <a:pt x="64" y="29"/>
                    <a:pt x="65" y="30"/>
                  </a:cubicBezTo>
                  <a:cubicBezTo>
                    <a:pt x="65" y="31"/>
                    <a:pt x="66" y="31"/>
                    <a:pt x="66" y="31"/>
                  </a:cubicBezTo>
                  <a:cubicBezTo>
                    <a:pt x="71" y="36"/>
                    <a:pt x="71" y="36"/>
                    <a:pt x="71" y="36"/>
                  </a:cubicBezTo>
                  <a:cubicBezTo>
                    <a:pt x="66" y="42"/>
                    <a:pt x="66" y="42"/>
                    <a:pt x="66" y="42"/>
                  </a:cubicBezTo>
                  <a:cubicBezTo>
                    <a:pt x="53" y="55"/>
                    <a:pt x="53" y="55"/>
                    <a:pt x="53" y="55"/>
                  </a:cubicBezTo>
                  <a:cubicBezTo>
                    <a:pt x="48" y="60"/>
                    <a:pt x="48" y="60"/>
                    <a:pt x="48" y="60"/>
                  </a:cubicBezTo>
                  <a:cubicBezTo>
                    <a:pt x="43" y="55"/>
                    <a:pt x="43" y="55"/>
                    <a:pt x="43" y="55"/>
                  </a:cubicBezTo>
                  <a:cubicBezTo>
                    <a:pt x="43" y="55"/>
                    <a:pt x="42" y="54"/>
                    <a:pt x="41" y="53"/>
                  </a:cubicBezTo>
                  <a:cubicBezTo>
                    <a:pt x="39" y="52"/>
                    <a:pt x="38" y="51"/>
                    <a:pt x="36" y="49"/>
                  </a:cubicBezTo>
                  <a:cubicBezTo>
                    <a:pt x="33" y="46"/>
                    <a:pt x="30" y="43"/>
                    <a:pt x="30" y="43"/>
                  </a:cubicBezTo>
                  <a:cubicBezTo>
                    <a:pt x="30" y="43"/>
                    <a:pt x="29" y="42"/>
                    <a:pt x="27" y="41"/>
                  </a:cubicBezTo>
                  <a:cubicBezTo>
                    <a:pt x="27" y="40"/>
                    <a:pt x="26" y="40"/>
                    <a:pt x="26" y="39"/>
                  </a:cubicBezTo>
                  <a:cubicBezTo>
                    <a:pt x="25" y="39"/>
                    <a:pt x="25" y="39"/>
                    <a:pt x="25" y="39"/>
                  </a:cubicBezTo>
                  <a:cubicBezTo>
                    <a:pt x="29" y="33"/>
                    <a:pt x="29" y="33"/>
                    <a:pt x="29" y="33"/>
                  </a:cubicBezTo>
                  <a:cubicBezTo>
                    <a:pt x="37" y="25"/>
                    <a:pt x="37" y="25"/>
                    <a:pt x="37" y="25"/>
                  </a:cubicBezTo>
                  <a:cubicBezTo>
                    <a:pt x="37" y="25"/>
                    <a:pt x="37" y="25"/>
                    <a:pt x="37" y="26"/>
                  </a:cubicBezTo>
                  <a:cubicBezTo>
                    <a:pt x="38" y="26"/>
                    <a:pt x="39" y="27"/>
                    <a:pt x="39" y="27"/>
                  </a:cubicBezTo>
                  <a:cubicBezTo>
                    <a:pt x="41" y="29"/>
                    <a:pt x="42" y="30"/>
                    <a:pt x="42" y="30"/>
                  </a:cubicBezTo>
                  <a:cubicBezTo>
                    <a:pt x="35" y="38"/>
                    <a:pt x="35" y="38"/>
                    <a:pt x="35" y="38"/>
                  </a:cubicBezTo>
                  <a:cubicBezTo>
                    <a:pt x="35" y="38"/>
                    <a:pt x="38" y="41"/>
                    <a:pt x="41" y="44"/>
                  </a:cubicBezTo>
                  <a:cubicBezTo>
                    <a:pt x="43" y="45"/>
                    <a:pt x="45" y="47"/>
                    <a:pt x="46" y="48"/>
                  </a:cubicBezTo>
                  <a:cubicBezTo>
                    <a:pt x="47" y="49"/>
                    <a:pt x="48" y="50"/>
                    <a:pt x="48" y="50"/>
                  </a:cubicBezTo>
                  <a:cubicBezTo>
                    <a:pt x="61" y="36"/>
                    <a:pt x="61" y="36"/>
                    <a:pt x="61" y="36"/>
                  </a:cubicBezTo>
                  <a:cubicBezTo>
                    <a:pt x="61" y="36"/>
                    <a:pt x="60" y="36"/>
                    <a:pt x="59" y="35"/>
                  </a:cubicBezTo>
                  <a:cubicBezTo>
                    <a:pt x="59" y="34"/>
                    <a:pt x="58" y="33"/>
                    <a:pt x="56" y="32"/>
                  </a:cubicBezTo>
                  <a:cubicBezTo>
                    <a:pt x="54" y="30"/>
                    <a:pt x="50" y="26"/>
                    <a:pt x="47" y="23"/>
                  </a:cubicBezTo>
                  <a:cubicBezTo>
                    <a:pt x="46" y="22"/>
                    <a:pt x="45" y="22"/>
                    <a:pt x="44" y="21"/>
                  </a:cubicBezTo>
                  <a:cubicBezTo>
                    <a:pt x="43" y="20"/>
                    <a:pt x="42" y="19"/>
                    <a:pt x="41" y="19"/>
                  </a:cubicBezTo>
                  <a:cubicBezTo>
                    <a:pt x="40" y="17"/>
                    <a:pt x="38" y="16"/>
                    <a:pt x="37" y="15"/>
                  </a:cubicBezTo>
                  <a:cubicBezTo>
                    <a:pt x="34" y="12"/>
                    <a:pt x="32" y="11"/>
                    <a:pt x="32" y="11"/>
                  </a:cubicBezTo>
                  <a:cubicBezTo>
                    <a:pt x="10" y="37"/>
                    <a:pt x="10" y="37"/>
                    <a:pt x="10" y="37"/>
                  </a:cubicBezTo>
                  <a:cubicBezTo>
                    <a:pt x="10" y="37"/>
                    <a:pt x="13" y="39"/>
                    <a:pt x="16" y="42"/>
                  </a:cubicBezTo>
                  <a:cubicBezTo>
                    <a:pt x="18" y="44"/>
                    <a:pt x="20" y="46"/>
                    <a:pt x="23" y="48"/>
                  </a:cubicBezTo>
                  <a:cubicBezTo>
                    <a:pt x="25" y="50"/>
                    <a:pt x="27" y="52"/>
                    <a:pt x="29" y="54"/>
                  </a:cubicBezTo>
                  <a:cubicBezTo>
                    <a:pt x="34" y="58"/>
                    <a:pt x="39" y="63"/>
                    <a:pt x="42" y="66"/>
                  </a:cubicBezTo>
                  <a:cubicBezTo>
                    <a:pt x="44" y="68"/>
                    <a:pt x="45" y="69"/>
                    <a:pt x="46" y="70"/>
                  </a:cubicBezTo>
                  <a:cubicBezTo>
                    <a:pt x="47" y="71"/>
                    <a:pt x="48" y="72"/>
                    <a:pt x="48" y="72"/>
                  </a:cubicBezTo>
                  <a:cubicBezTo>
                    <a:pt x="72" y="48"/>
                    <a:pt x="72" y="48"/>
                    <a:pt x="72" y="48"/>
                  </a:cubicBezTo>
                  <a:cubicBezTo>
                    <a:pt x="78" y="43"/>
                    <a:pt x="78" y="43"/>
                    <a:pt x="78" y="43"/>
                  </a:cubicBezTo>
                  <a:cubicBezTo>
                    <a:pt x="83" y="48"/>
                    <a:pt x="83" y="48"/>
                    <a:pt x="83" y="48"/>
                  </a:cubicBezTo>
                  <a:cubicBezTo>
                    <a:pt x="83" y="48"/>
                    <a:pt x="85" y="51"/>
                    <a:pt x="89" y="55"/>
                  </a:cubicBezTo>
                  <a:cubicBezTo>
                    <a:pt x="92" y="58"/>
                    <a:pt x="96" y="64"/>
                    <a:pt x="101" y="69"/>
                  </a:cubicBezTo>
                  <a:cubicBezTo>
                    <a:pt x="105" y="74"/>
                    <a:pt x="110" y="79"/>
                    <a:pt x="113" y="83"/>
                  </a:cubicBezTo>
                  <a:cubicBezTo>
                    <a:pt x="116" y="87"/>
                    <a:pt x="118" y="90"/>
                    <a:pt x="118" y="90"/>
                  </a:cubicBezTo>
                  <a:cubicBezTo>
                    <a:pt x="122" y="96"/>
                    <a:pt x="122" y="96"/>
                    <a:pt x="122" y="96"/>
                  </a:cubicBezTo>
                  <a:cubicBezTo>
                    <a:pt x="117" y="100"/>
                    <a:pt x="117" y="100"/>
                    <a:pt x="117" y="100"/>
                  </a:cubicBezTo>
                  <a:cubicBezTo>
                    <a:pt x="89" y="121"/>
                    <a:pt x="89" y="121"/>
                    <a:pt x="89" y="121"/>
                  </a:cubicBezTo>
                  <a:cubicBezTo>
                    <a:pt x="83" y="125"/>
                    <a:pt x="83" y="125"/>
                    <a:pt x="83" y="125"/>
                  </a:cubicBezTo>
                  <a:cubicBezTo>
                    <a:pt x="79" y="119"/>
                    <a:pt x="79" y="119"/>
                    <a:pt x="79" y="119"/>
                  </a:cubicBezTo>
                  <a:cubicBezTo>
                    <a:pt x="79" y="119"/>
                    <a:pt x="78" y="118"/>
                    <a:pt x="76" y="115"/>
                  </a:cubicBezTo>
                  <a:cubicBezTo>
                    <a:pt x="75" y="114"/>
                    <a:pt x="75" y="114"/>
                    <a:pt x="74" y="113"/>
                  </a:cubicBezTo>
                  <a:cubicBezTo>
                    <a:pt x="74" y="112"/>
                    <a:pt x="73" y="112"/>
                    <a:pt x="72" y="111"/>
                  </a:cubicBezTo>
                  <a:cubicBezTo>
                    <a:pt x="71" y="109"/>
                    <a:pt x="70" y="107"/>
                    <a:pt x="68" y="106"/>
                  </a:cubicBezTo>
                  <a:cubicBezTo>
                    <a:pt x="67" y="104"/>
                    <a:pt x="66" y="102"/>
                    <a:pt x="64" y="101"/>
                  </a:cubicBezTo>
                  <a:cubicBezTo>
                    <a:pt x="63" y="99"/>
                    <a:pt x="62" y="98"/>
                    <a:pt x="61" y="97"/>
                  </a:cubicBezTo>
                  <a:cubicBezTo>
                    <a:pt x="58" y="94"/>
                    <a:pt x="57" y="93"/>
                    <a:pt x="57" y="93"/>
                  </a:cubicBezTo>
                  <a:cubicBezTo>
                    <a:pt x="53" y="87"/>
                    <a:pt x="53" y="87"/>
                    <a:pt x="53" y="87"/>
                  </a:cubicBezTo>
                  <a:cubicBezTo>
                    <a:pt x="58" y="83"/>
                    <a:pt x="58" y="83"/>
                    <a:pt x="58" y="83"/>
                  </a:cubicBezTo>
                  <a:cubicBezTo>
                    <a:pt x="72" y="70"/>
                    <a:pt x="72" y="70"/>
                    <a:pt x="72" y="70"/>
                  </a:cubicBezTo>
                  <a:cubicBezTo>
                    <a:pt x="77" y="65"/>
                    <a:pt x="77" y="65"/>
                    <a:pt x="77" y="65"/>
                  </a:cubicBezTo>
                  <a:cubicBezTo>
                    <a:pt x="82" y="71"/>
                    <a:pt x="82" y="71"/>
                    <a:pt x="82" y="71"/>
                  </a:cubicBezTo>
                  <a:cubicBezTo>
                    <a:pt x="82" y="71"/>
                    <a:pt x="85" y="74"/>
                    <a:pt x="88" y="77"/>
                  </a:cubicBezTo>
                  <a:cubicBezTo>
                    <a:pt x="89" y="79"/>
                    <a:pt x="91" y="81"/>
                    <a:pt x="92" y="82"/>
                  </a:cubicBezTo>
                  <a:cubicBezTo>
                    <a:pt x="93" y="83"/>
                    <a:pt x="94" y="84"/>
                    <a:pt x="94" y="84"/>
                  </a:cubicBezTo>
                  <a:cubicBezTo>
                    <a:pt x="98" y="90"/>
                    <a:pt x="98" y="90"/>
                    <a:pt x="98" y="90"/>
                  </a:cubicBezTo>
                  <a:cubicBezTo>
                    <a:pt x="93" y="94"/>
                    <a:pt x="93" y="94"/>
                    <a:pt x="93" y="94"/>
                  </a:cubicBezTo>
                  <a:cubicBezTo>
                    <a:pt x="84" y="101"/>
                    <a:pt x="84" y="101"/>
                    <a:pt x="84" y="101"/>
                  </a:cubicBezTo>
                  <a:cubicBezTo>
                    <a:pt x="80" y="96"/>
                    <a:pt x="80" y="96"/>
                    <a:pt x="80" y="96"/>
                  </a:cubicBezTo>
                  <a:cubicBezTo>
                    <a:pt x="88" y="89"/>
                    <a:pt x="88" y="89"/>
                    <a:pt x="88" y="89"/>
                  </a:cubicBezTo>
                  <a:cubicBezTo>
                    <a:pt x="88" y="89"/>
                    <a:pt x="87" y="88"/>
                    <a:pt x="86" y="87"/>
                  </a:cubicBezTo>
                  <a:cubicBezTo>
                    <a:pt x="85" y="85"/>
                    <a:pt x="84" y="84"/>
                    <a:pt x="82" y="82"/>
                  </a:cubicBezTo>
                  <a:cubicBezTo>
                    <a:pt x="80" y="79"/>
                    <a:pt x="77" y="75"/>
                    <a:pt x="77" y="75"/>
                  </a:cubicBezTo>
                  <a:cubicBezTo>
                    <a:pt x="63" y="88"/>
                    <a:pt x="63" y="88"/>
                    <a:pt x="63" y="88"/>
                  </a:cubicBezTo>
                  <a:cubicBezTo>
                    <a:pt x="63" y="88"/>
                    <a:pt x="64" y="89"/>
                    <a:pt x="66" y="92"/>
                  </a:cubicBezTo>
                  <a:cubicBezTo>
                    <a:pt x="67" y="93"/>
                    <a:pt x="69" y="95"/>
                    <a:pt x="70" y="96"/>
                  </a:cubicBezTo>
                  <a:cubicBezTo>
                    <a:pt x="71" y="98"/>
                    <a:pt x="73" y="99"/>
                    <a:pt x="74" y="101"/>
                  </a:cubicBezTo>
                  <a:cubicBezTo>
                    <a:pt x="75" y="103"/>
                    <a:pt x="77" y="105"/>
                    <a:pt x="78" y="106"/>
                  </a:cubicBezTo>
                  <a:cubicBezTo>
                    <a:pt x="79" y="107"/>
                    <a:pt x="79" y="108"/>
                    <a:pt x="80" y="109"/>
                  </a:cubicBezTo>
                  <a:cubicBezTo>
                    <a:pt x="80" y="109"/>
                    <a:pt x="81" y="110"/>
                    <a:pt x="81" y="111"/>
                  </a:cubicBezTo>
                  <a:cubicBezTo>
                    <a:pt x="83" y="113"/>
                    <a:pt x="85" y="115"/>
                    <a:pt x="85" y="115"/>
                  </a:cubicBezTo>
                  <a:cubicBezTo>
                    <a:pt x="112" y="94"/>
                    <a:pt x="112" y="94"/>
                    <a:pt x="112" y="94"/>
                  </a:cubicBezTo>
                  <a:cubicBezTo>
                    <a:pt x="112" y="94"/>
                    <a:pt x="110" y="92"/>
                    <a:pt x="107" y="88"/>
                  </a:cubicBezTo>
                  <a:cubicBezTo>
                    <a:pt x="104" y="84"/>
                    <a:pt x="100" y="79"/>
                    <a:pt x="95" y="73"/>
                  </a:cubicBezTo>
                  <a:cubicBezTo>
                    <a:pt x="91" y="68"/>
                    <a:pt x="87" y="63"/>
                    <a:pt x="83" y="59"/>
                  </a:cubicBezTo>
                  <a:cubicBezTo>
                    <a:pt x="80" y="56"/>
                    <a:pt x="77" y="53"/>
                    <a:pt x="77" y="53"/>
                  </a:cubicBezTo>
                  <a:cubicBezTo>
                    <a:pt x="53" y="77"/>
                    <a:pt x="53" y="77"/>
                    <a:pt x="53" y="77"/>
                  </a:cubicBezTo>
                  <a:cubicBezTo>
                    <a:pt x="47" y="82"/>
                    <a:pt x="47" y="82"/>
                    <a:pt x="47" y="82"/>
                  </a:cubicBezTo>
                  <a:cubicBezTo>
                    <a:pt x="43" y="77"/>
                    <a:pt x="43" y="77"/>
                    <a:pt x="43" y="77"/>
                  </a:cubicBezTo>
                  <a:cubicBezTo>
                    <a:pt x="43" y="77"/>
                    <a:pt x="42" y="76"/>
                    <a:pt x="41" y="75"/>
                  </a:cubicBezTo>
                  <a:cubicBezTo>
                    <a:pt x="40" y="74"/>
                    <a:pt x="39" y="73"/>
                    <a:pt x="37" y="71"/>
                  </a:cubicBezTo>
                  <a:cubicBezTo>
                    <a:pt x="34" y="68"/>
                    <a:pt x="29" y="64"/>
                    <a:pt x="25" y="59"/>
                  </a:cubicBezTo>
                  <a:cubicBezTo>
                    <a:pt x="22" y="57"/>
                    <a:pt x="20" y="55"/>
                    <a:pt x="18" y="53"/>
                  </a:cubicBezTo>
                  <a:cubicBezTo>
                    <a:pt x="16" y="51"/>
                    <a:pt x="13" y="49"/>
                    <a:pt x="12" y="48"/>
                  </a:cubicBezTo>
                  <a:cubicBezTo>
                    <a:pt x="8" y="45"/>
                    <a:pt x="6" y="43"/>
                    <a:pt x="6" y="43"/>
                  </a:cubicBezTo>
                  <a:cubicBezTo>
                    <a:pt x="6" y="43"/>
                    <a:pt x="5" y="42"/>
                    <a:pt x="5" y="42"/>
                  </a:cubicBezTo>
                  <a:cubicBezTo>
                    <a:pt x="4" y="42"/>
                    <a:pt x="4" y="41"/>
                    <a:pt x="3" y="41"/>
                  </a:cubicBezTo>
                  <a:cubicBezTo>
                    <a:pt x="2" y="40"/>
                    <a:pt x="0" y="38"/>
                    <a:pt x="0" y="38"/>
                  </a:cubicBezTo>
                  <a:cubicBezTo>
                    <a:pt x="5" y="33"/>
                    <a:pt x="5" y="33"/>
                    <a:pt x="5" y="33"/>
                  </a:cubicBezTo>
                  <a:cubicBezTo>
                    <a:pt x="26" y="6"/>
                    <a:pt x="26" y="6"/>
                    <a:pt x="26" y="6"/>
                  </a:cubicBezTo>
                  <a:lnTo>
                    <a:pt x="31" y="0"/>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8"/>
            <p:cNvSpPr/>
            <p:nvPr/>
          </p:nvSpPr>
          <p:spPr bwMode="auto">
            <a:xfrm>
              <a:off x="5581650" y="-963613"/>
              <a:ext cx="250825" cy="325438"/>
            </a:xfrm>
            <a:custGeom>
              <a:avLst/>
              <a:gdLst>
                <a:gd name="T0" fmla="*/ 42 w 103"/>
                <a:gd name="T1" fmla="*/ 3 h 134"/>
                <a:gd name="T2" fmla="*/ 47 w 103"/>
                <a:gd name="T3" fmla="*/ 11 h 134"/>
                <a:gd name="T4" fmla="*/ 55 w 103"/>
                <a:gd name="T5" fmla="*/ 22 h 134"/>
                <a:gd name="T6" fmla="*/ 65 w 103"/>
                <a:gd name="T7" fmla="*/ 39 h 134"/>
                <a:gd name="T8" fmla="*/ 63 w 103"/>
                <a:gd name="T9" fmla="*/ 49 h 134"/>
                <a:gd name="T10" fmla="*/ 40 w 103"/>
                <a:gd name="T11" fmla="*/ 62 h 134"/>
                <a:gd name="T12" fmla="*/ 35 w 103"/>
                <a:gd name="T13" fmla="*/ 54 h 134"/>
                <a:gd name="T14" fmla="*/ 27 w 103"/>
                <a:gd name="T15" fmla="*/ 41 h 134"/>
                <a:gd name="T16" fmla="*/ 30 w 103"/>
                <a:gd name="T17" fmla="*/ 31 h 134"/>
                <a:gd name="T18" fmla="*/ 43 w 103"/>
                <a:gd name="T19" fmla="*/ 31 h 134"/>
                <a:gd name="T20" fmla="*/ 38 w 103"/>
                <a:gd name="T21" fmla="*/ 45 h 134"/>
                <a:gd name="T22" fmla="*/ 43 w 103"/>
                <a:gd name="T23" fmla="*/ 52 h 134"/>
                <a:gd name="T24" fmla="*/ 56 w 103"/>
                <a:gd name="T25" fmla="*/ 37 h 134"/>
                <a:gd name="T26" fmla="*/ 45 w 103"/>
                <a:gd name="T27" fmla="*/ 20 h 134"/>
                <a:gd name="T28" fmla="*/ 38 w 103"/>
                <a:gd name="T29" fmla="*/ 10 h 134"/>
                <a:gd name="T30" fmla="*/ 15 w 103"/>
                <a:gd name="T31" fmla="*/ 37 h 134"/>
                <a:gd name="T32" fmla="*/ 19 w 103"/>
                <a:gd name="T33" fmla="*/ 44 h 134"/>
                <a:gd name="T34" fmla="*/ 29 w 103"/>
                <a:gd name="T35" fmla="*/ 59 h 134"/>
                <a:gd name="T36" fmla="*/ 35 w 103"/>
                <a:gd name="T37" fmla="*/ 69 h 134"/>
                <a:gd name="T38" fmla="*/ 37 w 103"/>
                <a:gd name="T39" fmla="*/ 73 h 134"/>
                <a:gd name="T40" fmla="*/ 74 w 103"/>
                <a:gd name="T41" fmla="*/ 53 h 134"/>
                <a:gd name="T42" fmla="*/ 78 w 103"/>
                <a:gd name="T43" fmla="*/ 62 h 134"/>
                <a:gd name="T44" fmla="*/ 85 w 103"/>
                <a:gd name="T45" fmla="*/ 75 h 134"/>
                <a:gd name="T46" fmla="*/ 88 w 103"/>
                <a:gd name="T47" fmla="*/ 82 h 134"/>
                <a:gd name="T48" fmla="*/ 93 w 103"/>
                <a:gd name="T49" fmla="*/ 93 h 134"/>
                <a:gd name="T50" fmla="*/ 100 w 103"/>
                <a:gd name="T51" fmla="*/ 109 h 134"/>
                <a:gd name="T52" fmla="*/ 96 w 103"/>
                <a:gd name="T53" fmla="*/ 119 h 134"/>
                <a:gd name="T54" fmla="*/ 57 w 103"/>
                <a:gd name="T55" fmla="*/ 134 h 134"/>
                <a:gd name="T56" fmla="*/ 53 w 103"/>
                <a:gd name="T57" fmla="*/ 123 h 134"/>
                <a:gd name="T58" fmla="*/ 48 w 103"/>
                <a:gd name="T59" fmla="*/ 112 h 134"/>
                <a:gd name="T60" fmla="*/ 43 w 103"/>
                <a:gd name="T61" fmla="*/ 101 h 134"/>
                <a:gd name="T62" fmla="*/ 38 w 103"/>
                <a:gd name="T63" fmla="*/ 90 h 134"/>
                <a:gd name="T64" fmla="*/ 61 w 103"/>
                <a:gd name="T65" fmla="*/ 78 h 134"/>
                <a:gd name="T66" fmla="*/ 71 w 103"/>
                <a:gd name="T67" fmla="*/ 81 h 134"/>
                <a:gd name="T68" fmla="*/ 75 w 103"/>
                <a:gd name="T69" fmla="*/ 89 h 134"/>
                <a:gd name="T70" fmla="*/ 81 w 103"/>
                <a:gd name="T71" fmla="*/ 104 h 134"/>
                <a:gd name="T72" fmla="*/ 65 w 103"/>
                <a:gd name="T73" fmla="*/ 111 h 134"/>
                <a:gd name="T74" fmla="*/ 72 w 103"/>
                <a:gd name="T75" fmla="*/ 100 h 134"/>
                <a:gd name="T76" fmla="*/ 65 w 103"/>
                <a:gd name="T77" fmla="*/ 87 h 134"/>
                <a:gd name="T78" fmla="*/ 47 w 103"/>
                <a:gd name="T79" fmla="*/ 93 h 134"/>
                <a:gd name="T80" fmla="*/ 52 w 103"/>
                <a:gd name="T81" fmla="*/ 103 h 134"/>
                <a:gd name="T82" fmla="*/ 57 w 103"/>
                <a:gd name="T83" fmla="*/ 114 h 134"/>
                <a:gd name="T84" fmla="*/ 62 w 103"/>
                <a:gd name="T85" fmla="*/ 125 h 134"/>
                <a:gd name="T86" fmla="*/ 90 w 103"/>
                <a:gd name="T87" fmla="*/ 104 h 134"/>
                <a:gd name="T88" fmla="*/ 83 w 103"/>
                <a:gd name="T89" fmla="*/ 87 h 134"/>
                <a:gd name="T90" fmla="*/ 81 w 103"/>
                <a:gd name="T91" fmla="*/ 83 h 134"/>
                <a:gd name="T92" fmla="*/ 75 w 103"/>
                <a:gd name="T93" fmla="*/ 71 h 134"/>
                <a:gd name="T94" fmla="*/ 71 w 103"/>
                <a:gd name="T95" fmla="*/ 63 h 134"/>
                <a:gd name="T96" fmla="*/ 34 w 103"/>
                <a:gd name="T97" fmla="*/ 83 h 134"/>
                <a:gd name="T98" fmla="*/ 30 w 103"/>
                <a:gd name="T99" fmla="*/ 75 h 134"/>
                <a:gd name="T100" fmla="*/ 27 w 103"/>
                <a:gd name="T101" fmla="*/ 70 h 134"/>
                <a:gd name="T102" fmla="*/ 18 w 103"/>
                <a:gd name="T103" fmla="*/ 55 h 134"/>
                <a:gd name="T104" fmla="*/ 11 w 103"/>
                <a:gd name="T105" fmla="*/ 44 h 134"/>
                <a:gd name="T106" fmla="*/ 4 w 103"/>
                <a:gd name="T107" fmla="*/ 34 h 134"/>
                <a:gd name="T108" fmla="*/ 0 w 103"/>
                <a:gd name="T109" fmla="*/ 29 h 134"/>
                <a:gd name="T110" fmla="*/ 34 w 103"/>
                <a:gd name="T111" fmla="*/ 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34">
                  <a:moveTo>
                    <a:pt x="39" y="0"/>
                  </a:moveTo>
                  <a:cubicBezTo>
                    <a:pt x="39" y="0"/>
                    <a:pt x="41" y="2"/>
                    <a:pt x="42" y="3"/>
                  </a:cubicBezTo>
                  <a:cubicBezTo>
                    <a:pt x="43" y="5"/>
                    <a:pt x="44" y="6"/>
                    <a:pt x="44" y="6"/>
                  </a:cubicBezTo>
                  <a:cubicBezTo>
                    <a:pt x="44" y="6"/>
                    <a:pt x="45" y="8"/>
                    <a:pt x="47" y="11"/>
                  </a:cubicBezTo>
                  <a:cubicBezTo>
                    <a:pt x="48" y="13"/>
                    <a:pt x="50" y="14"/>
                    <a:pt x="51" y="16"/>
                  </a:cubicBezTo>
                  <a:cubicBezTo>
                    <a:pt x="52" y="18"/>
                    <a:pt x="53" y="20"/>
                    <a:pt x="55" y="22"/>
                  </a:cubicBezTo>
                  <a:cubicBezTo>
                    <a:pt x="57" y="26"/>
                    <a:pt x="60" y="30"/>
                    <a:pt x="62" y="34"/>
                  </a:cubicBezTo>
                  <a:cubicBezTo>
                    <a:pt x="64" y="37"/>
                    <a:pt x="65" y="39"/>
                    <a:pt x="65" y="39"/>
                  </a:cubicBezTo>
                  <a:cubicBezTo>
                    <a:pt x="69" y="45"/>
                    <a:pt x="69" y="45"/>
                    <a:pt x="69" y="45"/>
                  </a:cubicBezTo>
                  <a:cubicBezTo>
                    <a:pt x="63" y="49"/>
                    <a:pt x="63" y="49"/>
                    <a:pt x="63" y="49"/>
                  </a:cubicBezTo>
                  <a:cubicBezTo>
                    <a:pt x="46" y="58"/>
                    <a:pt x="46" y="58"/>
                    <a:pt x="46" y="58"/>
                  </a:cubicBezTo>
                  <a:cubicBezTo>
                    <a:pt x="40" y="62"/>
                    <a:pt x="40" y="62"/>
                    <a:pt x="40" y="62"/>
                  </a:cubicBezTo>
                  <a:cubicBezTo>
                    <a:pt x="36" y="56"/>
                    <a:pt x="36" y="56"/>
                    <a:pt x="36" y="56"/>
                  </a:cubicBezTo>
                  <a:cubicBezTo>
                    <a:pt x="36" y="56"/>
                    <a:pt x="36" y="55"/>
                    <a:pt x="35" y="54"/>
                  </a:cubicBezTo>
                  <a:cubicBezTo>
                    <a:pt x="34" y="52"/>
                    <a:pt x="33" y="50"/>
                    <a:pt x="32" y="49"/>
                  </a:cubicBezTo>
                  <a:cubicBezTo>
                    <a:pt x="30" y="45"/>
                    <a:pt x="27" y="41"/>
                    <a:pt x="27" y="41"/>
                  </a:cubicBezTo>
                  <a:cubicBezTo>
                    <a:pt x="24" y="35"/>
                    <a:pt x="24" y="35"/>
                    <a:pt x="24" y="35"/>
                  </a:cubicBezTo>
                  <a:cubicBezTo>
                    <a:pt x="30" y="31"/>
                    <a:pt x="30" y="31"/>
                    <a:pt x="30" y="31"/>
                  </a:cubicBezTo>
                  <a:cubicBezTo>
                    <a:pt x="39" y="25"/>
                    <a:pt x="39" y="25"/>
                    <a:pt x="39" y="25"/>
                  </a:cubicBezTo>
                  <a:cubicBezTo>
                    <a:pt x="43" y="31"/>
                    <a:pt x="43" y="31"/>
                    <a:pt x="43" y="31"/>
                  </a:cubicBezTo>
                  <a:cubicBezTo>
                    <a:pt x="34" y="37"/>
                    <a:pt x="34" y="37"/>
                    <a:pt x="34" y="37"/>
                  </a:cubicBezTo>
                  <a:cubicBezTo>
                    <a:pt x="34" y="37"/>
                    <a:pt x="36" y="41"/>
                    <a:pt x="38" y="45"/>
                  </a:cubicBezTo>
                  <a:cubicBezTo>
                    <a:pt x="39" y="47"/>
                    <a:pt x="41" y="48"/>
                    <a:pt x="41" y="50"/>
                  </a:cubicBezTo>
                  <a:cubicBezTo>
                    <a:pt x="42" y="51"/>
                    <a:pt x="43" y="52"/>
                    <a:pt x="43" y="52"/>
                  </a:cubicBezTo>
                  <a:cubicBezTo>
                    <a:pt x="59" y="43"/>
                    <a:pt x="59" y="43"/>
                    <a:pt x="59" y="43"/>
                  </a:cubicBezTo>
                  <a:cubicBezTo>
                    <a:pt x="59" y="43"/>
                    <a:pt x="58" y="40"/>
                    <a:pt x="56" y="37"/>
                  </a:cubicBezTo>
                  <a:cubicBezTo>
                    <a:pt x="54" y="34"/>
                    <a:pt x="51" y="30"/>
                    <a:pt x="49" y="26"/>
                  </a:cubicBezTo>
                  <a:cubicBezTo>
                    <a:pt x="47" y="24"/>
                    <a:pt x="46" y="22"/>
                    <a:pt x="45" y="20"/>
                  </a:cubicBezTo>
                  <a:cubicBezTo>
                    <a:pt x="44" y="19"/>
                    <a:pt x="42" y="17"/>
                    <a:pt x="41" y="15"/>
                  </a:cubicBezTo>
                  <a:cubicBezTo>
                    <a:pt x="39" y="12"/>
                    <a:pt x="38" y="10"/>
                    <a:pt x="38" y="10"/>
                  </a:cubicBezTo>
                  <a:cubicBezTo>
                    <a:pt x="10" y="30"/>
                    <a:pt x="10" y="30"/>
                    <a:pt x="10" y="30"/>
                  </a:cubicBezTo>
                  <a:cubicBezTo>
                    <a:pt x="10" y="30"/>
                    <a:pt x="12" y="33"/>
                    <a:pt x="15" y="37"/>
                  </a:cubicBezTo>
                  <a:cubicBezTo>
                    <a:pt x="15" y="38"/>
                    <a:pt x="16" y="39"/>
                    <a:pt x="17" y="40"/>
                  </a:cubicBezTo>
                  <a:cubicBezTo>
                    <a:pt x="18" y="41"/>
                    <a:pt x="18" y="42"/>
                    <a:pt x="19" y="44"/>
                  </a:cubicBezTo>
                  <a:cubicBezTo>
                    <a:pt x="21" y="46"/>
                    <a:pt x="22" y="49"/>
                    <a:pt x="24" y="51"/>
                  </a:cubicBezTo>
                  <a:cubicBezTo>
                    <a:pt x="26" y="54"/>
                    <a:pt x="28" y="57"/>
                    <a:pt x="29" y="59"/>
                  </a:cubicBezTo>
                  <a:cubicBezTo>
                    <a:pt x="31" y="62"/>
                    <a:pt x="32" y="64"/>
                    <a:pt x="33" y="66"/>
                  </a:cubicBezTo>
                  <a:cubicBezTo>
                    <a:pt x="34" y="68"/>
                    <a:pt x="34" y="68"/>
                    <a:pt x="35" y="69"/>
                  </a:cubicBezTo>
                  <a:cubicBezTo>
                    <a:pt x="35" y="70"/>
                    <a:pt x="36" y="71"/>
                    <a:pt x="36" y="71"/>
                  </a:cubicBezTo>
                  <a:cubicBezTo>
                    <a:pt x="37" y="73"/>
                    <a:pt x="37" y="73"/>
                    <a:pt x="37" y="73"/>
                  </a:cubicBezTo>
                  <a:cubicBezTo>
                    <a:pt x="67" y="57"/>
                    <a:pt x="67" y="57"/>
                    <a:pt x="67" y="57"/>
                  </a:cubicBezTo>
                  <a:cubicBezTo>
                    <a:pt x="74" y="53"/>
                    <a:pt x="74" y="53"/>
                    <a:pt x="74" y="53"/>
                  </a:cubicBezTo>
                  <a:cubicBezTo>
                    <a:pt x="77" y="60"/>
                    <a:pt x="77" y="60"/>
                    <a:pt x="77" y="60"/>
                  </a:cubicBezTo>
                  <a:cubicBezTo>
                    <a:pt x="77" y="60"/>
                    <a:pt x="78" y="61"/>
                    <a:pt x="78" y="62"/>
                  </a:cubicBezTo>
                  <a:cubicBezTo>
                    <a:pt x="79" y="63"/>
                    <a:pt x="80" y="65"/>
                    <a:pt x="81" y="67"/>
                  </a:cubicBezTo>
                  <a:cubicBezTo>
                    <a:pt x="82" y="70"/>
                    <a:pt x="84" y="72"/>
                    <a:pt x="85" y="75"/>
                  </a:cubicBezTo>
                  <a:cubicBezTo>
                    <a:pt x="86" y="77"/>
                    <a:pt x="86" y="78"/>
                    <a:pt x="87" y="80"/>
                  </a:cubicBezTo>
                  <a:cubicBezTo>
                    <a:pt x="88" y="80"/>
                    <a:pt x="88" y="81"/>
                    <a:pt x="88" y="82"/>
                  </a:cubicBezTo>
                  <a:cubicBezTo>
                    <a:pt x="89" y="83"/>
                    <a:pt x="89" y="84"/>
                    <a:pt x="89" y="84"/>
                  </a:cubicBezTo>
                  <a:cubicBezTo>
                    <a:pt x="91" y="87"/>
                    <a:pt x="92" y="90"/>
                    <a:pt x="93" y="93"/>
                  </a:cubicBezTo>
                  <a:cubicBezTo>
                    <a:pt x="95" y="96"/>
                    <a:pt x="96" y="99"/>
                    <a:pt x="97" y="101"/>
                  </a:cubicBezTo>
                  <a:cubicBezTo>
                    <a:pt x="99" y="106"/>
                    <a:pt x="100" y="109"/>
                    <a:pt x="100" y="109"/>
                  </a:cubicBezTo>
                  <a:cubicBezTo>
                    <a:pt x="103" y="116"/>
                    <a:pt x="103" y="116"/>
                    <a:pt x="103" y="116"/>
                  </a:cubicBezTo>
                  <a:cubicBezTo>
                    <a:pt x="96" y="119"/>
                    <a:pt x="96" y="119"/>
                    <a:pt x="96" y="119"/>
                  </a:cubicBezTo>
                  <a:cubicBezTo>
                    <a:pt x="64" y="131"/>
                    <a:pt x="64" y="131"/>
                    <a:pt x="64" y="131"/>
                  </a:cubicBezTo>
                  <a:cubicBezTo>
                    <a:pt x="57" y="134"/>
                    <a:pt x="57" y="134"/>
                    <a:pt x="57" y="134"/>
                  </a:cubicBezTo>
                  <a:cubicBezTo>
                    <a:pt x="55" y="128"/>
                    <a:pt x="55" y="128"/>
                    <a:pt x="55" y="128"/>
                  </a:cubicBezTo>
                  <a:cubicBezTo>
                    <a:pt x="55" y="128"/>
                    <a:pt x="54" y="126"/>
                    <a:pt x="53" y="123"/>
                  </a:cubicBezTo>
                  <a:cubicBezTo>
                    <a:pt x="52" y="121"/>
                    <a:pt x="52" y="119"/>
                    <a:pt x="51" y="117"/>
                  </a:cubicBezTo>
                  <a:cubicBezTo>
                    <a:pt x="50" y="116"/>
                    <a:pt x="49" y="114"/>
                    <a:pt x="48" y="112"/>
                  </a:cubicBezTo>
                  <a:cubicBezTo>
                    <a:pt x="47" y="110"/>
                    <a:pt x="46" y="108"/>
                    <a:pt x="45" y="106"/>
                  </a:cubicBezTo>
                  <a:cubicBezTo>
                    <a:pt x="45" y="104"/>
                    <a:pt x="44" y="102"/>
                    <a:pt x="43" y="101"/>
                  </a:cubicBezTo>
                  <a:cubicBezTo>
                    <a:pt x="42" y="98"/>
                    <a:pt x="41" y="96"/>
                    <a:pt x="41" y="96"/>
                  </a:cubicBezTo>
                  <a:cubicBezTo>
                    <a:pt x="38" y="90"/>
                    <a:pt x="38" y="90"/>
                    <a:pt x="38" y="90"/>
                  </a:cubicBezTo>
                  <a:cubicBezTo>
                    <a:pt x="44" y="86"/>
                    <a:pt x="44" y="86"/>
                    <a:pt x="44" y="86"/>
                  </a:cubicBezTo>
                  <a:cubicBezTo>
                    <a:pt x="61" y="78"/>
                    <a:pt x="61" y="78"/>
                    <a:pt x="61" y="78"/>
                  </a:cubicBezTo>
                  <a:cubicBezTo>
                    <a:pt x="67" y="75"/>
                    <a:pt x="67" y="75"/>
                    <a:pt x="67" y="75"/>
                  </a:cubicBezTo>
                  <a:cubicBezTo>
                    <a:pt x="71" y="81"/>
                    <a:pt x="71" y="81"/>
                    <a:pt x="71" y="81"/>
                  </a:cubicBezTo>
                  <a:cubicBezTo>
                    <a:pt x="71" y="81"/>
                    <a:pt x="71" y="82"/>
                    <a:pt x="72" y="84"/>
                  </a:cubicBezTo>
                  <a:cubicBezTo>
                    <a:pt x="73" y="85"/>
                    <a:pt x="74" y="87"/>
                    <a:pt x="75" y="89"/>
                  </a:cubicBezTo>
                  <a:cubicBezTo>
                    <a:pt x="76" y="93"/>
                    <a:pt x="78" y="97"/>
                    <a:pt x="78" y="97"/>
                  </a:cubicBezTo>
                  <a:cubicBezTo>
                    <a:pt x="81" y="104"/>
                    <a:pt x="81" y="104"/>
                    <a:pt x="81" y="104"/>
                  </a:cubicBezTo>
                  <a:cubicBezTo>
                    <a:pt x="75" y="107"/>
                    <a:pt x="75" y="107"/>
                    <a:pt x="75" y="107"/>
                  </a:cubicBezTo>
                  <a:cubicBezTo>
                    <a:pt x="65" y="111"/>
                    <a:pt x="65" y="111"/>
                    <a:pt x="65" y="111"/>
                  </a:cubicBezTo>
                  <a:cubicBezTo>
                    <a:pt x="62" y="105"/>
                    <a:pt x="62" y="105"/>
                    <a:pt x="62" y="105"/>
                  </a:cubicBezTo>
                  <a:cubicBezTo>
                    <a:pt x="72" y="100"/>
                    <a:pt x="72" y="100"/>
                    <a:pt x="72" y="100"/>
                  </a:cubicBezTo>
                  <a:cubicBezTo>
                    <a:pt x="72" y="100"/>
                    <a:pt x="70" y="96"/>
                    <a:pt x="68" y="92"/>
                  </a:cubicBezTo>
                  <a:cubicBezTo>
                    <a:pt x="67" y="90"/>
                    <a:pt x="66" y="88"/>
                    <a:pt x="65" y="87"/>
                  </a:cubicBezTo>
                  <a:cubicBezTo>
                    <a:pt x="65" y="85"/>
                    <a:pt x="64" y="84"/>
                    <a:pt x="64" y="84"/>
                  </a:cubicBezTo>
                  <a:cubicBezTo>
                    <a:pt x="47" y="93"/>
                    <a:pt x="47" y="93"/>
                    <a:pt x="47" y="93"/>
                  </a:cubicBezTo>
                  <a:cubicBezTo>
                    <a:pt x="47" y="93"/>
                    <a:pt x="48" y="95"/>
                    <a:pt x="50" y="98"/>
                  </a:cubicBezTo>
                  <a:cubicBezTo>
                    <a:pt x="50" y="99"/>
                    <a:pt x="51" y="101"/>
                    <a:pt x="52" y="103"/>
                  </a:cubicBezTo>
                  <a:cubicBezTo>
                    <a:pt x="53" y="105"/>
                    <a:pt x="54" y="107"/>
                    <a:pt x="55" y="109"/>
                  </a:cubicBezTo>
                  <a:cubicBezTo>
                    <a:pt x="56" y="111"/>
                    <a:pt x="57" y="113"/>
                    <a:pt x="57" y="114"/>
                  </a:cubicBezTo>
                  <a:cubicBezTo>
                    <a:pt x="58" y="116"/>
                    <a:pt x="59" y="118"/>
                    <a:pt x="60" y="120"/>
                  </a:cubicBezTo>
                  <a:cubicBezTo>
                    <a:pt x="61" y="123"/>
                    <a:pt x="62" y="125"/>
                    <a:pt x="62" y="125"/>
                  </a:cubicBezTo>
                  <a:cubicBezTo>
                    <a:pt x="93" y="112"/>
                    <a:pt x="93" y="112"/>
                    <a:pt x="93" y="112"/>
                  </a:cubicBezTo>
                  <a:cubicBezTo>
                    <a:pt x="93" y="112"/>
                    <a:pt x="92" y="109"/>
                    <a:pt x="90" y="104"/>
                  </a:cubicBezTo>
                  <a:cubicBezTo>
                    <a:pt x="89" y="102"/>
                    <a:pt x="88" y="99"/>
                    <a:pt x="87" y="96"/>
                  </a:cubicBezTo>
                  <a:cubicBezTo>
                    <a:pt x="86" y="93"/>
                    <a:pt x="84" y="90"/>
                    <a:pt x="83" y="87"/>
                  </a:cubicBezTo>
                  <a:cubicBezTo>
                    <a:pt x="82" y="87"/>
                    <a:pt x="82" y="86"/>
                    <a:pt x="82" y="85"/>
                  </a:cubicBezTo>
                  <a:cubicBezTo>
                    <a:pt x="81" y="84"/>
                    <a:pt x="81" y="84"/>
                    <a:pt x="81" y="83"/>
                  </a:cubicBezTo>
                  <a:cubicBezTo>
                    <a:pt x="80" y="81"/>
                    <a:pt x="79" y="80"/>
                    <a:pt x="78" y="78"/>
                  </a:cubicBezTo>
                  <a:cubicBezTo>
                    <a:pt x="77" y="76"/>
                    <a:pt x="76" y="73"/>
                    <a:pt x="75" y="71"/>
                  </a:cubicBezTo>
                  <a:cubicBezTo>
                    <a:pt x="74" y="69"/>
                    <a:pt x="73" y="67"/>
                    <a:pt x="72" y="65"/>
                  </a:cubicBezTo>
                  <a:cubicBezTo>
                    <a:pt x="71" y="64"/>
                    <a:pt x="71" y="63"/>
                    <a:pt x="71" y="63"/>
                  </a:cubicBezTo>
                  <a:cubicBezTo>
                    <a:pt x="41" y="80"/>
                    <a:pt x="41" y="80"/>
                    <a:pt x="41" y="80"/>
                  </a:cubicBezTo>
                  <a:cubicBezTo>
                    <a:pt x="34" y="83"/>
                    <a:pt x="34" y="83"/>
                    <a:pt x="34" y="83"/>
                  </a:cubicBezTo>
                  <a:cubicBezTo>
                    <a:pt x="31" y="77"/>
                    <a:pt x="31" y="77"/>
                    <a:pt x="31" y="77"/>
                  </a:cubicBezTo>
                  <a:cubicBezTo>
                    <a:pt x="31" y="77"/>
                    <a:pt x="30" y="76"/>
                    <a:pt x="30" y="75"/>
                  </a:cubicBezTo>
                  <a:cubicBezTo>
                    <a:pt x="29" y="74"/>
                    <a:pt x="29" y="74"/>
                    <a:pt x="29" y="73"/>
                  </a:cubicBezTo>
                  <a:cubicBezTo>
                    <a:pt x="28" y="72"/>
                    <a:pt x="28" y="71"/>
                    <a:pt x="27" y="70"/>
                  </a:cubicBezTo>
                  <a:cubicBezTo>
                    <a:pt x="26" y="68"/>
                    <a:pt x="24" y="66"/>
                    <a:pt x="23" y="63"/>
                  </a:cubicBezTo>
                  <a:cubicBezTo>
                    <a:pt x="21" y="61"/>
                    <a:pt x="20" y="58"/>
                    <a:pt x="18" y="55"/>
                  </a:cubicBezTo>
                  <a:cubicBezTo>
                    <a:pt x="16" y="53"/>
                    <a:pt x="15" y="50"/>
                    <a:pt x="13" y="48"/>
                  </a:cubicBezTo>
                  <a:cubicBezTo>
                    <a:pt x="12" y="46"/>
                    <a:pt x="11" y="45"/>
                    <a:pt x="11" y="44"/>
                  </a:cubicBezTo>
                  <a:cubicBezTo>
                    <a:pt x="10" y="43"/>
                    <a:pt x="9" y="42"/>
                    <a:pt x="9" y="41"/>
                  </a:cubicBezTo>
                  <a:cubicBezTo>
                    <a:pt x="6" y="37"/>
                    <a:pt x="4" y="34"/>
                    <a:pt x="4" y="34"/>
                  </a:cubicBezTo>
                  <a:cubicBezTo>
                    <a:pt x="4" y="34"/>
                    <a:pt x="3" y="33"/>
                    <a:pt x="2" y="32"/>
                  </a:cubicBezTo>
                  <a:cubicBezTo>
                    <a:pt x="1" y="30"/>
                    <a:pt x="0" y="29"/>
                    <a:pt x="0" y="29"/>
                  </a:cubicBezTo>
                  <a:cubicBezTo>
                    <a:pt x="6" y="25"/>
                    <a:pt x="6" y="25"/>
                    <a:pt x="6" y="25"/>
                  </a:cubicBezTo>
                  <a:cubicBezTo>
                    <a:pt x="34" y="4"/>
                    <a:pt x="34" y="4"/>
                    <a:pt x="34" y="4"/>
                  </a:cubicBezTo>
                  <a:lnTo>
                    <a:pt x="39" y="0"/>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9"/>
            <p:cNvSpPr>
              <a:spLocks noEditPoints="1"/>
            </p:cNvSpPr>
            <p:nvPr/>
          </p:nvSpPr>
          <p:spPr bwMode="auto">
            <a:xfrm>
              <a:off x="4010025" y="-620713"/>
              <a:ext cx="1927225" cy="1622425"/>
            </a:xfrm>
            <a:custGeom>
              <a:avLst/>
              <a:gdLst>
                <a:gd name="T0" fmla="*/ 746 w 792"/>
                <a:gd name="T1" fmla="*/ 166 h 666"/>
                <a:gd name="T2" fmla="*/ 736 w 792"/>
                <a:gd name="T3" fmla="*/ 21 h 666"/>
                <a:gd name="T4" fmla="*/ 737 w 792"/>
                <a:gd name="T5" fmla="*/ 117 h 666"/>
                <a:gd name="T6" fmla="*/ 645 w 792"/>
                <a:gd name="T7" fmla="*/ 214 h 666"/>
                <a:gd name="T8" fmla="*/ 522 w 792"/>
                <a:gd name="T9" fmla="*/ 280 h 666"/>
                <a:gd name="T10" fmla="*/ 594 w 792"/>
                <a:gd name="T11" fmla="*/ 305 h 666"/>
                <a:gd name="T12" fmla="*/ 522 w 792"/>
                <a:gd name="T13" fmla="*/ 324 h 666"/>
                <a:gd name="T14" fmla="*/ 494 w 792"/>
                <a:gd name="T15" fmla="*/ 449 h 666"/>
                <a:gd name="T16" fmla="*/ 442 w 792"/>
                <a:gd name="T17" fmla="*/ 518 h 666"/>
                <a:gd name="T18" fmla="*/ 441 w 792"/>
                <a:gd name="T19" fmla="*/ 636 h 666"/>
                <a:gd name="T20" fmla="*/ 307 w 792"/>
                <a:gd name="T21" fmla="*/ 636 h 666"/>
                <a:gd name="T22" fmla="*/ 191 w 792"/>
                <a:gd name="T23" fmla="*/ 473 h 666"/>
                <a:gd name="T24" fmla="*/ 179 w 792"/>
                <a:gd name="T25" fmla="*/ 525 h 666"/>
                <a:gd name="T26" fmla="*/ 152 w 792"/>
                <a:gd name="T27" fmla="*/ 560 h 666"/>
                <a:gd name="T28" fmla="*/ 41 w 792"/>
                <a:gd name="T29" fmla="*/ 578 h 666"/>
                <a:gd name="T30" fmla="*/ 145 w 792"/>
                <a:gd name="T31" fmla="*/ 632 h 666"/>
                <a:gd name="T32" fmla="*/ 373 w 792"/>
                <a:gd name="T33" fmla="*/ 627 h 666"/>
                <a:gd name="T34" fmla="*/ 551 w 792"/>
                <a:gd name="T35" fmla="*/ 513 h 666"/>
                <a:gd name="T36" fmla="*/ 591 w 792"/>
                <a:gd name="T37" fmla="*/ 474 h 666"/>
                <a:gd name="T38" fmla="*/ 713 w 792"/>
                <a:gd name="T39" fmla="*/ 381 h 666"/>
                <a:gd name="T40" fmla="*/ 761 w 792"/>
                <a:gd name="T41" fmla="*/ 154 h 666"/>
                <a:gd name="T42" fmla="*/ 496 w 792"/>
                <a:gd name="T43" fmla="*/ 290 h 666"/>
                <a:gd name="T44" fmla="*/ 551 w 792"/>
                <a:gd name="T45" fmla="*/ 258 h 666"/>
                <a:gd name="T46" fmla="*/ 425 w 792"/>
                <a:gd name="T47" fmla="*/ 500 h 666"/>
                <a:gd name="T48" fmla="*/ 167 w 792"/>
                <a:gd name="T49" fmla="*/ 435 h 666"/>
                <a:gd name="T50" fmla="*/ 170 w 792"/>
                <a:gd name="T51" fmla="*/ 477 h 666"/>
                <a:gd name="T52" fmla="*/ 100 w 792"/>
                <a:gd name="T53" fmla="*/ 544 h 666"/>
                <a:gd name="T54" fmla="*/ 95 w 792"/>
                <a:gd name="T55" fmla="*/ 560 h 666"/>
                <a:gd name="T56" fmla="*/ 133 w 792"/>
                <a:gd name="T57" fmla="*/ 624 h 666"/>
                <a:gd name="T58" fmla="*/ 222 w 792"/>
                <a:gd name="T59" fmla="*/ 501 h 666"/>
                <a:gd name="T60" fmla="*/ 225 w 792"/>
                <a:gd name="T61" fmla="*/ 603 h 666"/>
                <a:gd name="T62" fmla="*/ 399 w 792"/>
                <a:gd name="T63" fmla="*/ 540 h 666"/>
                <a:gd name="T64" fmla="*/ 343 w 792"/>
                <a:gd name="T65" fmla="*/ 605 h 666"/>
                <a:gd name="T66" fmla="*/ 368 w 792"/>
                <a:gd name="T67" fmla="*/ 602 h 666"/>
                <a:gd name="T68" fmla="*/ 768 w 792"/>
                <a:gd name="T69" fmla="*/ 86 h 666"/>
                <a:gd name="T70" fmla="*/ 748 w 792"/>
                <a:gd name="T71" fmla="*/ 113 h 666"/>
                <a:gd name="T72" fmla="*/ 740 w 792"/>
                <a:gd name="T73" fmla="*/ 218 h 666"/>
                <a:gd name="T74" fmla="*/ 649 w 792"/>
                <a:gd name="T75" fmla="*/ 254 h 666"/>
                <a:gd name="T76" fmla="*/ 645 w 792"/>
                <a:gd name="T77" fmla="*/ 270 h 666"/>
                <a:gd name="T78" fmla="*/ 597 w 792"/>
                <a:gd name="T79" fmla="*/ 358 h 666"/>
                <a:gd name="T80" fmla="*/ 588 w 792"/>
                <a:gd name="T81" fmla="*/ 360 h 666"/>
                <a:gd name="T82" fmla="*/ 560 w 792"/>
                <a:gd name="T83" fmla="*/ 334 h 666"/>
                <a:gd name="T84" fmla="*/ 539 w 792"/>
                <a:gd name="T85" fmla="*/ 374 h 666"/>
                <a:gd name="T86" fmla="*/ 517 w 792"/>
                <a:gd name="T87" fmla="*/ 361 h 666"/>
                <a:gd name="T88" fmla="*/ 499 w 792"/>
                <a:gd name="T89" fmla="*/ 468 h 666"/>
                <a:gd name="T90" fmla="*/ 428 w 792"/>
                <a:gd name="T91" fmla="*/ 589 h 666"/>
                <a:gd name="T92" fmla="*/ 511 w 792"/>
                <a:gd name="T93" fmla="*/ 567 h 666"/>
                <a:gd name="T94" fmla="*/ 543 w 792"/>
                <a:gd name="T95" fmla="*/ 522 h 666"/>
                <a:gd name="T96" fmla="*/ 513 w 792"/>
                <a:gd name="T97" fmla="*/ 453 h 666"/>
                <a:gd name="T98" fmla="*/ 563 w 792"/>
                <a:gd name="T99" fmla="*/ 437 h 666"/>
                <a:gd name="T100" fmla="*/ 627 w 792"/>
                <a:gd name="T101" fmla="*/ 381 h 666"/>
                <a:gd name="T102" fmla="*/ 668 w 792"/>
                <a:gd name="T103" fmla="*/ 425 h 666"/>
                <a:gd name="T104" fmla="*/ 667 w 792"/>
                <a:gd name="T105" fmla="*/ 355 h 666"/>
                <a:gd name="T106" fmla="*/ 564 w 792"/>
                <a:gd name="T107" fmla="*/ 432 h 666"/>
                <a:gd name="T108" fmla="*/ 542 w 792"/>
                <a:gd name="T109" fmla="*/ 350 h 666"/>
                <a:gd name="T110" fmla="*/ 623 w 792"/>
                <a:gd name="T111" fmla="*/ 337 h 666"/>
                <a:gd name="T112" fmla="*/ 723 w 792"/>
                <a:gd name="T113" fmla="*/ 285 h 666"/>
                <a:gd name="T114" fmla="*/ 723 w 792"/>
                <a:gd name="T115" fmla="*/ 302 h 666"/>
                <a:gd name="T116" fmla="*/ 757 w 792"/>
                <a:gd name="T117" fmla="*/ 262 h 666"/>
                <a:gd name="T118" fmla="*/ 753 w 792"/>
                <a:gd name="T119" fmla="*/ 257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2" h="666">
                  <a:moveTo>
                    <a:pt x="782" y="193"/>
                  </a:moveTo>
                  <a:cubicBezTo>
                    <a:pt x="773" y="172"/>
                    <a:pt x="757" y="191"/>
                    <a:pt x="757" y="191"/>
                  </a:cubicBezTo>
                  <a:cubicBezTo>
                    <a:pt x="757" y="191"/>
                    <a:pt x="760" y="182"/>
                    <a:pt x="758" y="177"/>
                  </a:cubicBezTo>
                  <a:cubicBezTo>
                    <a:pt x="758" y="177"/>
                    <a:pt x="761" y="177"/>
                    <a:pt x="761" y="174"/>
                  </a:cubicBezTo>
                  <a:cubicBezTo>
                    <a:pt x="761" y="174"/>
                    <a:pt x="774" y="178"/>
                    <a:pt x="778" y="167"/>
                  </a:cubicBezTo>
                  <a:cubicBezTo>
                    <a:pt x="782" y="155"/>
                    <a:pt x="776" y="148"/>
                    <a:pt x="776" y="148"/>
                  </a:cubicBezTo>
                  <a:cubicBezTo>
                    <a:pt x="776" y="148"/>
                    <a:pt x="776" y="142"/>
                    <a:pt x="778" y="139"/>
                  </a:cubicBezTo>
                  <a:cubicBezTo>
                    <a:pt x="779" y="136"/>
                    <a:pt x="779" y="133"/>
                    <a:pt x="773" y="134"/>
                  </a:cubicBezTo>
                  <a:cubicBezTo>
                    <a:pt x="773" y="134"/>
                    <a:pt x="767" y="134"/>
                    <a:pt x="767" y="137"/>
                  </a:cubicBezTo>
                  <a:cubicBezTo>
                    <a:pt x="767" y="140"/>
                    <a:pt x="767" y="147"/>
                    <a:pt x="767" y="147"/>
                  </a:cubicBezTo>
                  <a:cubicBezTo>
                    <a:pt x="767" y="147"/>
                    <a:pt x="755" y="149"/>
                    <a:pt x="756" y="159"/>
                  </a:cubicBezTo>
                  <a:cubicBezTo>
                    <a:pt x="756" y="159"/>
                    <a:pt x="751" y="161"/>
                    <a:pt x="753" y="167"/>
                  </a:cubicBezTo>
                  <a:cubicBezTo>
                    <a:pt x="753" y="167"/>
                    <a:pt x="750" y="166"/>
                    <a:pt x="746" y="166"/>
                  </a:cubicBezTo>
                  <a:cubicBezTo>
                    <a:pt x="746" y="161"/>
                    <a:pt x="748" y="139"/>
                    <a:pt x="752" y="133"/>
                  </a:cubicBezTo>
                  <a:cubicBezTo>
                    <a:pt x="757" y="127"/>
                    <a:pt x="757" y="120"/>
                    <a:pt x="757" y="120"/>
                  </a:cubicBezTo>
                  <a:cubicBezTo>
                    <a:pt x="757" y="120"/>
                    <a:pt x="766" y="133"/>
                    <a:pt x="774" y="122"/>
                  </a:cubicBezTo>
                  <a:cubicBezTo>
                    <a:pt x="783" y="111"/>
                    <a:pt x="773" y="103"/>
                    <a:pt x="766" y="102"/>
                  </a:cubicBezTo>
                  <a:cubicBezTo>
                    <a:pt x="766" y="102"/>
                    <a:pt x="780" y="97"/>
                    <a:pt x="774" y="86"/>
                  </a:cubicBezTo>
                  <a:cubicBezTo>
                    <a:pt x="767" y="75"/>
                    <a:pt x="759" y="80"/>
                    <a:pt x="759" y="80"/>
                  </a:cubicBezTo>
                  <a:cubicBezTo>
                    <a:pt x="759" y="80"/>
                    <a:pt x="764" y="71"/>
                    <a:pt x="762" y="58"/>
                  </a:cubicBezTo>
                  <a:cubicBezTo>
                    <a:pt x="761" y="45"/>
                    <a:pt x="758" y="36"/>
                    <a:pt x="763" y="33"/>
                  </a:cubicBezTo>
                  <a:cubicBezTo>
                    <a:pt x="763" y="33"/>
                    <a:pt x="753" y="37"/>
                    <a:pt x="752" y="43"/>
                  </a:cubicBezTo>
                  <a:cubicBezTo>
                    <a:pt x="752" y="43"/>
                    <a:pt x="750" y="37"/>
                    <a:pt x="748" y="33"/>
                  </a:cubicBezTo>
                  <a:cubicBezTo>
                    <a:pt x="747" y="30"/>
                    <a:pt x="746" y="15"/>
                    <a:pt x="756" y="7"/>
                  </a:cubicBezTo>
                  <a:cubicBezTo>
                    <a:pt x="756" y="7"/>
                    <a:pt x="742" y="6"/>
                    <a:pt x="741" y="26"/>
                  </a:cubicBezTo>
                  <a:cubicBezTo>
                    <a:pt x="736" y="21"/>
                    <a:pt x="736" y="21"/>
                    <a:pt x="736" y="21"/>
                  </a:cubicBezTo>
                  <a:cubicBezTo>
                    <a:pt x="736" y="21"/>
                    <a:pt x="735" y="20"/>
                    <a:pt x="736" y="16"/>
                  </a:cubicBezTo>
                  <a:cubicBezTo>
                    <a:pt x="738" y="11"/>
                    <a:pt x="737" y="5"/>
                    <a:pt x="731" y="3"/>
                  </a:cubicBezTo>
                  <a:cubicBezTo>
                    <a:pt x="723" y="0"/>
                    <a:pt x="715" y="3"/>
                    <a:pt x="715" y="9"/>
                  </a:cubicBezTo>
                  <a:cubicBezTo>
                    <a:pt x="715" y="15"/>
                    <a:pt x="715" y="22"/>
                    <a:pt x="721" y="24"/>
                  </a:cubicBezTo>
                  <a:cubicBezTo>
                    <a:pt x="728" y="25"/>
                    <a:pt x="731" y="20"/>
                    <a:pt x="737" y="25"/>
                  </a:cubicBezTo>
                  <a:cubicBezTo>
                    <a:pt x="740" y="30"/>
                    <a:pt x="740" y="30"/>
                    <a:pt x="740" y="30"/>
                  </a:cubicBezTo>
                  <a:cubicBezTo>
                    <a:pt x="740" y="30"/>
                    <a:pt x="732" y="26"/>
                    <a:pt x="724" y="29"/>
                  </a:cubicBezTo>
                  <a:cubicBezTo>
                    <a:pt x="724" y="29"/>
                    <a:pt x="742" y="30"/>
                    <a:pt x="749" y="42"/>
                  </a:cubicBezTo>
                  <a:cubicBezTo>
                    <a:pt x="748" y="46"/>
                    <a:pt x="748" y="46"/>
                    <a:pt x="748" y="46"/>
                  </a:cubicBezTo>
                  <a:cubicBezTo>
                    <a:pt x="748" y="46"/>
                    <a:pt x="740" y="63"/>
                    <a:pt x="747" y="78"/>
                  </a:cubicBezTo>
                  <a:cubicBezTo>
                    <a:pt x="747" y="78"/>
                    <a:pt x="728" y="70"/>
                    <a:pt x="730" y="91"/>
                  </a:cubicBezTo>
                  <a:cubicBezTo>
                    <a:pt x="730" y="91"/>
                    <a:pt x="713" y="93"/>
                    <a:pt x="721" y="110"/>
                  </a:cubicBezTo>
                  <a:cubicBezTo>
                    <a:pt x="721" y="110"/>
                    <a:pt x="727" y="122"/>
                    <a:pt x="737" y="117"/>
                  </a:cubicBezTo>
                  <a:cubicBezTo>
                    <a:pt x="737" y="117"/>
                    <a:pt x="708" y="132"/>
                    <a:pt x="711" y="155"/>
                  </a:cubicBezTo>
                  <a:cubicBezTo>
                    <a:pt x="711" y="155"/>
                    <a:pt x="728" y="139"/>
                    <a:pt x="733" y="142"/>
                  </a:cubicBezTo>
                  <a:cubicBezTo>
                    <a:pt x="737" y="145"/>
                    <a:pt x="738" y="159"/>
                    <a:pt x="745" y="166"/>
                  </a:cubicBezTo>
                  <a:cubicBezTo>
                    <a:pt x="739" y="166"/>
                    <a:pt x="732" y="167"/>
                    <a:pt x="729" y="174"/>
                  </a:cubicBezTo>
                  <a:cubicBezTo>
                    <a:pt x="726" y="183"/>
                    <a:pt x="729" y="189"/>
                    <a:pt x="731" y="190"/>
                  </a:cubicBezTo>
                  <a:cubicBezTo>
                    <a:pt x="728" y="187"/>
                    <a:pt x="716" y="176"/>
                    <a:pt x="705" y="191"/>
                  </a:cubicBezTo>
                  <a:cubicBezTo>
                    <a:pt x="705" y="191"/>
                    <a:pt x="684" y="168"/>
                    <a:pt x="660" y="177"/>
                  </a:cubicBezTo>
                  <a:cubicBezTo>
                    <a:pt x="660" y="177"/>
                    <a:pt x="684" y="195"/>
                    <a:pt x="687" y="202"/>
                  </a:cubicBezTo>
                  <a:cubicBezTo>
                    <a:pt x="687" y="202"/>
                    <a:pt x="672" y="209"/>
                    <a:pt x="667" y="215"/>
                  </a:cubicBezTo>
                  <a:cubicBezTo>
                    <a:pt x="667" y="215"/>
                    <a:pt x="671" y="217"/>
                    <a:pt x="677" y="218"/>
                  </a:cubicBezTo>
                  <a:cubicBezTo>
                    <a:pt x="674" y="222"/>
                    <a:pt x="669" y="229"/>
                    <a:pt x="668" y="233"/>
                  </a:cubicBezTo>
                  <a:cubicBezTo>
                    <a:pt x="665" y="238"/>
                    <a:pt x="660" y="241"/>
                    <a:pt x="660" y="241"/>
                  </a:cubicBezTo>
                  <a:cubicBezTo>
                    <a:pt x="660" y="241"/>
                    <a:pt x="672" y="214"/>
                    <a:pt x="645" y="214"/>
                  </a:cubicBezTo>
                  <a:cubicBezTo>
                    <a:pt x="618" y="214"/>
                    <a:pt x="630" y="243"/>
                    <a:pt x="630" y="243"/>
                  </a:cubicBezTo>
                  <a:cubicBezTo>
                    <a:pt x="630" y="243"/>
                    <a:pt x="605" y="222"/>
                    <a:pt x="597" y="251"/>
                  </a:cubicBezTo>
                  <a:cubicBezTo>
                    <a:pt x="597" y="251"/>
                    <a:pt x="596" y="259"/>
                    <a:pt x="596" y="262"/>
                  </a:cubicBezTo>
                  <a:cubicBezTo>
                    <a:pt x="596" y="262"/>
                    <a:pt x="591" y="252"/>
                    <a:pt x="582" y="251"/>
                  </a:cubicBezTo>
                  <a:cubicBezTo>
                    <a:pt x="572" y="250"/>
                    <a:pt x="566" y="250"/>
                    <a:pt x="564" y="248"/>
                  </a:cubicBezTo>
                  <a:cubicBezTo>
                    <a:pt x="562" y="246"/>
                    <a:pt x="560" y="244"/>
                    <a:pt x="560" y="244"/>
                  </a:cubicBezTo>
                  <a:cubicBezTo>
                    <a:pt x="560" y="244"/>
                    <a:pt x="566" y="269"/>
                    <a:pt x="586" y="268"/>
                  </a:cubicBezTo>
                  <a:cubicBezTo>
                    <a:pt x="586" y="268"/>
                    <a:pt x="583" y="272"/>
                    <a:pt x="579" y="272"/>
                  </a:cubicBezTo>
                  <a:cubicBezTo>
                    <a:pt x="576" y="272"/>
                    <a:pt x="568" y="264"/>
                    <a:pt x="561" y="273"/>
                  </a:cubicBezTo>
                  <a:cubicBezTo>
                    <a:pt x="561" y="273"/>
                    <a:pt x="567" y="254"/>
                    <a:pt x="552" y="254"/>
                  </a:cubicBezTo>
                  <a:cubicBezTo>
                    <a:pt x="537" y="253"/>
                    <a:pt x="541" y="269"/>
                    <a:pt x="541" y="269"/>
                  </a:cubicBezTo>
                  <a:cubicBezTo>
                    <a:pt x="541" y="269"/>
                    <a:pt x="530" y="258"/>
                    <a:pt x="523" y="271"/>
                  </a:cubicBezTo>
                  <a:cubicBezTo>
                    <a:pt x="523" y="271"/>
                    <a:pt x="520" y="275"/>
                    <a:pt x="522" y="280"/>
                  </a:cubicBezTo>
                  <a:cubicBezTo>
                    <a:pt x="522" y="280"/>
                    <a:pt x="518" y="281"/>
                    <a:pt x="515" y="280"/>
                  </a:cubicBezTo>
                  <a:cubicBezTo>
                    <a:pt x="512" y="279"/>
                    <a:pt x="493" y="270"/>
                    <a:pt x="493" y="290"/>
                  </a:cubicBezTo>
                  <a:cubicBezTo>
                    <a:pt x="493" y="290"/>
                    <a:pt x="496" y="304"/>
                    <a:pt x="508" y="299"/>
                  </a:cubicBezTo>
                  <a:cubicBezTo>
                    <a:pt x="508" y="299"/>
                    <a:pt x="515" y="297"/>
                    <a:pt x="517" y="290"/>
                  </a:cubicBezTo>
                  <a:cubicBezTo>
                    <a:pt x="517" y="290"/>
                    <a:pt x="521" y="285"/>
                    <a:pt x="524" y="286"/>
                  </a:cubicBezTo>
                  <a:cubicBezTo>
                    <a:pt x="526" y="286"/>
                    <a:pt x="532" y="289"/>
                    <a:pt x="532" y="289"/>
                  </a:cubicBezTo>
                  <a:cubicBezTo>
                    <a:pt x="532" y="289"/>
                    <a:pt x="518" y="300"/>
                    <a:pt x="529" y="309"/>
                  </a:cubicBezTo>
                  <a:cubicBezTo>
                    <a:pt x="540" y="319"/>
                    <a:pt x="547" y="303"/>
                    <a:pt x="547" y="303"/>
                  </a:cubicBezTo>
                  <a:cubicBezTo>
                    <a:pt x="547" y="303"/>
                    <a:pt x="552" y="320"/>
                    <a:pt x="564" y="312"/>
                  </a:cubicBezTo>
                  <a:cubicBezTo>
                    <a:pt x="577" y="305"/>
                    <a:pt x="566" y="294"/>
                    <a:pt x="563" y="292"/>
                  </a:cubicBezTo>
                  <a:cubicBezTo>
                    <a:pt x="561" y="291"/>
                    <a:pt x="583" y="298"/>
                    <a:pt x="580" y="278"/>
                  </a:cubicBezTo>
                  <a:cubicBezTo>
                    <a:pt x="580" y="278"/>
                    <a:pt x="588" y="278"/>
                    <a:pt x="589" y="273"/>
                  </a:cubicBezTo>
                  <a:cubicBezTo>
                    <a:pt x="589" y="273"/>
                    <a:pt x="583" y="293"/>
                    <a:pt x="594" y="305"/>
                  </a:cubicBezTo>
                  <a:cubicBezTo>
                    <a:pt x="594" y="305"/>
                    <a:pt x="594" y="297"/>
                    <a:pt x="598" y="292"/>
                  </a:cubicBezTo>
                  <a:cubicBezTo>
                    <a:pt x="602" y="287"/>
                    <a:pt x="603" y="279"/>
                    <a:pt x="602" y="272"/>
                  </a:cubicBezTo>
                  <a:cubicBezTo>
                    <a:pt x="602" y="272"/>
                    <a:pt x="614" y="273"/>
                    <a:pt x="619" y="272"/>
                  </a:cubicBezTo>
                  <a:cubicBezTo>
                    <a:pt x="619" y="272"/>
                    <a:pt x="595" y="288"/>
                    <a:pt x="616" y="303"/>
                  </a:cubicBezTo>
                  <a:cubicBezTo>
                    <a:pt x="637" y="318"/>
                    <a:pt x="645" y="294"/>
                    <a:pt x="645" y="288"/>
                  </a:cubicBezTo>
                  <a:cubicBezTo>
                    <a:pt x="649" y="300"/>
                    <a:pt x="649" y="300"/>
                    <a:pt x="649" y="300"/>
                  </a:cubicBezTo>
                  <a:cubicBezTo>
                    <a:pt x="649" y="300"/>
                    <a:pt x="633" y="329"/>
                    <a:pt x="609" y="334"/>
                  </a:cubicBezTo>
                  <a:cubicBezTo>
                    <a:pt x="609" y="334"/>
                    <a:pt x="613" y="314"/>
                    <a:pt x="596" y="313"/>
                  </a:cubicBezTo>
                  <a:cubicBezTo>
                    <a:pt x="579" y="313"/>
                    <a:pt x="580" y="333"/>
                    <a:pt x="580" y="333"/>
                  </a:cubicBezTo>
                  <a:cubicBezTo>
                    <a:pt x="580" y="333"/>
                    <a:pt x="570" y="314"/>
                    <a:pt x="558" y="328"/>
                  </a:cubicBezTo>
                  <a:cubicBezTo>
                    <a:pt x="558" y="328"/>
                    <a:pt x="554" y="332"/>
                    <a:pt x="554" y="335"/>
                  </a:cubicBezTo>
                  <a:cubicBezTo>
                    <a:pt x="554" y="335"/>
                    <a:pt x="553" y="339"/>
                    <a:pt x="548" y="335"/>
                  </a:cubicBezTo>
                  <a:cubicBezTo>
                    <a:pt x="543" y="331"/>
                    <a:pt x="522" y="324"/>
                    <a:pt x="522" y="324"/>
                  </a:cubicBezTo>
                  <a:cubicBezTo>
                    <a:pt x="522" y="324"/>
                    <a:pt x="523" y="338"/>
                    <a:pt x="530" y="343"/>
                  </a:cubicBezTo>
                  <a:cubicBezTo>
                    <a:pt x="530" y="343"/>
                    <a:pt x="529" y="345"/>
                    <a:pt x="527" y="349"/>
                  </a:cubicBezTo>
                  <a:cubicBezTo>
                    <a:pt x="527" y="349"/>
                    <a:pt x="521" y="334"/>
                    <a:pt x="510" y="343"/>
                  </a:cubicBezTo>
                  <a:cubicBezTo>
                    <a:pt x="503" y="350"/>
                    <a:pt x="511" y="356"/>
                    <a:pt x="511" y="356"/>
                  </a:cubicBezTo>
                  <a:cubicBezTo>
                    <a:pt x="511" y="356"/>
                    <a:pt x="496" y="357"/>
                    <a:pt x="501" y="368"/>
                  </a:cubicBezTo>
                  <a:cubicBezTo>
                    <a:pt x="506" y="380"/>
                    <a:pt x="516" y="371"/>
                    <a:pt x="516" y="371"/>
                  </a:cubicBezTo>
                  <a:cubicBezTo>
                    <a:pt x="516" y="371"/>
                    <a:pt x="514" y="375"/>
                    <a:pt x="514" y="379"/>
                  </a:cubicBezTo>
                  <a:cubicBezTo>
                    <a:pt x="514" y="379"/>
                    <a:pt x="500" y="380"/>
                    <a:pt x="507" y="395"/>
                  </a:cubicBezTo>
                  <a:cubicBezTo>
                    <a:pt x="507" y="395"/>
                    <a:pt x="510" y="401"/>
                    <a:pt x="514" y="402"/>
                  </a:cubicBezTo>
                  <a:cubicBezTo>
                    <a:pt x="518" y="404"/>
                    <a:pt x="520" y="405"/>
                    <a:pt x="518" y="408"/>
                  </a:cubicBezTo>
                  <a:cubicBezTo>
                    <a:pt x="516" y="412"/>
                    <a:pt x="511" y="425"/>
                    <a:pt x="511" y="426"/>
                  </a:cubicBezTo>
                  <a:cubicBezTo>
                    <a:pt x="511" y="427"/>
                    <a:pt x="498" y="421"/>
                    <a:pt x="492" y="432"/>
                  </a:cubicBezTo>
                  <a:cubicBezTo>
                    <a:pt x="487" y="443"/>
                    <a:pt x="494" y="449"/>
                    <a:pt x="494" y="449"/>
                  </a:cubicBezTo>
                  <a:cubicBezTo>
                    <a:pt x="494" y="449"/>
                    <a:pt x="472" y="440"/>
                    <a:pt x="470" y="462"/>
                  </a:cubicBezTo>
                  <a:cubicBezTo>
                    <a:pt x="468" y="483"/>
                    <a:pt x="491" y="476"/>
                    <a:pt x="491" y="476"/>
                  </a:cubicBezTo>
                  <a:cubicBezTo>
                    <a:pt x="491" y="476"/>
                    <a:pt x="478" y="487"/>
                    <a:pt x="488" y="496"/>
                  </a:cubicBezTo>
                  <a:cubicBezTo>
                    <a:pt x="488" y="496"/>
                    <a:pt x="468" y="510"/>
                    <a:pt x="467" y="518"/>
                  </a:cubicBezTo>
                  <a:cubicBezTo>
                    <a:pt x="464" y="510"/>
                    <a:pt x="460" y="498"/>
                    <a:pt x="463" y="486"/>
                  </a:cubicBezTo>
                  <a:cubicBezTo>
                    <a:pt x="463" y="486"/>
                    <a:pt x="447" y="491"/>
                    <a:pt x="462" y="524"/>
                  </a:cubicBezTo>
                  <a:cubicBezTo>
                    <a:pt x="462" y="524"/>
                    <a:pt x="439" y="515"/>
                    <a:pt x="435" y="502"/>
                  </a:cubicBezTo>
                  <a:cubicBezTo>
                    <a:pt x="435" y="502"/>
                    <a:pt x="443" y="488"/>
                    <a:pt x="436" y="478"/>
                  </a:cubicBezTo>
                  <a:cubicBezTo>
                    <a:pt x="430" y="468"/>
                    <a:pt x="411" y="464"/>
                    <a:pt x="404" y="473"/>
                  </a:cubicBezTo>
                  <a:cubicBezTo>
                    <a:pt x="397" y="482"/>
                    <a:pt x="397" y="497"/>
                    <a:pt x="408" y="505"/>
                  </a:cubicBezTo>
                  <a:cubicBezTo>
                    <a:pt x="408" y="505"/>
                    <a:pt x="416" y="510"/>
                    <a:pt x="425" y="509"/>
                  </a:cubicBezTo>
                  <a:cubicBezTo>
                    <a:pt x="425" y="509"/>
                    <a:pt x="431" y="509"/>
                    <a:pt x="435" y="512"/>
                  </a:cubicBezTo>
                  <a:cubicBezTo>
                    <a:pt x="439" y="514"/>
                    <a:pt x="442" y="518"/>
                    <a:pt x="442" y="518"/>
                  </a:cubicBezTo>
                  <a:cubicBezTo>
                    <a:pt x="429" y="518"/>
                    <a:pt x="429" y="518"/>
                    <a:pt x="429" y="518"/>
                  </a:cubicBezTo>
                  <a:cubicBezTo>
                    <a:pt x="425" y="524"/>
                    <a:pt x="425" y="524"/>
                    <a:pt x="425" y="524"/>
                  </a:cubicBezTo>
                  <a:cubicBezTo>
                    <a:pt x="425" y="524"/>
                    <a:pt x="438" y="521"/>
                    <a:pt x="444" y="523"/>
                  </a:cubicBezTo>
                  <a:cubicBezTo>
                    <a:pt x="450" y="525"/>
                    <a:pt x="453" y="527"/>
                    <a:pt x="453" y="527"/>
                  </a:cubicBezTo>
                  <a:cubicBezTo>
                    <a:pt x="453" y="527"/>
                    <a:pt x="428" y="528"/>
                    <a:pt x="417" y="560"/>
                  </a:cubicBezTo>
                  <a:cubicBezTo>
                    <a:pt x="417" y="560"/>
                    <a:pt x="443" y="556"/>
                    <a:pt x="449" y="550"/>
                  </a:cubicBezTo>
                  <a:cubicBezTo>
                    <a:pt x="450" y="549"/>
                    <a:pt x="451" y="547"/>
                    <a:pt x="453" y="545"/>
                  </a:cubicBezTo>
                  <a:cubicBezTo>
                    <a:pt x="452" y="545"/>
                    <a:pt x="452" y="545"/>
                    <a:pt x="452" y="545"/>
                  </a:cubicBezTo>
                  <a:cubicBezTo>
                    <a:pt x="448" y="560"/>
                    <a:pt x="452" y="564"/>
                    <a:pt x="452" y="564"/>
                  </a:cubicBezTo>
                  <a:cubicBezTo>
                    <a:pt x="452" y="564"/>
                    <a:pt x="426" y="580"/>
                    <a:pt x="421" y="588"/>
                  </a:cubicBezTo>
                  <a:cubicBezTo>
                    <a:pt x="417" y="596"/>
                    <a:pt x="413" y="601"/>
                    <a:pt x="413" y="601"/>
                  </a:cubicBezTo>
                  <a:cubicBezTo>
                    <a:pt x="413" y="601"/>
                    <a:pt x="440" y="595"/>
                    <a:pt x="455" y="598"/>
                  </a:cubicBezTo>
                  <a:cubicBezTo>
                    <a:pt x="455" y="598"/>
                    <a:pt x="439" y="619"/>
                    <a:pt x="441" y="636"/>
                  </a:cubicBezTo>
                  <a:cubicBezTo>
                    <a:pt x="441" y="636"/>
                    <a:pt x="422" y="619"/>
                    <a:pt x="401" y="625"/>
                  </a:cubicBezTo>
                  <a:cubicBezTo>
                    <a:pt x="401" y="625"/>
                    <a:pt x="409" y="597"/>
                    <a:pt x="397" y="594"/>
                  </a:cubicBezTo>
                  <a:cubicBezTo>
                    <a:pt x="386" y="590"/>
                    <a:pt x="375" y="595"/>
                    <a:pt x="375" y="595"/>
                  </a:cubicBezTo>
                  <a:cubicBezTo>
                    <a:pt x="375" y="595"/>
                    <a:pt x="377" y="585"/>
                    <a:pt x="382" y="571"/>
                  </a:cubicBezTo>
                  <a:cubicBezTo>
                    <a:pt x="383" y="569"/>
                    <a:pt x="406" y="539"/>
                    <a:pt x="417" y="538"/>
                  </a:cubicBezTo>
                  <a:cubicBezTo>
                    <a:pt x="417" y="538"/>
                    <a:pt x="388" y="523"/>
                    <a:pt x="367" y="560"/>
                  </a:cubicBezTo>
                  <a:cubicBezTo>
                    <a:pt x="367" y="560"/>
                    <a:pt x="353" y="555"/>
                    <a:pt x="349" y="567"/>
                  </a:cubicBezTo>
                  <a:cubicBezTo>
                    <a:pt x="345" y="578"/>
                    <a:pt x="347" y="584"/>
                    <a:pt x="347" y="584"/>
                  </a:cubicBezTo>
                  <a:cubicBezTo>
                    <a:pt x="347" y="584"/>
                    <a:pt x="335" y="570"/>
                    <a:pt x="330" y="569"/>
                  </a:cubicBezTo>
                  <a:cubicBezTo>
                    <a:pt x="324" y="570"/>
                    <a:pt x="324" y="570"/>
                    <a:pt x="324" y="570"/>
                  </a:cubicBezTo>
                  <a:cubicBezTo>
                    <a:pt x="324" y="570"/>
                    <a:pt x="313" y="575"/>
                    <a:pt x="309" y="583"/>
                  </a:cubicBezTo>
                  <a:cubicBezTo>
                    <a:pt x="306" y="592"/>
                    <a:pt x="302" y="601"/>
                    <a:pt x="327" y="608"/>
                  </a:cubicBezTo>
                  <a:cubicBezTo>
                    <a:pt x="327" y="608"/>
                    <a:pt x="302" y="611"/>
                    <a:pt x="307" y="636"/>
                  </a:cubicBezTo>
                  <a:cubicBezTo>
                    <a:pt x="307" y="636"/>
                    <a:pt x="299" y="623"/>
                    <a:pt x="281" y="622"/>
                  </a:cubicBezTo>
                  <a:cubicBezTo>
                    <a:pt x="263" y="621"/>
                    <a:pt x="262" y="613"/>
                    <a:pt x="262" y="613"/>
                  </a:cubicBezTo>
                  <a:cubicBezTo>
                    <a:pt x="262" y="613"/>
                    <a:pt x="301" y="620"/>
                    <a:pt x="291" y="583"/>
                  </a:cubicBezTo>
                  <a:cubicBezTo>
                    <a:pt x="280" y="545"/>
                    <a:pt x="252" y="577"/>
                    <a:pt x="252" y="577"/>
                  </a:cubicBezTo>
                  <a:cubicBezTo>
                    <a:pt x="252" y="577"/>
                    <a:pt x="269" y="541"/>
                    <a:pt x="236" y="538"/>
                  </a:cubicBezTo>
                  <a:cubicBezTo>
                    <a:pt x="236" y="538"/>
                    <a:pt x="226" y="536"/>
                    <a:pt x="218" y="541"/>
                  </a:cubicBezTo>
                  <a:cubicBezTo>
                    <a:pt x="218" y="541"/>
                    <a:pt x="227" y="534"/>
                    <a:pt x="226" y="522"/>
                  </a:cubicBezTo>
                  <a:cubicBezTo>
                    <a:pt x="225" y="510"/>
                    <a:pt x="226" y="491"/>
                    <a:pt x="226" y="491"/>
                  </a:cubicBezTo>
                  <a:cubicBezTo>
                    <a:pt x="226" y="491"/>
                    <a:pt x="203" y="505"/>
                    <a:pt x="207" y="530"/>
                  </a:cubicBezTo>
                  <a:cubicBezTo>
                    <a:pt x="201" y="520"/>
                    <a:pt x="201" y="520"/>
                    <a:pt x="201" y="520"/>
                  </a:cubicBezTo>
                  <a:cubicBezTo>
                    <a:pt x="201" y="520"/>
                    <a:pt x="207" y="507"/>
                    <a:pt x="194" y="500"/>
                  </a:cubicBezTo>
                  <a:cubicBezTo>
                    <a:pt x="194" y="500"/>
                    <a:pt x="213" y="506"/>
                    <a:pt x="214" y="482"/>
                  </a:cubicBezTo>
                  <a:cubicBezTo>
                    <a:pt x="214" y="482"/>
                    <a:pt x="214" y="463"/>
                    <a:pt x="191" y="473"/>
                  </a:cubicBezTo>
                  <a:cubicBezTo>
                    <a:pt x="191" y="473"/>
                    <a:pt x="205" y="447"/>
                    <a:pt x="172" y="450"/>
                  </a:cubicBezTo>
                  <a:cubicBezTo>
                    <a:pt x="180" y="434"/>
                    <a:pt x="180" y="434"/>
                    <a:pt x="180" y="434"/>
                  </a:cubicBezTo>
                  <a:cubicBezTo>
                    <a:pt x="172" y="441"/>
                    <a:pt x="172" y="441"/>
                    <a:pt x="172" y="441"/>
                  </a:cubicBezTo>
                  <a:cubicBezTo>
                    <a:pt x="172" y="441"/>
                    <a:pt x="173" y="411"/>
                    <a:pt x="148" y="422"/>
                  </a:cubicBezTo>
                  <a:cubicBezTo>
                    <a:pt x="148" y="422"/>
                    <a:pt x="129" y="438"/>
                    <a:pt x="156" y="451"/>
                  </a:cubicBezTo>
                  <a:cubicBezTo>
                    <a:pt x="148" y="454"/>
                    <a:pt x="148" y="454"/>
                    <a:pt x="148" y="454"/>
                  </a:cubicBezTo>
                  <a:cubicBezTo>
                    <a:pt x="164" y="454"/>
                    <a:pt x="164" y="454"/>
                    <a:pt x="164" y="454"/>
                  </a:cubicBezTo>
                  <a:cubicBezTo>
                    <a:pt x="164" y="468"/>
                    <a:pt x="164" y="468"/>
                    <a:pt x="164" y="468"/>
                  </a:cubicBezTo>
                  <a:cubicBezTo>
                    <a:pt x="164" y="468"/>
                    <a:pt x="148" y="453"/>
                    <a:pt x="141" y="468"/>
                  </a:cubicBezTo>
                  <a:cubicBezTo>
                    <a:pt x="135" y="483"/>
                    <a:pt x="138" y="490"/>
                    <a:pt x="152" y="491"/>
                  </a:cubicBezTo>
                  <a:cubicBezTo>
                    <a:pt x="152" y="491"/>
                    <a:pt x="131" y="500"/>
                    <a:pt x="147" y="517"/>
                  </a:cubicBezTo>
                  <a:cubicBezTo>
                    <a:pt x="163" y="534"/>
                    <a:pt x="170" y="508"/>
                    <a:pt x="170" y="508"/>
                  </a:cubicBezTo>
                  <a:cubicBezTo>
                    <a:pt x="170" y="508"/>
                    <a:pt x="168" y="523"/>
                    <a:pt x="179" y="525"/>
                  </a:cubicBezTo>
                  <a:cubicBezTo>
                    <a:pt x="189" y="526"/>
                    <a:pt x="194" y="525"/>
                    <a:pt x="194" y="525"/>
                  </a:cubicBezTo>
                  <a:cubicBezTo>
                    <a:pt x="201" y="537"/>
                    <a:pt x="201" y="537"/>
                    <a:pt x="201" y="537"/>
                  </a:cubicBezTo>
                  <a:cubicBezTo>
                    <a:pt x="201" y="537"/>
                    <a:pt x="176" y="533"/>
                    <a:pt x="165" y="549"/>
                  </a:cubicBezTo>
                  <a:cubicBezTo>
                    <a:pt x="165" y="549"/>
                    <a:pt x="175" y="548"/>
                    <a:pt x="180" y="552"/>
                  </a:cubicBezTo>
                  <a:cubicBezTo>
                    <a:pt x="185" y="555"/>
                    <a:pt x="200" y="556"/>
                    <a:pt x="206" y="552"/>
                  </a:cubicBezTo>
                  <a:cubicBezTo>
                    <a:pt x="211" y="573"/>
                    <a:pt x="211" y="573"/>
                    <a:pt x="211" y="573"/>
                  </a:cubicBezTo>
                  <a:cubicBezTo>
                    <a:pt x="211" y="573"/>
                    <a:pt x="192" y="552"/>
                    <a:pt x="180" y="567"/>
                  </a:cubicBezTo>
                  <a:cubicBezTo>
                    <a:pt x="167" y="582"/>
                    <a:pt x="168" y="601"/>
                    <a:pt x="175" y="605"/>
                  </a:cubicBezTo>
                  <a:cubicBezTo>
                    <a:pt x="182" y="608"/>
                    <a:pt x="198" y="609"/>
                    <a:pt x="198" y="609"/>
                  </a:cubicBezTo>
                  <a:cubicBezTo>
                    <a:pt x="192" y="617"/>
                    <a:pt x="192" y="617"/>
                    <a:pt x="192" y="617"/>
                  </a:cubicBezTo>
                  <a:cubicBezTo>
                    <a:pt x="174" y="614"/>
                    <a:pt x="174" y="614"/>
                    <a:pt x="174" y="614"/>
                  </a:cubicBezTo>
                  <a:cubicBezTo>
                    <a:pt x="174" y="614"/>
                    <a:pt x="145" y="599"/>
                    <a:pt x="132" y="579"/>
                  </a:cubicBezTo>
                  <a:cubicBezTo>
                    <a:pt x="132" y="579"/>
                    <a:pt x="149" y="580"/>
                    <a:pt x="152" y="560"/>
                  </a:cubicBezTo>
                  <a:cubicBezTo>
                    <a:pt x="154" y="540"/>
                    <a:pt x="138" y="538"/>
                    <a:pt x="124" y="542"/>
                  </a:cubicBezTo>
                  <a:cubicBezTo>
                    <a:pt x="124" y="542"/>
                    <a:pt x="144" y="525"/>
                    <a:pt x="126" y="514"/>
                  </a:cubicBezTo>
                  <a:cubicBezTo>
                    <a:pt x="126" y="514"/>
                    <a:pt x="112" y="507"/>
                    <a:pt x="114" y="507"/>
                  </a:cubicBezTo>
                  <a:cubicBezTo>
                    <a:pt x="116" y="508"/>
                    <a:pt x="117" y="495"/>
                    <a:pt x="116" y="486"/>
                  </a:cubicBezTo>
                  <a:cubicBezTo>
                    <a:pt x="114" y="478"/>
                    <a:pt x="118" y="466"/>
                    <a:pt x="118" y="466"/>
                  </a:cubicBezTo>
                  <a:cubicBezTo>
                    <a:pt x="118" y="466"/>
                    <a:pt x="86" y="475"/>
                    <a:pt x="96" y="512"/>
                  </a:cubicBezTo>
                  <a:cubicBezTo>
                    <a:pt x="96" y="534"/>
                    <a:pt x="96" y="534"/>
                    <a:pt x="96" y="534"/>
                  </a:cubicBezTo>
                  <a:cubicBezTo>
                    <a:pt x="96" y="534"/>
                    <a:pt x="84" y="504"/>
                    <a:pt x="66" y="521"/>
                  </a:cubicBezTo>
                  <a:cubicBezTo>
                    <a:pt x="59" y="529"/>
                    <a:pt x="59" y="529"/>
                    <a:pt x="59" y="529"/>
                  </a:cubicBezTo>
                  <a:cubicBezTo>
                    <a:pt x="59" y="529"/>
                    <a:pt x="30" y="516"/>
                    <a:pt x="14" y="528"/>
                  </a:cubicBezTo>
                  <a:cubicBezTo>
                    <a:pt x="37" y="550"/>
                    <a:pt x="37" y="550"/>
                    <a:pt x="37" y="550"/>
                  </a:cubicBezTo>
                  <a:cubicBezTo>
                    <a:pt x="37" y="550"/>
                    <a:pt x="7" y="560"/>
                    <a:pt x="0" y="577"/>
                  </a:cubicBezTo>
                  <a:cubicBezTo>
                    <a:pt x="0" y="577"/>
                    <a:pt x="32" y="579"/>
                    <a:pt x="41" y="578"/>
                  </a:cubicBezTo>
                  <a:cubicBezTo>
                    <a:pt x="50" y="577"/>
                    <a:pt x="56" y="576"/>
                    <a:pt x="56" y="576"/>
                  </a:cubicBezTo>
                  <a:cubicBezTo>
                    <a:pt x="56" y="576"/>
                    <a:pt x="61" y="599"/>
                    <a:pt x="72" y="595"/>
                  </a:cubicBezTo>
                  <a:cubicBezTo>
                    <a:pt x="84" y="591"/>
                    <a:pt x="92" y="583"/>
                    <a:pt x="92" y="583"/>
                  </a:cubicBezTo>
                  <a:cubicBezTo>
                    <a:pt x="92" y="583"/>
                    <a:pt x="89" y="601"/>
                    <a:pt x="98" y="606"/>
                  </a:cubicBezTo>
                  <a:cubicBezTo>
                    <a:pt x="98" y="606"/>
                    <a:pt x="89" y="611"/>
                    <a:pt x="89" y="620"/>
                  </a:cubicBezTo>
                  <a:cubicBezTo>
                    <a:pt x="90" y="628"/>
                    <a:pt x="97" y="632"/>
                    <a:pt x="102" y="632"/>
                  </a:cubicBezTo>
                  <a:cubicBezTo>
                    <a:pt x="107" y="632"/>
                    <a:pt x="113" y="627"/>
                    <a:pt x="113" y="620"/>
                  </a:cubicBezTo>
                  <a:cubicBezTo>
                    <a:pt x="112" y="613"/>
                    <a:pt x="108" y="610"/>
                    <a:pt x="108" y="610"/>
                  </a:cubicBezTo>
                  <a:cubicBezTo>
                    <a:pt x="108" y="607"/>
                    <a:pt x="108" y="607"/>
                    <a:pt x="108" y="607"/>
                  </a:cubicBezTo>
                  <a:cubicBezTo>
                    <a:pt x="108" y="607"/>
                    <a:pt x="125" y="608"/>
                    <a:pt x="131" y="597"/>
                  </a:cubicBezTo>
                  <a:cubicBezTo>
                    <a:pt x="149" y="610"/>
                    <a:pt x="149" y="610"/>
                    <a:pt x="149" y="610"/>
                  </a:cubicBezTo>
                  <a:cubicBezTo>
                    <a:pt x="149" y="610"/>
                    <a:pt x="123" y="624"/>
                    <a:pt x="119" y="630"/>
                  </a:cubicBezTo>
                  <a:cubicBezTo>
                    <a:pt x="119" y="630"/>
                    <a:pt x="135" y="629"/>
                    <a:pt x="145" y="632"/>
                  </a:cubicBezTo>
                  <a:cubicBezTo>
                    <a:pt x="154" y="636"/>
                    <a:pt x="176" y="633"/>
                    <a:pt x="176" y="633"/>
                  </a:cubicBezTo>
                  <a:cubicBezTo>
                    <a:pt x="176" y="633"/>
                    <a:pt x="182" y="652"/>
                    <a:pt x="195" y="655"/>
                  </a:cubicBezTo>
                  <a:cubicBezTo>
                    <a:pt x="207" y="658"/>
                    <a:pt x="217" y="658"/>
                    <a:pt x="221" y="652"/>
                  </a:cubicBezTo>
                  <a:cubicBezTo>
                    <a:pt x="225" y="647"/>
                    <a:pt x="228" y="633"/>
                    <a:pt x="228" y="633"/>
                  </a:cubicBezTo>
                  <a:cubicBezTo>
                    <a:pt x="228" y="633"/>
                    <a:pt x="225" y="666"/>
                    <a:pt x="258" y="657"/>
                  </a:cubicBezTo>
                  <a:cubicBezTo>
                    <a:pt x="261" y="656"/>
                    <a:pt x="269" y="653"/>
                    <a:pt x="273" y="646"/>
                  </a:cubicBezTo>
                  <a:cubicBezTo>
                    <a:pt x="273" y="646"/>
                    <a:pt x="283" y="656"/>
                    <a:pt x="296" y="655"/>
                  </a:cubicBezTo>
                  <a:cubicBezTo>
                    <a:pt x="308" y="654"/>
                    <a:pt x="318" y="660"/>
                    <a:pt x="321" y="663"/>
                  </a:cubicBezTo>
                  <a:cubicBezTo>
                    <a:pt x="315" y="647"/>
                    <a:pt x="315" y="647"/>
                    <a:pt x="315" y="647"/>
                  </a:cubicBezTo>
                  <a:cubicBezTo>
                    <a:pt x="315" y="647"/>
                    <a:pt x="328" y="652"/>
                    <a:pt x="332" y="648"/>
                  </a:cubicBezTo>
                  <a:cubicBezTo>
                    <a:pt x="337" y="644"/>
                    <a:pt x="345" y="635"/>
                    <a:pt x="345" y="635"/>
                  </a:cubicBezTo>
                  <a:cubicBezTo>
                    <a:pt x="345" y="635"/>
                    <a:pt x="337" y="665"/>
                    <a:pt x="367" y="659"/>
                  </a:cubicBezTo>
                  <a:cubicBezTo>
                    <a:pt x="397" y="652"/>
                    <a:pt x="373" y="627"/>
                    <a:pt x="373" y="627"/>
                  </a:cubicBezTo>
                  <a:cubicBezTo>
                    <a:pt x="373" y="627"/>
                    <a:pt x="390" y="637"/>
                    <a:pt x="396" y="634"/>
                  </a:cubicBezTo>
                  <a:cubicBezTo>
                    <a:pt x="396" y="634"/>
                    <a:pt x="397" y="646"/>
                    <a:pt x="412" y="646"/>
                  </a:cubicBezTo>
                  <a:cubicBezTo>
                    <a:pt x="428" y="645"/>
                    <a:pt x="441" y="643"/>
                    <a:pt x="441" y="643"/>
                  </a:cubicBezTo>
                  <a:cubicBezTo>
                    <a:pt x="442" y="655"/>
                    <a:pt x="442" y="655"/>
                    <a:pt x="442" y="655"/>
                  </a:cubicBezTo>
                  <a:cubicBezTo>
                    <a:pt x="442" y="655"/>
                    <a:pt x="450" y="641"/>
                    <a:pt x="458" y="637"/>
                  </a:cubicBezTo>
                  <a:cubicBezTo>
                    <a:pt x="466" y="633"/>
                    <a:pt x="481" y="619"/>
                    <a:pt x="484" y="610"/>
                  </a:cubicBezTo>
                  <a:cubicBezTo>
                    <a:pt x="484" y="610"/>
                    <a:pt x="509" y="623"/>
                    <a:pt x="516" y="609"/>
                  </a:cubicBezTo>
                  <a:cubicBezTo>
                    <a:pt x="523" y="595"/>
                    <a:pt x="519" y="582"/>
                    <a:pt x="519" y="582"/>
                  </a:cubicBezTo>
                  <a:cubicBezTo>
                    <a:pt x="519" y="582"/>
                    <a:pt x="532" y="603"/>
                    <a:pt x="548" y="595"/>
                  </a:cubicBezTo>
                  <a:cubicBezTo>
                    <a:pt x="563" y="588"/>
                    <a:pt x="562" y="567"/>
                    <a:pt x="562" y="567"/>
                  </a:cubicBezTo>
                  <a:cubicBezTo>
                    <a:pt x="562" y="567"/>
                    <a:pt x="594" y="551"/>
                    <a:pt x="606" y="552"/>
                  </a:cubicBezTo>
                  <a:cubicBezTo>
                    <a:pt x="606" y="552"/>
                    <a:pt x="588" y="536"/>
                    <a:pt x="563" y="537"/>
                  </a:cubicBezTo>
                  <a:cubicBezTo>
                    <a:pt x="563" y="537"/>
                    <a:pt x="564" y="520"/>
                    <a:pt x="551" y="513"/>
                  </a:cubicBezTo>
                  <a:cubicBezTo>
                    <a:pt x="537" y="506"/>
                    <a:pt x="529" y="506"/>
                    <a:pt x="522" y="514"/>
                  </a:cubicBezTo>
                  <a:cubicBezTo>
                    <a:pt x="516" y="521"/>
                    <a:pt x="513" y="527"/>
                    <a:pt x="513" y="527"/>
                  </a:cubicBezTo>
                  <a:cubicBezTo>
                    <a:pt x="513" y="527"/>
                    <a:pt x="511" y="503"/>
                    <a:pt x="510" y="501"/>
                  </a:cubicBezTo>
                  <a:cubicBezTo>
                    <a:pt x="509" y="499"/>
                    <a:pt x="509" y="499"/>
                    <a:pt x="509" y="499"/>
                  </a:cubicBezTo>
                  <a:cubicBezTo>
                    <a:pt x="509" y="499"/>
                    <a:pt x="513" y="492"/>
                    <a:pt x="513" y="486"/>
                  </a:cubicBezTo>
                  <a:cubicBezTo>
                    <a:pt x="513" y="486"/>
                    <a:pt x="520" y="503"/>
                    <a:pt x="533" y="494"/>
                  </a:cubicBezTo>
                  <a:cubicBezTo>
                    <a:pt x="547" y="485"/>
                    <a:pt x="545" y="475"/>
                    <a:pt x="532" y="468"/>
                  </a:cubicBezTo>
                  <a:cubicBezTo>
                    <a:pt x="532" y="468"/>
                    <a:pt x="542" y="464"/>
                    <a:pt x="545" y="461"/>
                  </a:cubicBezTo>
                  <a:cubicBezTo>
                    <a:pt x="545" y="461"/>
                    <a:pt x="556" y="470"/>
                    <a:pt x="563" y="468"/>
                  </a:cubicBezTo>
                  <a:cubicBezTo>
                    <a:pt x="570" y="467"/>
                    <a:pt x="575" y="462"/>
                    <a:pt x="575" y="462"/>
                  </a:cubicBezTo>
                  <a:cubicBezTo>
                    <a:pt x="575" y="462"/>
                    <a:pt x="581" y="461"/>
                    <a:pt x="583" y="466"/>
                  </a:cubicBezTo>
                  <a:cubicBezTo>
                    <a:pt x="583" y="466"/>
                    <a:pt x="558" y="474"/>
                    <a:pt x="556" y="486"/>
                  </a:cubicBezTo>
                  <a:cubicBezTo>
                    <a:pt x="556" y="486"/>
                    <a:pt x="577" y="469"/>
                    <a:pt x="591" y="474"/>
                  </a:cubicBezTo>
                  <a:cubicBezTo>
                    <a:pt x="591" y="474"/>
                    <a:pt x="591" y="474"/>
                    <a:pt x="591" y="474"/>
                  </a:cubicBezTo>
                  <a:cubicBezTo>
                    <a:pt x="580" y="486"/>
                    <a:pt x="570" y="501"/>
                    <a:pt x="570" y="501"/>
                  </a:cubicBezTo>
                  <a:cubicBezTo>
                    <a:pt x="570" y="501"/>
                    <a:pt x="593" y="493"/>
                    <a:pt x="603" y="492"/>
                  </a:cubicBezTo>
                  <a:cubicBezTo>
                    <a:pt x="613" y="490"/>
                    <a:pt x="617" y="487"/>
                    <a:pt x="617" y="487"/>
                  </a:cubicBezTo>
                  <a:cubicBezTo>
                    <a:pt x="617" y="487"/>
                    <a:pt x="609" y="520"/>
                    <a:pt x="629" y="537"/>
                  </a:cubicBezTo>
                  <a:cubicBezTo>
                    <a:pt x="629" y="537"/>
                    <a:pt x="630" y="521"/>
                    <a:pt x="638" y="514"/>
                  </a:cubicBezTo>
                  <a:cubicBezTo>
                    <a:pt x="645" y="506"/>
                    <a:pt x="650" y="480"/>
                    <a:pt x="650" y="470"/>
                  </a:cubicBezTo>
                  <a:cubicBezTo>
                    <a:pt x="653" y="472"/>
                    <a:pt x="658" y="473"/>
                    <a:pt x="665" y="472"/>
                  </a:cubicBezTo>
                  <a:cubicBezTo>
                    <a:pt x="699" y="467"/>
                    <a:pt x="675" y="436"/>
                    <a:pt x="675" y="436"/>
                  </a:cubicBezTo>
                  <a:cubicBezTo>
                    <a:pt x="675" y="436"/>
                    <a:pt x="705" y="462"/>
                    <a:pt x="713" y="427"/>
                  </a:cubicBezTo>
                  <a:cubicBezTo>
                    <a:pt x="721" y="392"/>
                    <a:pt x="683" y="405"/>
                    <a:pt x="683" y="405"/>
                  </a:cubicBezTo>
                  <a:cubicBezTo>
                    <a:pt x="683" y="405"/>
                    <a:pt x="703" y="391"/>
                    <a:pt x="702" y="384"/>
                  </a:cubicBezTo>
                  <a:cubicBezTo>
                    <a:pt x="702" y="384"/>
                    <a:pt x="706" y="380"/>
                    <a:pt x="713" y="381"/>
                  </a:cubicBezTo>
                  <a:cubicBezTo>
                    <a:pt x="720" y="383"/>
                    <a:pt x="731" y="377"/>
                    <a:pt x="734" y="368"/>
                  </a:cubicBezTo>
                  <a:cubicBezTo>
                    <a:pt x="737" y="358"/>
                    <a:pt x="751" y="334"/>
                    <a:pt x="758" y="333"/>
                  </a:cubicBezTo>
                  <a:cubicBezTo>
                    <a:pt x="758" y="333"/>
                    <a:pt x="742" y="333"/>
                    <a:pt x="728" y="337"/>
                  </a:cubicBezTo>
                  <a:cubicBezTo>
                    <a:pt x="734" y="329"/>
                    <a:pt x="730" y="313"/>
                    <a:pt x="730" y="313"/>
                  </a:cubicBezTo>
                  <a:cubicBezTo>
                    <a:pt x="730" y="313"/>
                    <a:pt x="742" y="345"/>
                    <a:pt x="758" y="324"/>
                  </a:cubicBezTo>
                  <a:cubicBezTo>
                    <a:pt x="774" y="302"/>
                    <a:pt x="746" y="295"/>
                    <a:pt x="746" y="295"/>
                  </a:cubicBezTo>
                  <a:cubicBezTo>
                    <a:pt x="758" y="293"/>
                    <a:pt x="772" y="278"/>
                    <a:pt x="761" y="266"/>
                  </a:cubicBezTo>
                  <a:cubicBezTo>
                    <a:pt x="767" y="271"/>
                    <a:pt x="774" y="277"/>
                    <a:pt x="774" y="281"/>
                  </a:cubicBezTo>
                  <a:cubicBezTo>
                    <a:pt x="774" y="281"/>
                    <a:pt x="775" y="268"/>
                    <a:pt x="771" y="257"/>
                  </a:cubicBezTo>
                  <a:cubicBezTo>
                    <a:pt x="767" y="246"/>
                    <a:pt x="767" y="239"/>
                    <a:pt x="767" y="239"/>
                  </a:cubicBezTo>
                  <a:cubicBezTo>
                    <a:pt x="777" y="230"/>
                    <a:pt x="770" y="218"/>
                    <a:pt x="764" y="215"/>
                  </a:cubicBezTo>
                  <a:cubicBezTo>
                    <a:pt x="764" y="215"/>
                    <a:pt x="792" y="213"/>
                    <a:pt x="782" y="193"/>
                  </a:cubicBezTo>
                  <a:close/>
                  <a:moveTo>
                    <a:pt x="761" y="154"/>
                  </a:moveTo>
                  <a:cubicBezTo>
                    <a:pt x="763" y="152"/>
                    <a:pt x="765" y="151"/>
                    <a:pt x="767" y="150"/>
                  </a:cubicBezTo>
                  <a:cubicBezTo>
                    <a:pt x="772" y="150"/>
                    <a:pt x="776" y="153"/>
                    <a:pt x="776" y="158"/>
                  </a:cubicBezTo>
                  <a:cubicBezTo>
                    <a:pt x="776" y="159"/>
                    <a:pt x="776" y="160"/>
                    <a:pt x="776" y="161"/>
                  </a:cubicBezTo>
                  <a:cubicBezTo>
                    <a:pt x="776" y="166"/>
                    <a:pt x="769" y="167"/>
                    <a:pt x="765" y="167"/>
                  </a:cubicBezTo>
                  <a:cubicBezTo>
                    <a:pt x="762" y="166"/>
                    <a:pt x="759" y="159"/>
                    <a:pt x="761" y="154"/>
                  </a:cubicBezTo>
                  <a:close/>
                  <a:moveTo>
                    <a:pt x="733" y="14"/>
                  </a:moveTo>
                  <a:cubicBezTo>
                    <a:pt x="732" y="19"/>
                    <a:pt x="725" y="22"/>
                    <a:pt x="721" y="20"/>
                  </a:cubicBezTo>
                  <a:cubicBezTo>
                    <a:pt x="718" y="19"/>
                    <a:pt x="717" y="15"/>
                    <a:pt x="717" y="12"/>
                  </a:cubicBezTo>
                  <a:cubicBezTo>
                    <a:pt x="717" y="9"/>
                    <a:pt x="719" y="6"/>
                    <a:pt x="722" y="4"/>
                  </a:cubicBezTo>
                  <a:cubicBezTo>
                    <a:pt x="723" y="4"/>
                    <a:pt x="725" y="4"/>
                    <a:pt x="727" y="4"/>
                  </a:cubicBezTo>
                  <a:cubicBezTo>
                    <a:pt x="733" y="5"/>
                    <a:pt x="734" y="8"/>
                    <a:pt x="733" y="14"/>
                  </a:cubicBezTo>
                  <a:close/>
                  <a:moveTo>
                    <a:pt x="505" y="297"/>
                  </a:moveTo>
                  <a:cubicBezTo>
                    <a:pt x="501" y="296"/>
                    <a:pt x="496" y="295"/>
                    <a:pt x="496" y="290"/>
                  </a:cubicBezTo>
                  <a:cubicBezTo>
                    <a:pt x="496" y="285"/>
                    <a:pt x="496" y="284"/>
                    <a:pt x="500" y="281"/>
                  </a:cubicBezTo>
                  <a:cubicBezTo>
                    <a:pt x="500" y="281"/>
                    <a:pt x="511" y="277"/>
                    <a:pt x="513" y="286"/>
                  </a:cubicBezTo>
                  <a:cubicBezTo>
                    <a:pt x="515" y="294"/>
                    <a:pt x="508" y="297"/>
                    <a:pt x="505" y="297"/>
                  </a:cubicBezTo>
                  <a:close/>
                  <a:moveTo>
                    <a:pt x="525" y="275"/>
                  </a:moveTo>
                  <a:cubicBezTo>
                    <a:pt x="529" y="262"/>
                    <a:pt x="544" y="278"/>
                    <a:pt x="544" y="278"/>
                  </a:cubicBezTo>
                  <a:cubicBezTo>
                    <a:pt x="544" y="278"/>
                    <a:pt x="540" y="280"/>
                    <a:pt x="541" y="285"/>
                  </a:cubicBezTo>
                  <a:cubicBezTo>
                    <a:pt x="541" y="285"/>
                    <a:pt x="522" y="288"/>
                    <a:pt x="525" y="275"/>
                  </a:cubicBezTo>
                  <a:close/>
                  <a:moveTo>
                    <a:pt x="533" y="306"/>
                  </a:moveTo>
                  <a:cubicBezTo>
                    <a:pt x="523" y="297"/>
                    <a:pt x="540" y="288"/>
                    <a:pt x="540" y="288"/>
                  </a:cubicBezTo>
                  <a:cubicBezTo>
                    <a:pt x="540" y="288"/>
                    <a:pt x="542" y="293"/>
                    <a:pt x="546" y="293"/>
                  </a:cubicBezTo>
                  <a:cubicBezTo>
                    <a:pt x="546" y="293"/>
                    <a:pt x="544" y="313"/>
                    <a:pt x="533" y="306"/>
                  </a:cubicBezTo>
                  <a:close/>
                  <a:moveTo>
                    <a:pt x="547" y="276"/>
                  </a:moveTo>
                  <a:cubicBezTo>
                    <a:pt x="547" y="276"/>
                    <a:pt x="538" y="258"/>
                    <a:pt x="551" y="258"/>
                  </a:cubicBezTo>
                  <a:cubicBezTo>
                    <a:pt x="563" y="258"/>
                    <a:pt x="554" y="276"/>
                    <a:pt x="554" y="276"/>
                  </a:cubicBezTo>
                  <a:cubicBezTo>
                    <a:pt x="551" y="275"/>
                    <a:pt x="547" y="276"/>
                    <a:pt x="547" y="276"/>
                  </a:cubicBezTo>
                  <a:close/>
                  <a:moveTo>
                    <a:pt x="563" y="309"/>
                  </a:moveTo>
                  <a:cubicBezTo>
                    <a:pt x="550" y="315"/>
                    <a:pt x="550" y="293"/>
                    <a:pt x="550" y="293"/>
                  </a:cubicBezTo>
                  <a:cubicBezTo>
                    <a:pt x="550" y="293"/>
                    <a:pt x="556" y="293"/>
                    <a:pt x="557" y="290"/>
                  </a:cubicBezTo>
                  <a:cubicBezTo>
                    <a:pt x="557" y="290"/>
                    <a:pt x="574" y="303"/>
                    <a:pt x="563" y="309"/>
                  </a:cubicBezTo>
                  <a:close/>
                  <a:moveTo>
                    <a:pt x="558" y="288"/>
                  </a:moveTo>
                  <a:cubicBezTo>
                    <a:pt x="559" y="285"/>
                    <a:pt x="557" y="280"/>
                    <a:pt x="557" y="280"/>
                  </a:cubicBezTo>
                  <a:cubicBezTo>
                    <a:pt x="561" y="275"/>
                    <a:pt x="574" y="270"/>
                    <a:pt x="574" y="281"/>
                  </a:cubicBezTo>
                  <a:cubicBezTo>
                    <a:pt x="574" y="292"/>
                    <a:pt x="558" y="288"/>
                    <a:pt x="558" y="288"/>
                  </a:cubicBezTo>
                  <a:close/>
                  <a:moveTo>
                    <a:pt x="432" y="497"/>
                  </a:moveTo>
                  <a:cubicBezTo>
                    <a:pt x="431" y="498"/>
                    <a:pt x="429" y="494"/>
                    <a:pt x="427" y="495"/>
                  </a:cubicBezTo>
                  <a:cubicBezTo>
                    <a:pt x="425" y="496"/>
                    <a:pt x="425" y="499"/>
                    <a:pt x="425" y="500"/>
                  </a:cubicBezTo>
                  <a:cubicBezTo>
                    <a:pt x="425" y="501"/>
                    <a:pt x="423" y="503"/>
                    <a:pt x="423" y="503"/>
                  </a:cubicBezTo>
                  <a:cubicBezTo>
                    <a:pt x="423" y="503"/>
                    <a:pt x="415" y="505"/>
                    <a:pt x="409" y="498"/>
                  </a:cubicBezTo>
                  <a:cubicBezTo>
                    <a:pt x="404" y="491"/>
                    <a:pt x="405" y="481"/>
                    <a:pt x="410" y="476"/>
                  </a:cubicBezTo>
                  <a:cubicBezTo>
                    <a:pt x="416" y="472"/>
                    <a:pt x="427" y="475"/>
                    <a:pt x="431" y="481"/>
                  </a:cubicBezTo>
                  <a:cubicBezTo>
                    <a:pt x="434" y="487"/>
                    <a:pt x="432" y="496"/>
                    <a:pt x="432" y="497"/>
                  </a:cubicBezTo>
                  <a:close/>
                  <a:moveTo>
                    <a:pt x="185" y="483"/>
                  </a:moveTo>
                  <a:cubicBezTo>
                    <a:pt x="190" y="475"/>
                    <a:pt x="209" y="472"/>
                    <a:pt x="206" y="486"/>
                  </a:cubicBezTo>
                  <a:cubicBezTo>
                    <a:pt x="203" y="501"/>
                    <a:pt x="185" y="493"/>
                    <a:pt x="185" y="493"/>
                  </a:cubicBezTo>
                  <a:cubicBezTo>
                    <a:pt x="187" y="488"/>
                    <a:pt x="185" y="483"/>
                    <a:pt x="185" y="483"/>
                  </a:cubicBezTo>
                  <a:close/>
                  <a:moveTo>
                    <a:pt x="159" y="446"/>
                  </a:moveTo>
                  <a:cubicBezTo>
                    <a:pt x="156" y="447"/>
                    <a:pt x="146" y="447"/>
                    <a:pt x="146" y="437"/>
                  </a:cubicBezTo>
                  <a:cubicBezTo>
                    <a:pt x="145" y="427"/>
                    <a:pt x="152" y="425"/>
                    <a:pt x="152" y="425"/>
                  </a:cubicBezTo>
                  <a:cubicBezTo>
                    <a:pt x="160" y="422"/>
                    <a:pt x="167" y="428"/>
                    <a:pt x="167" y="435"/>
                  </a:cubicBezTo>
                  <a:cubicBezTo>
                    <a:pt x="166" y="443"/>
                    <a:pt x="161" y="444"/>
                    <a:pt x="159" y="446"/>
                  </a:cubicBezTo>
                  <a:close/>
                  <a:moveTo>
                    <a:pt x="145" y="472"/>
                  </a:moveTo>
                  <a:cubicBezTo>
                    <a:pt x="151" y="456"/>
                    <a:pt x="167" y="478"/>
                    <a:pt x="167" y="478"/>
                  </a:cubicBezTo>
                  <a:cubicBezTo>
                    <a:pt x="167" y="478"/>
                    <a:pt x="162" y="482"/>
                    <a:pt x="163" y="487"/>
                  </a:cubicBezTo>
                  <a:cubicBezTo>
                    <a:pt x="163" y="487"/>
                    <a:pt x="138" y="490"/>
                    <a:pt x="145" y="472"/>
                  </a:cubicBezTo>
                  <a:close/>
                  <a:moveTo>
                    <a:pt x="150" y="511"/>
                  </a:moveTo>
                  <a:cubicBezTo>
                    <a:pt x="139" y="499"/>
                    <a:pt x="164" y="493"/>
                    <a:pt x="164" y="493"/>
                  </a:cubicBezTo>
                  <a:cubicBezTo>
                    <a:pt x="164" y="493"/>
                    <a:pt x="167" y="499"/>
                    <a:pt x="170" y="499"/>
                  </a:cubicBezTo>
                  <a:cubicBezTo>
                    <a:pt x="170" y="499"/>
                    <a:pt x="162" y="524"/>
                    <a:pt x="150" y="511"/>
                  </a:cubicBezTo>
                  <a:close/>
                  <a:moveTo>
                    <a:pt x="170" y="477"/>
                  </a:moveTo>
                  <a:cubicBezTo>
                    <a:pt x="170" y="477"/>
                    <a:pt x="164" y="454"/>
                    <a:pt x="178" y="457"/>
                  </a:cubicBezTo>
                  <a:cubicBezTo>
                    <a:pt x="192" y="459"/>
                    <a:pt x="181" y="478"/>
                    <a:pt x="181" y="478"/>
                  </a:cubicBezTo>
                  <a:cubicBezTo>
                    <a:pt x="177" y="475"/>
                    <a:pt x="170" y="477"/>
                    <a:pt x="170" y="477"/>
                  </a:cubicBezTo>
                  <a:close/>
                  <a:moveTo>
                    <a:pt x="188" y="517"/>
                  </a:moveTo>
                  <a:cubicBezTo>
                    <a:pt x="178" y="523"/>
                    <a:pt x="173" y="508"/>
                    <a:pt x="174" y="501"/>
                  </a:cubicBezTo>
                  <a:cubicBezTo>
                    <a:pt x="174" y="501"/>
                    <a:pt x="184" y="501"/>
                    <a:pt x="185" y="497"/>
                  </a:cubicBezTo>
                  <a:cubicBezTo>
                    <a:pt x="185" y="497"/>
                    <a:pt x="198" y="510"/>
                    <a:pt x="188" y="517"/>
                  </a:cubicBezTo>
                  <a:close/>
                  <a:moveTo>
                    <a:pt x="10" y="572"/>
                  </a:moveTo>
                  <a:cubicBezTo>
                    <a:pt x="10" y="572"/>
                    <a:pt x="30" y="550"/>
                    <a:pt x="54" y="559"/>
                  </a:cubicBezTo>
                  <a:cubicBezTo>
                    <a:pt x="54" y="559"/>
                    <a:pt x="21" y="565"/>
                    <a:pt x="10" y="572"/>
                  </a:cubicBezTo>
                  <a:close/>
                  <a:moveTo>
                    <a:pt x="24" y="529"/>
                  </a:moveTo>
                  <a:cubicBezTo>
                    <a:pt x="24" y="529"/>
                    <a:pt x="49" y="524"/>
                    <a:pt x="56" y="541"/>
                  </a:cubicBezTo>
                  <a:lnTo>
                    <a:pt x="24" y="529"/>
                  </a:lnTo>
                  <a:close/>
                  <a:moveTo>
                    <a:pt x="114" y="516"/>
                  </a:moveTo>
                  <a:cubicBezTo>
                    <a:pt x="136" y="522"/>
                    <a:pt x="112" y="548"/>
                    <a:pt x="112" y="548"/>
                  </a:cubicBezTo>
                  <a:cubicBezTo>
                    <a:pt x="112" y="548"/>
                    <a:pt x="105" y="541"/>
                    <a:pt x="100" y="544"/>
                  </a:cubicBezTo>
                  <a:cubicBezTo>
                    <a:pt x="100" y="544"/>
                    <a:pt x="93" y="511"/>
                    <a:pt x="114" y="516"/>
                  </a:cubicBezTo>
                  <a:close/>
                  <a:moveTo>
                    <a:pt x="110" y="476"/>
                  </a:moveTo>
                  <a:cubicBezTo>
                    <a:pt x="103" y="482"/>
                    <a:pt x="99" y="507"/>
                    <a:pt x="99" y="507"/>
                  </a:cubicBezTo>
                  <a:cubicBezTo>
                    <a:pt x="93" y="485"/>
                    <a:pt x="110" y="476"/>
                    <a:pt x="110" y="476"/>
                  </a:cubicBezTo>
                  <a:close/>
                  <a:moveTo>
                    <a:pt x="68" y="532"/>
                  </a:moveTo>
                  <a:cubicBezTo>
                    <a:pt x="82" y="513"/>
                    <a:pt x="96" y="545"/>
                    <a:pt x="96" y="545"/>
                  </a:cubicBezTo>
                  <a:cubicBezTo>
                    <a:pt x="96" y="545"/>
                    <a:pt x="91" y="549"/>
                    <a:pt x="90" y="554"/>
                  </a:cubicBezTo>
                  <a:cubicBezTo>
                    <a:pt x="90" y="554"/>
                    <a:pt x="55" y="549"/>
                    <a:pt x="68" y="532"/>
                  </a:cubicBezTo>
                  <a:close/>
                  <a:moveTo>
                    <a:pt x="68" y="581"/>
                  </a:moveTo>
                  <a:cubicBezTo>
                    <a:pt x="57" y="563"/>
                    <a:pt x="89" y="559"/>
                    <a:pt x="89" y="559"/>
                  </a:cubicBezTo>
                  <a:cubicBezTo>
                    <a:pt x="89" y="559"/>
                    <a:pt x="88" y="568"/>
                    <a:pt x="94" y="571"/>
                  </a:cubicBezTo>
                  <a:cubicBezTo>
                    <a:pt x="94" y="571"/>
                    <a:pt x="78" y="597"/>
                    <a:pt x="68" y="581"/>
                  </a:cubicBezTo>
                  <a:close/>
                  <a:moveTo>
                    <a:pt x="95" y="560"/>
                  </a:moveTo>
                  <a:cubicBezTo>
                    <a:pt x="95" y="557"/>
                    <a:pt x="95" y="555"/>
                    <a:pt x="98" y="553"/>
                  </a:cubicBezTo>
                  <a:cubicBezTo>
                    <a:pt x="98" y="553"/>
                    <a:pt x="106" y="551"/>
                    <a:pt x="107" y="557"/>
                  </a:cubicBezTo>
                  <a:cubicBezTo>
                    <a:pt x="109" y="563"/>
                    <a:pt x="104" y="565"/>
                    <a:pt x="101" y="565"/>
                  </a:cubicBezTo>
                  <a:cubicBezTo>
                    <a:pt x="99" y="565"/>
                    <a:pt x="95" y="564"/>
                    <a:pt x="95" y="560"/>
                  </a:cubicBezTo>
                  <a:close/>
                  <a:moveTo>
                    <a:pt x="111" y="597"/>
                  </a:moveTo>
                  <a:cubicBezTo>
                    <a:pt x="92" y="599"/>
                    <a:pt x="99" y="572"/>
                    <a:pt x="99" y="572"/>
                  </a:cubicBezTo>
                  <a:cubicBezTo>
                    <a:pt x="107" y="573"/>
                    <a:pt x="111" y="568"/>
                    <a:pt x="111" y="568"/>
                  </a:cubicBezTo>
                  <a:cubicBezTo>
                    <a:pt x="116" y="573"/>
                    <a:pt x="130" y="595"/>
                    <a:pt x="111" y="597"/>
                  </a:cubicBezTo>
                  <a:close/>
                  <a:moveTo>
                    <a:pt x="114" y="563"/>
                  </a:moveTo>
                  <a:cubicBezTo>
                    <a:pt x="118" y="559"/>
                    <a:pt x="114" y="552"/>
                    <a:pt x="114" y="552"/>
                  </a:cubicBezTo>
                  <a:cubicBezTo>
                    <a:pt x="128" y="543"/>
                    <a:pt x="147" y="546"/>
                    <a:pt x="142" y="563"/>
                  </a:cubicBezTo>
                  <a:cubicBezTo>
                    <a:pt x="137" y="580"/>
                    <a:pt x="114" y="563"/>
                    <a:pt x="114" y="563"/>
                  </a:cubicBezTo>
                  <a:close/>
                  <a:moveTo>
                    <a:pt x="133" y="624"/>
                  </a:moveTo>
                  <a:cubicBezTo>
                    <a:pt x="133" y="624"/>
                    <a:pt x="146" y="608"/>
                    <a:pt x="174" y="617"/>
                  </a:cubicBezTo>
                  <a:cubicBezTo>
                    <a:pt x="174" y="617"/>
                    <a:pt x="146" y="618"/>
                    <a:pt x="133" y="624"/>
                  </a:cubicBezTo>
                  <a:close/>
                  <a:moveTo>
                    <a:pt x="280" y="588"/>
                  </a:moveTo>
                  <a:cubicBezTo>
                    <a:pt x="287" y="612"/>
                    <a:pt x="244" y="603"/>
                    <a:pt x="244" y="603"/>
                  </a:cubicBezTo>
                  <a:cubicBezTo>
                    <a:pt x="246" y="597"/>
                    <a:pt x="241" y="592"/>
                    <a:pt x="241" y="592"/>
                  </a:cubicBezTo>
                  <a:cubicBezTo>
                    <a:pt x="241" y="592"/>
                    <a:pt x="274" y="562"/>
                    <a:pt x="280" y="588"/>
                  </a:cubicBezTo>
                  <a:close/>
                  <a:moveTo>
                    <a:pt x="233" y="550"/>
                  </a:moveTo>
                  <a:cubicBezTo>
                    <a:pt x="261" y="554"/>
                    <a:pt x="236" y="589"/>
                    <a:pt x="236" y="589"/>
                  </a:cubicBezTo>
                  <a:cubicBezTo>
                    <a:pt x="232" y="586"/>
                    <a:pt x="225" y="589"/>
                    <a:pt x="225" y="589"/>
                  </a:cubicBezTo>
                  <a:cubicBezTo>
                    <a:pt x="207" y="549"/>
                    <a:pt x="233" y="550"/>
                    <a:pt x="233" y="550"/>
                  </a:cubicBezTo>
                  <a:close/>
                  <a:moveTo>
                    <a:pt x="222" y="501"/>
                  </a:moveTo>
                  <a:cubicBezTo>
                    <a:pt x="222" y="501"/>
                    <a:pt x="222" y="501"/>
                    <a:pt x="222" y="501"/>
                  </a:cubicBezTo>
                  <a:cubicBezTo>
                    <a:pt x="222" y="501"/>
                    <a:pt x="222" y="501"/>
                    <a:pt x="222" y="501"/>
                  </a:cubicBezTo>
                  <a:cubicBezTo>
                    <a:pt x="218" y="504"/>
                    <a:pt x="212" y="533"/>
                    <a:pt x="212" y="533"/>
                  </a:cubicBezTo>
                  <a:cubicBezTo>
                    <a:pt x="208" y="511"/>
                    <a:pt x="219" y="502"/>
                    <a:pt x="222" y="501"/>
                  </a:cubicBezTo>
                  <a:close/>
                  <a:moveTo>
                    <a:pt x="181" y="592"/>
                  </a:moveTo>
                  <a:cubicBezTo>
                    <a:pt x="179" y="575"/>
                    <a:pt x="191" y="572"/>
                    <a:pt x="197" y="574"/>
                  </a:cubicBezTo>
                  <a:cubicBezTo>
                    <a:pt x="204" y="577"/>
                    <a:pt x="220" y="592"/>
                    <a:pt x="220" y="592"/>
                  </a:cubicBezTo>
                  <a:cubicBezTo>
                    <a:pt x="220" y="592"/>
                    <a:pt x="215" y="598"/>
                    <a:pt x="217" y="604"/>
                  </a:cubicBezTo>
                  <a:cubicBezTo>
                    <a:pt x="217" y="604"/>
                    <a:pt x="183" y="610"/>
                    <a:pt x="181" y="592"/>
                  </a:cubicBezTo>
                  <a:close/>
                  <a:moveTo>
                    <a:pt x="201" y="641"/>
                  </a:moveTo>
                  <a:cubicBezTo>
                    <a:pt x="181" y="628"/>
                    <a:pt x="217" y="609"/>
                    <a:pt x="217" y="609"/>
                  </a:cubicBezTo>
                  <a:cubicBezTo>
                    <a:pt x="217" y="609"/>
                    <a:pt x="221" y="615"/>
                    <a:pt x="226" y="615"/>
                  </a:cubicBezTo>
                  <a:cubicBezTo>
                    <a:pt x="226" y="615"/>
                    <a:pt x="222" y="655"/>
                    <a:pt x="201" y="641"/>
                  </a:cubicBezTo>
                  <a:close/>
                  <a:moveTo>
                    <a:pt x="231" y="608"/>
                  </a:moveTo>
                  <a:cubicBezTo>
                    <a:pt x="228" y="608"/>
                    <a:pt x="225" y="607"/>
                    <a:pt x="225" y="603"/>
                  </a:cubicBezTo>
                  <a:cubicBezTo>
                    <a:pt x="225" y="600"/>
                    <a:pt x="225" y="599"/>
                    <a:pt x="227" y="597"/>
                  </a:cubicBezTo>
                  <a:cubicBezTo>
                    <a:pt x="227" y="597"/>
                    <a:pt x="235" y="594"/>
                    <a:pt x="237" y="600"/>
                  </a:cubicBezTo>
                  <a:cubicBezTo>
                    <a:pt x="238" y="606"/>
                    <a:pt x="233" y="608"/>
                    <a:pt x="231" y="608"/>
                  </a:cubicBezTo>
                  <a:close/>
                  <a:moveTo>
                    <a:pt x="259" y="644"/>
                  </a:moveTo>
                  <a:cubicBezTo>
                    <a:pt x="237" y="660"/>
                    <a:pt x="232" y="615"/>
                    <a:pt x="232" y="615"/>
                  </a:cubicBezTo>
                  <a:cubicBezTo>
                    <a:pt x="239" y="615"/>
                    <a:pt x="243" y="609"/>
                    <a:pt x="243" y="609"/>
                  </a:cubicBezTo>
                  <a:cubicBezTo>
                    <a:pt x="243" y="609"/>
                    <a:pt x="278" y="631"/>
                    <a:pt x="259" y="644"/>
                  </a:cubicBezTo>
                  <a:close/>
                  <a:moveTo>
                    <a:pt x="278" y="627"/>
                  </a:moveTo>
                  <a:cubicBezTo>
                    <a:pt x="278" y="627"/>
                    <a:pt x="301" y="628"/>
                    <a:pt x="310" y="647"/>
                  </a:cubicBezTo>
                  <a:cubicBezTo>
                    <a:pt x="310" y="647"/>
                    <a:pt x="289" y="631"/>
                    <a:pt x="278" y="627"/>
                  </a:cubicBezTo>
                  <a:close/>
                  <a:moveTo>
                    <a:pt x="399" y="540"/>
                  </a:moveTo>
                  <a:cubicBezTo>
                    <a:pt x="399" y="540"/>
                    <a:pt x="379" y="552"/>
                    <a:pt x="372" y="558"/>
                  </a:cubicBezTo>
                  <a:cubicBezTo>
                    <a:pt x="372" y="558"/>
                    <a:pt x="382" y="540"/>
                    <a:pt x="399" y="540"/>
                  </a:cubicBezTo>
                  <a:close/>
                  <a:moveTo>
                    <a:pt x="363" y="567"/>
                  </a:moveTo>
                  <a:cubicBezTo>
                    <a:pt x="381" y="568"/>
                    <a:pt x="372" y="592"/>
                    <a:pt x="364" y="599"/>
                  </a:cubicBezTo>
                  <a:cubicBezTo>
                    <a:pt x="364" y="599"/>
                    <a:pt x="360" y="592"/>
                    <a:pt x="351" y="596"/>
                  </a:cubicBezTo>
                  <a:cubicBezTo>
                    <a:pt x="351" y="596"/>
                    <a:pt x="346" y="567"/>
                    <a:pt x="363" y="567"/>
                  </a:cubicBezTo>
                  <a:close/>
                  <a:moveTo>
                    <a:pt x="322" y="635"/>
                  </a:moveTo>
                  <a:cubicBezTo>
                    <a:pt x="310" y="623"/>
                    <a:pt x="327" y="610"/>
                    <a:pt x="342" y="612"/>
                  </a:cubicBezTo>
                  <a:cubicBezTo>
                    <a:pt x="342" y="612"/>
                    <a:pt x="343" y="619"/>
                    <a:pt x="348" y="621"/>
                  </a:cubicBezTo>
                  <a:cubicBezTo>
                    <a:pt x="348" y="621"/>
                    <a:pt x="334" y="648"/>
                    <a:pt x="322" y="635"/>
                  </a:cubicBezTo>
                  <a:close/>
                  <a:moveTo>
                    <a:pt x="343" y="605"/>
                  </a:moveTo>
                  <a:cubicBezTo>
                    <a:pt x="343" y="605"/>
                    <a:pt x="323" y="607"/>
                    <a:pt x="319" y="596"/>
                  </a:cubicBezTo>
                  <a:cubicBezTo>
                    <a:pt x="315" y="585"/>
                    <a:pt x="325" y="581"/>
                    <a:pt x="328" y="580"/>
                  </a:cubicBezTo>
                  <a:cubicBezTo>
                    <a:pt x="339" y="577"/>
                    <a:pt x="348" y="598"/>
                    <a:pt x="348" y="598"/>
                  </a:cubicBezTo>
                  <a:cubicBezTo>
                    <a:pt x="348" y="598"/>
                    <a:pt x="342" y="601"/>
                    <a:pt x="343" y="605"/>
                  </a:cubicBezTo>
                  <a:close/>
                  <a:moveTo>
                    <a:pt x="348" y="611"/>
                  </a:moveTo>
                  <a:cubicBezTo>
                    <a:pt x="348" y="607"/>
                    <a:pt x="348" y="606"/>
                    <a:pt x="350" y="604"/>
                  </a:cubicBezTo>
                  <a:cubicBezTo>
                    <a:pt x="350" y="604"/>
                    <a:pt x="358" y="601"/>
                    <a:pt x="360" y="607"/>
                  </a:cubicBezTo>
                  <a:cubicBezTo>
                    <a:pt x="361" y="614"/>
                    <a:pt x="357" y="616"/>
                    <a:pt x="354" y="615"/>
                  </a:cubicBezTo>
                  <a:cubicBezTo>
                    <a:pt x="352" y="615"/>
                    <a:pt x="348" y="614"/>
                    <a:pt x="348" y="611"/>
                  </a:cubicBezTo>
                  <a:close/>
                  <a:moveTo>
                    <a:pt x="372" y="642"/>
                  </a:moveTo>
                  <a:cubicBezTo>
                    <a:pt x="367" y="653"/>
                    <a:pt x="354" y="648"/>
                    <a:pt x="352" y="641"/>
                  </a:cubicBezTo>
                  <a:cubicBezTo>
                    <a:pt x="350" y="634"/>
                    <a:pt x="352" y="623"/>
                    <a:pt x="352" y="623"/>
                  </a:cubicBezTo>
                  <a:cubicBezTo>
                    <a:pt x="352" y="623"/>
                    <a:pt x="358" y="622"/>
                    <a:pt x="362" y="620"/>
                  </a:cubicBezTo>
                  <a:cubicBezTo>
                    <a:pt x="362" y="620"/>
                    <a:pt x="377" y="631"/>
                    <a:pt x="372" y="642"/>
                  </a:cubicBezTo>
                  <a:close/>
                  <a:moveTo>
                    <a:pt x="383" y="623"/>
                  </a:moveTo>
                  <a:cubicBezTo>
                    <a:pt x="373" y="624"/>
                    <a:pt x="366" y="614"/>
                    <a:pt x="366" y="614"/>
                  </a:cubicBezTo>
                  <a:cubicBezTo>
                    <a:pt x="372" y="607"/>
                    <a:pt x="368" y="602"/>
                    <a:pt x="368" y="602"/>
                  </a:cubicBezTo>
                  <a:cubicBezTo>
                    <a:pt x="368" y="602"/>
                    <a:pt x="379" y="598"/>
                    <a:pt x="386" y="598"/>
                  </a:cubicBezTo>
                  <a:cubicBezTo>
                    <a:pt x="392" y="598"/>
                    <a:pt x="395" y="605"/>
                    <a:pt x="396" y="609"/>
                  </a:cubicBezTo>
                  <a:cubicBezTo>
                    <a:pt x="396" y="613"/>
                    <a:pt x="394" y="621"/>
                    <a:pt x="383" y="623"/>
                  </a:cubicBezTo>
                  <a:close/>
                  <a:moveTo>
                    <a:pt x="401" y="630"/>
                  </a:moveTo>
                  <a:cubicBezTo>
                    <a:pt x="401" y="630"/>
                    <a:pt x="420" y="624"/>
                    <a:pt x="433" y="636"/>
                  </a:cubicBezTo>
                  <a:cubicBezTo>
                    <a:pt x="433" y="636"/>
                    <a:pt x="411" y="630"/>
                    <a:pt x="401" y="630"/>
                  </a:cubicBezTo>
                  <a:close/>
                  <a:moveTo>
                    <a:pt x="767" y="106"/>
                  </a:moveTo>
                  <a:cubicBezTo>
                    <a:pt x="773" y="109"/>
                    <a:pt x="774" y="113"/>
                    <a:pt x="772" y="116"/>
                  </a:cubicBezTo>
                  <a:cubicBezTo>
                    <a:pt x="771" y="119"/>
                    <a:pt x="767" y="122"/>
                    <a:pt x="762" y="119"/>
                  </a:cubicBezTo>
                  <a:cubicBezTo>
                    <a:pt x="756" y="116"/>
                    <a:pt x="755" y="111"/>
                    <a:pt x="756" y="108"/>
                  </a:cubicBezTo>
                  <a:cubicBezTo>
                    <a:pt x="756" y="108"/>
                    <a:pt x="761" y="103"/>
                    <a:pt x="767" y="106"/>
                  </a:cubicBezTo>
                  <a:close/>
                  <a:moveTo>
                    <a:pt x="756" y="87"/>
                  </a:moveTo>
                  <a:cubicBezTo>
                    <a:pt x="761" y="83"/>
                    <a:pt x="766" y="83"/>
                    <a:pt x="768" y="86"/>
                  </a:cubicBezTo>
                  <a:cubicBezTo>
                    <a:pt x="771" y="89"/>
                    <a:pt x="770" y="99"/>
                    <a:pt x="761" y="101"/>
                  </a:cubicBezTo>
                  <a:cubicBezTo>
                    <a:pt x="761" y="101"/>
                    <a:pt x="754" y="102"/>
                    <a:pt x="754" y="97"/>
                  </a:cubicBezTo>
                  <a:cubicBezTo>
                    <a:pt x="754" y="97"/>
                    <a:pt x="752" y="91"/>
                    <a:pt x="756" y="87"/>
                  </a:cubicBezTo>
                  <a:close/>
                  <a:moveTo>
                    <a:pt x="738" y="81"/>
                  </a:moveTo>
                  <a:cubicBezTo>
                    <a:pt x="738" y="81"/>
                    <a:pt x="752" y="76"/>
                    <a:pt x="750" y="96"/>
                  </a:cubicBezTo>
                  <a:cubicBezTo>
                    <a:pt x="750" y="96"/>
                    <a:pt x="747" y="95"/>
                    <a:pt x="745" y="99"/>
                  </a:cubicBezTo>
                  <a:cubicBezTo>
                    <a:pt x="745" y="99"/>
                    <a:pt x="729" y="89"/>
                    <a:pt x="738" y="81"/>
                  </a:cubicBezTo>
                  <a:close/>
                  <a:moveTo>
                    <a:pt x="726" y="106"/>
                  </a:moveTo>
                  <a:cubicBezTo>
                    <a:pt x="726" y="106"/>
                    <a:pt x="725" y="94"/>
                    <a:pt x="741" y="102"/>
                  </a:cubicBezTo>
                  <a:cubicBezTo>
                    <a:pt x="741" y="102"/>
                    <a:pt x="741" y="107"/>
                    <a:pt x="741" y="111"/>
                  </a:cubicBezTo>
                  <a:cubicBezTo>
                    <a:pt x="741" y="111"/>
                    <a:pt x="729" y="116"/>
                    <a:pt x="726" y="106"/>
                  </a:cubicBezTo>
                  <a:close/>
                  <a:moveTo>
                    <a:pt x="739" y="120"/>
                  </a:moveTo>
                  <a:cubicBezTo>
                    <a:pt x="742" y="112"/>
                    <a:pt x="748" y="113"/>
                    <a:pt x="748" y="113"/>
                  </a:cubicBezTo>
                  <a:cubicBezTo>
                    <a:pt x="750" y="112"/>
                    <a:pt x="753" y="114"/>
                    <a:pt x="753" y="121"/>
                  </a:cubicBezTo>
                  <a:cubicBezTo>
                    <a:pt x="754" y="128"/>
                    <a:pt x="746" y="129"/>
                    <a:pt x="746" y="129"/>
                  </a:cubicBezTo>
                  <a:cubicBezTo>
                    <a:pt x="746" y="129"/>
                    <a:pt x="735" y="128"/>
                    <a:pt x="739" y="120"/>
                  </a:cubicBezTo>
                  <a:close/>
                  <a:moveTo>
                    <a:pt x="744" y="176"/>
                  </a:moveTo>
                  <a:cubicBezTo>
                    <a:pt x="749" y="176"/>
                    <a:pt x="753" y="178"/>
                    <a:pt x="753" y="186"/>
                  </a:cubicBezTo>
                  <a:cubicBezTo>
                    <a:pt x="753" y="193"/>
                    <a:pt x="748" y="198"/>
                    <a:pt x="748" y="198"/>
                  </a:cubicBezTo>
                  <a:cubicBezTo>
                    <a:pt x="743" y="195"/>
                    <a:pt x="740" y="198"/>
                    <a:pt x="740" y="198"/>
                  </a:cubicBezTo>
                  <a:cubicBezTo>
                    <a:pt x="740" y="198"/>
                    <a:pt x="735" y="194"/>
                    <a:pt x="735" y="187"/>
                  </a:cubicBezTo>
                  <a:cubicBezTo>
                    <a:pt x="734" y="179"/>
                    <a:pt x="739" y="176"/>
                    <a:pt x="744" y="176"/>
                  </a:cubicBezTo>
                  <a:close/>
                  <a:moveTo>
                    <a:pt x="740" y="218"/>
                  </a:moveTo>
                  <a:cubicBezTo>
                    <a:pt x="740" y="218"/>
                    <a:pt x="740" y="243"/>
                    <a:pt x="725" y="235"/>
                  </a:cubicBezTo>
                  <a:cubicBezTo>
                    <a:pt x="711" y="228"/>
                    <a:pt x="733" y="214"/>
                    <a:pt x="733" y="214"/>
                  </a:cubicBezTo>
                  <a:cubicBezTo>
                    <a:pt x="733" y="214"/>
                    <a:pt x="737" y="218"/>
                    <a:pt x="740" y="218"/>
                  </a:cubicBezTo>
                  <a:close/>
                  <a:moveTo>
                    <a:pt x="711" y="200"/>
                  </a:moveTo>
                  <a:cubicBezTo>
                    <a:pt x="713" y="187"/>
                    <a:pt x="730" y="193"/>
                    <a:pt x="735" y="200"/>
                  </a:cubicBezTo>
                  <a:cubicBezTo>
                    <a:pt x="735" y="200"/>
                    <a:pt x="730" y="206"/>
                    <a:pt x="732" y="210"/>
                  </a:cubicBezTo>
                  <a:cubicBezTo>
                    <a:pt x="732" y="210"/>
                    <a:pt x="709" y="213"/>
                    <a:pt x="711" y="200"/>
                  </a:cubicBezTo>
                  <a:close/>
                  <a:moveTo>
                    <a:pt x="692" y="210"/>
                  </a:moveTo>
                  <a:cubicBezTo>
                    <a:pt x="688" y="212"/>
                    <a:pt x="674" y="233"/>
                    <a:pt x="674" y="233"/>
                  </a:cubicBezTo>
                  <a:cubicBezTo>
                    <a:pt x="677" y="216"/>
                    <a:pt x="692" y="210"/>
                    <a:pt x="692" y="210"/>
                  </a:cubicBezTo>
                  <a:close/>
                  <a:moveTo>
                    <a:pt x="684" y="255"/>
                  </a:moveTo>
                  <a:cubicBezTo>
                    <a:pt x="685" y="270"/>
                    <a:pt x="654" y="264"/>
                    <a:pt x="654" y="264"/>
                  </a:cubicBezTo>
                  <a:cubicBezTo>
                    <a:pt x="654" y="260"/>
                    <a:pt x="652" y="256"/>
                    <a:pt x="652" y="256"/>
                  </a:cubicBezTo>
                  <a:cubicBezTo>
                    <a:pt x="667" y="236"/>
                    <a:pt x="683" y="240"/>
                    <a:pt x="684" y="255"/>
                  </a:cubicBezTo>
                  <a:close/>
                  <a:moveTo>
                    <a:pt x="644" y="223"/>
                  </a:moveTo>
                  <a:cubicBezTo>
                    <a:pt x="666" y="225"/>
                    <a:pt x="649" y="254"/>
                    <a:pt x="649" y="254"/>
                  </a:cubicBezTo>
                  <a:cubicBezTo>
                    <a:pt x="646" y="251"/>
                    <a:pt x="640" y="255"/>
                    <a:pt x="640" y="255"/>
                  </a:cubicBezTo>
                  <a:cubicBezTo>
                    <a:pt x="640" y="255"/>
                    <a:pt x="634" y="249"/>
                    <a:pt x="632" y="236"/>
                  </a:cubicBezTo>
                  <a:cubicBezTo>
                    <a:pt x="630" y="223"/>
                    <a:pt x="644" y="223"/>
                    <a:pt x="644" y="223"/>
                  </a:cubicBezTo>
                  <a:close/>
                  <a:moveTo>
                    <a:pt x="606" y="257"/>
                  </a:moveTo>
                  <a:cubicBezTo>
                    <a:pt x="605" y="241"/>
                    <a:pt x="623" y="241"/>
                    <a:pt x="637" y="258"/>
                  </a:cubicBezTo>
                  <a:cubicBezTo>
                    <a:pt x="637" y="258"/>
                    <a:pt x="635" y="262"/>
                    <a:pt x="637" y="266"/>
                  </a:cubicBezTo>
                  <a:cubicBezTo>
                    <a:pt x="637" y="266"/>
                    <a:pt x="607" y="274"/>
                    <a:pt x="606" y="257"/>
                  </a:cubicBezTo>
                  <a:close/>
                  <a:moveTo>
                    <a:pt x="642" y="274"/>
                  </a:moveTo>
                  <a:cubicBezTo>
                    <a:pt x="642" y="274"/>
                    <a:pt x="642" y="310"/>
                    <a:pt x="623" y="296"/>
                  </a:cubicBezTo>
                  <a:cubicBezTo>
                    <a:pt x="605" y="284"/>
                    <a:pt x="634" y="270"/>
                    <a:pt x="637" y="270"/>
                  </a:cubicBezTo>
                  <a:cubicBezTo>
                    <a:pt x="637" y="270"/>
                    <a:pt x="639" y="273"/>
                    <a:pt x="642" y="273"/>
                  </a:cubicBezTo>
                  <a:cubicBezTo>
                    <a:pt x="645" y="274"/>
                    <a:pt x="642" y="274"/>
                    <a:pt x="642" y="274"/>
                  </a:cubicBezTo>
                  <a:close/>
                  <a:moveTo>
                    <a:pt x="645" y="270"/>
                  </a:moveTo>
                  <a:cubicBezTo>
                    <a:pt x="643" y="270"/>
                    <a:pt x="639" y="269"/>
                    <a:pt x="639" y="265"/>
                  </a:cubicBezTo>
                  <a:cubicBezTo>
                    <a:pt x="639" y="262"/>
                    <a:pt x="639" y="260"/>
                    <a:pt x="642" y="258"/>
                  </a:cubicBezTo>
                  <a:cubicBezTo>
                    <a:pt x="642" y="258"/>
                    <a:pt x="650" y="256"/>
                    <a:pt x="651" y="262"/>
                  </a:cubicBezTo>
                  <a:cubicBezTo>
                    <a:pt x="653" y="268"/>
                    <a:pt x="648" y="270"/>
                    <a:pt x="645" y="270"/>
                  </a:cubicBezTo>
                  <a:close/>
                  <a:moveTo>
                    <a:pt x="647" y="275"/>
                  </a:moveTo>
                  <a:cubicBezTo>
                    <a:pt x="651" y="275"/>
                    <a:pt x="655" y="269"/>
                    <a:pt x="655" y="269"/>
                  </a:cubicBezTo>
                  <a:cubicBezTo>
                    <a:pt x="659" y="271"/>
                    <a:pt x="685" y="284"/>
                    <a:pt x="668" y="295"/>
                  </a:cubicBezTo>
                  <a:cubicBezTo>
                    <a:pt x="651" y="306"/>
                    <a:pt x="647" y="275"/>
                    <a:pt x="647" y="275"/>
                  </a:cubicBezTo>
                  <a:close/>
                  <a:moveTo>
                    <a:pt x="649" y="307"/>
                  </a:moveTo>
                  <a:cubicBezTo>
                    <a:pt x="646" y="311"/>
                    <a:pt x="645" y="339"/>
                    <a:pt x="645" y="339"/>
                  </a:cubicBezTo>
                  <a:cubicBezTo>
                    <a:pt x="635" y="321"/>
                    <a:pt x="649" y="307"/>
                    <a:pt x="649" y="307"/>
                  </a:cubicBezTo>
                  <a:close/>
                  <a:moveTo>
                    <a:pt x="621" y="349"/>
                  </a:moveTo>
                  <a:cubicBezTo>
                    <a:pt x="624" y="367"/>
                    <a:pt x="599" y="358"/>
                    <a:pt x="597" y="358"/>
                  </a:cubicBezTo>
                  <a:cubicBezTo>
                    <a:pt x="595" y="357"/>
                    <a:pt x="599" y="352"/>
                    <a:pt x="596" y="349"/>
                  </a:cubicBezTo>
                  <a:cubicBezTo>
                    <a:pt x="596" y="349"/>
                    <a:pt x="617" y="332"/>
                    <a:pt x="621" y="349"/>
                  </a:cubicBezTo>
                  <a:close/>
                  <a:moveTo>
                    <a:pt x="601" y="380"/>
                  </a:moveTo>
                  <a:cubicBezTo>
                    <a:pt x="592" y="388"/>
                    <a:pt x="584" y="381"/>
                    <a:pt x="587" y="363"/>
                  </a:cubicBezTo>
                  <a:cubicBezTo>
                    <a:pt x="587" y="363"/>
                    <a:pt x="593" y="364"/>
                    <a:pt x="596" y="361"/>
                  </a:cubicBezTo>
                  <a:cubicBezTo>
                    <a:pt x="596" y="361"/>
                    <a:pt x="611" y="373"/>
                    <a:pt x="601" y="380"/>
                  </a:cubicBezTo>
                  <a:close/>
                  <a:moveTo>
                    <a:pt x="596" y="319"/>
                  </a:moveTo>
                  <a:cubicBezTo>
                    <a:pt x="611" y="321"/>
                    <a:pt x="597" y="342"/>
                    <a:pt x="594" y="346"/>
                  </a:cubicBezTo>
                  <a:cubicBezTo>
                    <a:pt x="594" y="346"/>
                    <a:pt x="590" y="341"/>
                    <a:pt x="585" y="343"/>
                  </a:cubicBezTo>
                  <a:cubicBezTo>
                    <a:pt x="585" y="343"/>
                    <a:pt x="581" y="317"/>
                    <a:pt x="596" y="319"/>
                  </a:cubicBezTo>
                  <a:close/>
                  <a:moveTo>
                    <a:pt x="584" y="348"/>
                  </a:moveTo>
                  <a:cubicBezTo>
                    <a:pt x="584" y="348"/>
                    <a:pt x="592" y="345"/>
                    <a:pt x="593" y="352"/>
                  </a:cubicBezTo>
                  <a:cubicBezTo>
                    <a:pt x="595" y="358"/>
                    <a:pt x="590" y="360"/>
                    <a:pt x="588" y="360"/>
                  </a:cubicBezTo>
                  <a:cubicBezTo>
                    <a:pt x="585" y="359"/>
                    <a:pt x="582" y="359"/>
                    <a:pt x="582" y="355"/>
                  </a:cubicBezTo>
                  <a:cubicBezTo>
                    <a:pt x="581" y="352"/>
                    <a:pt x="581" y="350"/>
                    <a:pt x="584" y="348"/>
                  </a:cubicBezTo>
                  <a:close/>
                  <a:moveTo>
                    <a:pt x="563" y="373"/>
                  </a:moveTo>
                  <a:cubicBezTo>
                    <a:pt x="552" y="360"/>
                    <a:pt x="578" y="355"/>
                    <a:pt x="578" y="355"/>
                  </a:cubicBezTo>
                  <a:cubicBezTo>
                    <a:pt x="578" y="355"/>
                    <a:pt x="579" y="359"/>
                    <a:pt x="583" y="361"/>
                  </a:cubicBezTo>
                  <a:cubicBezTo>
                    <a:pt x="583" y="361"/>
                    <a:pt x="575" y="387"/>
                    <a:pt x="563" y="373"/>
                  </a:cubicBezTo>
                  <a:close/>
                  <a:moveTo>
                    <a:pt x="583" y="388"/>
                  </a:moveTo>
                  <a:cubicBezTo>
                    <a:pt x="581" y="420"/>
                    <a:pt x="581" y="420"/>
                    <a:pt x="581" y="420"/>
                  </a:cubicBezTo>
                  <a:cubicBezTo>
                    <a:pt x="571" y="403"/>
                    <a:pt x="583" y="388"/>
                    <a:pt x="583" y="388"/>
                  </a:cubicBezTo>
                  <a:close/>
                  <a:moveTo>
                    <a:pt x="565" y="383"/>
                  </a:moveTo>
                  <a:cubicBezTo>
                    <a:pt x="554" y="405"/>
                    <a:pt x="554" y="405"/>
                    <a:pt x="554" y="405"/>
                  </a:cubicBezTo>
                  <a:cubicBezTo>
                    <a:pt x="555" y="390"/>
                    <a:pt x="565" y="383"/>
                    <a:pt x="565" y="383"/>
                  </a:cubicBezTo>
                  <a:close/>
                  <a:moveTo>
                    <a:pt x="560" y="334"/>
                  </a:moveTo>
                  <a:cubicBezTo>
                    <a:pt x="560" y="334"/>
                    <a:pt x="567" y="327"/>
                    <a:pt x="573" y="332"/>
                  </a:cubicBezTo>
                  <a:cubicBezTo>
                    <a:pt x="578" y="337"/>
                    <a:pt x="583" y="344"/>
                    <a:pt x="583" y="344"/>
                  </a:cubicBezTo>
                  <a:cubicBezTo>
                    <a:pt x="583" y="344"/>
                    <a:pt x="578" y="346"/>
                    <a:pt x="578" y="351"/>
                  </a:cubicBezTo>
                  <a:cubicBezTo>
                    <a:pt x="578" y="351"/>
                    <a:pt x="555" y="351"/>
                    <a:pt x="560" y="334"/>
                  </a:cubicBezTo>
                  <a:close/>
                  <a:moveTo>
                    <a:pt x="527" y="330"/>
                  </a:moveTo>
                  <a:cubicBezTo>
                    <a:pt x="527" y="330"/>
                    <a:pt x="543" y="344"/>
                    <a:pt x="550" y="344"/>
                  </a:cubicBezTo>
                  <a:cubicBezTo>
                    <a:pt x="550" y="344"/>
                    <a:pt x="535" y="349"/>
                    <a:pt x="527" y="330"/>
                  </a:cubicBezTo>
                  <a:close/>
                  <a:moveTo>
                    <a:pt x="538" y="350"/>
                  </a:moveTo>
                  <a:cubicBezTo>
                    <a:pt x="542" y="356"/>
                    <a:pt x="530" y="360"/>
                    <a:pt x="530" y="360"/>
                  </a:cubicBezTo>
                  <a:cubicBezTo>
                    <a:pt x="530" y="357"/>
                    <a:pt x="527" y="356"/>
                    <a:pt x="527" y="356"/>
                  </a:cubicBezTo>
                  <a:cubicBezTo>
                    <a:pt x="527" y="352"/>
                    <a:pt x="534" y="343"/>
                    <a:pt x="538" y="350"/>
                  </a:cubicBezTo>
                  <a:close/>
                  <a:moveTo>
                    <a:pt x="531" y="363"/>
                  </a:moveTo>
                  <a:cubicBezTo>
                    <a:pt x="541" y="360"/>
                    <a:pt x="545" y="371"/>
                    <a:pt x="539" y="374"/>
                  </a:cubicBezTo>
                  <a:cubicBezTo>
                    <a:pt x="532" y="377"/>
                    <a:pt x="530" y="367"/>
                    <a:pt x="530" y="367"/>
                  </a:cubicBezTo>
                  <a:cubicBezTo>
                    <a:pt x="532" y="366"/>
                    <a:pt x="531" y="363"/>
                    <a:pt x="531" y="363"/>
                  </a:cubicBezTo>
                  <a:close/>
                  <a:moveTo>
                    <a:pt x="527" y="369"/>
                  </a:moveTo>
                  <a:cubicBezTo>
                    <a:pt x="529" y="369"/>
                    <a:pt x="527" y="369"/>
                    <a:pt x="527" y="369"/>
                  </a:cubicBezTo>
                  <a:cubicBezTo>
                    <a:pt x="527" y="369"/>
                    <a:pt x="532" y="383"/>
                    <a:pt x="523" y="382"/>
                  </a:cubicBezTo>
                  <a:cubicBezTo>
                    <a:pt x="514" y="381"/>
                    <a:pt x="517" y="372"/>
                    <a:pt x="520" y="369"/>
                  </a:cubicBezTo>
                  <a:cubicBezTo>
                    <a:pt x="520" y="369"/>
                    <a:pt x="524" y="370"/>
                    <a:pt x="527" y="369"/>
                  </a:cubicBezTo>
                  <a:close/>
                  <a:moveTo>
                    <a:pt x="512" y="345"/>
                  </a:moveTo>
                  <a:cubicBezTo>
                    <a:pt x="521" y="339"/>
                    <a:pt x="523" y="355"/>
                    <a:pt x="523" y="355"/>
                  </a:cubicBezTo>
                  <a:cubicBezTo>
                    <a:pt x="523" y="355"/>
                    <a:pt x="520" y="356"/>
                    <a:pt x="519" y="358"/>
                  </a:cubicBezTo>
                  <a:cubicBezTo>
                    <a:pt x="519" y="358"/>
                    <a:pt x="505" y="351"/>
                    <a:pt x="512" y="345"/>
                  </a:cubicBezTo>
                  <a:close/>
                  <a:moveTo>
                    <a:pt x="504" y="367"/>
                  </a:moveTo>
                  <a:cubicBezTo>
                    <a:pt x="502" y="356"/>
                    <a:pt x="517" y="361"/>
                    <a:pt x="517" y="361"/>
                  </a:cubicBezTo>
                  <a:cubicBezTo>
                    <a:pt x="517" y="361"/>
                    <a:pt x="516" y="363"/>
                    <a:pt x="518" y="366"/>
                  </a:cubicBezTo>
                  <a:cubicBezTo>
                    <a:pt x="518" y="366"/>
                    <a:pt x="506" y="378"/>
                    <a:pt x="504" y="367"/>
                  </a:cubicBezTo>
                  <a:close/>
                  <a:moveTo>
                    <a:pt x="511" y="394"/>
                  </a:moveTo>
                  <a:cubicBezTo>
                    <a:pt x="505" y="388"/>
                    <a:pt x="513" y="381"/>
                    <a:pt x="513" y="381"/>
                  </a:cubicBezTo>
                  <a:cubicBezTo>
                    <a:pt x="516" y="387"/>
                    <a:pt x="524" y="386"/>
                    <a:pt x="525" y="387"/>
                  </a:cubicBezTo>
                  <a:cubicBezTo>
                    <a:pt x="525" y="388"/>
                    <a:pt x="524" y="394"/>
                    <a:pt x="522" y="396"/>
                  </a:cubicBezTo>
                  <a:cubicBezTo>
                    <a:pt x="520" y="398"/>
                    <a:pt x="516" y="400"/>
                    <a:pt x="511" y="394"/>
                  </a:cubicBezTo>
                  <a:close/>
                  <a:moveTo>
                    <a:pt x="542" y="400"/>
                  </a:moveTo>
                  <a:cubicBezTo>
                    <a:pt x="534" y="403"/>
                    <a:pt x="517" y="423"/>
                    <a:pt x="517" y="423"/>
                  </a:cubicBezTo>
                  <a:cubicBezTo>
                    <a:pt x="521" y="402"/>
                    <a:pt x="542" y="400"/>
                    <a:pt x="542" y="400"/>
                  </a:cubicBezTo>
                  <a:close/>
                  <a:moveTo>
                    <a:pt x="478" y="465"/>
                  </a:moveTo>
                  <a:cubicBezTo>
                    <a:pt x="476" y="450"/>
                    <a:pt x="495" y="454"/>
                    <a:pt x="501" y="459"/>
                  </a:cubicBezTo>
                  <a:cubicBezTo>
                    <a:pt x="501" y="459"/>
                    <a:pt x="498" y="463"/>
                    <a:pt x="499" y="468"/>
                  </a:cubicBezTo>
                  <a:cubicBezTo>
                    <a:pt x="499" y="468"/>
                    <a:pt x="480" y="480"/>
                    <a:pt x="478" y="465"/>
                  </a:cubicBezTo>
                  <a:close/>
                  <a:moveTo>
                    <a:pt x="485" y="512"/>
                  </a:moveTo>
                  <a:cubicBezTo>
                    <a:pt x="506" y="499"/>
                    <a:pt x="511" y="531"/>
                    <a:pt x="508" y="541"/>
                  </a:cubicBezTo>
                  <a:cubicBezTo>
                    <a:pt x="508" y="541"/>
                    <a:pt x="501" y="540"/>
                    <a:pt x="498" y="545"/>
                  </a:cubicBezTo>
                  <a:cubicBezTo>
                    <a:pt x="498" y="545"/>
                    <a:pt x="466" y="524"/>
                    <a:pt x="485" y="512"/>
                  </a:cubicBezTo>
                  <a:close/>
                  <a:moveTo>
                    <a:pt x="426" y="552"/>
                  </a:moveTo>
                  <a:cubicBezTo>
                    <a:pt x="426" y="552"/>
                    <a:pt x="434" y="534"/>
                    <a:pt x="450" y="533"/>
                  </a:cubicBezTo>
                  <a:cubicBezTo>
                    <a:pt x="450" y="533"/>
                    <a:pt x="433" y="544"/>
                    <a:pt x="426" y="552"/>
                  </a:cubicBezTo>
                  <a:close/>
                  <a:moveTo>
                    <a:pt x="460" y="531"/>
                  </a:moveTo>
                  <a:cubicBezTo>
                    <a:pt x="475" y="538"/>
                    <a:pt x="475" y="538"/>
                    <a:pt x="475" y="538"/>
                  </a:cubicBezTo>
                  <a:cubicBezTo>
                    <a:pt x="468" y="537"/>
                    <a:pt x="459" y="536"/>
                    <a:pt x="455" y="541"/>
                  </a:cubicBezTo>
                  <a:cubicBezTo>
                    <a:pt x="457" y="536"/>
                    <a:pt x="460" y="531"/>
                    <a:pt x="460" y="531"/>
                  </a:cubicBezTo>
                  <a:close/>
                  <a:moveTo>
                    <a:pt x="428" y="589"/>
                  </a:moveTo>
                  <a:cubicBezTo>
                    <a:pt x="428" y="589"/>
                    <a:pt x="439" y="571"/>
                    <a:pt x="458" y="575"/>
                  </a:cubicBezTo>
                  <a:lnTo>
                    <a:pt x="428" y="589"/>
                  </a:lnTo>
                  <a:close/>
                  <a:moveTo>
                    <a:pt x="448" y="636"/>
                  </a:moveTo>
                  <a:cubicBezTo>
                    <a:pt x="442" y="613"/>
                    <a:pt x="472" y="595"/>
                    <a:pt x="472" y="595"/>
                  </a:cubicBezTo>
                  <a:cubicBezTo>
                    <a:pt x="469" y="598"/>
                    <a:pt x="448" y="636"/>
                    <a:pt x="448" y="636"/>
                  </a:cubicBezTo>
                  <a:close/>
                  <a:moveTo>
                    <a:pt x="461" y="564"/>
                  </a:moveTo>
                  <a:cubicBezTo>
                    <a:pt x="454" y="540"/>
                    <a:pt x="480" y="544"/>
                    <a:pt x="484" y="545"/>
                  </a:cubicBezTo>
                  <a:cubicBezTo>
                    <a:pt x="487" y="546"/>
                    <a:pt x="495" y="549"/>
                    <a:pt x="495" y="549"/>
                  </a:cubicBezTo>
                  <a:cubicBezTo>
                    <a:pt x="495" y="549"/>
                    <a:pt x="492" y="556"/>
                    <a:pt x="495" y="561"/>
                  </a:cubicBezTo>
                  <a:cubicBezTo>
                    <a:pt x="495" y="561"/>
                    <a:pt x="467" y="584"/>
                    <a:pt x="461" y="564"/>
                  </a:cubicBezTo>
                  <a:close/>
                  <a:moveTo>
                    <a:pt x="499" y="602"/>
                  </a:moveTo>
                  <a:cubicBezTo>
                    <a:pt x="477" y="598"/>
                    <a:pt x="500" y="566"/>
                    <a:pt x="500" y="566"/>
                  </a:cubicBezTo>
                  <a:cubicBezTo>
                    <a:pt x="500" y="566"/>
                    <a:pt x="506" y="569"/>
                    <a:pt x="511" y="567"/>
                  </a:cubicBezTo>
                  <a:cubicBezTo>
                    <a:pt x="511" y="567"/>
                    <a:pt x="524" y="605"/>
                    <a:pt x="499" y="602"/>
                  </a:cubicBezTo>
                  <a:close/>
                  <a:moveTo>
                    <a:pt x="589" y="548"/>
                  </a:moveTo>
                  <a:cubicBezTo>
                    <a:pt x="589" y="548"/>
                    <a:pt x="561" y="544"/>
                    <a:pt x="546" y="549"/>
                  </a:cubicBezTo>
                  <a:cubicBezTo>
                    <a:pt x="546" y="549"/>
                    <a:pt x="565" y="534"/>
                    <a:pt x="589" y="548"/>
                  </a:cubicBezTo>
                  <a:close/>
                  <a:moveTo>
                    <a:pt x="541" y="585"/>
                  </a:moveTo>
                  <a:cubicBezTo>
                    <a:pt x="525" y="590"/>
                    <a:pt x="516" y="563"/>
                    <a:pt x="516" y="563"/>
                  </a:cubicBezTo>
                  <a:cubicBezTo>
                    <a:pt x="520" y="560"/>
                    <a:pt x="522" y="555"/>
                    <a:pt x="522" y="555"/>
                  </a:cubicBezTo>
                  <a:cubicBezTo>
                    <a:pt x="522" y="555"/>
                    <a:pt x="541" y="557"/>
                    <a:pt x="546" y="561"/>
                  </a:cubicBezTo>
                  <a:cubicBezTo>
                    <a:pt x="549" y="563"/>
                    <a:pt x="558" y="579"/>
                    <a:pt x="541" y="585"/>
                  </a:cubicBezTo>
                  <a:close/>
                  <a:moveTo>
                    <a:pt x="543" y="522"/>
                  </a:moveTo>
                  <a:cubicBezTo>
                    <a:pt x="556" y="541"/>
                    <a:pt x="521" y="551"/>
                    <a:pt x="521" y="551"/>
                  </a:cubicBezTo>
                  <a:cubicBezTo>
                    <a:pt x="520" y="544"/>
                    <a:pt x="514" y="542"/>
                    <a:pt x="514" y="542"/>
                  </a:cubicBezTo>
                  <a:cubicBezTo>
                    <a:pt x="515" y="537"/>
                    <a:pt x="531" y="502"/>
                    <a:pt x="543" y="522"/>
                  </a:cubicBezTo>
                  <a:close/>
                  <a:moveTo>
                    <a:pt x="514" y="553"/>
                  </a:moveTo>
                  <a:cubicBezTo>
                    <a:pt x="516" y="559"/>
                    <a:pt x="511" y="561"/>
                    <a:pt x="508" y="561"/>
                  </a:cubicBezTo>
                  <a:cubicBezTo>
                    <a:pt x="506" y="561"/>
                    <a:pt x="502" y="560"/>
                    <a:pt x="502" y="556"/>
                  </a:cubicBezTo>
                  <a:cubicBezTo>
                    <a:pt x="502" y="553"/>
                    <a:pt x="502" y="552"/>
                    <a:pt x="505" y="550"/>
                  </a:cubicBezTo>
                  <a:cubicBezTo>
                    <a:pt x="505" y="550"/>
                    <a:pt x="513" y="547"/>
                    <a:pt x="514" y="553"/>
                  </a:cubicBezTo>
                  <a:close/>
                  <a:moveTo>
                    <a:pt x="499" y="494"/>
                  </a:moveTo>
                  <a:cubicBezTo>
                    <a:pt x="484" y="490"/>
                    <a:pt x="501" y="473"/>
                    <a:pt x="501" y="473"/>
                  </a:cubicBezTo>
                  <a:cubicBezTo>
                    <a:pt x="501" y="473"/>
                    <a:pt x="505" y="477"/>
                    <a:pt x="510" y="476"/>
                  </a:cubicBezTo>
                  <a:cubicBezTo>
                    <a:pt x="510" y="476"/>
                    <a:pt x="515" y="499"/>
                    <a:pt x="499" y="494"/>
                  </a:cubicBezTo>
                  <a:close/>
                  <a:moveTo>
                    <a:pt x="513" y="453"/>
                  </a:moveTo>
                  <a:cubicBezTo>
                    <a:pt x="513" y="453"/>
                    <a:pt x="506" y="451"/>
                    <a:pt x="504" y="455"/>
                  </a:cubicBezTo>
                  <a:cubicBezTo>
                    <a:pt x="504" y="455"/>
                    <a:pt x="485" y="436"/>
                    <a:pt x="503" y="432"/>
                  </a:cubicBezTo>
                  <a:cubicBezTo>
                    <a:pt x="519" y="428"/>
                    <a:pt x="513" y="453"/>
                    <a:pt x="513" y="453"/>
                  </a:cubicBezTo>
                  <a:close/>
                  <a:moveTo>
                    <a:pt x="531" y="489"/>
                  </a:moveTo>
                  <a:cubicBezTo>
                    <a:pt x="519" y="498"/>
                    <a:pt x="515" y="475"/>
                    <a:pt x="515" y="475"/>
                  </a:cubicBezTo>
                  <a:cubicBezTo>
                    <a:pt x="519" y="473"/>
                    <a:pt x="521" y="467"/>
                    <a:pt x="521" y="467"/>
                  </a:cubicBezTo>
                  <a:cubicBezTo>
                    <a:pt x="532" y="468"/>
                    <a:pt x="544" y="479"/>
                    <a:pt x="531" y="489"/>
                  </a:cubicBezTo>
                  <a:close/>
                  <a:moveTo>
                    <a:pt x="520" y="464"/>
                  </a:moveTo>
                  <a:cubicBezTo>
                    <a:pt x="521" y="459"/>
                    <a:pt x="516" y="454"/>
                    <a:pt x="516" y="454"/>
                  </a:cubicBezTo>
                  <a:cubicBezTo>
                    <a:pt x="519" y="449"/>
                    <a:pt x="534" y="438"/>
                    <a:pt x="538" y="451"/>
                  </a:cubicBezTo>
                  <a:cubicBezTo>
                    <a:pt x="542" y="464"/>
                    <a:pt x="520" y="464"/>
                    <a:pt x="520" y="464"/>
                  </a:cubicBezTo>
                  <a:close/>
                  <a:moveTo>
                    <a:pt x="572" y="449"/>
                  </a:moveTo>
                  <a:cubicBezTo>
                    <a:pt x="570" y="459"/>
                    <a:pt x="565" y="463"/>
                    <a:pt x="558" y="463"/>
                  </a:cubicBezTo>
                  <a:cubicBezTo>
                    <a:pt x="551" y="462"/>
                    <a:pt x="545" y="453"/>
                    <a:pt x="547" y="447"/>
                  </a:cubicBezTo>
                  <a:cubicBezTo>
                    <a:pt x="548" y="442"/>
                    <a:pt x="551" y="437"/>
                    <a:pt x="559" y="436"/>
                  </a:cubicBezTo>
                  <a:cubicBezTo>
                    <a:pt x="560" y="436"/>
                    <a:pt x="561" y="436"/>
                    <a:pt x="563" y="437"/>
                  </a:cubicBezTo>
                  <a:cubicBezTo>
                    <a:pt x="566" y="438"/>
                    <a:pt x="573" y="442"/>
                    <a:pt x="572" y="449"/>
                  </a:cubicBezTo>
                  <a:close/>
                  <a:moveTo>
                    <a:pt x="588" y="486"/>
                  </a:moveTo>
                  <a:cubicBezTo>
                    <a:pt x="602" y="460"/>
                    <a:pt x="629" y="462"/>
                    <a:pt x="629" y="462"/>
                  </a:cubicBezTo>
                  <a:cubicBezTo>
                    <a:pt x="610" y="463"/>
                    <a:pt x="588" y="486"/>
                    <a:pt x="588" y="486"/>
                  </a:cubicBezTo>
                  <a:close/>
                  <a:moveTo>
                    <a:pt x="624" y="520"/>
                  </a:moveTo>
                  <a:cubicBezTo>
                    <a:pt x="614" y="498"/>
                    <a:pt x="630" y="483"/>
                    <a:pt x="630" y="483"/>
                  </a:cubicBezTo>
                  <a:cubicBezTo>
                    <a:pt x="625" y="491"/>
                    <a:pt x="624" y="520"/>
                    <a:pt x="624" y="520"/>
                  </a:cubicBezTo>
                  <a:close/>
                  <a:moveTo>
                    <a:pt x="616" y="433"/>
                  </a:moveTo>
                  <a:cubicBezTo>
                    <a:pt x="609" y="414"/>
                    <a:pt x="644" y="415"/>
                    <a:pt x="644" y="415"/>
                  </a:cubicBezTo>
                  <a:cubicBezTo>
                    <a:pt x="644" y="415"/>
                    <a:pt x="644" y="425"/>
                    <a:pt x="649" y="427"/>
                  </a:cubicBezTo>
                  <a:cubicBezTo>
                    <a:pt x="649" y="427"/>
                    <a:pt x="626" y="457"/>
                    <a:pt x="616" y="433"/>
                  </a:cubicBezTo>
                  <a:close/>
                  <a:moveTo>
                    <a:pt x="645" y="409"/>
                  </a:moveTo>
                  <a:cubicBezTo>
                    <a:pt x="645" y="409"/>
                    <a:pt x="612" y="398"/>
                    <a:pt x="627" y="381"/>
                  </a:cubicBezTo>
                  <a:cubicBezTo>
                    <a:pt x="645" y="361"/>
                    <a:pt x="655" y="403"/>
                    <a:pt x="655" y="403"/>
                  </a:cubicBezTo>
                  <a:cubicBezTo>
                    <a:pt x="648" y="403"/>
                    <a:pt x="645" y="409"/>
                    <a:pt x="645" y="409"/>
                  </a:cubicBezTo>
                  <a:close/>
                  <a:moveTo>
                    <a:pt x="663" y="413"/>
                  </a:moveTo>
                  <a:cubicBezTo>
                    <a:pt x="665" y="420"/>
                    <a:pt x="660" y="422"/>
                    <a:pt x="657" y="422"/>
                  </a:cubicBezTo>
                  <a:cubicBezTo>
                    <a:pt x="655" y="421"/>
                    <a:pt x="651" y="420"/>
                    <a:pt x="651" y="417"/>
                  </a:cubicBezTo>
                  <a:cubicBezTo>
                    <a:pt x="651" y="413"/>
                    <a:pt x="651" y="412"/>
                    <a:pt x="654" y="410"/>
                  </a:cubicBezTo>
                  <a:cubicBezTo>
                    <a:pt x="654" y="410"/>
                    <a:pt x="661" y="407"/>
                    <a:pt x="663" y="413"/>
                  </a:cubicBezTo>
                  <a:close/>
                  <a:moveTo>
                    <a:pt x="662" y="461"/>
                  </a:moveTo>
                  <a:cubicBezTo>
                    <a:pt x="640" y="464"/>
                    <a:pt x="655" y="428"/>
                    <a:pt x="655" y="428"/>
                  </a:cubicBezTo>
                  <a:cubicBezTo>
                    <a:pt x="655" y="428"/>
                    <a:pt x="658" y="430"/>
                    <a:pt x="664" y="427"/>
                  </a:cubicBezTo>
                  <a:cubicBezTo>
                    <a:pt x="664" y="427"/>
                    <a:pt x="686" y="458"/>
                    <a:pt x="662" y="461"/>
                  </a:cubicBezTo>
                  <a:close/>
                  <a:moveTo>
                    <a:pt x="703" y="425"/>
                  </a:moveTo>
                  <a:cubicBezTo>
                    <a:pt x="700" y="447"/>
                    <a:pt x="668" y="425"/>
                    <a:pt x="668" y="425"/>
                  </a:cubicBezTo>
                  <a:cubicBezTo>
                    <a:pt x="668" y="425"/>
                    <a:pt x="673" y="422"/>
                    <a:pt x="672" y="412"/>
                  </a:cubicBezTo>
                  <a:cubicBezTo>
                    <a:pt x="672" y="412"/>
                    <a:pt x="706" y="403"/>
                    <a:pt x="703" y="425"/>
                  </a:cubicBezTo>
                  <a:close/>
                  <a:moveTo>
                    <a:pt x="670" y="406"/>
                  </a:moveTo>
                  <a:cubicBezTo>
                    <a:pt x="667" y="400"/>
                    <a:pt x="661" y="401"/>
                    <a:pt x="661" y="401"/>
                  </a:cubicBezTo>
                  <a:cubicBezTo>
                    <a:pt x="661" y="401"/>
                    <a:pt x="662" y="363"/>
                    <a:pt x="682" y="376"/>
                  </a:cubicBezTo>
                  <a:cubicBezTo>
                    <a:pt x="703" y="390"/>
                    <a:pt x="670" y="406"/>
                    <a:pt x="670" y="406"/>
                  </a:cubicBezTo>
                  <a:close/>
                  <a:moveTo>
                    <a:pt x="695" y="373"/>
                  </a:moveTo>
                  <a:cubicBezTo>
                    <a:pt x="695" y="373"/>
                    <a:pt x="690" y="365"/>
                    <a:pt x="683" y="366"/>
                  </a:cubicBezTo>
                  <a:cubicBezTo>
                    <a:pt x="683" y="360"/>
                    <a:pt x="683" y="360"/>
                    <a:pt x="683" y="360"/>
                  </a:cubicBezTo>
                  <a:cubicBezTo>
                    <a:pt x="683" y="360"/>
                    <a:pt x="689" y="354"/>
                    <a:pt x="686" y="347"/>
                  </a:cubicBezTo>
                  <a:cubicBezTo>
                    <a:pt x="684" y="340"/>
                    <a:pt x="680" y="338"/>
                    <a:pt x="674" y="337"/>
                  </a:cubicBezTo>
                  <a:cubicBezTo>
                    <a:pt x="668" y="337"/>
                    <a:pt x="664" y="344"/>
                    <a:pt x="663" y="349"/>
                  </a:cubicBezTo>
                  <a:cubicBezTo>
                    <a:pt x="663" y="354"/>
                    <a:pt x="667" y="355"/>
                    <a:pt x="667" y="355"/>
                  </a:cubicBezTo>
                  <a:cubicBezTo>
                    <a:pt x="667" y="363"/>
                    <a:pt x="667" y="363"/>
                    <a:pt x="667" y="363"/>
                  </a:cubicBezTo>
                  <a:cubicBezTo>
                    <a:pt x="667" y="363"/>
                    <a:pt x="656" y="374"/>
                    <a:pt x="657" y="388"/>
                  </a:cubicBezTo>
                  <a:cubicBezTo>
                    <a:pt x="657" y="388"/>
                    <a:pt x="642" y="350"/>
                    <a:pt x="620" y="373"/>
                  </a:cubicBezTo>
                  <a:cubicBezTo>
                    <a:pt x="597" y="396"/>
                    <a:pt x="633" y="409"/>
                    <a:pt x="633" y="409"/>
                  </a:cubicBezTo>
                  <a:cubicBezTo>
                    <a:pt x="633" y="409"/>
                    <a:pt x="597" y="406"/>
                    <a:pt x="605" y="438"/>
                  </a:cubicBezTo>
                  <a:cubicBezTo>
                    <a:pt x="612" y="470"/>
                    <a:pt x="643" y="441"/>
                    <a:pt x="643" y="441"/>
                  </a:cubicBezTo>
                  <a:cubicBezTo>
                    <a:pt x="643" y="441"/>
                    <a:pt x="640" y="449"/>
                    <a:pt x="641" y="457"/>
                  </a:cubicBezTo>
                  <a:cubicBezTo>
                    <a:pt x="636" y="456"/>
                    <a:pt x="616" y="453"/>
                    <a:pt x="603" y="462"/>
                  </a:cubicBezTo>
                  <a:cubicBezTo>
                    <a:pt x="603" y="462"/>
                    <a:pt x="592" y="461"/>
                    <a:pt x="591" y="458"/>
                  </a:cubicBezTo>
                  <a:cubicBezTo>
                    <a:pt x="591" y="455"/>
                    <a:pt x="588" y="442"/>
                    <a:pt x="588" y="442"/>
                  </a:cubicBezTo>
                  <a:cubicBezTo>
                    <a:pt x="586" y="459"/>
                    <a:pt x="586" y="459"/>
                    <a:pt x="586" y="459"/>
                  </a:cubicBezTo>
                  <a:cubicBezTo>
                    <a:pt x="580" y="456"/>
                    <a:pt x="580" y="456"/>
                    <a:pt x="580" y="456"/>
                  </a:cubicBezTo>
                  <a:cubicBezTo>
                    <a:pt x="580" y="456"/>
                    <a:pt x="579" y="433"/>
                    <a:pt x="564" y="432"/>
                  </a:cubicBezTo>
                  <a:cubicBezTo>
                    <a:pt x="549" y="430"/>
                    <a:pt x="543" y="444"/>
                    <a:pt x="543" y="444"/>
                  </a:cubicBezTo>
                  <a:cubicBezTo>
                    <a:pt x="543" y="444"/>
                    <a:pt x="534" y="435"/>
                    <a:pt x="528" y="439"/>
                  </a:cubicBezTo>
                  <a:cubicBezTo>
                    <a:pt x="522" y="443"/>
                    <a:pt x="519" y="446"/>
                    <a:pt x="519" y="446"/>
                  </a:cubicBezTo>
                  <a:cubicBezTo>
                    <a:pt x="518" y="437"/>
                    <a:pt x="518" y="437"/>
                    <a:pt x="518" y="437"/>
                  </a:cubicBezTo>
                  <a:cubicBezTo>
                    <a:pt x="518" y="437"/>
                    <a:pt x="529" y="434"/>
                    <a:pt x="532" y="428"/>
                  </a:cubicBezTo>
                  <a:cubicBezTo>
                    <a:pt x="535" y="423"/>
                    <a:pt x="547" y="398"/>
                    <a:pt x="547" y="398"/>
                  </a:cubicBezTo>
                  <a:cubicBezTo>
                    <a:pt x="536" y="396"/>
                    <a:pt x="536" y="396"/>
                    <a:pt x="536" y="396"/>
                  </a:cubicBezTo>
                  <a:cubicBezTo>
                    <a:pt x="530" y="389"/>
                    <a:pt x="530" y="389"/>
                    <a:pt x="530" y="389"/>
                  </a:cubicBezTo>
                  <a:cubicBezTo>
                    <a:pt x="527" y="386"/>
                    <a:pt x="527" y="386"/>
                    <a:pt x="527" y="386"/>
                  </a:cubicBezTo>
                  <a:cubicBezTo>
                    <a:pt x="527" y="386"/>
                    <a:pt x="532" y="382"/>
                    <a:pt x="531" y="375"/>
                  </a:cubicBezTo>
                  <a:cubicBezTo>
                    <a:pt x="531" y="375"/>
                    <a:pt x="536" y="382"/>
                    <a:pt x="542" y="376"/>
                  </a:cubicBezTo>
                  <a:cubicBezTo>
                    <a:pt x="549" y="369"/>
                    <a:pt x="546" y="362"/>
                    <a:pt x="540" y="360"/>
                  </a:cubicBezTo>
                  <a:cubicBezTo>
                    <a:pt x="540" y="360"/>
                    <a:pt x="542" y="355"/>
                    <a:pt x="542" y="350"/>
                  </a:cubicBezTo>
                  <a:cubicBezTo>
                    <a:pt x="555" y="347"/>
                    <a:pt x="555" y="347"/>
                    <a:pt x="555" y="347"/>
                  </a:cubicBezTo>
                  <a:cubicBezTo>
                    <a:pt x="555" y="347"/>
                    <a:pt x="564" y="353"/>
                    <a:pt x="568" y="353"/>
                  </a:cubicBezTo>
                  <a:cubicBezTo>
                    <a:pt x="568" y="353"/>
                    <a:pt x="554" y="356"/>
                    <a:pt x="553" y="365"/>
                  </a:cubicBezTo>
                  <a:cubicBezTo>
                    <a:pt x="553" y="374"/>
                    <a:pt x="559" y="381"/>
                    <a:pt x="559" y="381"/>
                  </a:cubicBezTo>
                  <a:cubicBezTo>
                    <a:pt x="559" y="381"/>
                    <a:pt x="549" y="402"/>
                    <a:pt x="550" y="415"/>
                  </a:cubicBezTo>
                  <a:cubicBezTo>
                    <a:pt x="571" y="400"/>
                    <a:pt x="571" y="400"/>
                    <a:pt x="571" y="400"/>
                  </a:cubicBezTo>
                  <a:cubicBezTo>
                    <a:pt x="571" y="400"/>
                    <a:pt x="575" y="425"/>
                    <a:pt x="584" y="434"/>
                  </a:cubicBezTo>
                  <a:cubicBezTo>
                    <a:pt x="584" y="434"/>
                    <a:pt x="588" y="421"/>
                    <a:pt x="590" y="413"/>
                  </a:cubicBezTo>
                  <a:cubicBezTo>
                    <a:pt x="593" y="406"/>
                    <a:pt x="595" y="397"/>
                    <a:pt x="593" y="392"/>
                  </a:cubicBezTo>
                  <a:cubicBezTo>
                    <a:pt x="593" y="392"/>
                    <a:pt x="594" y="390"/>
                    <a:pt x="604" y="387"/>
                  </a:cubicBezTo>
                  <a:cubicBezTo>
                    <a:pt x="613" y="384"/>
                    <a:pt x="615" y="374"/>
                    <a:pt x="604" y="365"/>
                  </a:cubicBezTo>
                  <a:cubicBezTo>
                    <a:pt x="604" y="365"/>
                    <a:pt x="616" y="369"/>
                    <a:pt x="623" y="365"/>
                  </a:cubicBezTo>
                  <a:cubicBezTo>
                    <a:pt x="630" y="360"/>
                    <a:pt x="627" y="340"/>
                    <a:pt x="623" y="337"/>
                  </a:cubicBezTo>
                  <a:cubicBezTo>
                    <a:pt x="636" y="327"/>
                    <a:pt x="636" y="327"/>
                    <a:pt x="636" y="327"/>
                  </a:cubicBezTo>
                  <a:cubicBezTo>
                    <a:pt x="636" y="327"/>
                    <a:pt x="638" y="343"/>
                    <a:pt x="646" y="351"/>
                  </a:cubicBezTo>
                  <a:cubicBezTo>
                    <a:pt x="646" y="351"/>
                    <a:pt x="651" y="341"/>
                    <a:pt x="655" y="333"/>
                  </a:cubicBezTo>
                  <a:cubicBezTo>
                    <a:pt x="658" y="324"/>
                    <a:pt x="660" y="309"/>
                    <a:pt x="660" y="309"/>
                  </a:cubicBezTo>
                  <a:cubicBezTo>
                    <a:pt x="660" y="309"/>
                    <a:pt x="669" y="309"/>
                    <a:pt x="678" y="302"/>
                  </a:cubicBezTo>
                  <a:cubicBezTo>
                    <a:pt x="683" y="323"/>
                    <a:pt x="705" y="310"/>
                    <a:pt x="705" y="310"/>
                  </a:cubicBezTo>
                  <a:cubicBezTo>
                    <a:pt x="705" y="310"/>
                    <a:pt x="682" y="335"/>
                    <a:pt x="710" y="341"/>
                  </a:cubicBezTo>
                  <a:cubicBezTo>
                    <a:pt x="713" y="341"/>
                    <a:pt x="715" y="341"/>
                    <a:pt x="717" y="341"/>
                  </a:cubicBezTo>
                  <a:cubicBezTo>
                    <a:pt x="714" y="343"/>
                    <a:pt x="711" y="345"/>
                    <a:pt x="710" y="348"/>
                  </a:cubicBezTo>
                  <a:cubicBezTo>
                    <a:pt x="699" y="363"/>
                    <a:pt x="695" y="373"/>
                    <a:pt x="695" y="373"/>
                  </a:cubicBezTo>
                  <a:close/>
                  <a:moveTo>
                    <a:pt x="714" y="288"/>
                  </a:moveTo>
                  <a:cubicBezTo>
                    <a:pt x="708" y="282"/>
                    <a:pt x="694" y="265"/>
                    <a:pt x="711" y="259"/>
                  </a:cubicBezTo>
                  <a:cubicBezTo>
                    <a:pt x="728" y="254"/>
                    <a:pt x="723" y="285"/>
                    <a:pt x="723" y="285"/>
                  </a:cubicBezTo>
                  <a:cubicBezTo>
                    <a:pt x="716" y="282"/>
                    <a:pt x="714" y="288"/>
                    <a:pt x="714" y="288"/>
                  </a:cubicBezTo>
                  <a:close/>
                  <a:moveTo>
                    <a:pt x="725" y="307"/>
                  </a:moveTo>
                  <a:cubicBezTo>
                    <a:pt x="725" y="307"/>
                    <a:pt x="730" y="333"/>
                    <a:pt x="714" y="331"/>
                  </a:cubicBezTo>
                  <a:cubicBezTo>
                    <a:pt x="699" y="329"/>
                    <a:pt x="714" y="305"/>
                    <a:pt x="714" y="305"/>
                  </a:cubicBezTo>
                  <a:cubicBezTo>
                    <a:pt x="714" y="305"/>
                    <a:pt x="719" y="309"/>
                    <a:pt x="725" y="307"/>
                  </a:cubicBezTo>
                  <a:close/>
                  <a:moveTo>
                    <a:pt x="711" y="292"/>
                  </a:moveTo>
                  <a:cubicBezTo>
                    <a:pt x="711" y="292"/>
                    <a:pt x="710" y="298"/>
                    <a:pt x="712" y="301"/>
                  </a:cubicBezTo>
                  <a:cubicBezTo>
                    <a:pt x="714" y="304"/>
                    <a:pt x="691" y="315"/>
                    <a:pt x="685" y="298"/>
                  </a:cubicBezTo>
                  <a:cubicBezTo>
                    <a:pt x="679" y="281"/>
                    <a:pt x="705" y="286"/>
                    <a:pt x="711" y="292"/>
                  </a:cubicBezTo>
                  <a:close/>
                  <a:moveTo>
                    <a:pt x="741" y="340"/>
                  </a:moveTo>
                  <a:cubicBezTo>
                    <a:pt x="729" y="343"/>
                    <a:pt x="701" y="372"/>
                    <a:pt x="701" y="372"/>
                  </a:cubicBezTo>
                  <a:cubicBezTo>
                    <a:pt x="710" y="343"/>
                    <a:pt x="741" y="340"/>
                    <a:pt x="741" y="340"/>
                  </a:cubicBezTo>
                  <a:close/>
                  <a:moveTo>
                    <a:pt x="723" y="302"/>
                  </a:moveTo>
                  <a:cubicBezTo>
                    <a:pt x="720" y="302"/>
                    <a:pt x="717" y="301"/>
                    <a:pt x="717" y="298"/>
                  </a:cubicBezTo>
                  <a:cubicBezTo>
                    <a:pt x="717" y="294"/>
                    <a:pt x="717" y="293"/>
                    <a:pt x="719" y="291"/>
                  </a:cubicBezTo>
                  <a:cubicBezTo>
                    <a:pt x="719" y="291"/>
                    <a:pt x="727" y="288"/>
                    <a:pt x="729" y="294"/>
                  </a:cubicBezTo>
                  <a:cubicBezTo>
                    <a:pt x="730" y="301"/>
                    <a:pt x="725" y="303"/>
                    <a:pt x="723" y="302"/>
                  </a:cubicBezTo>
                  <a:close/>
                  <a:moveTo>
                    <a:pt x="750" y="317"/>
                  </a:moveTo>
                  <a:cubicBezTo>
                    <a:pt x="738" y="326"/>
                    <a:pt x="732" y="306"/>
                    <a:pt x="732" y="306"/>
                  </a:cubicBezTo>
                  <a:cubicBezTo>
                    <a:pt x="737" y="306"/>
                    <a:pt x="737" y="299"/>
                    <a:pt x="737" y="299"/>
                  </a:cubicBezTo>
                  <a:cubicBezTo>
                    <a:pt x="746" y="299"/>
                    <a:pt x="763" y="309"/>
                    <a:pt x="750" y="317"/>
                  </a:cubicBezTo>
                  <a:close/>
                  <a:moveTo>
                    <a:pt x="734" y="294"/>
                  </a:moveTo>
                  <a:cubicBezTo>
                    <a:pt x="733" y="284"/>
                    <a:pt x="727" y="285"/>
                    <a:pt x="727" y="285"/>
                  </a:cubicBezTo>
                  <a:cubicBezTo>
                    <a:pt x="727" y="285"/>
                    <a:pt x="738" y="255"/>
                    <a:pt x="750" y="272"/>
                  </a:cubicBezTo>
                  <a:cubicBezTo>
                    <a:pt x="762" y="289"/>
                    <a:pt x="734" y="294"/>
                    <a:pt x="734" y="294"/>
                  </a:cubicBezTo>
                  <a:close/>
                  <a:moveTo>
                    <a:pt x="757" y="262"/>
                  </a:moveTo>
                  <a:cubicBezTo>
                    <a:pt x="741" y="249"/>
                    <a:pt x="726" y="276"/>
                    <a:pt x="726" y="276"/>
                  </a:cubicBezTo>
                  <a:cubicBezTo>
                    <a:pt x="726" y="276"/>
                    <a:pt x="730" y="245"/>
                    <a:pt x="707" y="253"/>
                  </a:cubicBezTo>
                  <a:cubicBezTo>
                    <a:pt x="683" y="261"/>
                    <a:pt x="704" y="285"/>
                    <a:pt x="704" y="285"/>
                  </a:cubicBezTo>
                  <a:cubicBezTo>
                    <a:pt x="704" y="285"/>
                    <a:pt x="692" y="277"/>
                    <a:pt x="684" y="280"/>
                  </a:cubicBezTo>
                  <a:cubicBezTo>
                    <a:pt x="669" y="270"/>
                    <a:pt x="669" y="270"/>
                    <a:pt x="669" y="270"/>
                  </a:cubicBezTo>
                  <a:cubicBezTo>
                    <a:pt x="669" y="270"/>
                    <a:pt x="695" y="274"/>
                    <a:pt x="692" y="254"/>
                  </a:cubicBezTo>
                  <a:cubicBezTo>
                    <a:pt x="692" y="254"/>
                    <a:pt x="692" y="242"/>
                    <a:pt x="686" y="238"/>
                  </a:cubicBezTo>
                  <a:cubicBezTo>
                    <a:pt x="686" y="238"/>
                    <a:pt x="694" y="229"/>
                    <a:pt x="697" y="219"/>
                  </a:cubicBezTo>
                  <a:cubicBezTo>
                    <a:pt x="704" y="219"/>
                    <a:pt x="713" y="218"/>
                    <a:pt x="723" y="216"/>
                  </a:cubicBezTo>
                  <a:cubicBezTo>
                    <a:pt x="723" y="216"/>
                    <a:pt x="701" y="231"/>
                    <a:pt x="719" y="242"/>
                  </a:cubicBezTo>
                  <a:cubicBezTo>
                    <a:pt x="736" y="253"/>
                    <a:pt x="744" y="231"/>
                    <a:pt x="744" y="231"/>
                  </a:cubicBezTo>
                  <a:cubicBezTo>
                    <a:pt x="744" y="231"/>
                    <a:pt x="746" y="235"/>
                    <a:pt x="749" y="239"/>
                  </a:cubicBezTo>
                  <a:cubicBezTo>
                    <a:pt x="749" y="239"/>
                    <a:pt x="747" y="250"/>
                    <a:pt x="753" y="257"/>
                  </a:cubicBezTo>
                  <a:cubicBezTo>
                    <a:pt x="754" y="259"/>
                    <a:pt x="756" y="260"/>
                    <a:pt x="757" y="262"/>
                  </a:cubicBezTo>
                  <a:cubicBezTo>
                    <a:pt x="757" y="262"/>
                    <a:pt x="757" y="262"/>
                    <a:pt x="757" y="262"/>
                  </a:cubicBezTo>
                  <a:close/>
                  <a:moveTo>
                    <a:pt x="763" y="236"/>
                  </a:moveTo>
                  <a:cubicBezTo>
                    <a:pt x="753" y="243"/>
                    <a:pt x="749" y="233"/>
                    <a:pt x="746" y="221"/>
                  </a:cubicBezTo>
                  <a:cubicBezTo>
                    <a:pt x="746" y="221"/>
                    <a:pt x="752" y="221"/>
                    <a:pt x="754" y="216"/>
                  </a:cubicBezTo>
                  <a:cubicBezTo>
                    <a:pt x="754" y="216"/>
                    <a:pt x="775" y="227"/>
                    <a:pt x="763" y="236"/>
                  </a:cubicBezTo>
                  <a:close/>
                  <a:moveTo>
                    <a:pt x="756" y="210"/>
                  </a:moveTo>
                  <a:cubicBezTo>
                    <a:pt x="757" y="205"/>
                    <a:pt x="754" y="201"/>
                    <a:pt x="754" y="201"/>
                  </a:cubicBezTo>
                  <a:cubicBezTo>
                    <a:pt x="755" y="193"/>
                    <a:pt x="772" y="185"/>
                    <a:pt x="774" y="200"/>
                  </a:cubicBezTo>
                  <a:cubicBezTo>
                    <a:pt x="776" y="214"/>
                    <a:pt x="756" y="210"/>
                    <a:pt x="756" y="210"/>
                  </a:cubicBez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0"/>
            <p:cNvSpPr/>
            <p:nvPr/>
          </p:nvSpPr>
          <p:spPr bwMode="auto">
            <a:xfrm>
              <a:off x="5187950" y="-242888"/>
              <a:ext cx="9525" cy="136525"/>
            </a:xfrm>
            <a:custGeom>
              <a:avLst/>
              <a:gdLst>
                <a:gd name="T0" fmla="*/ 0 w 4"/>
                <a:gd name="T1" fmla="*/ 0 h 56"/>
                <a:gd name="T2" fmla="*/ 1 w 4"/>
                <a:gd name="T3" fmla="*/ 56 h 56"/>
              </a:gdLst>
              <a:ahLst/>
              <a:cxnLst>
                <a:cxn ang="0">
                  <a:pos x="T0" y="T1"/>
                </a:cxn>
                <a:cxn ang="0">
                  <a:pos x="T2" y="T3"/>
                </a:cxn>
              </a:cxnLst>
              <a:rect l="0" t="0" r="r" b="b"/>
              <a:pathLst>
                <a:path w="4" h="56">
                  <a:moveTo>
                    <a:pt x="0" y="0"/>
                  </a:moveTo>
                  <a:cubicBezTo>
                    <a:pt x="3" y="19"/>
                    <a:pt x="4" y="37"/>
                    <a:pt x="1" y="56"/>
                  </a:cubicBezTo>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1"/>
            <p:cNvSpPr/>
            <p:nvPr/>
          </p:nvSpPr>
          <p:spPr bwMode="auto">
            <a:xfrm>
              <a:off x="5146675" y="-265113"/>
              <a:ext cx="87313" cy="214313"/>
            </a:xfrm>
            <a:custGeom>
              <a:avLst/>
              <a:gdLst>
                <a:gd name="T0" fmla="*/ 9 w 36"/>
                <a:gd name="T1" fmla="*/ 7 h 88"/>
                <a:gd name="T2" fmla="*/ 3 w 36"/>
                <a:gd name="T3" fmla="*/ 61 h 88"/>
                <a:gd name="T4" fmla="*/ 34 w 36"/>
                <a:gd name="T5" fmla="*/ 65 h 88"/>
                <a:gd name="T6" fmla="*/ 24 w 36"/>
                <a:gd name="T7" fmla="*/ 5 h 88"/>
                <a:gd name="T8" fmla="*/ 9 w 36"/>
                <a:gd name="T9" fmla="*/ 7 h 88"/>
              </a:gdLst>
              <a:ahLst/>
              <a:cxnLst>
                <a:cxn ang="0">
                  <a:pos x="T0" y="T1"/>
                </a:cxn>
                <a:cxn ang="0">
                  <a:pos x="T2" y="T3"/>
                </a:cxn>
                <a:cxn ang="0">
                  <a:pos x="T4" y="T5"/>
                </a:cxn>
                <a:cxn ang="0">
                  <a:pos x="T6" y="T7"/>
                </a:cxn>
                <a:cxn ang="0">
                  <a:pos x="T8" y="T9"/>
                </a:cxn>
              </a:cxnLst>
              <a:rect l="0" t="0" r="r" b="b"/>
              <a:pathLst>
                <a:path w="36" h="88">
                  <a:moveTo>
                    <a:pt x="9" y="7"/>
                  </a:moveTo>
                  <a:cubicBezTo>
                    <a:pt x="6" y="25"/>
                    <a:pt x="6" y="43"/>
                    <a:pt x="3" y="61"/>
                  </a:cubicBezTo>
                  <a:cubicBezTo>
                    <a:pt x="0" y="83"/>
                    <a:pt x="32" y="88"/>
                    <a:pt x="34" y="65"/>
                  </a:cubicBezTo>
                  <a:cubicBezTo>
                    <a:pt x="36" y="44"/>
                    <a:pt x="34" y="24"/>
                    <a:pt x="24" y="5"/>
                  </a:cubicBezTo>
                  <a:cubicBezTo>
                    <a:pt x="21" y="0"/>
                    <a:pt x="10" y="0"/>
                    <a:pt x="9"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
            <p:cNvSpPr/>
            <p:nvPr/>
          </p:nvSpPr>
          <p:spPr bwMode="auto">
            <a:xfrm>
              <a:off x="4024313" y="-777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3"/>
            <p:cNvSpPr/>
            <p:nvPr/>
          </p:nvSpPr>
          <p:spPr bwMode="auto">
            <a:xfrm>
              <a:off x="4927600" y="-2841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4"/>
            <p:cNvSpPr/>
            <p:nvPr/>
          </p:nvSpPr>
          <p:spPr bwMode="auto">
            <a:xfrm>
              <a:off x="4929188" y="-2952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9" name="_4"/>
          <p:cNvSpPr txBox="1">
            <a:spLocks noChangeArrowheads="1"/>
          </p:cNvSpPr>
          <p:nvPr/>
        </p:nvSpPr>
        <p:spPr bwMode="auto">
          <a:xfrm>
            <a:off x="3217545" y="3152775"/>
            <a:ext cx="2982595" cy="92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5500" spc="-300" dirty="0">
                <a:solidFill>
                  <a:schemeClr val="tx2"/>
                </a:solidFill>
                <a:latin typeface="方正汉简简体" panose="03000509000000000000" pitchFamily="65" charset="-122"/>
                <a:ea typeface="方正汉简简体" panose="03000509000000000000" pitchFamily="65" charset="-122"/>
                <a:cs typeface="方正汉简简体" panose="03000509000000000000" pitchFamily="65" charset="-122"/>
              </a:rPr>
              <a:t>工作目标</a:t>
            </a:r>
            <a:endParaRPr lang="zh-CN" altLang="en-US" sz="5500" spc="-300" dirty="0">
              <a:solidFill>
                <a:schemeClr val="tx2"/>
              </a:solidFill>
              <a:latin typeface="方正汉简简体" panose="03000509000000000000" pitchFamily="65" charset="-122"/>
              <a:ea typeface="方正汉简简体" panose="03000509000000000000" pitchFamily="65" charset="-122"/>
              <a:cs typeface="方正汉简简体" panose="03000509000000000000" pitchFamily="65" charset="-122"/>
            </a:endParaRPr>
          </a:p>
        </p:txBody>
      </p:sp>
      <p:sp>
        <p:nvSpPr>
          <p:cNvPr id="41" name="_4"/>
          <p:cNvSpPr txBox="1">
            <a:spLocks noChangeArrowheads="1"/>
          </p:cNvSpPr>
          <p:nvPr/>
        </p:nvSpPr>
        <p:spPr bwMode="auto">
          <a:xfrm>
            <a:off x="3932140" y="1467070"/>
            <a:ext cx="97323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9000" spc="-300" dirty="0">
                <a:solidFill>
                  <a:srgbClr val="E50012"/>
                </a:solidFill>
                <a:latin typeface="方正汉简简体" panose="03000509000000000000" pitchFamily="65" charset="-122"/>
                <a:ea typeface="方正汉简简体" panose="03000509000000000000" pitchFamily="65" charset="-122"/>
                <a:cs typeface="方正汉简简体" panose="03000509000000000000" pitchFamily="65" charset="-122"/>
              </a:rPr>
              <a:t>叁</a:t>
            </a:r>
            <a:endParaRPr lang="zh-CN" altLang="en-US" sz="9000" spc="-300" dirty="0">
              <a:solidFill>
                <a:srgbClr val="E50012"/>
              </a:solidFill>
              <a:latin typeface="方正汉简简体" panose="03000509000000000000" pitchFamily="65" charset="-122"/>
              <a:ea typeface="方正汉简简体" panose="03000509000000000000" pitchFamily="65" charset="-122"/>
              <a:cs typeface="方正汉简简体" panose="03000509000000000000" pitchFamily="65" charset="-122"/>
            </a:endParaRPr>
          </a:p>
        </p:txBody>
      </p:sp>
      <p:pic>
        <p:nvPicPr>
          <p:cNvPr id="42" name="图片 41"/>
          <p:cNvPicPr>
            <a:picLocks noChangeAspect="1"/>
          </p:cNvPicPr>
          <p:nvPr/>
        </p:nvPicPr>
        <p:blipFill>
          <a:blip r:embed="rId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28474" y="3619499"/>
            <a:ext cx="4139640" cy="2336801"/>
          </a:xfrm>
          <a:prstGeom prst="rect">
            <a:avLst/>
          </a:prstGeom>
        </p:spPr>
      </p:pic>
      <p:pic>
        <p:nvPicPr>
          <p:cNvPr id="43" name="图片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8620" y="3146423"/>
            <a:ext cx="1675380" cy="1646920"/>
          </a:xfrm>
          <a:prstGeom prst="rect">
            <a:avLst/>
          </a:prstGeom>
        </p:spPr>
      </p:pic>
      <p:pic>
        <p:nvPicPr>
          <p:cNvPr id="44" name="图片 4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995572" flipV="1">
            <a:off x="-5911386" y="-1702500"/>
            <a:ext cx="10443633" cy="5014394"/>
          </a:xfrm>
          <a:prstGeom prst="rect">
            <a:avLst/>
          </a:prstGeom>
        </p:spPr>
      </p:pic>
      <p:pic>
        <p:nvPicPr>
          <p:cNvPr id="45" name="图片 44"/>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731200" y="493486"/>
            <a:ext cx="3009905" cy="19902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anim calcmode="lin" valueType="num">
                                      <p:cBhvr>
                                        <p:cTn id="12" dur="500" fill="hold"/>
                                        <p:tgtEl>
                                          <p:spTgt spid="45"/>
                                        </p:tgtEl>
                                        <p:attrNameLst>
                                          <p:attrName>ppt_x</p:attrName>
                                        </p:attrNameLst>
                                      </p:cBhvr>
                                      <p:tavLst>
                                        <p:tav tm="0">
                                          <p:val>
                                            <p:strVal val="#ppt_x"/>
                                          </p:val>
                                        </p:tav>
                                        <p:tav tm="100000">
                                          <p:val>
                                            <p:strVal val="#ppt_x"/>
                                          </p:val>
                                        </p:tav>
                                      </p:tavLst>
                                    </p:anim>
                                    <p:anim calcmode="lin" valueType="num">
                                      <p:cBhvr>
                                        <p:cTn id="13" dur="500" fill="hold"/>
                                        <p:tgtEl>
                                          <p:spTgt spid="4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1500"/>
                            </p:stCondLst>
                            <p:childTnLst>
                              <p:par>
                                <p:cTn id="21" presetID="8" presetClass="emph" presetSubtype="0" fill="hold" nodeType="afterEffect">
                                  <p:stCondLst>
                                    <p:cond delay="0"/>
                                  </p:stCondLst>
                                  <p:childTnLst>
                                    <p:animRot by="21600000">
                                      <p:cBhvr>
                                        <p:cTn id="22" dur="500" fill="hold"/>
                                        <p:tgtEl>
                                          <p:spTgt spid="10"/>
                                        </p:tgtEl>
                                        <p:attrNameLst>
                                          <p:attrName>r</p:attrName>
                                        </p:attrNameLst>
                                      </p:cBhvr>
                                    </p:animRo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p:cTn id="26" dur="500" fill="hold"/>
                                        <p:tgtEl>
                                          <p:spTgt spid="41"/>
                                        </p:tgtEl>
                                        <p:attrNameLst>
                                          <p:attrName>ppt_w</p:attrName>
                                        </p:attrNameLst>
                                      </p:cBhvr>
                                      <p:tavLst>
                                        <p:tav tm="0">
                                          <p:val>
                                            <p:fltVal val="0"/>
                                          </p:val>
                                        </p:tav>
                                        <p:tav tm="100000">
                                          <p:val>
                                            <p:strVal val="#ppt_w"/>
                                          </p:val>
                                        </p:tav>
                                      </p:tavLst>
                                    </p:anim>
                                    <p:anim calcmode="lin" valueType="num">
                                      <p:cBhvr>
                                        <p:cTn id="27" dur="500" fill="hold"/>
                                        <p:tgtEl>
                                          <p:spTgt spid="41"/>
                                        </p:tgtEl>
                                        <p:attrNameLst>
                                          <p:attrName>ppt_h</p:attrName>
                                        </p:attrNameLst>
                                      </p:cBhvr>
                                      <p:tavLst>
                                        <p:tav tm="0">
                                          <p:val>
                                            <p:fltVal val="0"/>
                                          </p:val>
                                        </p:tav>
                                        <p:tav tm="100000">
                                          <p:val>
                                            <p:strVal val="#ppt_h"/>
                                          </p:val>
                                        </p:tav>
                                      </p:tavLst>
                                    </p:anim>
                                    <p:animEffect transition="in" filter="fade">
                                      <p:cBhvr>
                                        <p:cTn id="28" dur="500"/>
                                        <p:tgtEl>
                                          <p:spTgt spid="41"/>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childTnLst>
                          </p:cTn>
                        </p:par>
                        <p:par>
                          <p:cTn id="33" fill="hold">
                            <p:stCondLst>
                              <p:cond delay="3000"/>
                            </p:stCondLst>
                            <p:childTnLst>
                              <p:par>
                                <p:cTn id="34" presetID="2" presetClass="entr" presetSubtype="2" fill="hold"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500" fill="hold"/>
                                        <p:tgtEl>
                                          <p:spTgt spid="42"/>
                                        </p:tgtEl>
                                        <p:attrNameLst>
                                          <p:attrName>ppt_x</p:attrName>
                                        </p:attrNameLst>
                                      </p:cBhvr>
                                      <p:tavLst>
                                        <p:tav tm="0">
                                          <p:val>
                                            <p:strVal val="1+#ppt_w/2"/>
                                          </p:val>
                                        </p:tav>
                                        <p:tav tm="100000">
                                          <p:val>
                                            <p:strVal val="#ppt_x"/>
                                          </p:val>
                                        </p:tav>
                                      </p:tavLst>
                                    </p:anim>
                                    <p:anim calcmode="lin" valueType="num">
                                      <p:cBhvr additive="base">
                                        <p:cTn id="37" dur="500" fill="hold"/>
                                        <p:tgtEl>
                                          <p:spTgt spid="42"/>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500"/>
                                        <p:tgtEl>
                                          <p:spTgt spid="43"/>
                                        </p:tgtEl>
                                      </p:cBhvr>
                                    </p:animEffect>
                                    <p:anim calcmode="lin" valueType="num">
                                      <p:cBhvr>
                                        <p:cTn id="42" dur="500" fill="hold"/>
                                        <p:tgtEl>
                                          <p:spTgt spid="43"/>
                                        </p:tgtEl>
                                        <p:attrNameLst>
                                          <p:attrName>ppt_x</p:attrName>
                                        </p:attrNameLst>
                                      </p:cBhvr>
                                      <p:tavLst>
                                        <p:tav tm="0">
                                          <p:val>
                                            <p:strVal val="#ppt_x"/>
                                          </p:val>
                                        </p:tav>
                                        <p:tav tm="100000">
                                          <p:val>
                                            <p:strVal val="#ppt_x"/>
                                          </p:val>
                                        </p:tav>
                                      </p:tavLst>
                                    </p:anim>
                                    <p:anim calcmode="lin" valueType="num">
                                      <p:cBhvr>
                                        <p:cTn id="43"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5"/>
          <p:cNvSpPr txBox="1"/>
          <p:nvPr/>
        </p:nvSpPr>
        <p:spPr>
          <a:xfrm>
            <a:off x="1293495" y="172720"/>
            <a:ext cx="2952115" cy="640080"/>
          </a:xfrm>
          <a:prstGeom prst="rect">
            <a:avLst/>
          </a:prstGeom>
          <a:noFill/>
        </p:spPr>
        <p:txBody>
          <a:bodyPr wrap="square" rtlCol="0">
            <a:spAutoFit/>
            <a:scene3d>
              <a:camera prst="orthographicFront"/>
              <a:lightRig rig="threePt" dir="t"/>
            </a:scene3d>
          </a:bodyPr>
          <a:lstStyle/>
          <a:p>
            <a:r>
              <a:rPr lang="zh-CN" altLang="en-US" sz="3600" b="1" spc="-300" dirty="0">
                <a:ln w="13462">
                  <a:solidFill>
                    <a:schemeClr val="bg1"/>
                  </a:solidFill>
                  <a:prstDash val="solid"/>
                </a:ln>
                <a:solidFill>
                  <a:schemeClr val="tx2"/>
                </a:solidFill>
                <a:effectLst>
                  <a:outerShdw blurRad="38100" dist="38100" dir="2700000" algn="tl">
                    <a:srgbClr val="000000">
                      <a:alpha val="43137"/>
                    </a:srgbClr>
                  </a:outerShdw>
                </a:effectLst>
                <a:latin typeface="方正汉简简体" panose="03000509000000000000" pitchFamily="65" charset="-122"/>
                <a:ea typeface="方正汉简简体" panose="03000509000000000000" pitchFamily="65" charset="-122"/>
                <a:cs typeface="方正汉简简体" panose="03000509000000000000" pitchFamily="65" charset="-122"/>
              </a:rPr>
              <a:t>三、工作目标</a:t>
            </a:r>
            <a:endParaRPr lang="zh-CN" altLang="en-US" sz="3600" b="1" spc="-300" dirty="0">
              <a:ln w="13462">
                <a:solidFill>
                  <a:schemeClr val="bg1"/>
                </a:solidFill>
                <a:prstDash val="solid"/>
              </a:ln>
              <a:solidFill>
                <a:schemeClr val="tx2"/>
              </a:solidFill>
              <a:effectLst>
                <a:outerShdw blurRad="38100" dist="38100" dir="2700000" algn="tl">
                  <a:srgbClr val="000000">
                    <a:alpha val="43137"/>
                  </a:srgbClr>
                </a:outerShdw>
              </a:effectLst>
              <a:latin typeface="方正汉简简体" panose="03000509000000000000" pitchFamily="65" charset="-122"/>
              <a:ea typeface="方正汉简简体" panose="03000509000000000000" pitchFamily="65" charset="-122"/>
              <a:cs typeface="方正汉简简体" panose="03000509000000000000" pitchFamily="65" charset="-122"/>
            </a:endParaRPr>
          </a:p>
        </p:txBody>
      </p:sp>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034"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390" y="1112520"/>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00" name="文本框 99"/>
          <p:cNvSpPr txBox="1"/>
          <p:nvPr/>
        </p:nvSpPr>
        <p:spPr>
          <a:xfrm>
            <a:off x="1597025" y="4130040"/>
            <a:ext cx="6809105" cy="417830"/>
          </a:xfrm>
          <a:prstGeom prst="rect">
            <a:avLst/>
          </a:prstGeom>
          <a:noFill/>
          <a:ln w="9525">
            <a:noFill/>
          </a:ln>
        </p:spPr>
        <p:txBody>
          <a:bodyPr wrap="square">
            <a:spAutoFit/>
          </a:bodyPr>
          <a:p>
            <a:pPr marL="0" indent="0" algn="l" fontAlgn="auto"/>
            <a:r>
              <a:rPr lang="zh-CN" altLang="en-US" sz="20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（五）规范精细，优质高效，在创优服务中筑牢后勤保障。</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2" name="文本框 1"/>
          <p:cNvSpPr txBox="1"/>
          <p:nvPr/>
        </p:nvSpPr>
        <p:spPr>
          <a:xfrm>
            <a:off x="1591945" y="115760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（一）凝心聚智，以文化人，在打造品牌中提升管理品质。</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12"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040" y="1826260"/>
            <a:ext cx="503555" cy="52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040" y="2552700"/>
            <a:ext cx="503555" cy="5207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025" y="3319780"/>
            <a:ext cx="503555" cy="5207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675" y="4060190"/>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1595755" y="1869440"/>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（二）聚焦核心，跨界整合，在推进课题中引领课程建设。</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8" name="文本框 17"/>
          <p:cNvSpPr txBox="1"/>
          <p:nvPr/>
        </p:nvSpPr>
        <p:spPr>
          <a:xfrm>
            <a:off x="1595755" y="2595880"/>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（三）长程策划，夯实过程，在多元研修中促进教师发展。</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9" name="文本框 18"/>
          <p:cNvSpPr txBox="1"/>
          <p:nvPr/>
        </p:nvSpPr>
        <p:spPr>
          <a:xfrm>
            <a:off x="1595755" y="337629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（四）内聚外塑，以德育人，在综合融通中丰盈学生生命。</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750"/>
                            </p:stCondLst>
                            <p:childTnLst>
                              <p:par>
                                <p:cTn id="13" presetID="31" presetClass="entr" presetSubtype="0" fill="hold" nodeType="afterEffect">
                                  <p:stCondLst>
                                    <p:cond delay="0"/>
                                  </p:stCondLst>
                                  <p:childTnLst>
                                    <p:set>
                                      <p:cBhvr>
                                        <p:cTn id="14" dur="1" fill="hold">
                                          <p:stCondLst>
                                            <p:cond delay="0"/>
                                          </p:stCondLst>
                                        </p:cTn>
                                        <p:tgtEl>
                                          <p:spTgt spid="1034"/>
                                        </p:tgtEl>
                                        <p:attrNameLst>
                                          <p:attrName>style.visibility</p:attrName>
                                        </p:attrNameLst>
                                      </p:cBhvr>
                                      <p:to>
                                        <p:strVal val="visible"/>
                                      </p:to>
                                    </p:set>
                                    <p:anim calcmode="lin" valueType="num">
                                      <p:cBhvr>
                                        <p:cTn id="15" dur="500" fill="hold"/>
                                        <p:tgtEl>
                                          <p:spTgt spid="1034"/>
                                        </p:tgtEl>
                                        <p:attrNameLst>
                                          <p:attrName>ppt_w</p:attrName>
                                        </p:attrNameLst>
                                      </p:cBhvr>
                                      <p:tavLst>
                                        <p:tav tm="0">
                                          <p:val>
                                            <p:fltVal val="0"/>
                                          </p:val>
                                        </p:tav>
                                        <p:tav tm="100000">
                                          <p:val>
                                            <p:strVal val="#ppt_w"/>
                                          </p:val>
                                        </p:tav>
                                      </p:tavLst>
                                    </p:anim>
                                    <p:anim calcmode="lin" valueType="num">
                                      <p:cBhvr>
                                        <p:cTn id="16" dur="500" fill="hold"/>
                                        <p:tgtEl>
                                          <p:spTgt spid="1034"/>
                                        </p:tgtEl>
                                        <p:attrNameLst>
                                          <p:attrName>ppt_h</p:attrName>
                                        </p:attrNameLst>
                                      </p:cBhvr>
                                      <p:tavLst>
                                        <p:tav tm="0">
                                          <p:val>
                                            <p:fltVal val="0"/>
                                          </p:val>
                                        </p:tav>
                                        <p:tav tm="100000">
                                          <p:val>
                                            <p:strVal val="#ppt_h"/>
                                          </p:val>
                                        </p:tav>
                                      </p:tavLst>
                                    </p:anim>
                                    <p:anim calcmode="lin" valueType="num">
                                      <p:cBhvr>
                                        <p:cTn id="17" dur="500" fill="hold"/>
                                        <p:tgtEl>
                                          <p:spTgt spid="1034"/>
                                        </p:tgtEl>
                                        <p:attrNameLst>
                                          <p:attrName>style.rotation</p:attrName>
                                        </p:attrNameLst>
                                      </p:cBhvr>
                                      <p:tavLst>
                                        <p:tav tm="0">
                                          <p:val>
                                            <p:fltVal val="90"/>
                                          </p:val>
                                        </p:tav>
                                        <p:tav tm="100000">
                                          <p:val>
                                            <p:fltVal val="0"/>
                                          </p:val>
                                        </p:tav>
                                      </p:tavLst>
                                    </p:anim>
                                    <p:animEffect transition="in" filter="fade">
                                      <p:cBhvr>
                                        <p:cTn id="18" dur="500"/>
                                        <p:tgtEl>
                                          <p:spTgt spid="1034"/>
                                        </p:tgtEl>
                                      </p:cBhvr>
                                    </p:animEffect>
                                  </p:childTnLst>
                                </p:cTn>
                              </p:par>
                            </p:childTnLst>
                          </p:cTn>
                        </p:par>
                        <p:par>
                          <p:cTn id="19" fill="hold">
                            <p:stCondLst>
                              <p:cond delay="1250"/>
                            </p:stCondLst>
                            <p:childTnLst>
                              <p:par>
                                <p:cTn id="20" presetID="22" presetClass="entr" presetSubtype="8" fill="hold" grpId="1"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par>
                          <p:cTn id="23" fill="hold">
                            <p:stCondLst>
                              <p:cond delay="1750"/>
                            </p:stCondLst>
                            <p:childTnLst>
                              <p:par>
                                <p:cTn id="24" presetID="31"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 calcmode="lin" valueType="num">
                                      <p:cBhvr>
                                        <p:cTn id="28" dur="500" fill="hold"/>
                                        <p:tgtEl>
                                          <p:spTgt spid="12"/>
                                        </p:tgtEl>
                                        <p:attrNameLst>
                                          <p:attrName>style.rotation</p:attrName>
                                        </p:attrNameLst>
                                      </p:cBhvr>
                                      <p:tavLst>
                                        <p:tav tm="0">
                                          <p:val>
                                            <p:fltVal val="90"/>
                                          </p:val>
                                        </p:tav>
                                        <p:tav tm="100000">
                                          <p:val>
                                            <p:fltVal val="0"/>
                                          </p:val>
                                        </p:tav>
                                      </p:tavLst>
                                    </p:anim>
                                    <p:animEffect transition="in" filter="fade">
                                      <p:cBhvr>
                                        <p:cTn id="29" dur="500"/>
                                        <p:tgtEl>
                                          <p:spTgt spid="12"/>
                                        </p:tgtEl>
                                      </p:cBhvr>
                                    </p:animEffect>
                                  </p:childTnLst>
                                </p:cTn>
                              </p:par>
                            </p:childTnLst>
                          </p:cTn>
                        </p:par>
                        <p:par>
                          <p:cTn id="30" fill="hold">
                            <p:stCondLst>
                              <p:cond delay="2250"/>
                            </p:stCondLst>
                            <p:childTnLst>
                              <p:par>
                                <p:cTn id="31" presetID="22" presetClass="entr" presetSubtype="8" fill="hold" grpId="1"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par>
                          <p:cTn id="34" fill="hold">
                            <p:stCondLst>
                              <p:cond delay="2750"/>
                            </p:stCondLst>
                            <p:childTnLst>
                              <p:par>
                                <p:cTn id="35" presetID="31"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childTnLst>
                          </p:cTn>
                        </p:par>
                        <p:par>
                          <p:cTn id="41" fill="hold">
                            <p:stCondLst>
                              <p:cond delay="3250"/>
                            </p:stCondLst>
                            <p:childTnLst>
                              <p:par>
                                <p:cTn id="42" presetID="22" presetClass="entr" presetSubtype="8" fill="hold" grpId="1"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par>
                          <p:cTn id="45" fill="hold">
                            <p:stCondLst>
                              <p:cond delay="3750"/>
                            </p:stCondLst>
                            <p:childTnLst>
                              <p:par>
                                <p:cTn id="46" presetID="31" presetClass="entr" presetSubtype="0"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 calcmode="lin" valueType="num">
                                      <p:cBhvr>
                                        <p:cTn id="50" dur="500" fill="hold"/>
                                        <p:tgtEl>
                                          <p:spTgt spid="14"/>
                                        </p:tgtEl>
                                        <p:attrNameLst>
                                          <p:attrName>style.rotation</p:attrName>
                                        </p:attrNameLst>
                                      </p:cBhvr>
                                      <p:tavLst>
                                        <p:tav tm="0">
                                          <p:val>
                                            <p:fltVal val="90"/>
                                          </p:val>
                                        </p:tav>
                                        <p:tav tm="100000">
                                          <p:val>
                                            <p:fltVal val="0"/>
                                          </p:val>
                                        </p:tav>
                                      </p:tavLst>
                                    </p:anim>
                                    <p:animEffect transition="in" filter="fade">
                                      <p:cBhvr>
                                        <p:cTn id="51" dur="500"/>
                                        <p:tgtEl>
                                          <p:spTgt spid="14"/>
                                        </p:tgtEl>
                                      </p:cBhvr>
                                    </p:animEffect>
                                  </p:childTnLst>
                                </p:cTn>
                              </p:par>
                            </p:childTnLst>
                          </p:cTn>
                        </p:par>
                        <p:par>
                          <p:cTn id="52" fill="hold">
                            <p:stCondLst>
                              <p:cond delay="4250"/>
                            </p:stCondLst>
                            <p:childTnLst>
                              <p:par>
                                <p:cTn id="53" presetID="22" presetClass="entr" presetSubtype="8" fill="hold" grpId="1"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500"/>
                                        <p:tgtEl>
                                          <p:spTgt spid="19"/>
                                        </p:tgtEl>
                                      </p:cBhvr>
                                    </p:animEffect>
                                  </p:childTnLst>
                                </p:cTn>
                              </p:par>
                            </p:childTnLst>
                          </p:cTn>
                        </p:par>
                        <p:par>
                          <p:cTn id="56" fill="hold">
                            <p:stCondLst>
                              <p:cond delay="4750"/>
                            </p:stCondLst>
                            <p:childTnLst>
                              <p:par>
                                <p:cTn id="57" presetID="31" presetClass="entr" presetSubtype="0"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p:cTn id="59" dur="500" fill="hold"/>
                                        <p:tgtEl>
                                          <p:spTgt spid="15"/>
                                        </p:tgtEl>
                                        <p:attrNameLst>
                                          <p:attrName>ppt_w</p:attrName>
                                        </p:attrNameLst>
                                      </p:cBhvr>
                                      <p:tavLst>
                                        <p:tav tm="0">
                                          <p:val>
                                            <p:fltVal val="0"/>
                                          </p:val>
                                        </p:tav>
                                        <p:tav tm="100000">
                                          <p:val>
                                            <p:strVal val="#ppt_w"/>
                                          </p:val>
                                        </p:tav>
                                      </p:tavLst>
                                    </p:anim>
                                    <p:anim calcmode="lin" valueType="num">
                                      <p:cBhvr>
                                        <p:cTn id="60" dur="500" fill="hold"/>
                                        <p:tgtEl>
                                          <p:spTgt spid="15"/>
                                        </p:tgtEl>
                                        <p:attrNameLst>
                                          <p:attrName>ppt_h</p:attrName>
                                        </p:attrNameLst>
                                      </p:cBhvr>
                                      <p:tavLst>
                                        <p:tav tm="0">
                                          <p:val>
                                            <p:fltVal val="0"/>
                                          </p:val>
                                        </p:tav>
                                        <p:tav tm="100000">
                                          <p:val>
                                            <p:strVal val="#ppt_h"/>
                                          </p:val>
                                        </p:tav>
                                      </p:tavLst>
                                    </p:anim>
                                    <p:anim calcmode="lin" valueType="num">
                                      <p:cBhvr>
                                        <p:cTn id="61" dur="500" fill="hold"/>
                                        <p:tgtEl>
                                          <p:spTgt spid="15"/>
                                        </p:tgtEl>
                                        <p:attrNameLst>
                                          <p:attrName>style.rotation</p:attrName>
                                        </p:attrNameLst>
                                      </p:cBhvr>
                                      <p:tavLst>
                                        <p:tav tm="0">
                                          <p:val>
                                            <p:fltVal val="90"/>
                                          </p:val>
                                        </p:tav>
                                        <p:tav tm="100000">
                                          <p:val>
                                            <p:fltVal val="0"/>
                                          </p:val>
                                        </p:tav>
                                      </p:tavLst>
                                    </p:anim>
                                    <p:animEffect transition="in" filter="fade">
                                      <p:cBhvr>
                                        <p:cTn id="62" dur="500"/>
                                        <p:tgtEl>
                                          <p:spTgt spid="15"/>
                                        </p:tgtEl>
                                      </p:cBhvr>
                                    </p:animEffect>
                                  </p:childTnLst>
                                </p:cTn>
                              </p:par>
                            </p:childTnLst>
                          </p:cTn>
                        </p:par>
                        <p:par>
                          <p:cTn id="63" fill="hold">
                            <p:stCondLst>
                              <p:cond delay="5250"/>
                            </p:stCondLst>
                            <p:childTnLst>
                              <p:par>
                                <p:cTn id="64" presetID="22" presetClass="entr" presetSubtype="8" fill="hold" grpId="1" nodeType="afterEffect">
                                  <p:stCondLst>
                                    <p:cond delay="0"/>
                                  </p:stCondLst>
                                  <p:childTnLst>
                                    <p:set>
                                      <p:cBhvr>
                                        <p:cTn id="65" dur="1" fill="hold">
                                          <p:stCondLst>
                                            <p:cond delay="0"/>
                                          </p:stCondLst>
                                        </p:cTn>
                                        <p:tgtEl>
                                          <p:spTgt spid="100"/>
                                        </p:tgtEl>
                                        <p:attrNameLst>
                                          <p:attrName>style.visibility</p:attrName>
                                        </p:attrNameLst>
                                      </p:cBhvr>
                                      <p:to>
                                        <p:strVal val="visible"/>
                                      </p:to>
                                    </p:set>
                                    <p:animEffect transition="in" filter="wipe(left)">
                                      <p:cBhvr>
                                        <p:cTn id="66"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0" grpId="0"/>
      <p:bldP spid="2" grpId="0"/>
      <p:bldP spid="17" grpId="0"/>
      <p:bldP spid="18" grpId="0"/>
      <p:bldP spid="19" grpId="0"/>
      <p:bldP spid="100" grpId="1"/>
      <p:bldP spid="2" grpId="1"/>
      <p:bldP spid="17" grpId="1"/>
      <p:bldP spid="18" grpId="1"/>
      <p:bldP spid="1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3702050" y="1321541"/>
            <a:ext cx="1812925" cy="1810595"/>
            <a:chOff x="3467100" y="-1465263"/>
            <a:chExt cx="2470150" cy="2466975"/>
          </a:xfrm>
        </p:grpSpPr>
        <p:sp>
          <p:nvSpPr>
            <p:cNvPr id="11" name="Freeform 5"/>
            <p:cNvSpPr/>
            <p:nvPr/>
          </p:nvSpPr>
          <p:spPr bwMode="auto">
            <a:xfrm>
              <a:off x="3727450" y="438150"/>
              <a:ext cx="301625" cy="300038"/>
            </a:xfrm>
            <a:custGeom>
              <a:avLst/>
              <a:gdLst>
                <a:gd name="T0" fmla="*/ 88 w 124"/>
                <a:gd name="T1" fmla="*/ 118 h 123"/>
                <a:gd name="T2" fmla="*/ 73 w 124"/>
                <a:gd name="T3" fmla="*/ 106 h 123"/>
                <a:gd name="T4" fmla="*/ 60 w 124"/>
                <a:gd name="T5" fmla="*/ 94 h 123"/>
                <a:gd name="T6" fmla="*/ 53 w 124"/>
                <a:gd name="T7" fmla="*/ 88 h 123"/>
                <a:gd name="T8" fmla="*/ 71 w 124"/>
                <a:gd name="T9" fmla="*/ 69 h 123"/>
                <a:gd name="T10" fmla="*/ 81 w 124"/>
                <a:gd name="T11" fmla="*/ 68 h 123"/>
                <a:gd name="T12" fmla="*/ 87 w 124"/>
                <a:gd name="T13" fmla="*/ 74 h 123"/>
                <a:gd name="T14" fmla="*/ 93 w 124"/>
                <a:gd name="T15" fmla="*/ 79 h 123"/>
                <a:gd name="T16" fmla="*/ 99 w 124"/>
                <a:gd name="T17" fmla="*/ 84 h 123"/>
                <a:gd name="T18" fmla="*/ 88 w 124"/>
                <a:gd name="T19" fmla="*/ 98 h 123"/>
                <a:gd name="T20" fmla="*/ 89 w 124"/>
                <a:gd name="T21" fmla="*/ 85 h 123"/>
                <a:gd name="T22" fmla="*/ 87 w 124"/>
                <a:gd name="T23" fmla="*/ 84 h 123"/>
                <a:gd name="T24" fmla="*/ 78 w 124"/>
                <a:gd name="T25" fmla="*/ 76 h 123"/>
                <a:gd name="T26" fmla="*/ 63 w 124"/>
                <a:gd name="T27" fmla="*/ 88 h 123"/>
                <a:gd name="T28" fmla="*/ 68 w 124"/>
                <a:gd name="T29" fmla="*/ 92 h 123"/>
                <a:gd name="T30" fmla="*/ 88 w 124"/>
                <a:gd name="T31" fmla="*/ 109 h 123"/>
                <a:gd name="T32" fmla="*/ 114 w 124"/>
                <a:gd name="T33" fmla="*/ 85 h 123"/>
                <a:gd name="T34" fmla="*/ 107 w 124"/>
                <a:gd name="T35" fmla="*/ 80 h 123"/>
                <a:gd name="T36" fmla="*/ 81 w 124"/>
                <a:gd name="T37" fmla="*/ 57 h 123"/>
                <a:gd name="T38" fmla="*/ 75 w 124"/>
                <a:gd name="T39" fmla="*/ 52 h 123"/>
                <a:gd name="T40" fmla="*/ 46 w 124"/>
                <a:gd name="T41" fmla="*/ 82 h 123"/>
                <a:gd name="T42" fmla="*/ 39 w 124"/>
                <a:gd name="T43" fmla="*/ 75 h 123"/>
                <a:gd name="T44" fmla="*/ 29 w 124"/>
                <a:gd name="T45" fmla="*/ 64 h 123"/>
                <a:gd name="T46" fmla="*/ 19 w 124"/>
                <a:gd name="T47" fmla="*/ 53 h 123"/>
                <a:gd name="T48" fmla="*/ 10 w 124"/>
                <a:gd name="T49" fmla="*/ 43 h 123"/>
                <a:gd name="T50" fmla="*/ 2 w 124"/>
                <a:gd name="T51" fmla="*/ 33 h 123"/>
                <a:gd name="T52" fmla="*/ 6 w 124"/>
                <a:gd name="T53" fmla="*/ 25 h 123"/>
                <a:gd name="T54" fmla="*/ 38 w 124"/>
                <a:gd name="T55" fmla="*/ 0 h 123"/>
                <a:gd name="T56" fmla="*/ 42 w 124"/>
                <a:gd name="T57" fmla="*/ 5 h 123"/>
                <a:gd name="T58" fmla="*/ 49 w 124"/>
                <a:gd name="T59" fmla="*/ 14 h 123"/>
                <a:gd name="T60" fmla="*/ 58 w 124"/>
                <a:gd name="T61" fmla="*/ 23 h 123"/>
                <a:gd name="T62" fmla="*/ 65 w 124"/>
                <a:gd name="T63" fmla="*/ 31 h 123"/>
                <a:gd name="T64" fmla="*/ 68 w 124"/>
                <a:gd name="T65" fmla="*/ 34 h 123"/>
                <a:gd name="T66" fmla="*/ 65 w 124"/>
                <a:gd name="T67" fmla="*/ 41 h 123"/>
                <a:gd name="T68" fmla="*/ 46 w 124"/>
                <a:gd name="T69" fmla="*/ 60 h 123"/>
                <a:gd name="T70" fmla="*/ 42 w 124"/>
                <a:gd name="T71" fmla="*/ 55 h 123"/>
                <a:gd name="T72" fmla="*/ 35 w 124"/>
                <a:gd name="T73" fmla="*/ 48 h 123"/>
                <a:gd name="T74" fmla="*/ 29 w 124"/>
                <a:gd name="T75" fmla="*/ 41 h 123"/>
                <a:gd name="T76" fmla="*/ 30 w 124"/>
                <a:gd name="T77" fmla="*/ 31 h 123"/>
                <a:gd name="T78" fmla="*/ 43 w 124"/>
                <a:gd name="T79" fmla="*/ 29 h 123"/>
                <a:gd name="T80" fmla="*/ 36 w 124"/>
                <a:gd name="T81" fmla="*/ 38 h 123"/>
                <a:gd name="T82" fmla="*/ 46 w 124"/>
                <a:gd name="T83" fmla="*/ 49 h 123"/>
                <a:gd name="T84" fmla="*/ 56 w 124"/>
                <a:gd name="T85" fmla="*/ 32 h 123"/>
                <a:gd name="T86" fmla="*/ 48 w 124"/>
                <a:gd name="T87" fmla="*/ 23 h 123"/>
                <a:gd name="T88" fmla="*/ 40 w 124"/>
                <a:gd name="T89" fmla="*/ 14 h 123"/>
                <a:gd name="T90" fmla="*/ 10 w 124"/>
                <a:gd name="T91" fmla="*/ 31 h 123"/>
                <a:gd name="T92" fmla="*/ 21 w 124"/>
                <a:gd name="T93" fmla="*/ 44 h 123"/>
                <a:gd name="T94" fmla="*/ 28 w 124"/>
                <a:gd name="T95" fmla="*/ 52 h 123"/>
                <a:gd name="T96" fmla="*/ 40 w 124"/>
                <a:gd name="T97" fmla="*/ 65 h 123"/>
                <a:gd name="T98" fmla="*/ 46 w 124"/>
                <a:gd name="T99" fmla="*/ 71 h 123"/>
                <a:gd name="T100" fmla="*/ 75 w 124"/>
                <a:gd name="T101" fmla="*/ 42 h 123"/>
                <a:gd name="T102" fmla="*/ 82 w 124"/>
                <a:gd name="T103" fmla="*/ 48 h 123"/>
                <a:gd name="T104" fmla="*/ 99 w 124"/>
                <a:gd name="T105" fmla="*/ 64 h 123"/>
                <a:gd name="T106" fmla="*/ 117 w 124"/>
                <a:gd name="T107" fmla="*/ 78 h 123"/>
                <a:gd name="T108" fmla="*/ 124 w 124"/>
                <a:gd name="T109" fmla="*/ 84 h 123"/>
                <a:gd name="T110" fmla="*/ 99 w 124"/>
                <a:gd name="T111" fmla="*/ 11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4" h="123">
                  <a:moveTo>
                    <a:pt x="94" y="123"/>
                  </a:moveTo>
                  <a:cubicBezTo>
                    <a:pt x="88" y="118"/>
                    <a:pt x="88" y="118"/>
                    <a:pt x="88" y="118"/>
                  </a:cubicBezTo>
                  <a:cubicBezTo>
                    <a:pt x="88" y="118"/>
                    <a:pt x="86" y="117"/>
                    <a:pt x="84" y="114"/>
                  </a:cubicBezTo>
                  <a:cubicBezTo>
                    <a:pt x="81" y="112"/>
                    <a:pt x="77" y="109"/>
                    <a:pt x="73" y="106"/>
                  </a:cubicBezTo>
                  <a:cubicBezTo>
                    <a:pt x="69" y="103"/>
                    <a:pt x="66" y="100"/>
                    <a:pt x="63" y="97"/>
                  </a:cubicBezTo>
                  <a:cubicBezTo>
                    <a:pt x="62" y="96"/>
                    <a:pt x="61" y="95"/>
                    <a:pt x="60" y="94"/>
                  </a:cubicBezTo>
                  <a:cubicBezTo>
                    <a:pt x="59" y="94"/>
                    <a:pt x="59" y="93"/>
                    <a:pt x="59" y="93"/>
                  </a:cubicBezTo>
                  <a:cubicBezTo>
                    <a:pt x="53" y="88"/>
                    <a:pt x="53" y="88"/>
                    <a:pt x="53" y="88"/>
                  </a:cubicBezTo>
                  <a:cubicBezTo>
                    <a:pt x="58" y="83"/>
                    <a:pt x="58" y="83"/>
                    <a:pt x="58" y="83"/>
                  </a:cubicBezTo>
                  <a:cubicBezTo>
                    <a:pt x="71" y="69"/>
                    <a:pt x="71" y="69"/>
                    <a:pt x="71" y="69"/>
                  </a:cubicBezTo>
                  <a:cubicBezTo>
                    <a:pt x="76" y="64"/>
                    <a:pt x="76" y="64"/>
                    <a:pt x="76" y="64"/>
                  </a:cubicBezTo>
                  <a:cubicBezTo>
                    <a:pt x="81" y="68"/>
                    <a:pt x="81" y="68"/>
                    <a:pt x="81" y="68"/>
                  </a:cubicBezTo>
                  <a:cubicBezTo>
                    <a:pt x="81" y="68"/>
                    <a:pt x="82" y="69"/>
                    <a:pt x="83" y="70"/>
                  </a:cubicBezTo>
                  <a:cubicBezTo>
                    <a:pt x="84" y="71"/>
                    <a:pt x="86" y="73"/>
                    <a:pt x="87" y="74"/>
                  </a:cubicBezTo>
                  <a:cubicBezTo>
                    <a:pt x="89" y="76"/>
                    <a:pt x="91" y="77"/>
                    <a:pt x="92" y="78"/>
                  </a:cubicBezTo>
                  <a:cubicBezTo>
                    <a:pt x="92" y="78"/>
                    <a:pt x="93" y="79"/>
                    <a:pt x="93" y="79"/>
                  </a:cubicBezTo>
                  <a:cubicBezTo>
                    <a:pt x="94" y="80"/>
                    <a:pt x="94" y="80"/>
                    <a:pt x="94" y="80"/>
                  </a:cubicBezTo>
                  <a:cubicBezTo>
                    <a:pt x="99" y="84"/>
                    <a:pt x="99" y="84"/>
                    <a:pt x="99" y="84"/>
                  </a:cubicBezTo>
                  <a:cubicBezTo>
                    <a:pt x="95" y="90"/>
                    <a:pt x="95" y="90"/>
                    <a:pt x="95" y="90"/>
                  </a:cubicBezTo>
                  <a:cubicBezTo>
                    <a:pt x="88" y="98"/>
                    <a:pt x="88" y="98"/>
                    <a:pt x="88" y="98"/>
                  </a:cubicBezTo>
                  <a:cubicBezTo>
                    <a:pt x="82" y="94"/>
                    <a:pt x="82" y="94"/>
                    <a:pt x="82" y="94"/>
                  </a:cubicBezTo>
                  <a:cubicBezTo>
                    <a:pt x="89" y="85"/>
                    <a:pt x="89" y="85"/>
                    <a:pt x="89" y="85"/>
                  </a:cubicBezTo>
                  <a:cubicBezTo>
                    <a:pt x="89" y="85"/>
                    <a:pt x="89" y="85"/>
                    <a:pt x="89" y="85"/>
                  </a:cubicBezTo>
                  <a:cubicBezTo>
                    <a:pt x="88" y="85"/>
                    <a:pt x="88" y="84"/>
                    <a:pt x="87" y="84"/>
                  </a:cubicBezTo>
                  <a:cubicBezTo>
                    <a:pt x="86" y="82"/>
                    <a:pt x="84" y="81"/>
                    <a:pt x="83" y="80"/>
                  </a:cubicBezTo>
                  <a:cubicBezTo>
                    <a:pt x="81" y="78"/>
                    <a:pt x="79" y="77"/>
                    <a:pt x="78" y="76"/>
                  </a:cubicBezTo>
                  <a:cubicBezTo>
                    <a:pt x="77" y="75"/>
                    <a:pt x="76" y="74"/>
                    <a:pt x="76" y="74"/>
                  </a:cubicBezTo>
                  <a:cubicBezTo>
                    <a:pt x="63" y="88"/>
                    <a:pt x="63" y="88"/>
                    <a:pt x="63" y="88"/>
                  </a:cubicBezTo>
                  <a:cubicBezTo>
                    <a:pt x="63" y="88"/>
                    <a:pt x="64" y="88"/>
                    <a:pt x="65" y="89"/>
                  </a:cubicBezTo>
                  <a:cubicBezTo>
                    <a:pt x="65" y="90"/>
                    <a:pt x="67" y="91"/>
                    <a:pt x="68" y="92"/>
                  </a:cubicBezTo>
                  <a:cubicBezTo>
                    <a:pt x="71" y="94"/>
                    <a:pt x="74" y="97"/>
                    <a:pt x="78" y="100"/>
                  </a:cubicBezTo>
                  <a:cubicBezTo>
                    <a:pt x="82" y="103"/>
                    <a:pt x="85" y="106"/>
                    <a:pt x="88" y="109"/>
                  </a:cubicBezTo>
                  <a:cubicBezTo>
                    <a:pt x="91" y="111"/>
                    <a:pt x="93" y="112"/>
                    <a:pt x="93" y="112"/>
                  </a:cubicBezTo>
                  <a:cubicBezTo>
                    <a:pt x="114" y="85"/>
                    <a:pt x="114" y="85"/>
                    <a:pt x="114" y="85"/>
                  </a:cubicBezTo>
                  <a:cubicBezTo>
                    <a:pt x="114" y="85"/>
                    <a:pt x="113" y="85"/>
                    <a:pt x="112" y="84"/>
                  </a:cubicBezTo>
                  <a:cubicBezTo>
                    <a:pt x="111" y="83"/>
                    <a:pt x="109" y="82"/>
                    <a:pt x="107" y="80"/>
                  </a:cubicBezTo>
                  <a:cubicBezTo>
                    <a:pt x="104" y="77"/>
                    <a:pt x="99" y="73"/>
                    <a:pt x="94" y="69"/>
                  </a:cubicBezTo>
                  <a:cubicBezTo>
                    <a:pt x="89" y="65"/>
                    <a:pt x="84" y="61"/>
                    <a:pt x="81" y="57"/>
                  </a:cubicBezTo>
                  <a:cubicBezTo>
                    <a:pt x="79" y="56"/>
                    <a:pt x="78" y="54"/>
                    <a:pt x="77" y="53"/>
                  </a:cubicBezTo>
                  <a:cubicBezTo>
                    <a:pt x="76" y="52"/>
                    <a:pt x="75" y="52"/>
                    <a:pt x="75" y="52"/>
                  </a:cubicBezTo>
                  <a:cubicBezTo>
                    <a:pt x="51" y="76"/>
                    <a:pt x="51" y="76"/>
                    <a:pt x="51" y="76"/>
                  </a:cubicBezTo>
                  <a:cubicBezTo>
                    <a:pt x="46" y="82"/>
                    <a:pt x="46" y="82"/>
                    <a:pt x="46" y="82"/>
                  </a:cubicBezTo>
                  <a:cubicBezTo>
                    <a:pt x="41" y="76"/>
                    <a:pt x="41" y="76"/>
                    <a:pt x="41" y="76"/>
                  </a:cubicBezTo>
                  <a:cubicBezTo>
                    <a:pt x="41" y="76"/>
                    <a:pt x="40" y="76"/>
                    <a:pt x="39" y="75"/>
                  </a:cubicBezTo>
                  <a:cubicBezTo>
                    <a:pt x="38" y="74"/>
                    <a:pt x="37" y="72"/>
                    <a:pt x="35" y="70"/>
                  </a:cubicBezTo>
                  <a:cubicBezTo>
                    <a:pt x="33" y="68"/>
                    <a:pt x="31" y="66"/>
                    <a:pt x="29" y="64"/>
                  </a:cubicBezTo>
                  <a:cubicBezTo>
                    <a:pt x="27" y="62"/>
                    <a:pt x="24" y="59"/>
                    <a:pt x="22" y="57"/>
                  </a:cubicBezTo>
                  <a:cubicBezTo>
                    <a:pt x="21" y="55"/>
                    <a:pt x="20" y="54"/>
                    <a:pt x="19" y="53"/>
                  </a:cubicBezTo>
                  <a:cubicBezTo>
                    <a:pt x="18" y="52"/>
                    <a:pt x="17" y="50"/>
                    <a:pt x="16" y="49"/>
                  </a:cubicBezTo>
                  <a:cubicBezTo>
                    <a:pt x="13" y="47"/>
                    <a:pt x="11" y="45"/>
                    <a:pt x="10" y="43"/>
                  </a:cubicBezTo>
                  <a:cubicBezTo>
                    <a:pt x="7" y="39"/>
                    <a:pt x="4" y="36"/>
                    <a:pt x="4" y="36"/>
                  </a:cubicBezTo>
                  <a:cubicBezTo>
                    <a:pt x="4" y="36"/>
                    <a:pt x="3" y="34"/>
                    <a:pt x="2" y="33"/>
                  </a:cubicBezTo>
                  <a:cubicBezTo>
                    <a:pt x="1" y="31"/>
                    <a:pt x="0" y="30"/>
                    <a:pt x="0" y="30"/>
                  </a:cubicBezTo>
                  <a:cubicBezTo>
                    <a:pt x="6" y="25"/>
                    <a:pt x="6" y="25"/>
                    <a:pt x="6" y="25"/>
                  </a:cubicBezTo>
                  <a:cubicBezTo>
                    <a:pt x="32" y="4"/>
                    <a:pt x="32" y="4"/>
                    <a:pt x="32" y="4"/>
                  </a:cubicBezTo>
                  <a:cubicBezTo>
                    <a:pt x="38" y="0"/>
                    <a:pt x="38" y="0"/>
                    <a:pt x="38" y="0"/>
                  </a:cubicBezTo>
                  <a:cubicBezTo>
                    <a:pt x="38" y="0"/>
                    <a:pt x="39" y="1"/>
                    <a:pt x="40" y="3"/>
                  </a:cubicBezTo>
                  <a:cubicBezTo>
                    <a:pt x="41" y="4"/>
                    <a:pt x="42" y="5"/>
                    <a:pt x="42" y="5"/>
                  </a:cubicBezTo>
                  <a:cubicBezTo>
                    <a:pt x="42" y="5"/>
                    <a:pt x="44" y="7"/>
                    <a:pt x="46" y="9"/>
                  </a:cubicBezTo>
                  <a:cubicBezTo>
                    <a:pt x="47" y="11"/>
                    <a:pt x="48" y="12"/>
                    <a:pt x="49" y="14"/>
                  </a:cubicBezTo>
                  <a:cubicBezTo>
                    <a:pt x="51" y="15"/>
                    <a:pt x="52" y="17"/>
                    <a:pt x="54" y="19"/>
                  </a:cubicBezTo>
                  <a:cubicBezTo>
                    <a:pt x="55" y="20"/>
                    <a:pt x="56" y="22"/>
                    <a:pt x="58" y="23"/>
                  </a:cubicBezTo>
                  <a:cubicBezTo>
                    <a:pt x="59" y="25"/>
                    <a:pt x="60" y="26"/>
                    <a:pt x="62" y="27"/>
                  </a:cubicBezTo>
                  <a:cubicBezTo>
                    <a:pt x="64" y="30"/>
                    <a:pt x="65" y="31"/>
                    <a:pt x="65" y="31"/>
                  </a:cubicBezTo>
                  <a:cubicBezTo>
                    <a:pt x="65" y="31"/>
                    <a:pt x="65" y="32"/>
                    <a:pt x="66" y="32"/>
                  </a:cubicBezTo>
                  <a:cubicBezTo>
                    <a:pt x="66" y="33"/>
                    <a:pt x="67" y="33"/>
                    <a:pt x="68" y="34"/>
                  </a:cubicBezTo>
                  <a:cubicBezTo>
                    <a:pt x="69" y="35"/>
                    <a:pt x="70" y="36"/>
                    <a:pt x="70" y="36"/>
                  </a:cubicBezTo>
                  <a:cubicBezTo>
                    <a:pt x="65" y="41"/>
                    <a:pt x="65" y="41"/>
                    <a:pt x="65" y="41"/>
                  </a:cubicBezTo>
                  <a:cubicBezTo>
                    <a:pt x="51" y="54"/>
                    <a:pt x="51" y="54"/>
                    <a:pt x="51" y="54"/>
                  </a:cubicBezTo>
                  <a:cubicBezTo>
                    <a:pt x="46" y="60"/>
                    <a:pt x="46" y="60"/>
                    <a:pt x="46" y="60"/>
                  </a:cubicBezTo>
                  <a:cubicBezTo>
                    <a:pt x="46" y="60"/>
                    <a:pt x="45" y="58"/>
                    <a:pt x="43" y="57"/>
                  </a:cubicBezTo>
                  <a:cubicBezTo>
                    <a:pt x="43" y="56"/>
                    <a:pt x="42" y="56"/>
                    <a:pt x="42" y="55"/>
                  </a:cubicBezTo>
                  <a:cubicBezTo>
                    <a:pt x="41" y="55"/>
                    <a:pt x="41" y="54"/>
                    <a:pt x="41" y="54"/>
                  </a:cubicBezTo>
                  <a:cubicBezTo>
                    <a:pt x="41" y="54"/>
                    <a:pt x="38" y="51"/>
                    <a:pt x="35" y="48"/>
                  </a:cubicBezTo>
                  <a:cubicBezTo>
                    <a:pt x="33" y="46"/>
                    <a:pt x="32" y="44"/>
                    <a:pt x="31" y="43"/>
                  </a:cubicBezTo>
                  <a:cubicBezTo>
                    <a:pt x="30" y="42"/>
                    <a:pt x="29" y="41"/>
                    <a:pt x="29" y="41"/>
                  </a:cubicBezTo>
                  <a:cubicBezTo>
                    <a:pt x="24" y="35"/>
                    <a:pt x="24" y="35"/>
                    <a:pt x="24" y="35"/>
                  </a:cubicBezTo>
                  <a:cubicBezTo>
                    <a:pt x="30" y="31"/>
                    <a:pt x="30" y="31"/>
                    <a:pt x="30" y="31"/>
                  </a:cubicBezTo>
                  <a:cubicBezTo>
                    <a:pt x="38" y="24"/>
                    <a:pt x="38" y="24"/>
                    <a:pt x="38" y="24"/>
                  </a:cubicBezTo>
                  <a:cubicBezTo>
                    <a:pt x="43" y="29"/>
                    <a:pt x="43" y="29"/>
                    <a:pt x="43" y="29"/>
                  </a:cubicBezTo>
                  <a:cubicBezTo>
                    <a:pt x="34" y="36"/>
                    <a:pt x="34" y="36"/>
                    <a:pt x="34" y="36"/>
                  </a:cubicBezTo>
                  <a:cubicBezTo>
                    <a:pt x="34" y="36"/>
                    <a:pt x="35" y="37"/>
                    <a:pt x="36" y="38"/>
                  </a:cubicBezTo>
                  <a:cubicBezTo>
                    <a:pt x="37" y="40"/>
                    <a:pt x="39" y="41"/>
                    <a:pt x="40" y="43"/>
                  </a:cubicBezTo>
                  <a:cubicBezTo>
                    <a:pt x="43" y="46"/>
                    <a:pt x="46" y="49"/>
                    <a:pt x="46" y="49"/>
                  </a:cubicBezTo>
                  <a:cubicBezTo>
                    <a:pt x="60" y="36"/>
                    <a:pt x="60" y="36"/>
                    <a:pt x="60" y="36"/>
                  </a:cubicBezTo>
                  <a:cubicBezTo>
                    <a:pt x="60" y="36"/>
                    <a:pt x="58" y="35"/>
                    <a:pt x="56" y="32"/>
                  </a:cubicBezTo>
                  <a:cubicBezTo>
                    <a:pt x="55" y="31"/>
                    <a:pt x="54" y="30"/>
                    <a:pt x="52" y="28"/>
                  </a:cubicBezTo>
                  <a:cubicBezTo>
                    <a:pt x="51" y="27"/>
                    <a:pt x="50" y="25"/>
                    <a:pt x="48" y="23"/>
                  </a:cubicBezTo>
                  <a:cubicBezTo>
                    <a:pt x="47" y="22"/>
                    <a:pt x="45" y="20"/>
                    <a:pt x="44" y="18"/>
                  </a:cubicBezTo>
                  <a:cubicBezTo>
                    <a:pt x="43" y="17"/>
                    <a:pt x="41" y="15"/>
                    <a:pt x="40" y="14"/>
                  </a:cubicBezTo>
                  <a:cubicBezTo>
                    <a:pt x="38" y="12"/>
                    <a:pt x="37" y="10"/>
                    <a:pt x="37" y="10"/>
                  </a:cubicBezTo>
                  <a:cubicBezTo>
                    <a:pt x="10" y="31"/>
                    <a:pt x="10" y="31"/>
                    <a:pt x="10" y="31"/>
                  </a:cubicBezTo>
                  <a:cubicBezTo>
                    <a:pt x="10" y="31"/>
                    <a:pt x="12" y="34"/>
                    <a:pt x="15" y="38"/>
                  </a:cubicBezTo>
                  <a:cubicBezTo>
                    <a:pt x="17" y="40"/>
                    <a:pt x="19" y="42"/>
                    <a:pt x="21" y="44"/>
                  </a:cubicBezTo>
                  <a:cubicBezTo>
                    <a:pt x="22" y="46"/>
                    <a:pt x="23" y="47"/>
                    <a:pt x="24" y="48"/>
                  </a:cubicBezTo>
                  <a:cubicBezTo>
                    <a:pt x="25" y="49"/>
                    <a:pt x="26" y="51"/>
                    <a:pt x="28" y="52"/>
                  </a:cubicBezTo>
                  <a:cubicBezTo>
                    <a:pt x="30" y="54"/>
                    <a:pt x="32" y="57"/>
                    <a:pt x="34" y="59"/>
                  </a:cubicBezTo>
                  <a:cubicBezTo>
                    <a:pt x="36" y="61"/>
                    <a:pt x="38" y="63"/>
                    <a:pt x="40" y="65"/>
                  </a:cubicBezTo>
                  <a:cubicBezTo>
                    <a:pt x="42" y="67"/>
                    <a:pt x="43" y="69"/>
                    <a:pt x="44" y="70"/>
                  </a:cubicBezTo>
                  <a:cubicBezTo>
                    <a:pt x="45" y="71"/>
                    <a:pt x="46" y="71"/>
                    <a:pt x="46" y="71"/>
                  </a:cubicBezTo>
                  <a:cubicBezTo>
                    <a:pt x="70" y="47"/>
                    <a:pt x="70" y="47"/>
                    <a:pt x="70" y="47"/>
                  </a:cubicBezTo>
                  <a:cubicBezTo>
                    <a:pt x="75" y="42"/>
                    <a:pt x="75" y="42"/>
                    <a:pt x="75" y="42"/>
                  </a:cubicBezTo>
                  <a:cubicBezTo>
                    <a:pt x="80" y="47"/>
                    <a:pt x="80" y="47"/>
                    <a:pt x="80" y="47"/>
                  </a:cubicBezTo>
                  <a:cubicBezTo>
                    <a:pt x="80" y="47"/>
                    <a:pt x="81" y="47"/>
                    <a:pt x="82" y="48"/>
                  </a:cubicBezTo>
                  <a:cubicBezTo>
                    <a:pt x="83" y="49"/>
                    <a:pt x="84" y="50"/>
                    <a:pt x="86" y="52"/>
                  </a:cubicBezTo>
                  <a:cubicBezTo>
                    <a:pt x="89" y="55"/>
                    <a:pt x="94" y="60"/>
                    <a:pt x="99" y="64"/>
                  </a:cubicBezTo>
                  <a:cubicBezTo>
                    <a:pt x="103" y="68"/>
                    <a:pt x="108" y="72"/>
                    <a:pt x="112" y="75"/>
                  </a:cubicBezTo>
                  <a:cubicBezTo>
                    <a:pt x="114" y="76"/>
                    <a:pt x="115" y="77"/>
                    <a:pt x="117" y="78"/>
                  </a:cubicBezTo>
                  <a:cubicBezTo>
                    <a:pt x="118" y="79"/>
                    <a:pt x="118" y="80"/>
                    <a:pt x="118" y="80"/>
                  </a:cubicBezTo>
                  <a:cubicBezTo>
                    <a:pt x="124" y="84"/>
                    <a:pt x="124" y="84"/>
                    <a:pt x="124" y="84"/>
                  </a:cubicBezTo>
                  <a:cubicBezTo>
                    <a:pt x="119" y="90"/>
                    <a:pt x="119" y="90"/>
                    <a:pt x="119" y="90"/>
                  </a:cubicBezTo>
                  <a:cubicBezTo>
                    <a:pt x="99" y="117"/>
                    <a:pt x="99" y="117"/>
                    <a:pt x="99" y="117"/>
                  </a:cubicBezTo>
                  <a:lnTo>
                    <a:pt x="94" y="123"/>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6"/>
            <p:cNvSpPr/>
            <p:nvPr/>
          </p:nvSpPr>
          <p:spPr bwMode="auto">
            <a:xfrm>
              <a:off x="3563938" y="187325"/>
              <a:ext cx="255588" cy="323850"/>
            </a:xfrm>
            <a:custGeom>
              <a:avLst/>
              <a:gdLst>
                <a:gd name="T0" fmla="*/ 62 w 105"/>
                <a:gd name="T1" fmla="*/ 127 h 133"/>
                <a:gd name="T2" fmla="*/ 58 w 105"/>
                <a:gd name="T3" fmla="*/ 122 h 133"/>
                <a:gd name="T4" fmla="*/ 43 w 105"/>
                <a:gd name="T5" fmla="*/ 100 h 133"/>
                <a:gd name="T6" fmla="*/ 38 w 105"/>
                <a:gd name="T7" fmla="*/ 92 h 133"/>
                <a:gd name="T8" fmla="*/ 36 w 105"/>
                <a:gd name="T9" fmla="*/ 89 h 133"/>
                <a:gd name="T10" fmla="*/ 58 w 105"/>
                <a:gd name="T11" fmla="*/ 75 h 133"/>
                <a:gd name="T12" fmla="*/ 65 w 105"/>
                <a:gd name="T13" fmla="*/ 72 h 133"/>
                <a:gd name="T14" fmla="*/ 68 w 105"/>
                <a:gd name="T15" fmla="*/ 77 h 133"/>
                <a:gd name="T16" fmla="*/ 73 w 105"/>
                <a:gd name="T17" fmla="*/ 84 h 133"/>
                <a:gd name="T18" fmla="*/ 79 w 105"/>
                <a:gd name="T19" fmla="*/ 94 h 133"/>
                <a:gd name="T20" fmla="*/ 76 w 105"/>
                <a:gd name="T21" fmla="*/ 101 h 133"/>
                <a:gd name="T22" fmla="*/ 65 w 105"/>
                <a:gd name="T23" fmla="*/ 105 h 133"/>
                <a:gd name="T24" fmla="*/ 71 w 105"/>
                <a:gd name="T25" fmla="*/ 95 h 133"/>
                <a:gd name="T26" fmla="*/ 63 w 105"/>
                <a:gd name="T27" fmla="*/ 83 h 133"/>
                <a:gd name="T28" fmla="*/ 46 w 105"/>
                <a:gd name="T29" fmla="*/ 91 h 133"/>
                <a:gd name="T30" fmla="*/ 57 w 105"/>
                <a:gd name="T31" fmla="*/ 107 h 133"/>
                <a:gd name="T32" fmla="*/ 67 w 105"/>
                <a:gd name="T33" fmla="*/ 121 h 133"/>
                <a:gd name="T34" fmla="*/ 95 w 105"/>
                <a:gd name="T35" fmla="*/ 102 h 133"/>
                <a:gd name="T36" fmla="*/ 90 w 105"/>
                <a:gd name="T37" fmla="*/ 95 h 133"/>
                <a:gd name="T38" fmla="*/ 80 w 105"/>
                <a:gd name="T39" fmla="*/ 81 h 133"/>
                <a:gd name="T40" fmla="*/ 71 w 105"/>
                <a:gd name="T41" fmla="*/ 66 h 133"/>
                <a:gd name="T42" fmla="*/ 37 w 105"/>
                <a:gd name="T43" fmla="*/ 77 h 133"/>
                <a:gd name="T44" fmla="*/ 29 w 105"/>
                <a:gd name="T45" fmla="*/ 78 h 133"/>
                <a:gd name="T46" fmla="*/ 27 w 105"/>
                <a:gd name="T47" fmla="*/ 74 h 133"/>
                <a:gd name="T48" fmla="*/ 19 w 105"/>
                <a:gd name="T49" fmla="*/ 59 h 133"/>
                <a:gd name="T50" fmla="*/ 6 w 105"/>
                <a:gd name="T51" fmla="*/ 33 h 133"/>
                <a:gd name="T52" fmla="*/ 2 w 105"/>
                <a:gd name="T53" fmla="*/ 25 h 133"/>
                <a:gd name="T54" fmla="*/ 0 w 105"/>
                <a:gd name="T55" fmla="*/ 19 h 133"/>
                <a:gd name="T56" fmla="*/ 38 w 105"/>
                <a:gd name="T57" fmla="*/ 3 h 133"/>
                <a:gd name="T58" fmla="*/ 46 w 105"/>
                <a:gd name="T59" fmla="*/ 3 h 133"/>
                <a:gd name="T60" fmla="*/ 47 w 105"/>
                <a:gd name="T61" fmla="*/ 6 h 133"/>
                <a:gd name="T62" fmla="*/ 55 w 105"/>
                <a:gd name="T63" fmla="*/ 22 h 133"/>
                <a:gd name="T64" fmla="*/ 62 w 105"/>
                <a:gd name="T65" fmla="*/ 37 h 133"/>
                <a:gd name="T66" fmla="*/ 65 w 105"/>
                <a:gd name="T67" fmla="*/ 42 h 133"/>
                <a:gd name="T68" fmla="*/ 59 w 105"/>
                <a:gd name="T69" fmla="*/ 47 h 133"/>
                <a:gd name="T70" fmla="*/ 36 w 105"/>
                <a:gd name="T71" fmla="*/ 59 h 133"/>
                <a:gd name="T72" fmla="*/ 35 w 105"/>
                <a:gd name="T73" fmla="*/ 56 h 133"/>
                <a:gd name="T74" fmla="*/ 29 w 105"/>
                <a:gd name="T75" fmla="*/ 45 h 133"/>
                <a:gd name="T76" fmla="*/ 23 w 105"/>
                <a:gd name="T77" fmla="*/ 34 h 133"/>
                <a:gd name="T78" fmla="*/ 28 w 105"/>
                <a:gd name="T79" fmla="*/ 27 h 133"/>
                <a:gd name="T80" fmla="*/ 40 w 105"/>
                <a:gd name="T81" fmla="*/ 26 h 133"/>
                <a:gd name="T82" fmla="*/ 31 w 105"/>
                <a:gd name="T83" fmla="*/ 34 h 133"/>
                <a:gd name="T84" fmla="*/ 39 w 105"/>
                <a:gd name="T85" fmla="*/ 49 h 133"/>
                <a:gd name="T86" fmla="*/ 53 w 105"/>
                <a:gd name="T87" fmla="*/ 36 h 133"/>
                <a:gd name="T88" fmla="*/ 43 w 105"/>
                <a:gd name="T89" fmla="*/ 14 h 133"/>
                <a:gd name="T90" fmla="*/ 9 w 105"/>
                <a:gd name="T91" fmla="*/ 23 h 133"/>
                <a:gd name="T92" fmla="*/ 21 w 105"/>
                <a:gd name="T93" fmla="*/ 47 h 133"/>
                <a:gd name="T94" fmla="*/ 29 w 105"/>
                <a:gd name="T95" fmla="*/ 63 h 133"/>
                <a:gd name="T96" fmla="*/ 63 w 105"/>
                <a:gd name="T97" fmla="*/ 54 h 133"/>
                <a:gd name="T98" fmla="*/ 70 w 105"/>
                <a:gd name="T99" fmla="*/ 51 h 133"/>
                <a:gd name="T100" fmla="*/ 73 w 105"/>
                <a:gd name="T101" fmla="*/ 56 h 133"/>
                <a:gd name="T102" fmla="*/ 81 w 105"/>
                <a:gd name="T103" fmla="*/ 69 h 133"/>
                <a:gd name="T104" fmla="*/ 92 w 105"/>
                <a:gd name="T105" fmla="*/ 85 h 133"/>
                <a:gd name="T106" fmla="*/ 100 w 105"/>
                <a:gd name="T107" fmla="*/ 96 h 133"/>
                <a:gd name="T108" fmla="*/ 105 w 105"/>
                <a:gd name="T109" fmla="*/ 103 h 133"/>
                <a:gd name="T110" fmla="*/ 73 w 105"/>
                <a:gd name="T111" fmla="*/ 12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 h="133">
                  <a:moveTo>
                    <a:pt x="67" y="133"/>
                  </a:moveTo>
                  <a:cubicBezTo>
                    <a:pt x="62" y="127"/>
                    <a:pt x="62" y="127"/>
                    <a:pt x="62" y="127"/>
                  </a:cubicBezTo>
                  <a:cubicBezTo>
                    <a:pt x="62" y="127"/>
                    <a:pt x="62" y="127"/>
                    <a:pt x="61" y="126"/>
                  </a:cubicBezTo>
                  <a:cubicBezTo>
                    <a:pt x="60" y="125"/>
                    <a:pt x="60" y="124"/>
                    <a:pt x="58" y="122"/>
                  </a:cubicBezTo>
                  <a:cubicBezTo>
                    <a:pt x="56" y="119"/>
                    <a:pt x="53" y="115"/>
                    <a:pt x="51" y="111"/>
                  </a:cubicBezTo>
                  <a:cubicBezTo>
                    <a:pt x="48" y="107"/>
                    <a:pt x="45" y="103"/>
                    <a:pt x="43" y="100"/>
                  </a:cubicBezTo>
                  <a:cubicBezTo>
                    <a:pt x="41" y="97"/>
                    <a:pt x="40" y="95"/>
                    <a:pt x="40" y="95"/>
                  </a:cubicBezTo>
                  <a:cubicBezTo>
                    <a:pt x="40" y="95"/>
                    <a:pt x="39" y="93"/>
                    <a:pt x="38" y="92"/>
                  </a:cubicBezTo>
                  <a:cubicBezTo>
                    <a:pt x="37" y="91"/>
                    <a:pt x="37" y="90"/>
                    <a:pt x="36" y="90"/>
                  </a:cubicBezTo>
                  <a:cubicBezTo>
                    <a:pt x="36" y="89"/>
                    <a:pt x="36" y="89"/>
                    <a:pt x="36" y="89"/>
                  </a:cubicBezTo>
                  <a:cubicBezTo>
                    <a:pt x="42" y="85"/>
                    <a:pt x="42" y="85"/>
                    <a:pt x="42" y="85"/>
                  </a:cubicBezTo>
                  <a:cubicBezTo>
                    <a:pt x="58" y="75"/>
                    <a:pt x="58" y="75"/>
                    <a:pt x="58" y="75"/>
                  </a:cubicBezTo>
                  <a:cubicBezTo>
                    <a:pt x="64" y="71"/>
                    <a:pt x="64" y="71"/>
                    <a:pt x="64" y="71"/>
                  </a:cubicBezTo>
                  <a:cubicBezTo>
                    <a:pt x="64" y="71"/>
                    <a:pt x="64" y="71"/>
                    <a:pt x="65" y="72"/>
                  </a:cubicBezTo>
                  <a:cubicBezTo>
                    <a:pt x="65" y="73"/>
                    <a:pt x="66" y="73"/>
                    <a:pt x="66" y="74"/>
                  </a:cubicBezTo>
                  <a:cubicBezTo>
                    <a:pt x="67" y="76"/>
                    <a:pt x="68" y="77"/>
                    <a:pt x="68" y="77"/>
                  </a:cubicBezTo>
                  <a:cubicBezTo>
                    <a:pt x="68" y="77"/>
                    <a:pt x="69" y="78"/>
                    <a:pt x="69" y="79"/>
                  </a:cubicBezTo>
                  <a:cubicBezTo>
                    <a:pt x="70" y="81"/>
                    <a:pt x="71" y="82"/>
                    <a:pt x="73" y="84"/>
                  </a:cubicBezTo>
                  <a:cubicBezTo>
                    <a:pt x="75" y="88"/>
                    <a:pt x="77" y="91"/>
                    <a:pt x="77" y="91"/>
                  </a:cubicBezTo>
                  <a:cubicBezTo>
                    <a:pt x="77" y="91"/>
                    <a:pt x="78" y="93"/>
                    <a:pt x="79" y="94"/>
                  </a:cubicBezTo>
                  <a:cubicBezTo>
                    <a:pt x="81" y="96"/>
                    <a:pt x="82" y="97"/>
                    <a:pt x="82" y="97"/>
                  </a:cubicBezTo>
                  <a:cubicBezTo>
                    <a:pt x="76" y="101"/>
                    <a:pt x="76" y="101"/>
                    <a:pt x="76" y="101"/>
                  </a:cubicBezTo>
                  <a:cubicBezTo>
                    <a:pt x="67" y="108"/>
                    <a:pt x="67" y="108"/>
                    <a:pt x="67" y="108"/>
                  </a:cubicBezTo>
                  <a:cubicBezTo>
                    <a:pt x="67" y="108"/>
                    <a:pt x="66" y="106"/>
                    <a:pt x="65" y="105"/>
                  </a:cubicBezTo>
                  <a:cubicBezTo>
                    <a:pt x="64" y="103"/>
                    <a:pt x="63" y="102"/>
                    <a:pt x="63" y="102"/>
                  </a:cubicBezTo>
                  <a:cubicBezTo>
                    <a:pt x="71" y="95"/>
                    <a:pt x="71" y="95"/>
                    <a:pt x="71" y="95"/>
                  </a:cubicBezTo>
                  <a:cubicBezTo>
                    <a:pt x="71" y="95"/>
                    <a:pt x="69" y="92"/>
                    <a:pt x="67" y="88"/>
                  </a:cubicBezTo>
                  <a:cubicBezTo>
                    <a:pt x="65" y="86"/>
                    <a:pt x="64" y="85"/>
                    <a:pt x="63" y="83"/>
                  </a:cubicBezTo>
                  <a:cubicBezTo>
                    <a:pt x="62" y="82"/>
                    <a:pt x="62" y="81"/>
                    <a:pt x="62" y="81"/>
                  </a:cubicBezTo>
                  <a:cubicBezTo>
                    <a:pt x="46" y="91"/>
                    <a:pt x="46" y="91"/>
                    <a:pt x="46" y="91"/>
                  </a:cubicBezTo>
                  <a:cubicBezTo>
                    <a:pt x="46" y="91"/>
                    <a:pt x="47" y="93"/>
                    <a:pt x="49" y="96"/>
                  </a:cubicBezTo>
                  <a:cubicBezTo>
                    <a:pt x="51" y="99"/>
                    <a:pt x="54" y="103"/>
                    <a:pt x="57" y="107"/>
                  </a:cubicBezTo>
                  <a:cubicBezTo>
                    <a:pt x="59" y="111"/>
                    <a:pt x="62" y="115"/>
                    <a:pt x="64" y="118"/>
                  </a:cubicBezTo>
                  <a:cubicBezTo>
                    <a:pt x="65" y="119"/>
                    <a:pt x="66" y="120"/>
                    <a:pt x="67" y="121"/>
                  </a:cubicBezTo>
                  <a:cubicBezTo>
                    <a:pt x="68" y="122"/>
                    <a:pt x="68" y="123"/>
                    <a:pt x="68" y="123"/>
                  </a:cubicBezTo>
                  <a:cubicBezTo>
                    <a:pt x="95" y="102"/>
                    <a:pt x="95" y="102"/>
                    <a:pt x="95" y="102"/>
                  </a:cubicBezTo>
                  <a:cubicBezTo>
                    <a:pt x="95" y="102"/>
                    <a:pt x="95" y="101"/>
                    <a:pt x="94" y="100"/>
                  </a:cubicBezTo>
                  <a:cubicBezTo>
                    <a:pt x="93" y="99"/>
                    <a:pt x="92" y="97"/>
                    <a:pt x="90" y="95"/>
                  </a:cubicBezTo>
                  <a:cubicBezTo>
                    <a:pt x="89" y="94"/>
                    <a:pt x="87" y="91"/>
                    <a:pt x="86" y="89"/>
                  </a:cubicBezTo>
                  <a:cubicBezTo>
                    <a:pt x="84" y="86"/>
                    <a:pt x="82" y="84"/>
                    <a:pt x="80" y="81"/>
                  </a:cubicBezTo>
                  <a:cubicBezTo>
                    <a:pt x="79" y="79"/>
                    <a:pt x="77" y="76"/>
                    <a:pt x="75" y="73"/>
                  </a:cubicBezTo>
                  <a:cubicBezTo>
                    <a:pt x="74" y="71"/>
                    <a:pt x="72" y="68"/>
                    <a:pt x="71" y="66"/>
                  </a:cubicBezTo>
                  <a:cubicBezTo>
                    <a:pt x="68" y="62"/>
                    <a:pt x="67" y="60"/>
                    <a:pt x="67" y="60"/>
                  </a:cubicBezTo>
                  <a:cubicBezTo>
                    <a:pt x="37" y="77"/>
                    <a:pt x="37" y="77"/>
                    <a:pt x="37" y="77"/>
                  </a:cubicBezTo>
                  <a:cubicBezTo>
                    <a:pt x="31" y="81"/>
                    <a:pt x="31" y="81"/>
                    <a:pt x="31" y="81"/>
                  </a:cubicBezTo>
                  <a:cubicBezTo>
                    <a:pt x="31" y="81"/>
                    <a:pt x="30" y="79"/>
                    <a:pt x="29" y="78"/>
                  </a:cubicBezTo>
                  <a:cubicBezTo>
                    <a:pt x="29" y="77"/>
                    <a:pt x="28" y="76"/>
                    <a:pt x="28" y="75"/>
                  </a:cubicBezTo>
                  <a:cubicBezTo>
                    <a:pt x="27" y="75"/>
                    <a:pt x="27" y="74"/>
                    <a:pt x="27" y="74"/>
                  </a:cubicBezTo>
                  <a:cubicBezTo>
                    <a:pt x="27" y="74"/>
                    <a:pt x="26" y="71"/>
                    <a:pt x="23" y="67"/>
                  </a:cubicBezTo>
                  <a:cubicBezTo>
                    <a:pt x="22" y="65"/>
                    <a:pt x="20" y="62"/>
                    <a:pt x="19" y="59"/>
                  </a:cubicBezTo>
                  <a:cubicBezTo>
                    <a:pt x="17" y="56"/>
                    <a:pt x="16" y="53"/>
                    <a:pt x="14" y="50"/>
                  </a:cubicBezTo>
                  <a:cubicBezTo>
                    <a:pt x="11" y="44"/>
                    <a:pt x="8" y="38"/>
                    <a:pt x="6" y="33"/>
                  </a:cubicBezTo>
                  <a:cubicBezTo>
                    <a:pt x="4" y="29"/>
                    <a:pt x="3" y="26"/>
                    <a:pt x="3" y="26"/>
                  </a:cubicBezTo>
                  <a:cubicBezTo>
                    <a:pt x="3" y="26"/>
                    <a:pt x="2" y="25"/>
                    <a:pt x="2" y="25"/>
                  </a:cubicBezTo>
                  <a:cubicBezTo>
                    <a:pt x="2" y="24"/>
                    <a:pt x="1" y="23"/>
                    <a:pt x="1" y="22"/>
                  </a:cubicBezTo>
                  <a:cubicBezTo>
                    <a:pt x="0" y="20"/>
                    <a:pt x="0" y="19"/>
                    <a:pt x="0" y="19"/>
                  </a:cubicBezTo>
                  <a:cubicBezTo>
                    <a:pt x="6" y="16"/>
                    <a:pt x="6" y="16"/>
                    <a:pt x="6" y="16"/>
                  </a:cubicBezTo>
                  <a:cubicBezTo>
                    <a:pt x="38" y="3"/>
                    <a:pt x="38" y="3"/>
                    <a:pt x="38" y="3"/>
                  </a:cubicBezTo>
                  <a:cubicBezTo>
                    <a:pt x="45" y="0"/>
                    <a:pt x="45" y="0"/>
                    <a:pt x="45" y="0"/>
                  </a:cubicBezTo>
                  <a:cubicBezTo>
                    <a:pt x="45" y="0"/>
                    <a:pt x="45" y="1"/>
                    <a:pt x="46" y="3"/>
                  </a:cubicBezTo>
                  <a:cubicBezTo>
                    <a:pt x="46" y="4"/>
                    <a:pt x="47" y="5"/>
                    <a:pt x="47" y="5"/>
                  </a:cubicBezTo>
                  <a:cubicBezTo>
                    <a:pt x="47" y="6"/>
                    <a:pt x="47" y="6"/>
                    <a:pt x="47" y="6"/>
                  </a:cubicBezTo>
                  <a:cubicBezTo>
                    <a:pt x="47" y="6"/>
                    <a:pt x="48" y="8"/>
                    <a:pt x="50" y="11"/>
                  </a:cubicBezTo>
                  <a:cubicBezTo>
                    <a:pt x="51" y="14"/>
                    <a:pt x="53" y="18"/>
                    <a:pt x="55" y="22"/>
                  </a:cubicBezTo>
                  <a:cubicBezTo>
                    <a:pt x="56" y="26"/>
                    <a:pt x="58" y="30"/>
                    <a:pt x="60" y="32"/>
                  </a:cubicBezTo>
                  <a:cubicBezTo>
                    <a:pt x="61" y="35"/>
                    <a:pt x="62" y="37"/>
                    <a:pt x="62" y="37"/>
                  </a:cubicBezTo>
                  <a:cubicBezTo>
                    <a:pt x="62" y="37"/>
                    <a:pt x="63" y="39"/>
                    <a:pt x="64" y="40"/>
                  </a:cubicBezTo>
                  <a:cubicBezTo>
                    <a:pt x="64" y="41"/>
                    <a:pt x="65" y="42"/>
                    <a:pt x="65" y="42"/>
                  </a:cubicBezTo>
                  <a:cubicBezTo>
                    <a:pt x="65" y="43"/>
                    <a:pt x="66" y="43"/>
                    <a:pt x="66" y="43"/>
                  </a:cubicBezTo>
                  <a:cubicBezTo>
                    <a:pt x="59" y="47"/>
                    <a:pt x="59" y="47"/>
                    <a:pt x="59" y="47"/>
                  </a:cubicBezTo>
                  <a:cubicBezTo>
                    <a:pt x="43" y="56"/>
                    <a:pt x="43" y="56"/>
                    <a:pt x="43" y="56"/>
                  </a:cubicBezTo>
                  <a:cubicBezTo>
                    <a:pt x="36" y="59"/>
                    <a:pt x="36" y="59"/>
                    <a:pt x="36" y="59"/>
                  </a:cubicBezTo>
                  <a:cubicBezTo>
                    <a:pt x="36" y="59"/>
                    <a:pt x="36" y="59"/>
                    <a:pt x="36" y="58"/>
                  </a:cubicBezTo>
                  <a:cubicBezTo>
                    <a:pt x="36" y="58"/>
                    <a:pt x="35" y="57"/>
                    <a:pt x="35" y="56"/>
                  </a:cubicBezTo>
                  <a:cubicBezTo>
                    <a:pt x="34" y="55"/>
                    <a:pt x="33" y="53"/>
                    <a:pt x="33" y="53"/>
                  </a:cubicBezTo>
                  <a:cubicBezTo>
                    <a:pt x="33" y="53"/>
                    <a:pt x="31" y="49"/>
                    <a:pt x="29" y="45"/>
                  </a:cubicBezTo>
                  <a:cubicBezTo>
                    <a:pt x="27" y="41"/>
                    <a:pt x="25" y="37"/>
                    <a:pt x="25" y="37"/>
                  </a:cubicBezTo>
                  <a:cubicBezTo>
                    <a:pt x="25" y="37"/>
                    <a:pt x="24" y="35"/>
                    <a:pt x="23" y="34"/>
                  </a:cubicBezTo>
                  <a:cubicBezTo>
                    <a:pt x="22" y="32"/>
                    <a:pt x="22" y="30"/>
                    <a:pt x="22" y="30"/>
                  </a:cubicBezTo>
                  <a:cubicBezTo>
                    <a:pt x="28" y="27"/>
                    <a:pt x="28" y="27"/>
                    <a:pt x="28" y="27"/>
                  </a:cubicBezTo>
                  <a:cubicBezTo>
                    <a:pt x="38" y="23"/>
                    <a:pt x="38" y="23"/>
                    <a:pt x="38" y="23"/>
                  </a:cubicBezTo>
                  <a:cubicBezTo>
                    <a:pt x="38" y="23"/>
                    <a:pt x="39" y="24"/>
                    <a:pt x="40" y="26"/>
                  </a:cubicBezTo>
                  <a:cubicBezTo>
                    <a:pt x="40" y="28"/>
                    <a:pt x="41" y="29"/>
                    <a:pt x="41" y="29"/>
                  </a:cubicBezTo>
                  <a:cubicBezTo>
                    <a:pt x="31" y="34"/>
                    <a:pt x="31" y="34"/>
                    <a:pt x="31" y="34"/>
                  </a:cubicBezTo>
                  <a:cubicBezTo>
                    <a:pt x="31" y="34"/>
                    <a:pt x="33" y="38"/>
                    <a:pt x="35" y="42"/>
                  </a:cubicBezTo>
                  <a:cubicBezTo>
                    <a:pt x="37" y="46"/>
                    <a:pt x="39" y="49"/>
                    <a:pt x="39" y="49"/>
                  </a:cubicBezTo>
                  <a:cubicBezTo>
                    <a:pt x="56" y="41"/>
                    <a:pt x="56" y="41"/>
                    <a:pt x="56" y="41"/>
                  </a:cubicBezTo>
                  <a:cubicBezTo>
                    <a:pt x="56" y="41"/>
                    <a:pt x="55" y="39"/>
                    <a:pt x="53" y="36"/>
                  </a:cubicBezTo>
                  <a:cubicBezTo>
                    <a:pt x="52" y="33"/>
                    <a:pt x="50" y="29"/>
                    <a:pt x="48" y="25"/>
                  </a:cubicBezTo>
                  <a:cubicBezTo>
                    <a:pt x="46" y="21"/>
                    <a:pt x="44" y="17"/>
                    <a:pt x="43" y="14"/>
                  </a:cubicBezTo>
                  <a:cubicBezTo>
                    <a:pt x="41" y="11"/>
                    <a:pt x="41" y="9"/>
                    <a:pt x="41" y="9"/>
                  </a:cubicBezTo>
                  <a:cubicBezTo>
                    <a:pt x="9" y="23"/>
                    <a:pt x="9" y="23"/>
                    <a:pt x="9" y="23"/>
                  </a:cubicBezTo>
                  <a:cubicBezTo>
                    <a:pt x="9" y="23"/>
                    <a:pt x="11" y="26"/>
                    <a:pt x="13" y="30"/>
                  </a:cubicBezTo>
                  <a:cubicBezTo>
                    <a:pt x="15" y="35"/>
                    <a:pt x="18" y="41"/>
                    <a:pt x="21" y="47"/>
                  </a:cubicBezTo>
                  <a:cubicBezTo>
                    <a:pt x="22" y="50"/>
                    <a:pt x="24" y="53"/>
                    <a:pt x="25" y="56"/>
                  </a:cubicBezTo>
                  <a:cubicBezTo>
                    <a:pt x="27" y="59"/>
                    <a:pt x="28" y="61"/>
                    <a:pt x="29" y="63"/>
                  </a:cubicBezTo>
                  <a:cubicBezTo>
                    <a:pt x="32" y="68"/>
                    <a:pt x="34" y="71"/>
                    <a:pt x="34" y="71"/>
                  </a:cubicBezTo>
                  <a:cubicBezTo>
                    <a:pt x="63" y="54"/>
                    <a:pt x="63" y="54"/>
                    <a:pt x="63" y="54"/>
                  </a:cubicBezTo>
                  <a:cubicBezTo>
                    <a:pt x="69" y="50"/>
                    <a:pt x="69" y="50"/>
                    <a:pt x="69" y="50"/>
                  </a:cubicBezTo>
                  <a:cubicBezTo>
                    <a:pt x="69" y="50"/>
                    <a:pt x="70" y="50"/>
                    <a:pt x="70" y="51"/>
                  </a:cubicBezTo>
                  <a:cubicBezTo>
                    <a:pt x="70" y="51"/>
                    <a:pt x="71" y="52"/>
                    <a:pt x="71" y="53"/>
                  </a:cubicBezTo>
                  <a:cubicBezTo>
                    <a:pt x="72" y="54"/>
                    <a:pt x="73" y="56"/>
                    <a:pt x="73" y="56"/>
                  </a:cubicBezTo>
                  <a:cubicBezTo>
                    <a:pt x="73" y="56"/>
                    <a:pt x="75" y="59"/>
                    <a:pt x="77" y="63"/>
                  </a:cubicBezTo>
                  <a:cubicBezTo>
                    <a:pt x="78" y="65"/>
                    <a:pt x="80" y="67"/>
                    <a:pt x="81" y="69"/>
                  </a:cubicBezTo>
                  <a:cubicBezTo>
                    <a:pt x="83" y="72"/>
                    <a:pt x="85" y="74"/>
                    <a:pt x="86" y="77"/>
                  </a:cubicBezTo>
                  <a:cubicBezTo>
                    <a:pt x="88" y="80"/>
                    <a:pt x="90" y="82"/>
                    <a:pt x="92" y="85"/>
                  </a:cubicBezTo>
                  <a:cubicBezTo>
                    <a:pt x="93" y="87"/>
                    <a:pt x="95" y="89"/>
                    <a:pt x="96" y="91"/>
                  </a:cubicBezTo>
                  <a:cubicBezTo>
                    <a:pt x="98" y="93"/>
                    <a:pt x="99" y="95"/>
                    <a:pt x="100" y="96"/>
                  </a:cubicBezTo>
                  <a:cubicBezTo>
                    <a:pt x="101" y="97"/>
                    <a:pt x="101" y="97"/>
                    <a:pt x="101" y="97"/>
                  </a:cubicBezTo>
                  <a:cubicBezTo>
                    <a:pt x="105" y="103"/>
                    <a:pt x="105" y="103"/>
                    <a:pt x="105" y="103"/>
                  </a:cubicBezTo>
                  <a:cubicBezTo>
                    <a:pt x="99" y="107"/>
                    <a:pt x="99" y="107"/>
                    <a:pt x="99" y="107"/>
                  </a:cubicBezTo>
                  <a:cubicBezTo>
                    <a:pt x="73" y="128"/>
                    <a:pt x="73" y="128"/>
                    <a:pt x="73" y="128"/>
                  </a:cubicBezTo>
                  <a:lnTo>
                    <a:pt x="67" y="133"/>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7"/>
            <p:cNvSpPr/>
            <p:nvPr/>
          </p:nvSpPr>
          <p:spPr bwMode="auto">
            <a:xfrm>
              <a:off x="3478213" y="-95250"/>
              <a:ext cx="195263" cy="328613"/>
            </a:xfrm>
            <a:custGeom>
              <a:avLst/>
              <a:gdLst>
                <a:gd name="T0" fmla="*/ 32 w 80"/>
                <a:gd name="T1" fmla="*/ 128 h 135"/>
                <a:gd name="T2" fmla="*/ 25 w 80"/>
                <a:gd name="T3" fmla="*/ 110 h 135"/>
                <a:gd name="T4" fmla="*/ 19 w 80"/>
                <a:gd name="T5" fmla="*/ 91 h 135"/>
                <a:gd name="T6" fmla="*/ 17 w 80"/>
                <a:gd name="T7" fmla="*/ 85 h 135"/>
                <a:gd name="T8" fmla="*/ 23 w 80"/>
                <a:gd name="T9" fmla="*/ 82 h 135"/>
                <a:gd name="T10" fmla="*/ 48 w 80"/>
                <a:gd name="T11" fmla="*/ 74 h 135"/>
                <a:gd name="T12" fmla="*/ 49 w 80"/>
                <a:gd name="T13" fmla="*/ 78 h 135"/>
                <a:gd name="T14" fmla="*/ 53 w 80"/>
                <a:gd name="T15" fmla="*/ 89 h 135"/>
                <a:gd name="T16" fmla="*/ 57 w 80"/>
                <a:gd name="T17" fmla="*/ 101 h 135"/>
                <a:gd name="T18" fmla="*/ 51 w 80"/>
                <a:gd name="T19" fmla="*/ 107 h 135"/>
                <a:gd name="T20" fmla="*/ 40 w 80"/>
                <a:gd name="T21" fmla="*/ 107 h 135"/>
                <a:gd name="T22" fmla="*/ 49 w 80"/>
                <a:gd name="T23" fmla="*/ 100 h 135"/>
                <a:gd name="T24" fmla="*/ 43 w 80"/>
                <a:gd name="T25" fmla="*/ 83 h 135"/>
                <a:gd name="T26" fmla="*/ 27 w 80"/>
                <a:gd name="T27" fmla="*/ 95 h 135"/>
                <a:gd name="T28" fmla="*/ 36 w 80"/>
                <a:gd name="T29" fmla="*/ 119 h 135"/>
                <a:gd name="T30" fmla="*/ 70 w 80"/>
                <a:gd name="T31" fmla="*/ 112 h 135"/>
                <a:gd name="T32" fmla="*/ 61 w 80"/>
                <a:gd name="T33" fmla="*/ 88 h 135"/>
                <a:gd name="T34" fmla="*/ 56 w 80"/>
                <a:gd name="T35" fmla="*/ 72 h 135"/>
                <a:gd name="T36" fmla="*/ 21 w 80"/>
                <a:gd name="T37" fmla="*/ 73 h 135"/>
                <a:gd name="T38" fmla="*/ 13 w 80"/>
                <a:gd name="T39" fmla="*/ 74 h 135"/>
                <a:gd name="T40" fmla="*/ 12 w 80"/>
                <a:gd name="T41" fmla="*/ 68 h 135"/>
                <a:gd name="T42" fmla="*/ 8 w 80"/>
                <a:gd name="T43" fmla="*/ 51 h 135"/>
                <a:gd name="T44" fmla="*/ 6 w 80"/>
                <a:gd name="T45" fmla="*/ 41 h 135"/>
                <a:gd name="T46" fmla="*/ 1 w 80"/>
                <a:gd name="T47" fmla="*/ 14 h 135"/>
                <a:gd name="T48" fmla="*/ 7 w 80"/>
                <a:gd name="T49" fmla="*/ 6 h 135"/>
                <a:gd name="T50" fmla="*/ 48 w 80"/>
                <a:gd name="T51" fmla="*/ 0 h 135"/>
                <a:gd name="T52" fmla="*/ 50 w 80"/>
                <a:gd name="T53" fmla="*/ 13 h 135"/>
                <a:gd name="T54" fmla="*/ 53 w 80"/>
                <a:gd name="T55" fmla="*/ 30 h 135"/>
                <a:gd name="T56" fmla="*/ 54 w 80"/>
                <a:gd name="T57" fmla="*/ 36 h 135"/>
                <a:gd name="T58" fmla="*/ 56 w 80"/>
                <a:gd name="T59" fmla="*/ 44 h 135"/>
                <a:gd name="T60" fmla="*/ 50 w 80"/>
                <a:gd name="T61" fmla="*/ 50 h 135"/>
                <a:gd name="T62" fmla="*/ 25 w 80"/>
                <a:gd name="T63" fmla="*/ 56 h 135"/>
                <a:gd name="T64" fmla="*/ 23 w 80"/>
                <a:gd name="T65" fmla="*/ 49 h 135"/>
                <a:gd name="T66" fmla="*/ 19 w 80"/>
                <a:gd name="T67" fmla="*/ 31 h 135"/>
                <a:gd name="T68" fmla="*/ 18 w 80"/>
                <a:gd name="T69" fmla="*/ 25 h 135"/>
                <a:gd name="T70" fmla="*/ 25 w 80"/>
                <a:gd name="T71" fmla="*/ 23 h 135"/>
                <a:gd name="T72" fmla="*/ 36 w 80"/>
                <a:gd name="T73" fmla="*/ 22 h 135"/>
                <a:gd name="T74" fmla="*/ 37 w 80"/>
                <a:gd name="T75" fmla="*/ 28 h 135"/>
                <a:gd name="T76" fmla="*/ 28 w 80"/>
                <a:gd name="T77" fmla="*/ 38 h 135"/>
                <a:gd name="T78" fmla="*/ 48 w 80"/>
                <a:gd name="T79" fmla="*/ 43 h 135"/>
                <a:gd name="T80" fmla="*/ 47 w 80"/>
                <a:gd name="T81" fmla="*/ 35 h 135"/>
                <a:gd name="T82" fmla="*/ 45 w 80"/>
                <a:gd name="T83" fmla="*/ 26 h 135"/>
                <a:gd name="T84" fmla="*/ 42 w 80"/>
                <a:gd name="T85" fmla="*/ 8 h 135"/>
                <a:gd name="T86" fmla="*/ 9 w 80"/>
                <a:gd name="T87" fmla="*/ 22 h 135"/>
                <a:gd name="T88" fmla="*/ 14 w 80"/>
                <a:gd name="T89" fmla="*/ 45 h 135"/>
                <a:gd name="T90" fmla="*/ 17 w 80"/>
                <a:gd name="T91" fmla="*/ 58 h 135"/>
                <a:gd name="T92" fmla="*/ 52 w 80"/>
                <a:gd name="T93" fmla="*/ 57 h 135"/>
                <a:gd name="T94" fmla="*/ 60 w 80"/>
                <a:gd name="T95" fmla="*/ 59 h 135"/>
                <a:gd name="T96" fmla="*/ 61 w 80"/>
                <a:gd name="T97" fmla="*/ 62 h 135"/>
                <a:gd name="T98" fmla="*/ 65 w 80"/>
                <a:gd name="T99" fmla="*/ 77 h 135"/>
                <a:gd name="T100" fmla="*/ 74 w 80"/>
                <a:gd name="T101" fmla="*/ 102 h 135"/>
                <a:gd name="T102" fmla="*/ 80 w 80"/>
                <a:gd name="T103" fmla="*/ 116 h 135"/>
                <a:gd name="T104" fmla="*/ 41 w 80"/>
                <a:gd name="T105" fmla="*/ 13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135">
                  <a:moveTo>
                    <a:pt x="35" y="135"/>
                  </a:moveTo>
                  <a:cubicBezTo>
                    <a:pt x="32" y="128"/>
                    <a:pt x="32" y="128"/>
                    <a:pt x="32" y="128"/>
                  </a:cubicBezTo>
                  <a:cubicBezTo>
                    <a:pt x="32" y="128"/>
                    <a:pt x="31" y="125"/>
                    <a:pt x="29" y="122"/>
                  </a:cubicBezTo>
                  <a:cubicBezTo>
                    <a:pt x="28" y="119"/>
                    <a:pt x="26" y="114"/>
                    <a:pt x="25" y="110"/>
                  </a:cubicBezTo>
                  <a:cubicBezTo>
                    <a:pt x="23" y="105"/>
                    <a:pt x="21" y="100"/>
                    <a:pt x="20" y="97"/>
                  </a:cubicBezTo>
                  <a:cubicBezTo>
                    <a:pt x="19" y="93"/>
                    <a:pt x="19" y="91"/>
                    <a:pt x="19" y="91"/>
                  </a:cubicBezTo>
                  <a:cubicBezTo>
                    <a:pt x="19" y="91"/>
                    <a:pt x="18" y="89"/>
                    <a:pt x="17" y="88"/>
                  </a:cubicBezTo>
                  <a:cubicBezTo>
                    <a:pt x="17" y="87"/>
                    <a:pt x="17" y="86"/>
                    <a:pt x="17" y="85"/>
                  </a:cubicBezTo>
                  <a:cubicBezTo>
                    <a:pt x="16" y="84"/>
                    <a:pt x="16" y="84"/>
                    <a:pt x="16" y="84"/>
                  </a:cubicBezTo>
                  <a:cubicBezTo>
                    <a:pt x="23" y="82"/>
                    <a:pt x="23" y="82"/>
                    <a:pt x="23" y="82"/>
                  </a:cubicBezTo>
                  <a:cubicBezTo>
                    <a:pt x="41" y="76"/>
                    <a:pt x="41" y="76"/>
                    <a:pt x="41" y="76"/>
                  </a:cubicBezTo>
                  <a:cubicBezTo>
                    <a:pt x="48" y="74"/>
                    <a:pt x="48" y="74"/>
                    <a:pt x="48" y="74"/>
                  </a:cubicBezTo>
                  <a:cubicBezTo>
                    <a:pt x="48" y="74"/>
                    <a:pt x="48" y="75"/>
                    <a:pt x="49" y="75"/>
                  </a:cubicBezTo>
                  <a:cubicBezTo>
                    <a:pt x="49" y="76"/>
                    <a:pt x="49" y="77"/>
                    <a:pt x="49" y="78"/>
                  </a:cubicBezTo>
                  <a:cubicBezTo>
                    <a:pt x="50" y="79"/>
                    <a:pt x="50" y="81"/>
                    <a:pt x="50" y="81"/>
                  </a:cubicBezTo>
                  <a:cubicBezTo>
                    <a:pt x="50" y="81"/>
                    <a:pt x="52" y="85"/>
                    <a:pt x="53" y="89"/>
                  </a:cubicBezTo>
                  <a:cubicBezTo>
                    <a:pt x="54" y="93"/>
                    <a:pt x="56" y="97"/>
                    <a:pt x="56" y="97"/>
                  </a:cubicBezTo>
                  <a:cubicBezTo>
                    <a:pt x="56" y="97"/>
                    <a:pt x="56" y="99"/>
                    <a:pt x="57" y="101"/>
                  </a:cubicBezTo>
                  <a:cubicBezTo>
                    <a:pt x="58" y="102"/>
                    <a:pt x="58" y="104"/>
                    <a:pt x="58" y="104"/>
                  </a:cubicBezTo>
                  <a:cubicBezTo>
                    <a:pt x="51" y="107"/>
                    <a:pt x="51" y="107"/>
                    <a:pt x="51" y="107"/>
                  </a:cubicBezTo>
                  <a:cubicBezTo>
                    <a:pt x="41" y="110"/>
                    <a:pt x="41" y="110"/>
                    <a:pt x="41" y="110"/>
                  </a:cubicBezTo>
                  <a:cubicBezTo>
                    <a:pt x="41" y="110"/>
                    <a:pt x="41" y="109"/>
                    <a:pt x="40" y="107"/>
                  </a:cubicBezTo>
                  <a:cubicBezTo>
                    <a:pt x="39" y="105"/>
                    <a:pt x="39" y="103"/>
                    <a:pt x="39" y="103"/>
                  </a:cubicBezTo>
                  <a:cubicBezTo>
                    <a:pt x="49" y="100"/>
                    <a:pt x="49" y="100"/>
                    <a:pt x="49" y="100"/>
                  </a:cubicBezTo>
                  <a:cubicBezTo>
                    <a:pt x="49" y="100"/>
                    <a:pt x="48" y="96"/>
                    <a:pt x="46" y="92"/>
                  </a:cubicBezTo>
                  <a:cubicBezTo>
                    <a:pt x="45" y="87"/>
                    <a:pt x="43" y="83"/>
                    <a:pt x="43" y="83"/>
                  </a:cubicBezTo>
                  <a:cubicBezTo>
                    <a:pt x="26" y="89"/>
                    <a:pt x="26" y="89"/>
                    <a:pt x="26" y="89"/>
                  </a:cubicBezTo>
                  <a:cubicBezTo>
                    <a:pt x="26" y="89"/>
                    <a:pt x="26" y="91"/>
                    <a:pt x="27" y="95"/>
                  </a:cubicBezTo>
                  <a:cubicBezTo>
                    <a:pt x="28" y="98"/>
                    <a:pt x="30" y="103"/>
                    <a:pt x="32" y="107"/>
                  </a:cubicBezTo>
                  <a:cubicBezTo>
                    <a:pt x="33" y="112"/>
                    <a:pt x="35" y="116"/>
                    <a:pt x="36" y="119"/>
                  </a:cubicBezTo>
                  <a:cubicBezTo>
                    <a:pt x="38" y="123"/>
                    <a:pt x="38" y="125"/>
                    <a:pt x="38" y="125"/>
                  </a:cubicBezTo>
                  <a:cubicBezTo>
                    <a:pt x="70" y="112"/>
                    <a:pt x="70" y="112"/>
                    <a:pt x="70" y="112"/>
                  </a:cubicBezTo>
                  <a:cubicBezTo>
                    <a:pt x="70" y="112"/>
                    <a:pt x="69" y="109"/>
                    <a:pt x="67" y="105"/>
                  </a:cubicBezTo>
                  <a:cubicBezTo>
                    <a:pt x="65" y="100"/>
                    <a:pt x="63" y="94"/>
                    <a:pt x="61" y="88"/>
                  </a:cubicBezTo>
                  <a:cubicBezTo>
                    <a:pt x="60" y="85"/>
                    <a:pt x="59" y="82"/>
                    <a:pt x="58" y="79"/>
                  </a:cubicBezTo>
                  <a:cubicBezTo>
                    <a:pt x="57" y="77"/>
                    <a:pt x="57" y="74"/>
                    <a:pt x="56" y="72"/>
                  </a:cubicBezTo>
                  <a:cubicBezTo>
                    <a:pt x="55" y="67"/>
                    <a:pt x="54" y="64"/>
                    <a:pt x="54" y="64"/>
                  </a:cubicBezTo>
                  <a:cubicBezTo>
                    <a:pt x="21" y="73"/>
                    <a:pt x="21" y="73"/>
                    <a:pt x="21" y="73"/>
                  </a:cubicBezTo>
                  <a:cubicBezTo>
                    <a:pt x="14" y="75"/>
                    <a:pt x="14" y="75"/>
                    <a:pt x="14" y="75"/>
                  </a:cubicBezTo>
                  <a:cubicBezTo>
                    <a:pt x="14" y="75"/>
                    <a:pt x="14" y="75"/>
                    <a:pt x="13" y="74"/>
                  </a:cubicBezTo>
                  <a:cubicBezTo>
                    <a:pt x="13" y="73"/>
                    <a:pt x="13" y="72"/>
                    <a:pt x="13" y="71"/>
                  </a:cubicBezTo>
                  <a:cubicBezTo>
                    <a:pt x="12" y="70"/>
                    <a:pt x="12" y="68"/>
                    <a:pt x="12" y="68"/>
                  </a:cubicBezTo>
                  <a:cubicBezTo>
                    <a:pt x="12" y="68"/>
                    <a:pt x="11" y="64"/>
                    <a:pt x="10" y="59"/>
                  </a:cubicBezTo>
                  <a:cubicBezTo>
                    <a:pt x="9" y="57"/>
                    <a:pt x="8" y="54"/>
                    <a:pt x="8" y="51"/>
                  </a:cubicBezTo>
                  <a:cubicBezTo>
                    <a:pt x="7" y="49"/>
                    <a:pt x="7" y="48"/>
                    <a:pt x="7" y="46"/>
                  </a:cubicBezTo>
                  <a:cubicBezTo>
                    <a:pt x="6" y="45"/>
                    <a:pt x="6" y="43"/>
                    <a:pt x="6" y="41"/>
                  </a:cubicBezTo>
                  <a:cubicBezTo>
                    <a:pt x="4" y="35"/>
                    <a:pt x="3" y="28"/>
                    <a:pt x="2" y="23"/>
                  </a:cubicBezTo>
                  <a:cubicBezTo>
                    <a:pt x="1" y="18"/>
                    <a:pt x="1" y="14"/>
                    <a:pt x="1" y="14"/>
                  </a:cubicBezTo>
                  <a:cubicBezTo>
                    <a:pt x="0" y="7"/>
                    <a:pt x="0" y="7"/>
                    <a:pt x="0" y="7"/>
                  </a:cubicBezTo>
                  <a:cubicBezTo>
                    <a:pt x="7" y="6"/>
                    <a:pt x="7" y="6"/>
                    <a:pt x="7" y="6"/>
                  </a:cubicBezTo>
                  <a:cubicBezTo>
                    <a:pt x="41" y="1"/>
                    <a:pt x="41" y="1"/>
                    <a:pt x="41" y="1"/>
                  </a:cubicBezTo>
                  <a:cubicBezTo>
                    <a:pt x="48" y="0"/>
                    <a:pt x="48" y="0"/>
                    <a:pt x="48" y="0"/>
                  </a:cubicBezTo>
                  <a:cubicBezTo>
                    <a:pt x="49" y="7"/>
                    <a:pt x="49" y="7"/>
                    <a:pt x="49" y="7"/>
                  </a:cubicBezTo>
                  <a:cubicBezTo>
                    <a:pt x="49" y="7"/>
                    <a:pt x="49" y="9"/>
                    <a:pt x="50" y="13"/>
                  </a:cubicBezTo>
                  <a:cubicBezTo>
                    <a:pt x="51" y="16"/>
                    <a:pt x="51" y="20"/>
                    <a:pt x="52" y="24"/>
                  </a:cubicBezTo>
                  <a:cubicBezTo>
                    <a:pt x="52" y="26"/>
                    <a:pt x="53" y="28"/>
                    <a:pt x="53" y="30"/>
                  </a:cubicBezTo>
                  <a:cubicBezTo>
                    <a:pt x="53" y="31"/>
                    <a:pt x="54" y="32"/>
                    <a:pt x="54" y="33"/>
                  </a:cubicBezTo>
                  <a:cubicBezTo>
                    <a:pt x="54" y="34"/>
                    <a:pt x="54" y="35"/>
                    <a:pt x="54" y="36"/>
                  </a:cubicBezTo>
                  <a:cubicBezTo>
                    <a:pt x="55" y="39"/>
                    <a:pt x="56" y="41"/>
                    <a:pt x="56" y="41"/>
                  </a:cubicBezTo>
                  <a:cubicBezTo>
                    <a:pt x="56" y="41"/>
                    <a:pt x="56" y="43"/>
                    <a:pt x="56" y="44"/>
                  </a:cubicBezTo>
                  <a:cubicBezTo>
                    <a:pt x="57" y="46"/>
                    <a:pt x="57" y="48"/>
                    <a:pt x="57" y="48"/>
                  </a:cubicBezTo>
                  <a:cubicBezTo>
                    <a:pt x="50" y="50"/>
                    <a:pt x="50" y="50"/>
                    <a:pt x="50" y="50"/>
                  </a:cubicBezTo>
                  <a:cubicBezTo>
                    <a:pt x="32" y="54"/>
                    <a:pt x="32" y="54"/>
                    <a:pt x="32" y="54"/>
                  </a:cubicBezTo>
                  <a:cubicBezTo>
                    <a:pt x="25" y="56"/>
                    <a:pt x="25" y="56"/>
                    <a:pt x="25" y="56"/>
                  </a:cubicBezTo>
                  <a:cubicBezTo>
                    <a:pt x="25" y="56"/>
                    <a:pt x="24" y="54"/>
                    <a:pt x="24" y="52"/>
                  </a:cubicBezTo>
                  <a:cubicBezTo>
                    <a:pt x="23" y="50"/>
                    <a:pt x="23" y="49"/>
                    <a:pt x="23" y="49"/>
                  </a:cubicBezTo>
                  <a:cubicBezTo>
                    <a:pt x="23" y="49"/>
                    <a:pt x="22" y="44"/>
                    <a:pt x="21" y="40"/>
                  </a:cubicBezTo>
                  <a:cubicBezTo>
                    <a:pt x="20" y="36"/>
                    <a:pt x="19" y="31"/>
                    <a:pt x="19" y="31"/>
                  </a:cubicBezTo>
                  <a:cubicBezTo>
                    <a:pt x="19" y="31"/>
                    <a:pt x="19" y="29"/>
                    <a:pt x="19" y="28"/>
                  </a:cubicBezTo>
                  <a:cubicBezTo>
                    <a:pt x="18" y="27"/>
                    <a:pt x="18" y="26"/>
                    <a:pt x="18" y="25"/>
                  </a:cubicBezTo>
                  <a:cubicBezTo>
                    <a:pt x="18" y="24"/>
                    <a:pt x="18" y="24"/>
                    <a:pt x="18" y="24"/>
                  </a:cubicBezTo>
                  <a:cubicBezTo>
                    <a:pt x="25" y="23"/>
                    <a:pt x="25" y="23"/>
                    <a:pt x="25" y="23"/>
                  </a:cubicBezTo>
                  <a:cubicBezTo>
                    <a:pt x="36" y="21"/>
                    <a:pt x="36" y="21"/>
                    <a:pt x="36" y="21"/>
                  </a:cubicBezTo>
                  <a:cubicBezTo>
                    <a:pt x="36" y="21"/>
                    <a:pt x="36" y="21"/>
                    <a:pt x="36" y="22"/>
                  </a:cubicBezTo>
                  <a:cubicBezTo>
                    <a:pt x="36" y="23"/>
                    <a:pt x="36" y="23"/>
                    <a:pt x="36" y="24"/>
                  </a:cubicBezTo>
                  <a:cubicBezTo>
                    <a:pt x="37" y="26"/>
                    <a:pt x="37" y="28"/>
                    <a:pt x="37" y="28"/>
                  </a:cubicBezTo>
                  <a:cubicBezTo>
                    <a:pt x="27" y="30"/>
                    <a:pt x="27" y="30"/>
                    <a:pt x="27" y="30"/>
                  </a:cubicBezTo>
                  <a:cubicBezTo>
                    <a:pt x="27" y="30"/>
                    <a:pt x="27" y="34"/>
                    <a:pt x="28" y="38"/>
                  </a:cubicBezTo>
                  <a:cubicBezTo>
                    <a:pt x="29" y="43"/>
                    <a:pt x="30" y="47"/>
                    <a:pt x="30" y="47"/>
                  </a:cubicBezTo>
                  <a:cubicBezTo>
                    <a:pt x="48" y="43"/>
                    <a:pt x="48" y="43"/>
                    <a:pt x="48" y="43"/>
                  </a:cubicBezTo>
                  <a:cubicBezTo>
                    <a:pt x="48" y="43"/>
                    <a:pt x="48" y="41"/>
                    <a:pt x="47" y="37"/>
                  </a:cubicBezTo>
                  <a:cubicBezTo>
                    <a:pt x="47" y="37"/>
                    <a:pt x="47" y="36"/>
                    <a:pt x="47" y="35"/>
                  </a:cubicBezTo>
                  <a:cubicBezTo>
                    <a:pt x="46" y="34"/>
                    <a:pt x="46" y="33"/>
                    <a:pt x="46" y="32"/>
                  </a:cubicBezTo>
                  <a:cubicBezTo>
                    <a:pt x="46" y="30"/>
                    <a:pt x="45" y="28"/>
                    <a:pt x="45" y="26"/>
                  </a:cubicBezTo>
                  <a:cubicBezTo>
                    <a:pt x="44" y="21"/>
                    <a:pt x="43" y="17"/>
                    <a:pt x="43" y="14"/>
                  </a:cubicBezTo>
                  <a:cubicBezTo>
                    <a:pt x="42" y="10"/>
                    <a:pt x="42" y="8"/>
                    <a:pt x="42" y="8"/>
                  </a:cubicBezTo>
                  <a:cubicBezTo>
                    <a:pt x="8" y="13"/>
                    <a:pt x="8" y="13"/>
                    <a:pt x="8" y="13"/>
                  </a:cubicBezTo>
                  <a:cubicBezTo>
                    <a:pt x="8" y="13"/>
                    <a:pt x="9" y="17"/>
                    <a:pt x="9" y="22"/>
                  </a:cubicBezTo>
                  <a:cubicBezTo>
                    <a:pt x="10" y="27"/>
                    <a:pt x="11" y="33"/>
                    <a:pt x="13" y="40"/>
                  </a:cubicBezTo>
                  <a:cubicBezTo>
                    <a:pt x="13" y="41"/>
                    <a:pt x="13" y="43"/>
                    <a:pt x="14" y="45"/>
                  </a:cubicBezTo>
                  <a:cubicBezTo>
                    <a:pt x="14" y="46"/>
                    <a:pt x="14" y="48"/>
                    <a:pt x="15" y="49"/>
                  </a:cubicBezTo>
                  <a:cubicBezTo>
                    <a:pt x="16" y="52"/>
                    <a:pt x="16" y="55"/>
                    <a:pt x="17" y="58"/>
                  </a:cubicBezTo>
                  <a:cubicBezTo>
                    <a:pt x="18" y="63"/>
                    <a:pt x="19" y="66"/>
                    <a:pt x="19" y="66"/>
                  </a:cubicBezTo>
                  <a:cubicBezTo>
                    <a:pt x="52" y="57"/>
                    <a:pt x="52" y="57"/>
                    <a:pt x="52" y="57"/>
                  </a:cubicBezTo>
                  <a:cubicBezTo>
                    <a:pt x="59" y="55"/>
                    <a:pt x="59" y="55"/>
                    <a:pt x="59" y="55"/>
                  </a:cubicBezTo>
                  <a:cubicBezTo>
                    <a:pt x="59" y="55"/>
                    <a:pt x="59" y="57"/>
                    <a:pt x="60" y="59"/>
                  </a:cubicBezTo>
                  <a:cubicBezTo>
                    <a:pt x="60" y="59"/>
                    <a:pt x="60" y="60"/>
                    <a:pt x="61" y="61"/>
                  </a:cubicBezTo>
                  <a:cubicBezTo>
                    <a:pt x="61" y="62"/>
                    <a:pt x="61" y="62"/>
                    <a:pt x="61" y="62"/>
                  </a:cubicBezTo>
                  <a:cubicBezTo>
                    <a:pt x="61" y="62"/>
                    <a:pt x="62" y="65"/>
                    <a:pt x="63" y="69"/>
                  </a:cubicBezTo>
                  <a:cubicBezTo>
                    <a:pt x="64" y="72"/>
                    <a:pt x="64" y="74"/>
                    <a:pt x="65" y="77"/>
                  </a:cubicBezTo>
                  <a:cubicBezTo>
                    <a:pt x="66" y="80"/>
                    <a:pt x="67" y="83"/>
                    <a:pt x="68" y="86"/>
                  </a:cubicBezTo>
                  <a:cubicBezTo>
                    <a:pt x="70" y="92"/>
                    <a:pt x="72" y="98"/>
                    <a:pt x="74" y="102"/>
                  </a:cubicBezTo>
                  <a:cubicBezTo>
                    <a:pt x="76" y="107"/>
                    <a:pt x="77" y="109"/>
                    <a:pt x="77" y="109"/>
                  </a:cubicBezTo>
                  <a:cubicBezTo>
                    <a:pt x="80" y="116"/>
                    <a:pt x="80" y="116"/>
                    <a:pt x="80" y="116"/>
                  </a:cubicBezTo>
                  <a:cubicBezTo>
                    <a:pt x="73" y="119"/>
                    <a:pt x="73" y="119"/>
                    <a:pt x="73" y="119"/>
                  </a:cubicBezTo>
                  <a:cubicBezTo>
                    <a:pt x="41" y="132"/>
                    <a:pt x="41" y="132"/>
                    <a:pt x="41" y="132"/>
                  </a:cubicBezTo>
                  <a:lnTo>
                    <a:pt x="35" y="135"/>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8"/>
            <p:cNvSpPr/>
            <p:nvPr/>
          </p:nvSpPr>
          <p:spPr bwMode="auto">
            <a:xfrm>
              <a:off x="3467100" y="-401638"/>
              <a:ext cx="128588" cy="323850"/>
            </a:xfrm>
            <a:custGeom>
              <a:avLst/>
              <a:gdLst>
                <a:gd name="T0" fmla="*/ 3 w 53"/>
                <a:gd name="T1" fmla="*/ 119 h 133"/>
                <a:gd name="T2" fmla="*/ 2 w 53"/>
                <a:gd name="T3" fmla="*/ 106 h 133"/>
                <a:gd name="T4" fmla="*/ 1 w 53"/>
                <a:gd name="T5" fmla="*/ 87 h 133"/>
                <a:gd name="T6" fmla="*/ 0 w 53"/>
                <a:gd name="T7" fmla="*/ 79 h 133"/>
                <a:gd name="T8" fmla="*/ 34 w 53"/>
                <a:gd name="T9" fmla="*/ 78 h 133"/>
                <a:gd name="T10" fmla="*/ 34 w 53"/>
                <a:gd name="T11" fmla="*/ 85 h 133"/>
                <a:gd name="T12" fmla="*/ 35 w 53"/>
                <a:gd name="T13" fmla="*/ 102 h 133"/>
                <a:gd name="T14" fmla="*/ 36 w 53"/>
                <a:gd name="T15" fmla="*/ 109 h 133"/>
                <a:gd name="T16" fmla="*/ 18 w 53"/>
                <a:gd name="T17" fmla="*/ 110 h 133"/>
                <a:gd name="T18" fmla="*/ 28 w 53"/>
                <a:gd name="T19" fmla="*/ 103 h 133"/>
                <a:gd name="T20" fmla="*/ 27 w 53"/>
                <a:gd name="T21" fmla="*/ 86 h 133"/>
                <a:gd name="T22" fmla="*/ 9 w 53"/>
                <a:gd name="T23" fmla="*/ 98 h 133"/>
                <a:gd name="T24" fmla="*/ 10 w 53"/>
                <a:gd name="T25" fmla="*/ 112 h 133"/>
                <a:gd name="T26" fmla="*/ 45 w 53"/>
                <a:gd name="T27" fmla="*/ 120 h 133"/>
                <a:gd name="T28" fmla="*/ 43 w 53"/>
                <a:gd name="T29" fmla="*/ 104 h 133"/>
                <a:gd name="T30" fmla="*/ 42 w 53"/>
                <a:gd name="T31" fmla="*/ 90 h 133"/>
                <a:gd name="T32" fmla="*/ 42 w 53"/>
                <a:gd name="T33" fmla="*/ 69 h 133"/>
                <a:gd name="T34" fmla="*/ 0 w 53"/>
                <a:gd name="T35" fmla="*/ 66 h 133"/>
                <a:gd name="T36" fmla="*/ 1 w 53"/>
                <a:gd name="T37" fmla="*/ 45 h 133"/>
                <a:gd name="T38" fmla="*/ 3 w 53"/>
                <a:gd name="T39" fmla="*/ 16 h 133"/>
                <a:gd name="T40" fmla="*/ 4 w 53"/>
                <a:gd name="T41" fmla="*/ 8 h 133"/>
                <a:gd name="T42" fmla="*/ 46 w 53"/>
                <a:gd name="T43" fmla="*/ 6 h 133"/>
                <a:gd name="T44" fmla="*/ 52 w 53"/>
                <a:gd name="T45" fmla="*/ 15 h 133"/>
                <a:gd name="T46" fmla="*/ 50 w 53"/>
                <a:gd name="T47" fmla="*/ 43 h 133"/>
                <a:gd name="T48" fmla="*/ 49 w 53"/>
                <a:gd name="T49" fmla="*/ 54 h 133"/>
                <a:gd name="T50" fmla="*/ 23 w 53"/>
                <a:gd name="T51" fmla="*/ 54 h 133"/>
                <a:gd name="T52" fmla="*/ 16 w 53"/>
                <a:gd name="T53" fmla="*/ 50 h 133"/>
                <a:gd name="T54" fmla="*/ 17 w 53"/>
                <a:gd name="T55" fmla="*/ 38 h 133"/>
                <a:gd name="T56" fmla="*/ 17 w 53"/>
                <a:gd name="T57" fmla="*/ 25 h 133"/>
                <a:gd name="T58" fmla="*/ 36 w 53"/>
                <a:gd name="T59" fmla="*/ 23 h 133"/>
                <a:gd name="T60" fmla="*/ 35 w 53"/>
                <a:gd name="T61" fmla="*/ 30 h 133"/>
                <a:gd name="T62" fmla="*/ 24 w 53"/>
                <a:gd name="T63" fmla="*/ 44 h 133"/>
                <a:gd name="T64" fmla="*/ 42 w 53"/>
                <a:gd name="T65" fmla="*/ 42 h 133"/>
                <a:gd name="T66" fmla="*/ 45 w 53"/>
                <a:gd name="T67" fmla="*/ 14 h 133"/>
                <a:gd name="T68" fmla="*/ 11 w 53"/>
                <a:gd name="T69" fmla="*/ 11 h 133"/>
                <a:gd name="T70" fmla="*/ 9 w 53"/>
                <a:gd name="T71" fmla="*/ 26 h 133"/>
                <a:gd name="T72" fmla="*/ 8 w 53"/>
                <a:gd name="T73" fmla="*/ 54 h 133"/>
                <a:gd name="T74" fmla="*/ 49 w 53"/>
                <a:gd name="T75" fmla="*/ 63 h 133"/>
                <a:gd name="T76" fmla="*/ 49 w 53"/>
                <a:gd name="T77" fmla="*/ 77 h 133"/>
                <a:gd name="T78" fmla="*/ 50 w 53"/>
                <a:gd name="T79" fmla="*/ 92 h 133"/>
                <a:gd name="T80" fmla="*/ 51 w 53"/>
                <a:gd name="T81" fmla="*/ 108 h 133"/>
                <a:gd name="T82" fmla="*/ 53 w 53"/>
                <a:gd name="T83" fmla="*/ 126 h 133"/>
                <a:gd name="T84" fmla="*/ 5 w 53"/>
                <a:gd name="T85"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 h="133">
                  <a:moveTo>
                    <a:pt x="5" y="133"/>
                  </a:moveTo>
                  <a:cubicBezTo>
                    <a:pt x="4" y="125"/>
                    <a:pt x="4" y="125"/>
                    <a:pt x="4" y="125"/>
                  </a:cubicBezTo>
                  <a:cubicBezTo>
                    <a:pt x="4" y="125"/>
                    <a:pt x="4" y="123"/>
                    <a:pt x="3" y="119"/>
                  </a:cubicBezTo>
                  <a:cubicBezTo>
                    <a:pt x="3" y="117"/>
                    <a:pt x="3" y="115"/>
                    <a:pt x="3" y="113"/>
                  </a:cubicBezTo>
                  <a:cubicBezTo>
                    <a:pt x="2" y="112"/>
                    <a:pt x="2" y="111"/>
                    <a:pt x="2" y="110"/>
                  </a:cubicBezTo>
                  <a:cubicBezTo>
                    <a:pt x="2" y="108"/>
                    <a:pt x="2" y="107"/>
                    <a:pt x="2" y="106"/>
                  </a:cubicBezTo>
                  <a:cubicBezTo>
                    <a:pt x="2" y="104"/>
                    <a:pt x="2" y="101"/>
                    <a:pt x="1" y="99"/>
                  </a:cubicBezTo>
                  <a:cubicBezTo>
                    <a:pt x="1" y="97"/>
                    <a:pt x="1" y="94"/>
                    <a:pt x="1" y="93"/>
                  </a:cubicBezTo>
                  <a:cubicBezTo>
                    <a:pt x="1" y="89"/>
                    <a:pt x="1" y="87"/>
                    <a:pt x="1" y="87"/>
                  </a:cubicBezTo>
                  <a:cubicBezTo>
                    <a:pt x="1" y="87"/>
                    <a:pt x="1" y="85"/>
                    <a:pt x="1" y="83"/>
                  </a:cubicBezTo>
                  <a:cubicBezTo>
                    <a:pt x="1" y="82"/>
                    <a:pt x="1" y="81"/>
                    <a:pt x="0" y="80"/>
                  </a:cubicBezTo>
                  <a:cubicBezTo>
                    <a:pt x="0" y="79"/>
                    <a:pt x="0" y="79"/>
                    <a:pt x="0" y="79"/>
                  </a:cubicBezTo>
                  <a:cubicBezTo>
                    <a:pt x="8" y="79"/>
                    <a:pt x="8" y="79"/>
                    <a:pt x="8" y="79"/>
                  </a:cubicBezTo>
                  <a:cubicBezTo>
                    <a:pt x="27" y="78"/>
                    <a:pt x="27" y="78"/>
                    <a:pt x="27" y="78"/>
                  </a:cubicBezTo>
                  <a:cubicBezTo>
                    <a:pt x="34" y="78"/>
                    <a:pt x="34" y="78"/>
                    <a:pt x="34" y="78"/>
                  </a:cubicBezTo>
                  <a:cubicBezTo>
                    <a:pt x="34" y="78"/>
                    <a:pt x="34" y="79"/>
                    <a:pt x="34" y="79"/>
                  </a:cubicBezTo>
                  <a:cubicBezTo>
                    <a:pt x="34" y="80"/>
                    <a:pt x="34" y="81"/>
                    <a:pt x="34" y="82"/>
                  </a:cubicBezTo>
                  <a:cubicBezTo>
                    <a:pt x="34" y="83"/>
                    <a:pt x="34" y="85"/>
                    <a:pt x="34" y="85"/>
                  </a:cubicBezTo>
                  <a:cubicBezTo>
                    <a:pt x="34" y="85"/>
                    <a:pt x="34" y="86"/>
                    <a:pt x="34" y="88"/>
                  </a:cubicBezTo>
                  <a:cubicBezTo>
                    <a:pt x="34" y="89"/>
                    <a:pt x="34" y="92"/>
                    <a:pt x="35" y="94"/>
                  </a:cubicBezTo>
                  <a:cubicBezTo>
                    <a:pt x="35" y="98"/>
                    <a:pt x="35" y="102"/>
                    <a:pt x="35" y="102"/>
                  </a:cubicBezTo>
                  <a:cubicBezTo>
                    <a:pt x="35" y="102"/>
                    <a:pt x="35" y="104"/>
                    <a:pt x="35" y="106"/>
                  </a:cubicBezTo>
                  <a:cubicBezTo>
                    <a:pt x="35" y="107"/>
                    <a:pt x="36" y="108"/>
                    <a:pt x="36" y="108"/>
                  </a:cubicBezTo>
                  <a:cubicBezTo>
                    <a:pt x="36" y="109"/>
                    <a:pt x="36" y="109"/>
                    <a:pt x="36" y="109"/>
                  </a:cubicBezTo>
                  <a:cubicBezTo>
                    <a:pt x="28" y="110"/>
                    <a:pt x="28" y="110"/>
                    <a:pt x="28" y="110"/>
                  </a:cubicBezTo>
                  <a:cubicBezTo>
                    <a:pt x="18" y="111"/>
                    <a:pt x="18" y="111"/>
                    <a:pt x="18" y="111"/>
                  </a:cubicBezTo>
                  <a:cubicBezTo>
                    <a:pt x="18" y="111"/>
                    <a:pt x="18" y="111"/>
                    <a:pt x="18" y="110"/>
                  </a:cubicBezTo>
                  <a:cubicBezTo>
                    <a:pt x="17" y="109"/>
                    <a:pt x="17" y="108"/>
                    <a:pt x="17" y="107"/>
                  </a:cubicBezTo>
                  <a:cubicBezTo>
                    <a:pt x="17" y="106"/>
                    <a:pt x="17" y="104"/>
                    <a:pt x="17" y="104"/>
                  </a:cubicBezTo>
                  <a:cubicBezTo>
                    <a:pt x="28" y="103"/>
                    <a:pt x="28" y="103"/>
                    <a:pt x="28" y="103"/>
                  </a:cubicBezTo>
                  <a:cubicBezTo>
                    <a:pt x="28" y="103"/>
                    <a:pt x="28" y="99"/>
                    <a:pt x="27" y="94"/>
                  </a:cubicBezTo>
                  <a:cubicBezTo>
                    <a:pt x="27" y="92"/>
                    <a:pt x="27" y="90"/>
                    <a:pt x="27" y="88"/>
                  </a:cubicBezTo>
                  <a:cubicBezTo>
                    <a:pt x="27" y="87"/>
                    <a:pt x="27" y="86"/>
                    <a:pt x="27" y="86"/>
                  </a:cubicBezTo>
                  <a:cubicBezTo>
                    <a:pt x="8" y="86"/>
                    <a:pt x="8" y="86"/>
                    <a:pt x="8" y="86"/>
                  </a:cubicBezTo>
                  <a:cubicBezTo>
                    <a:pt x="8" y="86"/>
                    <a:pt x="8" y="89"/>
                    <a:pt x="8" y="92"/>
                  </a:cubicBezTo>
                  <a:cubicBezTo>
                    <a:pt x="8" y="94"/>
                    <a:pt x="9" y="96"/>
                    <a:pt x="9" y="98"/>
                  </a:cubicBezTo>
                  <a:cubicBezTo>
                    <a:pt x="9" y="101"/>
                    <a:pt x="9" y="103"/>
                    <a:pt x="9" y="105"/>
                  </a:cubicBezTo>
                  <a:cubicBezTo>
                    <a:pt x="9" y="107"/>
                    <a:pt x="9" y="108"/>
                    <a:pt x="9" y="109"/>
                  </a:cubicBezTo>
                  <a:cubicBezTo>
                    <a:pt x="10" y="110"/>
                    <a:pt x="10" y="111"/>
                    <a:pt x="10" y="112"/>
                  </a:cubicBezTo>
                  <a:cubicBezTo>
                    <a:pt x="10" y="115"/>
                    <a:pt x="10" y="117"/>
                    <a:pt x="10" y="119"/>
                  </a:cubicBezTo>
                  <a:cubicBezTo>
                    <a:pt x="11" y="122"/>
                    <a:pt x="11" y="124"/>
                    <a:pt x="11" y="124"/>
                  </a:cubicBezTo>
                  <a:cubicBezTo>
                    <a:pt x="45" y="120"/>
                    <a:pt x="45" y="120"/>
                    <a:pt x="45" y="120"/>
                  </a:cubicBezTo>
                  <a:cubicBezTo>
                    <a:pt x="45" y="120"/>
                    <a:pt x="45" y="117"/>
                    <a:pt x="44" y="113"/>
                  </a:cubicBezTo>
                  <a:cubicBezTo>
                    <a:pt x="44" y="111"/>
                    <a:pt x="44" y="110"/>
                    <a:pt x="44" y="109"/>
                  </a:cubicBezTo>
                  <a:cubicBezTo>
                    <a:pt x="44" y="107"/>
                    <a:pt x="44" y="106"/>
                    <a:pt x="43" y="104"/>
                  </a:cubicBezTo>
                  <a:cubicBezTo>
                    <a:pt x="43" y="101"/>
                    <a:pt x="43" y="98"/>
                    <a:pt x="43" y="95"/>
                  </a:cubicBezTo>
                  <a:cubicBezTo>
                    <a:pt x="43" y="94"/>
                    <a:pt x="43" y="93"/>
                    <a:pt x="43" y="93"/>
                  </a:cubicBezTo>
                  <a:cubicBezTo>
                    <a:pt x="43" y="92"/>
                    <a:pt x="43" y="91"/>
                    <a:pt x="42" y="90"/>
                  </a:cubicBezTo>
                  <a:cubicBezTo>
                    <a:pt x="42" y="89"/>
                    <a:pt x="42" y="87"/>
                    <a:pt x="42" y="86"/>
                  </a:cubicBezTo>
                  <a:cubicBezTo>
                    <a:pt x="42" y="83"/>
                    <a:pt x="42" y="80"/>
                    <a:pt x="42" y="77"/>
                  </a:cubicBezTo>
                  <a:cubicBezTo>
                    <a:pt x="42" y="73"/>
                    <a:pt x="42" y="69"/>
                    <a:pt x="42" y="69"/>
                  </a:cubicBezTo>
                  <a:cubicBezTo>
                    <a:pt x="8" y="70"/>
                    <a:pt x="8" y="70"/>
                    <a:pt x="8" y="70"/>
                  </a:cubicBezTo>
                  <a:cubicBezTo>
                    <a:pt x="0" y="70"/>
                    <a:pt x="0" y="70"/>
                    <a:pt x="0" y="70"/>
                  </a:cubicBezTo>
                  <a:cubicBezTo>
                    <a:pt x="0" y="70"/>
                    <a:pt x="0" y="68"/>
                    <a:pt x="0" y="66"/>
                  </a:cubicBezTo>
                  <a:cubicBezTo>
                    <a:pt x="0" y="64"/>
                    <a:pt x="0" y="62"/>
                    <a:pt x="0" y="62"/>
                  </a:cubicBezTo>
                  <a:cubicBezTo>
                    <a:pt x="0" y="62"/>
                    <a:pt x="0" y="59"/>
                    <a:pt x="0" y="54"/>
                  </a:cubicBezTo>
                  <a:cubicBezTo>
                    <a:pt x="0" y="51"/>
                    <a:pt x="1" y="48"/>
                    <a:pt x="1" y="45"/>
                  </a:cubicBezTo>
                  <a:cubicBezTo>
                    <a:pt x="1" y="42"/>
                    <a:pt x="1" y="38"/>
                    <a:pt x="1" y="35"/>
                  </a:cubicBezTo>
                  <a:cubicBezTo>
                    <a:pt x="1" y="32"/>
                    <a:pt x="2" y="28"/>
                    <a:pt x="2" y="25"/>
                  </a:cubicBezTo>
                  <a:cubicBezTo>
                    <a:pt x="2" y="22"/>
                    <a:pt x="2" y="19"/>
                    <a:pt x="3" y="16"/>
                  </a:cubicBezTo>
                  <a:cubicBezTo>
                    <a:pt x="3" y="15"/>
                    <a:pt x="3" y="14"/>
                    <a:pt x="3" y="13"/>
                  </a:cubicBezTo>
                  <a:cubicBezTo>
                    <a:pt x="3" y="12"/>
                    <a:pt x="3" y="11"/>
                    <a:pt x="3" y="10"/>
                  </a:cubicBezTo>
                  <a:cubicBezTo>
                    <a:pt x="3" y="9"/>
                    <a:pt x="4" y="8"/>
                    <a:pt x="4" y="8"/>
                  </a:cubicBezTo>
                  <a:cubicBezTo>
                    <a:pt x="4" y="0"/>
                    <a:pt x="4" y="0"/>
                    <a:pt x="4" y="0"/>
                  </a:cubicBezTo>
                  <a:cubicBezTo>
                    <a:pt x="12" y="1"/>
                    <a:pt x="12" y="1"/>
                    <a:pt x="12" y="1"/>
                  </a:cubicBezTo>
                  <a:cubicBezTo>
                    <a:pt x="46" y="6"/>
                    <a:pt x="46" y="6"/>
                    <a:pt x="46" y="6"/>
                  </a:cubicBezTo>
                  <a:cubicBezTo>
                    <a:pt x="53" y="7"/>
                    <a:pt x="53" y="7"/>
                    <a:pt x="53" y="7"/>
                  </a:cubicBezTo>
                  <a:cubicBezTo>
                    <a:pt x="52" y="13"/>
                    <a:pt x="52" y="13"/>
                    <a:pt x="52" y="13"/>
                  </a:cubicBezTo>
                  <a:cubicBezTo>
                    <a:pt x="52" y="13"/>
                    <a:pt x="52" y="14"/>
                    <a:pt x="52" y="15"/>
                  </a:cubicBezTo>
                  <a:cubicBezTo>
                    <a:pt x="52" y="16"/>
                    <a:pt x="52" y="17"/>
                    <a:pt x="52" y="19"/>
                  </a:cubicBezTo>
                  <a:cubicBezTo>
                    <a:pt x="51" y="22"/>
                    <a:pt x="51" y="26"/>
                    <a:pt x="50" y="31"/>
                  </a:cubicBezTo>
                  <a:cubicBezTo>
                    <a:pt x="50" y="35"/>
                    <a:pt x="50" y="39"/>
                    <a:pt x="50" y="43"/>
                  </a:cubicBezTo>
                  <a:cubicBezTo>
                    <a:pt x="50" y="46"/>
                    <a:pt x="49" y="48"/>
                    <a:pt x="49" y="48"/>
                  </a:cubicBezTo>
                  <a:cubicBezTo>
                    <a:pt x="49" y="48"/>
                    <a:pt x="49" y="50"/>
                    <a:pt x="49" y="51"/>
                  </a:cubicBezTo>
                  <a:cubicBezTo>
                    <a:pt x="49" y="52"/>
                    <a:pt x="49" y="53"/>
                    <a:pt x="49" y="54"/>
                  </a:cubicBezTo>
                  <a:cubicBezTo>
                    <a:pt x="49" y="54"/>
                    <a:pt x="49" y="55"/>
                    <a:pt x="49" y="55"/>
                  </a:cubicBezTo>
                  <a:cubicBezTo>
                    <a:pt x="42" y="55"/>
                    <a:pt x="42" y="55"/>
                    <a:pt x="42" y="55"/>
                  </a:cubicBezTo>
                  <a:cubicBezTo>
                    <a:pt x="23" y="54"/>
                    <a:pt x="23" y="54"/>
                    <a:pt x="23" y="54"/>
                  </a:cubicBezTo>
                  <a:cubicBezTo>
                    <a:pt x="16" y="54"/>
                    <a:pt x="16" y="54"/>
                    <a:pt x="16" y="54"/>
                  </a:cubicBezTo>
                  <a:cubicBezTo>
                    <a:pt x="16" y="54"/>
                    <a:pt x="16" y="54"/>
                    <a:pt x="16" y="53"/>
                  </a:cubicBezTo>
                  <a:cubicBezTo>
                    <a:pt x="16" y="52"/>
                    <a:pt x="16" y="51"/>
                    <a:pt x="16" y="50"/>
                  </a:cubicBezTo>
                  <a:cubicBezTo>
                    <a:pt x="16" y="49"/>
                    <a:pt x="16" y="47"/>
                    <a:pt x="16" y="47"/>
                  </a:cubicBezTo>
                  <a:cubicBezTo>
                    <a:pt x="16" y="47"/>
                    <a:pt x="16" y="46"/>
                    <a:pt x="16" y="44"/>
                  </a:cubicBezTo>
                  <a:cubicBezTo>
                    <a:pt x="16" y="42"/>
                    <a:pt x="16" y="40"/>
                    <a:pt x="17" y="38"/>
                  </a:cubicBezTo>
                  <a:cubicBezTo>
                    <a:pt x="17" y="33"/>
                    <a:pt x="17" y="29"/>
                    <a:pt x="17" y="29"/>
                  </a:cubicBezTo>
                  <a:cubicBezTo>
                    <a:pt x="17" y="29"/>
                    <a:pt x="17" y="28"/>
                    <a:pt x="17" y="28"/>
                  </a:cubicBezTo>
                  <a:cubicBezTo>
                    <a:pt x="17" y="27"/>
                    <a:pt x="17" y="26"/>
                    <a:pt x="17" y="25"/>
                  </a:cubicBezTo>
                  <a:cubicBezTo>
                    <a:pt x="18" y="23"/>
                    <a:pt x="18" y="22"/>
                    <a:pt x="18" y="22"/>
                  </a:cubicBezTo>
                  <a:cubicBezTo>
                    <a:pt x="25" y="22"/>
                    <a:pt x="25" y="22"/>
                    <a:pt x="25" y="22"/>
                  </a:cubicBezTo>
                  <a:cubicBezTo>
                    <a:pt x="36" y="23"/>
                    <a:pt x="36" y="23"/>
                    <a:pt x="36" y="23"/>
                  </a:cubicBezTo>
                  <a:cubicBezTo>
                    <a:pt x="36" y="23"/>
                    <a:pt x="36" y="25"/>
                    <a:pt x="35" y="27"/>
                  </a:cubicBezTo>
                  <a:cubicBezTo>
                    <a:pt x="35" y="28"/>
                    <a:pt x="35" y="29"/>
                    <a:pt x="35" y="29"/>
                  </a:cubicBezTo>
                  <a:cubicBezTo>
                    <a:pt x="35" y="30"/>
                    <a:pt x="35" y="30"/>
                    <a:pt x="35" y="30"/>
                  </a:cubicBezTo>
                  <a:cubicBezTo>
                    <a:pt x="24" y="29"/>
                    <a:pt x="24" y="29"/>
                    <a:pt x="24" y="29"/>
                  </a:cubicBezTo>
                  <a:cubicBezTo>
                    <a:pt x="24" y="29"/>
                    <a:pt x="24" y="34"/>
                    <a:pt x="24" y="38"/>
                  </a:cubicBezTo>
                  <a:cubicBezTo>
                    <a:pt x="24" y="40"/>
                    <a:pt x="24" y="43"/>
                    <a:pt x="24" y="44"/>
                  </a:cubicBezTo>
                  <a:cubicBezTo>
                    <a:pt x="23" y="46"/>
                    <a:pt x="23" y="47"/>
                    <a:pt x="23" y="47"/>
                  </a:cubicBezTo>
                  <a:cubicBezTo>
                    <a:pt x="42" y="48"/>
                    <a:pt x="42" y="48"/>
                    <a:pt x="42" y="48"/>
                  </a:cubicBezTo>
                  <a:cubicBezTo>
                    <a:pt x="42" y="48"/>
                    <a:pt x="42" y="46"/>
                    <a:pt x="42" y="42"/>
                  </a:cubicBezTo>
                  <a:cubicBezTo>
                    <a:pt x="43" y="39"/>
                    <a:pt x="43" y="35"/>
                    <a:pt x="43" y="30"/>
                  </a:cubicBezTo>
                  <a:cubicBezTo>
                    <a:pt x="44" y="26"/>
                    <a:pt x="44" y="21"/>
                    <a:pt x="44" y="18"/>
                  </a:cubicBezTo>
                  <a:cubicBezTo>
                    <a:pt x="44" y="16"/>
                    <a:pt x="45" y="15"/>
                    <a:pt x="45" y="14"/>
                  </a:cubicBezTo>
                  <a:cubicBezTo>
                    <a:pt x="45" y="13"/>
                    <a:pt x="45" y="13"/>
                    <a:pt x="45" y="13"/>
                  </a:cubicBezTo>
                  <a:cubicBezTo>
                    <a:pt x="11" y="9"/>
                    <a:pt x="11" y="9"/>
                    <a:pt x="11" y="9"/>
                  </a:cubicBezTo>
                  <a:cubicBezTo>
                    <a:pt x="11" y="9"/>
                    <a:pt x="11" y="10"/>
                    <a:pt x="11" y="11"/>
                  </a:cubicBezTo>
                  <a:cubicBezTo>
                    <a:pt x="11" y="12"/>
                    <a:pt x="10" y="13"/>
                    <a:pt x="10" y="14"/>
                  </a:cubicBezTo>
                  <a:cubicBezTo>
                    <a:pt x="10" y="15"/>
                    <a:pt x="10" y="16"/>
                    <a:pt x="10" y="17"/>
                  </a:cubicBezTo>
                  <a:cubicBezTo>
                    <a:pt x="10" y="20"/>
                    <a:pt x="9" y="23"/>
                    <a:pt x="9" y="26"/>
                  </a:cubicBezTo>
                  <a:cubicBezTo>
                    <a:pt x="9" y="29"/>
                    <a:pt x="9" y="32"/>
                    <a:pt x="9" y="35"/>
                  </a:cubicBezTo>
                  <a:cubicBezTo>
                    <a:pt x="8" y="39"/>
                    <a:pt x="8" y="42"/>
                    <a:pt x="8" y="45"/>
                  </a:cubicBezTo>
                  <a:cubicBezTo>
                    <a:pt x="8" y="48"/>
                    <a:pt x="8" y="51"/>
                    <a:pt x="8" y="54"/>
                  </a:cubicBezTo>
                  <a:cubicBezTo>
                    <a:pt x="8" y="59"/>
                    <a:pt x="8" y="62"/>
                    <a:pt x="8" y="62"/>
                  </a:cubicBezTo>
                  <a:cubicBezTo>
                    <a:pt x="42" y="63"/>
                    <a:pt x="42" y="63"/>
                    <a:pt x="42" y="63"/>
                  </a:cubicBezTo>
                  <a:cubicBezTo>
                    <a:pt x="49" y="63"/>
                    <a:pt x="49" y="63"/>
                    <a:pt x="49" y="63"/>
                  </a:cubicBezTo>
                  <a:cubicBezTo>
                    <a:pt x="49" y="63"/>
                    <a:pt x="49" y="64"/>
                    <a:pt x="49" y="66"/>
                  </a:cubicBezTo>
                  <a:cubicBezTo>
                    <a:pt x="49" y="68"/>
                    <a:pt x="49" y="69"/>
                    <a:pt x="49" y="69"/>
                  </a:cubicBezTo>
                  <a:cubicBezTo>
                    <a:pt x="49" y="69"/>
                    <a:pt x="49" y="73"/>
                    <a:pt x="49" y="77"/>
                  </a:cubicBezTo>
                  <a:cubicBezTo>
                    <a:pt x="49" y="80"/>
                    <a:pt x="49" y="82"/>
                    <a:pt x="50" y="85"/>
                  </a:cubicBezTo>
                  <a:cubicBezTo>
                    <a:pt x="50" y="87"/>
                    <a:pt x="50" y="88"/>
                    <a:pt x="50" y="90"/>
                  </a:cubicBezTo>
                  <a:cubicBezTo>
                    <a:pt x="50" y="91"/>
                    <a:pt x="50" y="91"/>
                    <a:pt x="50" y="92"/>
                  </a:cubicBezTo>
                  <a:cubicBezTo>
                    <a:pt x="50" y="93"/>
                    <a:pt x="50" y="94"/>
                    <a:pt x="50" y="95"/>
                  </a:cubicBezTo>
                  <a:cubicBezTo>
                    <a:pt x="50" y="98"/>
                    <a:pt x="51" y="101"/>
                    <a:pt x="51" y="104"/>
                  </a:cubicBezTo>
                  <a:cubicBezTo>
                    <a:pt x="51" y="105"/>
                    <a:pt x="51" y="107"/>
                    <a:pt x="51" y="108"/>
                  </a:cubicBezTo>
                  <a:cubicBezTo>
                    <a:pt x="51" y="109"/>
                    <a:pt x="51" y="111"/>
                    <a:pt x="51" y="112"/>
                  </a:cubicBezTo>
                  <a:cubicBezTo>
                    <a:pt x="52" y="116"/>
                    <a:pt x="52" y="120"/>
                    <a:pt x="52" y="120"/>
                  </a:cubicBezTo>
                  <a:cubicBezTo>
                    <a:pt x="53" y="126"/>
                    <a:pt x="53" y="126"/>
                    <a:pt x="53" y="126"/>
                  </a:cubicBezTo>
                  <a:cubicBezTo>
                    <a:pt x="46" y="127"/>
                    <a:pt x="46" y="127"/>
                    <a:pt x="46" y="127"/>
                  </a:cubicBezTo>
                  <a:cubicBezTo>
                    <a:pt x="12" y="132"/>
                    <a:pt x="12" y="132"/>
                    <a:pt x="12" y="132"/>
                  </a:cubicBezTo>
                  <a:lnTo>
                    <a:pt x="5" y="133"/>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9"/>
            <p:cNvSpPr/>
            <p:nvPr/>
          </p:nvSpPr>
          <p:spPr bwMode="auto">
            <a:xfrm>
              <a:off x="3476625" y="-712788"/>
              <a:ext cx="193675" cy="328613"/>
            </a:xfrm>
            <a:custGeom>
              <a:avLst/>
              <a:gdLst>
                <a:gd name="T0" fmla="*/ 2 w 80"/>
                <a:gd name="T1" fmla="*/ 121 h 135"/>
                <a:gd name="T2" fmla="*/ 2 w 80"/>
                <a:gd name="T3" fmla="*/ 115 h 135"/>
                <a:gd name="T4" fmla="*/ 7 w 80"/>
                <a:gd name="T5" fmla="*/ 89 h 135"/>
                <a:gd name="T6" fmla="*/ 9 w 80"/>
                <a:gd name="T7" fmla="*/ 79 h 135"/>
                <a:gd name="T8" fmla="*/ 17 w 80"/>
                <a:gd name="T9" fmla="*/ 77 h 135"/>
                <a:gd name="T10" fmla="*/ 43 w 80"/>
                <a:gd name="T11" fmla="*/ 83 h 135"/>
                <a:gd name="T12" fmla="*/ 41 w 80"/>
                <a:gd name="T13" fmla="*/ 90 h 135"/>
                <a:gd name="T14" fmla="*/ 38 w 80"/>
                <a:gd name="T15" fmla="*/ 107 h 135"/>
                <a:gd name="T16" fmla="*/ 37 w 80"/>
                <a:gd name="T17" fmla="*/ 110 h 135"/>
                <a:gd name="T18" fmla="*/ 29 w 80"/>
                <a:gd name="T19" fmla="*/ 112 h 135"/>
                <a:gd name="T20" fmla="*/ 19 w 80"/>
                <a:gd name="T21" fmla="*/ 107 h 135"/>
                <a:gd name="T22" fmla="*/ 20 w 80"/>
                <a:gd name="T23" fmla="*/ 103 h 135"/>
                <a:gd name="T24" fmla="*/ 32 w 80"/>
                <a:gd name="T25" fmla="*/ 97 h 135"/>
                <a:gd name="T26" fmla="*/ 16 w 80"/>
                <a:gd name="T27" fmla="*/ 84 h 135"/>
                <a:gd name="T28" fmla="*/ 12 w 80"/>
                <a:gd name="T29" fmla="*/ 103 h 135"/>
                <a:gd name="T30" fmla="*/ 9 w 80"/>
                <a:gd name="T31" fmla="*/ 120 h 135"/>
                <a:gd name="T32" fmla="*/ 43 w 80"/>
                <a:gd name="T33" fmla="*/ 127 h 135"/>
                <a:gd name="T34" fmla="*/ 43 w 80"/>
                <a:gd name="T35" fmla="*/ 122 h 135"/>
                <a:gd name="T36" fmla="*/ 45 w 80"/>
                <a:gd name="T37" fmla="*/ 111 h 135"/>
                <a:gd name="T38" fmla="*/ 49 w 80"/>
                <a:gd name="T39" fmla="*/ 93 h 135"/>
                <a:gd name="T40" fmla="*/ 51 w 80"/>
                <a:gd name="T41" fmla="*/ 85 h 135"/>
                <a:gd name="T42" fmla="*/ 53 w 80"/>
                <a:gd name="T43" fmla="*/ 77 h 135"/>
                <a:gd name="T44" fmla="*/ 13 w 80"/>
                <a:gd name="T45" fmla="*/ 66 h 135"/>
                <a:gd name="T46" fmla="*/ 15 w 80"/>
                <a:gd name="T47" fmla="*/ 57 h 135"/>
                <a:gd name="T48" fmla="*/ 19 w 80"/>
                <a:gd name="T49" fmla="*/ 42 h 135"/>
                <a:gd name="T50" fmla="*/ 32 w 80"/>
                <a:gd name="T51" fmla="*/ 7 h 135"/>
                <a:gd name="T52" fmla="*/ 42 w 80"/>
                <a:gd name="T53" fmla="*/ 3 h 135"/>
                <a:gd name="T54" fmla="*/ 80 w 80"/>
                <a:gd name="T55" fmla="*/ 19 h 135"/>
                <a:gd name="T56" fmla="*/ 77 w 80"/>
                <a:gd name="T57" fmla="*/ 27 h 135"/>
                <a:gd name="T58" fmla="*/ 73 w 80"/>
                <a:gd name="T59" fmla="*/ 36 h 135"/>
                <a:gd name="T60" fmla="*/ 69 w 80"/>
                <a:gd name="T61" fmla="*/ 48 h 135"/>
                <a:gd name="T62" fmla="*/ 66 w 80"/>
                <a:gd name="T63" fmla="*/ 57 h 135"/>
                <a:gd name="T64" fmla="*/ 64 w 80"/>
                <a:gd name="T65" fmla="*/ 65 h 135"/>
                <a:gd name="T66" fmla="*/ 39 w 80"/>
                <a:gd name="T67" fmla="*/ 57 h 135"/>
                <a:gd name="T68" fmla="*/ 34 w 80"/>
                <a:gd name="T69" fmla="*/ 48 h 135"/>
                <a:gd name="T70" fmla="*/ 35 w 80"/>
                <a:gd name="T71" fmla="*/ 45 h 135"/>
                <a:gd name="T72" fmla="*/ 39 w 80"/>
                <a:gd name="T73" fmla="*/ 34 h 135"/>
                <a:gd name="T74" fmla="*/ 41 w 80"/>
                <a:gd name="T75" fmla="*/ 28 h 135"/>
                <a:gd name="T76" fmla="*/ 42 w 80"/>
                <a:gd name="T77" fmla="*/ 24 h 135"/>
                <a:gd name="T78" fmla="*/ 59 w 80"/>
                <a:gd name="T79" fmla="*/ 31 h 135"/>
                <a:gd name="T80" fmla="*/ 58 w 80"/>
                <a:gd name="T81" fmla="*/ 34 h 135"/>
                <a:gd name="T82" fmla="*/ 46 w 80"/>
                <a:gd name="T83" fmla="*/ 34 h 135"/>
                <a:gd name="T84" fmla="*/ 44 w 80"/>
                <a:gd name="T85" fmla="*/ 42 h 135"/>
                <a:gd name="T86" fmla="*/ 41 w 80"/>
                <a:gd name="T87" fmla="*/ 50 h 135"/>
                <a:gd name="T88" fmla="*/ 59 w 80"/>
                <a:gd name="T89" fmla="*/ 56 h 135"/>
                <a:gd name="T90" fmla="*/ 60 w 80"/>
                <a:gd name="T91" fmla="*/ 51 h 135"/>
                <a:gd name="T92" fmla="*/ 64 w 80"/>
                <a:gd name="T93" fmla="*/ 39 h 135"/>
                <a:gd name="T94" fmla="*/ 69 w 80"/>
                <a:gd name="T95" fmla="*/ 28 h 135"/>
                <a:gd name="T96" fmla="*/ 71 w 80"/>
                <a:gd name="T97" fmla="*/ 23 h 135"/>
                <a:gd name="T98" fmla="*/ 29 w 80"/>
                <a:gd name="T99" fmla="*/ 35 h 135"/>
                <a:gd name="T100" fmla="*/ 24 w 80"/>
                <a:gd name="T101" fmla="*/ 53 h 135"/>
                <a:gd name="T102" fmla="*/ 22 w 80"/>
                <a:gd name="T103" fmla="*/ 61 h 135"/>
                <a:gd name="T104" fmla="*/ 62 w 80"/>
                <a:gd name="T105" fmla="*/ 72 h 135"/>
                <a:gd name="T106" fmla="*/ 59 w 80"/>
                <a:gd name="T107" fmla="*/ 81 h 135"/>
                <a:gd name="T108" fmla="*/ 57 w 80"/>
                <a:gd name="T109" fmla="*/ 90 h 135"/>
                <a:gd name="T110" fmla="*/ 54 w 80"/>
                <a:gd name="T111" fmla="*/ 103 h 135"/>
                <a:gd name="T112" fmla="*/ 51 w 80"/>
                <a:gd name="T113" fmla="*/ 120 h 135"/>
                <a:gd name="T114" fmla="*/ 50 w 80"/>
                <a:gd name="T115" fmla="*/ 126 h 135"/>
                <a:gd name="T116" fmla="*/ 49 w 80"/>
                <a:gd name="T117" fmla="*/ 135 h 135"/>
                <a:gd name="T118" fmla="*/ 8 w 80"/>
                <a:gd name="T119" fmla="*/ 12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 h="135">
                  <a:moveTo>
                    <a:pt x="0" y="128"/>
                  </a:moveTo>
                  <a:cubicBezTo>
                    <a:pt x="2" y="121"/>
                    <a:pt x="2" y="121"/>
                    <a:pt x="2" y="121"/>
                  </a:cubicBezTo>
                  <a:cubicBezTo>
                    <a:pt x="2" y="121"/>
                    <a:pt x="2" y="120"/>
                    <a:pt x="2" y="119"/>
                  </a:cubicBezTo>
                  <a:cubicBezTo>
                    <a:pt x="2" y="118"/>
                    <a:pt x="2" y="117"/>
                    <a:pt x="2" y="115"/>
                  </a:cubicBezTo>
                  <a:cubicBezTo>
                    <a:pt x="3" y="111"/>
                    <a:pt x="4" y="106"/>
                    <a:pt x="5" y="102"/>
                  </a:cubicBezTo>
                  <a:cubicBezTo>
                    <a:pt x="6" y="97"/>
                    <a:pt x="6" y="92"/>
                    <a:pt x="7" y="89"/>
                  </a:cubicBezTo>
                  <a:cubicBezTo>
                    <a:pt x="8" y="85"/>
                    <a:pt x="9" y="83"/>
                    <a:pt x="9" y="83"/>
                  </a:cubicBezTo>
                  <a:cubicBezTo>
                    <a:pt x="9" y="83"/>
                    <a:pt x="9" y="81"/>
                    <a:pt x="9" y="79"/>
                  </a:cubicBezTo>
                  <a:cubicBezTo>
                    <a:pt x="10" y="77"/>
                    <a:pt x="10" y="75"/>
                    <a:pt x="10" y="75"/>
                  </a:cubicBezTo>
                  <a:cubicBezTo>
                    <a:pt x="17" y="77"/>
                    <a:pt x="17" y="77"/>
                    <a:pt x="17" y="77"/>
                  </a:cubicBezTo>
                  <a:cubicBezTo>
                    <a:pt x="36" y="81"/>
                    <a:pt x="36" y="81"/>
                    <a:pt x="36" y="81"/>
                  </a:cubicBezTo>
                  <a:cubicBezTo>
                    <a:pt x="43" y="83"/>
                    <a:pt x="43" y="83"/>
                    <a:pt x="43" y="83"/>
                  </a:cubicBezTo>
                  <a:cubicBezTo>
                    <a:pt x="43" y="83"/>
                    <a:pt x="42" y="85"/>
                    <a:pt x="42" y="87"/>
                  </a:cubicBezTo>
                  <a:cubicBezTo>
                    <a:pt x="42" y="88"/>
                    <a:pt x="41" y="90"/>
                    <a:pt x="41" y="90"/>
                  </a:cubicBezTo>
                  <a:cubicBezTo>
                    <a:pt x="41" y="90"/>
                    <a:pt x="40" y="94"/>
                    <a:pt x="39" y="98"/>
                  </a:cubicBezTo>
                  <a:cubicBezTo>
                    <a:pt x="39" y="103"/>
                    <a:pt x="38" y="107"/>
                    <a:pt x="38" y="107"/>
                  </a:cubicBezTo>
                  <a:cubicBezTo>
                    <a:pt x="38" y="107"/>
                    <a:pt x="38" y="107"/>
                    <a:pt x="38" y="108"/>
                  </a:cubicBezTo>
                  <a:cubicBezTo>
                    <a:pt x="37" y="109"/>
                    <a:pt x="37" y="109"/>
                    <a:pt x="37" y="110"/>
                  </a:cubicBezTo>
                  <a:cubicBezTo>
                    <a:pt x="37" y="112"/>
                    <a:pt x="36" y="114"/>
                    <a:pt x="36" y="114"/>
                  </a:cubicBezTo>
                  <a:cubicBezTo>
                    <a:pt x="29" y="112"/>
                    <a:pt x="29" y="112"/>
                    <a:pt x="29" y="112"/>
                  </a:cubicBezTo>
                  <a:cubicBezTo>
                    <a:pt x="19" y="111"/>
                    <a:pt x="19" y="111"/>
                    <a:pt x="19" y="111"/>
                  </a:cubicBezTo>
                  <a:cubicBezTo>
                    <a:pt x="19" y="111"/>
                    <a:pt x="19" y="109"/>
                    <a:pt x="19" y="107"/>
                  </a:cubicBezTo>
                  <a:cubicBezTo>
                    <a:pt x="19" y="106"/>
                    <a:pt x="20" y="105"/>
                    <a:pt x="20" y="105"/>
                  </a:cubicBezTo>
                  <a:cubicBezTo>
                    <a:pt x="20" y="104"/>
                    <a:pt x="20" y="103"/>
                    <a:pt x="20" y="103"/>
                  </a:cubicBezTo>
                  <a:cubicBezTo>
                    <a:pt x="31" y="105"/>
                    <a:pt x="31" y="105"/>
                    <a:pt x="31" y="105"/>
                  </a:cubicBezTo>
                  <a:cubicBezTo>
                    <a:pt x="31" y="105"/>
                    <a:pt x="31" y="101"/>
                    <a:pt x="32" y="97"/>
                  </a:cubicBezTo>
                  <a:cubicBezTo>
                    <a:pt x="33" y="93"/>
                    <a:pt x="34" y="88"/>
                    <a:pt x="34" y="88"/>
                  </a:cubicBezTo>
                  <a:cubicBezTo>
                    <a:pt x="16" y="84"/>
                    <a:pt x="16" y="84"/>
                    <a:pt x="16" y="84"/>
                  </a:cubicBezTo>
                  <a:cubicBezTo>
                    <a:pt x="16" y="84"/>
                    <a:pt x="15" y="87"/>
                    <a:pt x="14" y="90"/>
                  </a:cubicBezTo>
                  <a:cubicBezTo>
                    <a:pt x="14" y="94"/>
                    <a:pt x="13" y="98"/>
                    <a:pt x="12" y="103"/>
                  </a:cubicBezTo>
                  <a:cubicBezTo>
                    <a:pt x="11" y="108"/>
                    <a:pt x="10" y="112"/>
                    <a:pt x="10" y="116"/>
                  </a:cubicBezTo>
                  <a:cubicBezTo>
                    <a:pt x="9" y="118"/>
                    <a:pt x="9" y="119"/>
                    <a:pt x="9" y="120"/>
                  </a:cubicBezTo>
                  <a:cubicBezTo>
                    <a:pt x="9" y="121"/>
                    <a:pt x="9" y="122"/>
                    <a:pt x="9" y="122"/>
                  </a:cubicBezTo>
                  <a:cubicBezTo>
                    <a:pt x="43" y="127"/>
                    <a:pt x="43" y="127"/>
                    <a:pt x="43" y="127"/>
                  </a:cubicBezTo>
                  <a:cubicBezTo>
                    <a:pt x="43" y="127"/>
                    <a:pt x="43" y="126"/>
                    <a:pt x="43" y="125"/>
                  </a:cubicBezTo>
                  <a:cubicBezTo>
                    <a:pt x="43" y="124"/>
                    <a:pt x="43" y="123"/>
                    <a:pt x="43" y="122"/>
                  </a:cubicBezTo>
                  <a:cubicBezTo>
                    <a:pt x="43" y="121"/>
                    <a:pt x="44" y="120"/>
                    <a:pt x="44" y="119"/>
                  </a:cubicBezTo>
                  <a:cubicBezTo>
                    <a:pt x="44" y="117"/>
                    <a:pt x="45" y="114"/>
                    <a:pt x="45" y="111"/>
                  </a:cubicBezTo>
                  <a:cubicBezTo>
                    <a:pt x="46" y="108"/>
                    <a:pt x="46" y="105"/>
                    <a:pt x="47" y="102"/>
                  </a:cubicBezTo>
                  <a:cubicBezTo>
                    <a:pt x="48" y="99"/>
                    <a:pt x="48" y="95"/>
                    <a:pt x="49" y="93"/>
                  </a:cubicBezTo>
                  <a:cubicBezTo>
                    <a:pt x="49" y="91"/>
                    <a:pt x="50" y="90"/>
                    <a:pt x="50" y="88"/>
                  </a:cubicBezTo>
                  <a:cubicBezTo>
                    <a:pt x="50" y="87"/>
                    <a:pt x="51" y="86"/>
                    <a:pt x="51" y="85"/>
                  </a:cubicBezTo>
                  <a:cubicBezTo>
                    <a:pt x="51" y="82"/>
                    <a:pt x="52" y="80"/>
                    <a:pt x="52" y="79"/>
                  </a:cubicBezTo>
                  <a:cubicBezTo>
                    <a:pt x="53" y="78"/>
                    <a:pt x="53" y="77"/>
                    <a:pt x="53" y="77"/>
                  </a:cubicBezTo>
                  <a:cubicBezTo>
                    <a:pt x="20" y="68"/>
                    <a:pt x="20" y="68"/>
                    <a:pt x="20" y="68"/>
                  </a:cubicBezTo>
                  <a:cubicBezTo>
                    <a:pt x="13" y="66"/>
                    <a:pt x="13" y="66"/>
                    <a:pt x="13" y="66"/>
                  </a:cubicBezTo>
                  <a:cubicBezTo>
                    <a:pt x="15" y="59"/>
                    <a:pt x="15" y="59"/>
                    <a:pt x="15" y="59"/>
                  </a:cubicBezTo>
                  <a:cubicBezTo>
                    <a:pt x="15" y="59"/>
                    <a:pt x="15" y="58"/>
                    <a:pt x="15" y="57"/>
                  </a:cubicBezTo>
                  <a:cubicBezTo>
                    <a:pt x="16" y="55"/>
                    <a:pt x="16" y="53"/>
                    <a:pt x="17" y="51"/>
                  </a:cubicBezTo>
                  <a:cubicBezTo>
                    <a:pt x="18" y="48"/>
                    <a:pt x="19" y="46"/>
                    <a:pt x="19" y="42"/>
                  </a:cubicBezTo>
                  <a:cubicBezTo>
                    <a:pt x="20" y="39"/>
                    <a:pt x="21" y="36"/>
                    <a:pt x="23" y="33"/>
                  </a:cubicBezTo>
                  <a:cubicBezTo>
                    <a:pt x="27" y="20"/>
                    <a:pt x="32" y="7"/>
                    <a:pt x="32" y="7"/>
                  </a:cubicBezTo>
                  <a:cubicBezTo>
                    <a:pt x="35" y="0"/>
                    <a:pt x="35" y="0"/>
                    <a:pt x="35" y="0"/>
                  </a:cubicBezTo>
                  <a:cubicBezTo>
                    <a:pt x="42" y="3"/>
                    <a:pt x="42" y="3"/>
                    <a:pt x="42" y="3"/>
                  </a:cubicBezTo>
                  <a:cubicBezTo>
                    <a:pt x="73" y="16"/>
                    <a:pt x="73" y="16"/>
                    <a:pt x="73" y="16"/>
                  </a:cubicBezTo>
                  <a:cubicBezTo>
                    <a:pt x="80" y="19"/>
                    <a:pt x="80" y="19"/>
                    <a:pt x="80" y="19"/>
                  </a:cubicBezTo>
                  <a:cubicBezTo>
                    <a:pt x="77" y="26"/>
                    <a:pt x="77" y="26"/>
                    <a:pt x="77" y="26"/>
                  </a:cubicBezTo>
                  <a:cubicBezTo>
                    <a:pt x="77" y="26"/>
                    <a:pt x="77" y="26"/>
                    <a:pt x="77" y="27"/>
                  </a:cubicBezTo>
                  <a:cubicBezTo>
                    <a:pt x="76" y="28"/>
                    <a:pt x="76" y="29"/>
                    <a:pt x="75" y="31"/>
                  </a:cubicBezTo>
                  <a:cubicBezTo>
                    <a:pt x="75" y="32"/>
                    <a:pt x="74" y="34"/>
                    <a:pt x="73" y="36"/>
                  </a:cubicBezTo>
                  <a:cubicBezTo>
                    <a:pt x="73" y="38"/>
                    <a:pt x="72" y="40"/>
                    <a:pt x="71" y="42"/>
                  </a:cubicBezTo>
                  <a:cubicBezTo>
                    <a:pt x="71" y="44"/>
                    <a:pt x="70" y="46"/>
                    <a:pt x="69" y="48"/>
                  </a:cubicBezTo>
                  <a:cubicBezTo>
                    <a:pt x="68" y="50"/>
                    <a:pt x="68" y="51"/>
                    <a:pt x="67" y="53"/>
                  </a:cubicBezTo>
                  <a:cubicBezTo>
                    <a:pt x="67" y="54"/>
                    <a:pt x="66" y="56"/>
                    <a:pt x="66" y="57"/>
                  </a:cubicBezTo>
                  <a:cubicBezTo>
                    <a:pt x="66" y="58"/>
                    <a:pt x="66" y="58"/>
                    <a:pt x="66" y="58"/>
                  </a:cubicBezTo>
                  <a:cubicBezTo>
                    <a:pt x="64" y="65"/>
                    <a:pt x="64" y="65"/>
                    <a:pt x="64" y="65"/>
                  </a:cubicBezTo>
                  <a:cubicBezTo>
                    <a:pt x="57" y="63"/>
                    <a:pt x="57" y="63"/>
                    <a:pt x="57" y="63"/>
                  </a:cubicBezTo>
                  <a:cubicBezTo>
                    <a:pt x="39" y="57"/>
                    <a:pt x="39" y="57"/>
                    <a:pt x="39" y="57"/>
                  </a:cubicBezTo>
                  <a:cubicBezTo>
                    <a:pt x="32" y="55"/>
                    <a:pt x="32" y="55"/>
                    <a:pt x="32" y="55"/>
                  </a:cubicBezTo>
                  <a:cubicBezTo>
                    <a:pt x="34" y="48"/>
                    <a:pt x="34" y="48"/>
                    <a:pt x="34" y="48"/>
                  </a:cubicBezTo>
                  <a:cubicBezTo>
                    <a:pt x="34" y="48"/>
                    <a:pt x="34" y="48"/>
                    <a:pt x="34" y="47"/>
                  </a:cubicBezTo>
                  <a:cubicBezTo>
                    <a:pt x="34" y="47"/>
                    <a:pt x="34" y="46"/>
                    <a:pt x="35" y="45"/>
                  </a:cubicBezTo>
                  <a:cubicBezTo>
                    <a:pt x="35" y="44"/>
                    <a:pt x="36" y="42"/>
                    <a:pt x="37" y="40"/>
                  </a:cubicBezTo>
                  <a:cubicBezTo>
                    <a:pt x="37" y="38"/>
                    <a:pt x="38" y="35"/>
                    <a:pt x="39" y="34"/>
                  </a:cubicBezTo>
                  <a:cubicBezTo>
                    <a:pt x="39" y="32"/>
                    <a:pt x="40" y="31"/>
                    <a:pt x="40" y="31"/>
                  </a:cubicBezTo>
                  <a:cubicBezTo>
                    <a:pt x="40" y="31"/>
                    <a:pt x="40" y="30"/>
                    <a:pt x="41" y="28"/>
                  </a:cubicBezTo>
                  <a:cubicBezTo>
                    <a:pt x="41" y="27"/>
                    <a:pt x="41" y="26"/>
                    <a:pt x="42" y="25"/>
                  </a:cubicBezTo>
                  <a:cubicBezTo>
                    <a:pt x="42" y="25"/>
                    <a:pt x="42" y="24"/>
                    <a:pt x="42" y="24"/>
                  </a:cubicBezTo>
                  <a:cubicBezTo>
                    <a:pt x="49" y="27"/>
                    <a:pt x="49" y="27"/>
                    <a:pt x="49" y="27"/>
                  </a:cubicBezTo>
                  <a:cubicBezTo>
                    <a:pt x="59" y="31"/>
                    <a:pt x="59" y="31"/>
                    <a:pt x="59" y="31"/>
                  </a:cubicBezTo>
                  <a:cubicBezTo>
                    <a:pt x="59" y="31"/>
                    <a:pt x="59" y="31"/>
                    <a:pt x="59" y="32"/>
                  </a:cubicBezTo>
                  <a:cubicBezTo>
                    <a:pt x="58" y="32"/>
                    <a:pt x="58" y="33"/>
                    <a:pt x="58" y="34"/>
                  </a:cubicBezTo>
                  <a:cubicBezTo>
                    <a:pt x="57" y="36"/>
                    <a:pt x="57" y="37"/>
                    <a:pt x="57" y="37"/>
                  </a:cubicBezTo>
                  <a:cubicBezTo>
                    <a:pt x="46" y="34"/>
                    <a:pt x="46" y="34"/>
                    <a:pt x="46" y="34"/>
                  </a:cubicBezTo>
                  <a:cubicBezTo>
                    <a:pt x="46" y="34"/>
                    <a:pt x="46" y="35"/>
                    <a:pt x="45" y="36"/>
                  </a:cubicBezTo>
                  <a:cubicBezTo>
                    <a:pt x="45" y="38"/>
                    <a:pt x="44" y="40"/>
                    <a:pt x="44" y="42"/>
                  </a:cubicBezTo>
                  <a:cubicBezTo>
                    <a:pt x="43" y="44"/>
                    <a:pt x="42" y="46"/>
                    <a:pt x="42" y="48"/>
                  </a:cubicBezTo>
                  <a:cubicBezTo>
                    <a:pt x="41" y="48"/>
                    <a:pt x="41" y="49"/>
                    <a:pt x="41" y="50"/>
                  </a:cubicBezTo>
                  <a:cubicBezTo>
                    <a:pt x="41" y="50"/>
                    <a:pt x="41" y="50"/>
                    <a:pt x="41" y="50"/>
                  </a:cubicBezTo>
                  <a:cubicBezTo>
                    <a:pt x="59" y="56"/>
                    <a:pt x="59" y="56"/>
                    <a:pt x="59" y="56"/>
                  </a:cubicBezTo>
                  <a:cubicBezTo>
                    <a:pt x="59" y="56"/>
                    <a:pt x="59" y="55"/>
                    <a:pt x="59" y="54"/>
                  </a:cubicBezTo>
                  <a:cubicBezTo>
                    <a:pt x="60" y="54"/>
                    <a:pt x="60" y="52"/>
                    <a:pt x="60" y="51"/>
                  </a:cubicBezTo>
                  <a:cubicBezTo>
                    <a:pt x="61" y="49"/>
                    <a:pt x="62" y="47"/>
                    <a:pt x="62" y="45"/>
                  </a:cubicBezTo>
                  <a:cubicBezTo>
                    <a:pt x="63" y="43"/>
                    <a:pt x="64" y="41"/>
                    <a:pt x="64" y="39"/>
                  </a:cubicBezTo>
                  <a:cubicBezTo>
                    <a:pt x="65" y="37"/>
                    <a:pt x="66" y="35"/>
                    <a:pt x="67" y="33"/>
                  </a:cubicBezTo>
                  <a:cubicBezTo>
                    <a:pt x="67" y="31"/>
                    <a:pt x="68" y="29"/>
                    <a:pt x="69" y="28"/>
                  </a:cubicBezTo>
                  <a:cubicBezTo>
                    <a:pt x="69" y="26"/>
                    <a:pt x="70" y="25"/>
                    <a:pt x="70" y="24"/>
                  </a:cubicBezTo>
                  <a:cubicBezTo>
                    <a:pt x="70" y="23"/>
                    <a:pt x="71" y="23"/>
                    <a:pt x="71" y="23"/>
                  </a:cubicBezTo>
                  <a:cubicBezTo>
                    <a:pt x="39" y="10"/>
                    <a:pt x="39" y="10"/>
                    <a:pt x="39" y="10"/>
                  </a:cubicBezTo>
                  <a:cubicBezTo>
                    <a:pt x="39" y="10"/>
                    <a:pt x="34" y="23"/>
                    <a:pt x="29" y="35"/>
                  </a:cubicBezTo>
                  <a:cubicBezTo>
                    <a:pt x="28" y="38"/>
                    <a:pt x="27" y="42"/>
                    <a:pt x="26" y="45"/>
                  </a:cubicBezTo>
                  <a:cubicBezTo>
                    <a:pt x="25" y="48"/>
                    <a:pt x="25" y="50"/>
                    <a:pt x="24" y="53"/>
                  </a:cubicBezTo>
                  <a:cubicBezTo>
                    <a:pt x="23" y="55"/>
                    <a:pt x="23" y="57"/>
                    <a:pt x="22" y="59"/>
                  </a:cubicBezTo>
                  <a:cubicBezTo>
                    <a:pt x="22" y="60"/>
                    <a:pt x="22" y="61"/>
                    <a:pt x="22" y="61"/>
                  </a:cubicBezTo>
                  <a:cubicBezTo>
                    <a:pt x="55" y="70"/>
                    <a:pt x="55" y="70"/>
                    <a:pt x="55" y="70"/>
                  </a:cubicBezTo>
                  <a:cubicBezTo>
                    <a:pt x="62" y="72"/>
                    <a:pt x="62" y="72"/>
                    <a:pt x="62" y="72"/>
                  </a:cubicBezTo>
                  <a:cubicBezTo>
                    <a:pt x="60" y="79"/>
                    <a:pt x="60" y="79"/>
                    <a:pt x="60" y="79"/>
                  </a:cubicBezTo>
                  <a:cubicBezTo>
                    <a:pt x="60" y="79"/>
                    <a:pt x="60" y="79"/>
                    <a:pt x="59" y="81"/>
                  </a:cubicBezTo>
                  <a:cubicBezTo>
                    <a:pt x="59" y="82"/>
                    <a:pt x="58" y="84"/>
                    <a:pt x="58" y="86"/>
                  </a:cubicBezTo>
                  <a:cubicBezTo>
                    <a:pt x="58" y="87"/>
                    <a:pt x="57" y="89"/>
                    <a:pt x="57" y="90"/>
                  </a:cubicBezTo>
                  <a:cubicBezTo>
                    <a:pt x="57" y="91"/>
                    <a:pt x="56" y="93"/>
                    <a:pt x="56" y="94"/>
                  </a:cubicBezTo>
                  <a:cubicBezTo>
                    <a:pt x="55" y="97"/>
                    <a:pt x="55" y="100"/>
                    <a:pt x="54" y="103"/>
                  </a:cubicBezTo>
                  <a:cubicBezTo>
                    <a:pt x="54" y="106"/>
                    <a:pt x="53" y="109"/>
                    <a:pt x="52" y="112"/>
                  </a:cubicBezTo>
                  <a:cubicBezTo>
                    <a:pt x="52" y="115"/>
                    <a:pt x="51" y="118"/>
                    <a:pt x="51" y="120"/>
                  </a:cubicBezTo>
                  <a:cubicBezTo>
                    <a:pt x="51" y="121"/>
                    <a:pt x="51" y="122"/>
                    <a:pt x="51" y="123"/>
                  </a:cubicBezTo>
                  <a:cubicBezTo>
                    <a:pt x="50" y="124"/>
                    <a:pt x="50" y="125"/>
                    <a:pt x="50" y="126"/>
                  </a:cubicBezTo>
                  <a:cubicBezTo>
                    <a:pt x="50" y="127"/>
                    <a:pt x="50" y="128"/>
                    <a:pt x="50" y="128"/>
                  </a:cubicBezTo>
                  <a:cubicBezTo>
                    <a:pt x="49" y="135"/>
                    <a:pt x="49" y="135"/>
                    <a:pt x="49" y="135"/>
                  </a:cubicBezTo>
                  <a:cubicBezTo>
                    <a:pt x="42" y="134"/>
                    <a:pt x="42" y="134"/>
                    <a:pt x="42" y="134"/>
                  </a:cubicBezTo>
                  <a:cubicBezTo>
                    <a:pt x="8" y="129"/>
                    <a:pt x="8" y="129"/>
                    <a:pt x="8" y="129"/>
                  </a:cubicBezTo>
                  <a:lnTo>
                    <a:pt x="0" y="128"/>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0"/>
            <p:cNvSpPr/>
            <p:nvPr/>
          </p:nvSpPr>
          <p:spPr bwMode="auto">
            <a:xfrm>
              <a:off x="3560763" y="-990600"/>
              <a:ext cx="255588" cy="323850"/>
            </a:xfrm>
            <a:custGeom>
              <a:avLst/>
              <a:gdLst>
                <a:gd name="T0" fmla="*/ 1 w 105"/>
                <a:gd name="T1" fmla="*/ 111 h 133"/>
                <a:gd name="T2" fmla="*/ 5 w 105"/>
                <a:gd name="T3" fmla="*/ 102 h 133"/>
                <a:gd name="T4" fmla="*/ 17 w 105"/>
                <a:gd name="T5" fmla="*/ 78 h 133"/>
                <a:gd name="T6" fmla="*/ 21 w 105"/>
                <a:gd name="T7" fmla="*/ 69 h 133"/>
                <a:gd name="T8" fmla="*/ 23 w 105"/>
                <a:gd name="T9" fmla="*/ 66 h 133"/>
                <a:gd name="T10" fmla="*/ 46 w 105"/>
                <a:gd name="T11" fmla="*/ 78 h 133"/>
                <a:gd name="T12" fmla="*/ 52 w 105"/>
                <a:gd name="T13" fmla="*/ 83 h 133"/>
                <a:gd name="T14" fmla="*/ 49 w 105"/>
                <a:gd name="T15" fmla="*/ 88 h 133"/>
                <a:gd name="T16" fmla="*/ 47 w 105"/>
                <a:gd name="T17" fmla="*/ 93 h 133"/>
                <a:gd name="T18" fmla="*/ 41 w 105"/>
                <a:gd name="T19" fmla="*/ 103 h 133"/>
                <a:gd name="T20" fmla="*/ 32 w 105"/>
                <a:gd name="T21" fmla="*/ 107 h 133"/>
                <a:gd name="T22" fmla="*/ 25 w 105"/>
                <a:gd name="T23" fmla="*/ 95 h 133"/>
                <a:gd name="T24" fmla="*/ 39 w 105"/>
                <a:gd name="T25" fmla="*/ 92 h 133"/>
                <a:gd name="T26" fmla="*/ 41 w 105"/>
                <a:gd name="T27" fmla="*/ 87 h 133"/>
                <a:gd name="T28" fmla="*/ 26 w 105"/>
                <a:gd name="T29" fmla="*/ 76 h 133"/>
                <a:gd name="T30" fmla="*/ 17 w 105"/>
                <a:gd name="T31" fmla="*/ 93 h 133"/>
                <a:gd name="T32" fmla="*/ 10 w 105"/>
                <a:gd name="T33" fmla="*/ 110 h 133"/>
                <a:gd name="T34" fmla="*/ 44 w 105"/>
                <a:gd name="T35" fmla="*/ 117 h 133"/>
                <a:gd name="T36" fmla="*/ 54 w 105"/>
                <a:gd name="T37" fmla="*/ 97 h 133"/>
                <a:gd name="T38" fmla="*/ 60 w 105"/>
                <a:gd name="T39" fmla="*/ 85 h 133"/>
                <a:gd name="T40" fmla="*/ 34 w 105"/>
                <a:gd name="T41" fmla="*/ 61 h 133"/>
                <a:gd name="T42" fmla="*/ 30 w 105"/>
                <a:gd name="T43" fmla="*/ 54 h 133"/>
                <a:gd name="T44" fmla="*/ 46 w 105"/>
                <a:gd name="T45" fmla="*/ 28 h 133"/>
                <a:gd name="T46" fmla="*/ 57 w 105"/>
                <a:gd name="T47" fmla="*/ 13 h 133"/>
                <a:gd name="T48" fmla="*/ 67 w 105"/>
                <a:gd name="T49" fmla="*/ 0 h 133"/>
                <a:gd name="T50" fmla="*/ 99 w 105"/>
                <a:gd name="T51" fmla="*/ 25 h 133"/>
                <a:gd name="T52" fmla="*/ 101 w 105"/>
                <a:gd name="T53" fmla="*/ 35 h 133"/>
                <a:gd name="T54" fmla="*/ 94 w 105"/>
                <a:gd name="T55" fmla="*/ 44 h 133"/>
                <a:gd name="T56" fmla="*/ 84 w 105"/>
                <a:gd name="T57" fmla="*/ 59 h 133"/>
                <a:gd name="T58" fmla="*/ 81 w 105"/>
                <a:gd name="T59" fmla="*/ 64 h 133"/>
                <a:gd name="T60" fmla="*/ 71 w 105"/>
                <a:gd name="T61" fmla="*/ 66 h 133"/>
                <a:gd name="T62" fmla="*/ 49 w 105"/>
                <a:gd name="T63" fmla="*/ 52 h 133"/>
                <a:gd name="T64" fmla="*/ 55 w 105"/>
                <a:gd name="T65" fmla="*/ 43 h 133"/>
                <a:gd name="T66" fmla="*/ 63 w 105"/>
                <a:gd name="T67" fmla="*/ 31 h 133"/>
                <a:gd name="T68" fmla="*/ 73 w 105"/>
                <a:gd name="T69" fmla="*/ 29 h 133"/>
                <a:gd name="T70" fmla="*/ 78 w 105"/>
                <a:gd name="T71" fmla="*/ 41 h 133"/>
                <a:gd name="T72" fmla="*/ 64 w 105"/>
                <a:gd name="T73" fmla="*/ 42 h 133"/>
                <a:gd name="T74" fmla="*/ 59 w 105"/>
                <a:gd name="T75" fmla="*/ 50 h 133"/>
                <a:gd name="T76" fmla="*/ 76 w 105"/>
                <a:gd name="T77" fmla="*/ 58 h 133"/>
                <a:gd name="T78" fmla="*/ 85 w 105"/>
                <a:gd name="T79" fmla="*/ 45 h 133"/>
                <a:gd name="T80" fmla="*/ 92 w 105"/>
                <a:gd name="T81" fmla="*/ 35 h 133"/>
                <a:gd name="T82" fmla="*/ 68 w 105"/>
                <a:gd name="T83" fmla="*/ 10 h 133"/>
                <a:gd name="T84" fmla="*/ 58 w 105"/>
                <a:gd name="T85" fmla="*/ 24 h 133"/>
                <a:gd name="T86" fmla="*/ 38 w 105"/>
                <a:gd name="T87" fmla="*/ 55 h 133"/>
                <a:gd name="T88" fmla="*/ 74 w 105"/>
                <a:gd name="T89" fmla="*/ 76 h 133"/>
                <a:gd name="T90" fmla="*/ 70 w 105"/>
                <a:gd name="T91" fmla="*/ 82 h 133"/>
                <a:gd name="T92" fmla="*/ 62 w 105"/>
                <a:gd name="T93" fmla="*/ 96 h 133"/>
                <a:gd name="T94" fmla="*/ 58 w 105"/>
                <a:gd name="T95" fmla="*/ 104 h 133"/>
                <a:gd name="T96" fmla="*/ 48 w 105"/>
                <a:gd name="T97" fmla="*/ 127 h 133"/>
                <a:gd name="T98" fmla="*/ 45 w 105"/>
                <a:gd name="T99" fmla="*/ 133 h 133"/>
                <a:gd name="T100" fmla="*/ 7 w 105"/>
                <a:gd name="T101" fmla="*/ 11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5" h="133">
                  <a:moveTo>
                    <a:pt x="0" y="114"/>
                  </a:moveTo>
                  <a:cubicBezTo>
                    <a:pt x="0" y="114"/>
                    <a:pt x="1" y="113"/>
                    <a:pt x="1" y="111"/>
                  </a:cubicBezTo>
                  <a:cubicBezTo>
                    <a:pt x="2" y="109"/>
                    <a:pt x="3" y="107"/>
                    <a:pt x="3" y="107"/>
                  </a:cubicBezTo>
                  <a:cubicBezTo>
                    <a:pt x="3" y="107"/>
                    <a:pt x="4" y="105"/>
                    <a:pt x="5" y="102"/>
                  </a:cubicBezTo>
                  <a:cubicBezTo>
                    <a:pt x="7" y="98"/>
                    <a:pt x="9" y="94"/>
                    <a:pt x="11" y="90"/>
                  </a:cubicBezTo>
                  <a:cubicBezTo>
                    <a:pt x="13" y="85"/>
                    <a:pt x="15" y="81"/>
                    <a:pt x="17" y="78"/>
                  </a:cubicBezTo>
                  <a:cubicBezTo>
                    <a:pt x="19" y="75"/>
                    <a:pt x="20" y="72"/>
                    <a:pt x="20" y="72"/>
                  </a:cubicBezTo>
                  <a:cubicBezTo>
                    <a:pt x="20" y="72"/>
                    <a:pt x="21" y="71"/>
                    <a:pt x="21" y="69"/>
                  </a:cubicBezTo>
                  <a:cubicBezTo>
                    <a:pt x="22" y="68"/>
                    <a:pt x="22" y="67"/>
                    <a:pt x="23" y="67"/>
                  </a:cubicBezTo>
                  <a:cubicBezTo>
                    <a:pt x="23" y="66"/>
                    <a:pt x="23" y="66"/>
                    <a:pt x="23" y="66"/>
                  </a:cubicBezTo>
                  <a:cubicBezTo>
                    <a:pt x="30" y="69"/>
                    <a:pt x="30" y="69"/>
                    <a:pt x="30" y="69"/>
                  </a:cubicBezTo>
                  <a:cubicBezTo>
                    <a:pt x="46" y="78"/>
                    <a:pt x="46" y="78"/>
                    <a:pt x="46" y="78"/>
                  </a:cubicBezTo>
                  <a:cubicBezTo>
                    <a:pt x="53" y="82"/>
                    <a:pt x="53" y="82"/>
                    <a:pt x="53" y="82"/>
                  </a:cubicBezTo>
                  <a:cubicBezTo>
                    <a:pt x="53" y="82"/>
                    <a:pt x="52" y="82"/>
                    <a:pt x="52" y="83"/>
                  </a:cubicBezTo>
                  <a:cubicBezTo>
                    <a:pt x="52" y="83"/>
                    <a:pt x="51" y="84"/>
                    <a:pt x="51" y="85"/>
                  </a:cubicBezTo>
                  <a:cubicBezTo>
                    <a:pt x="50" y="86"/>
                    <a:pt x="49" y="88"/>
                    <a:pt x="49" y="88"/>
                  </a:cubicBezTo>
                  <a:cubicBezTo>
                    <a:pt x="49" y="88"/>
                    <a:pt x="49" y="89"/>
                    <a:pt x="48" y="90"/>
                  </a:cubicBezTo>
                  <a:cubicBezTo>
                    <a:pt x="48" y="91"/>
                    <a:pt x="47" y="92"/>
                    <a:pt x="47" y="93"/>
                  </a:cubicBezTo>
                  <a:cubicBezTo>
                    <a:pt x="46" y="94"/>
                    <a:pt x="46" y="95"/>
                    <a:pt x="45" y="96"/>
                  </a:cubicBezTo>
                  <a:cubicBezTo>
                    <a:pt x="43" y="99"/>
                    <a:pt x="41" y="103"/>
                    <a:pt x="41" y="103"/>
                  </a:cubicBezTo>
                  <a:cubicBezTo>
                    <a:pt x="38" y="110"/>
                    <a:pt x="38" y="110"/>
                    <a:pt x="38" y="110"/>
                  </a:cubicBezTo>
                  <a:cubicBezTo>
                    <a:pt x="32" y="107"/>
                    <a:pt x="32" y="107"/>
                    <a:pt x="32" y="107"/>
                  </a:cubicBezTo>
                  <a:cubicBezTo>
                    <a:pt x="22" y="102"/>
                    <a:pt x="22" y="102"/>
                    <a:pt x="22" y="102"/>
                  </a:cubicBezTo>
                  <a:cubicBezTo>
                    <a:pt x="25" y="95"/>
                    <a:pt x="25" y="95"/>
                    <a:pt x="25" y="95"/>
                  </a:cubicBezTo>
                  <a:cubicBezTo>
                    <a:pt x="35" y="100"/>
                    <a:pt x="35" y="100"/>
                    <a:pt x="35" y="100"/>
                  </a:cubicBezTo>
                  <a:cubicBezTo>
                    <a:pt x="35" y="100"/>
                    <a:pt x="37" y="96"/>
                    <a:pt x="39" y="92"/>
                  </a:cubicBezTo>
                  <a:cubicBezTo>
                    <a:pt x="39" y="91"/>
                    <a:pt x="40" y="90"/>
                    <a:pt x="40" y="89"/>
                  </a:cubicBezTo>
                  <a:cubicBezTo>
                    <a:pt x="41" y="89"/>
                    <a:pt x="41" y="88"/>
                    <a:pt x="41" y="87"/>
                  </a:cubicBezTo>
                  <a:cubicBezTo>
                    <a:pt x="42" y="86"/>
                    <a:pt x="43" y="85"/>
                    <a:pt x="43" y="85"/>
                  </a:cubicBezTo>
                  <a:cubicBezTo>
                    <a:pt x="26" y="76"/>
                    <a:pt x="26" y="76"/>
                    <a:pt x="26" y="76"/>
                  </a:cubicBezTo>
                  <a:cubicBezTo>
                    <a:pt x="26" y="76"/>
                    <a:pt x="25" y="78"/>
                    <a:pt x="23" y="81"/>
                  </a:cubicBezTo>
                  <a:cubicBezTo>
                    <a:pt x="22" y="84"/>
                    <a:pt x="20" y="89"/>
                    <a:pt x="17" y="93"/>
                  </a:cubicBezTo>
                  <a:cubicBezTo>
                    <a:pt x="15" y="97"/>
                    <a:pt x="13" y="102"/>
                    <a:pt x="12" y="105"/>
                  </a:cubicBezTo>
                  <a:cubicBezTo>
                    <a:pt x="10" y="108"/>
                    <a:pt x="10" y="110"/>
                    <a:pt x="10" y="110"/>
                  </a:cubicBezTo>
                  <a:cubicBezTo>
                    <a:pt x="41" y="124"/>
                    <a:pt x="41" y="124"/>
                    <a:pt x="41" y="124"/>
                  </a:cubicBezTo>
                  <a:cubicBezTo>
                    <a:pt x="41" y="124"/>
                    <a:pt x="42" y="121"/>
                    <a:pt x="44" y="117"/>
                  </a:cubicBezTo>
                  <a:cubicBezTo>
                    <a:pt x="46" y="112"/>
                    <a:pt x="49" y="107"/>
                    <a:pt x="52" y="101"/>
                  </a:cubicBezTo>
                  <a:cubicBezTo>
                    <a:pt x="52" y="99"/>
                    <a:pt x="53" y="98"/>
                    <a:pt x="54" y="97"/>
                  </a:cubicBezTo>
                  <a:cubicBezTo>
                    <a:pt x="55" y="95"/>
                    <a:pt x="55" y="94"/>
                    <a:pt x="56" y="93"/>
                  </a:cubicBezTo>
                  <a:cubicBezTo>
                    <a:pt x="57" y="90"/>
                    <a:pt x="59" y="87"/>
                    <a:pt x="60" y="85"/>
                  </a:cubicBezTo>
                  <a:cubicBezTo>
                    <a:pt x="62" y="81"/>
                    <a:pt x="64" y="78"/>
                    <a:pt x="64" y="78"/>
                  </a:cubicBezTo>
                  <a:cubicBezTo>
                    <a:pt x="34" y="61"/>
                    <a:pt x="34" y="61"/>
                    <a:pt x="34" y="61"/>
                  </a:cubicBezTo>
                  <a:cubicBezTo>
                    <a:pt x="28" y="58"/>
                    <a:pt x="28" y="58"/>
                    <a:pt x="28" y="58"/>
                  </a:cubicBezTo>
                  <a:cubicBezTo>
                    <a:pt x="28" y="58"/>
                    <a:pt x="29" y="56"/>
                    <a:pt x="30" y="54"/>
                  </a:cubicBezTo>
                  <a:cubicBezTo>
                    <a:pt x="31" y="53"/>
                    <a:pt x="32" y="51"/>
                    <a:pt x="32" y="51"/>
                  </a:cubicBezTo>
                  <a:cubicBezTo>
                    <a:pt x="32" y="51"/>
                    <a:pt x="39" y="39"/>
                    <a:pt x="46" y="28"/>
                  </a:cubicBezTo>
                  <a:cubicBezTo>
                    <a:pt x="48" y="25"/>
                    <a:pt x="50" y="22"/>
                    <a:pt x="52" y="20"/>
                  </a:cubicBezTo>
                  <a:cubicBezTo>
                    <a:pt x="54" y="17"/>
                    <a:pt x="55" y="15"/>
                    <a:pt x="57" y="13"/>
                  </a:cubicBezTo>
                  <a:cubicBezTo>
                    <a:pt x="60" y="9"/>
                    <a:pt x="62" y="6"/>
                    <a:pt x="62" y="6"/>
                  </a:cubicBezTo>
                  <a:cubicBezTo>
                    <a:pt x="67" y="0"/>
                    <a:pt x="67" y="0"/>
                    <a:pt x="67" y="0"/>
                  </a:cubicBezTo>
                  <a:cubicBezTo>
                    <a:pt x="72" y="4"/>
                    <a:pt x="72" y="4"/>
                    <a:pt x="72" y="4"/>
                  </a:cubicBezTo>
                  <a:cubicBezTo>
                    <a:pt x="99" y="25"/>
                    <a:pt x="99" y="25"/>
                    <a:pt x="99" y="25"/>
                  </a:cubicBezTo>
                  <a:cubicBezTo>
                    <a:pt x="105" y="30"/>
                    <a:pt x="105" y="30"/>
                    <a:pt x="105" y="30"/>
                  </a:cubicBezTo>
                  <a:cubicBezTo>
                    <a:pt x="101" y="35"/>
                    <a:pt x="101" y="35"/>
                    <a:pt x="101" y="35"/>
                  </a:cubicBezTo>
                  <a:cubicBezTo>
                    <a:pt x="101" y="35"/>
                    <a:pt x="100" y="37"/>
                    <a:pt x="98" y="40"/>
                  </a:cubicBezTo>
                  <a:cubicBezTo>
                    <a:pt x="97" y="41"/>
                    <a:pt x="96" y="42"/>
                    <a:pt x="94" y="44"/>
                  </a:cubicBezTo>
                  <a:cubicBezTo>
                    <a:pt x="93" y="46"/>
                    <a:pt x="92" y="48"/>
                    <a:pt x="91" y="49"/>
                  </a:cubicBezTo>
                  <a:cubicBezTo>
                    <a:pt x="88" y="53"/>
                    <a:pt x="86" y="56"/>
                    <a:pt x="84" y="59"/>
                  </a:cubicBezTo>
                  <a:cubicBezTo>
                    <a:pt x="83" y="61"/>
                    <a:pt x="83" y="62"/>
                    <a:pt x="82" y="62"/>
                  </a:cubicBezTo>
                  <a:cubicBezTo>
                    <a:pt x="82" y="63"/>
                    <a:pt x="81" y="64"/>
                    <a:pt x="81" y="64"/>
                  </a:cubicBezTo>
                  <a:cubicBezTo>
                    <a:pt x="78" y="69"/>
                    <a:pt x="78" y="69"/>
                    <a:pt x="78" y="69"/>
                  </a:cubicBezTo>
                  <a:cubicBezTo>
                    <a:pt x="71" y="66"/>
                    <a:pt x="71" y="66"/>
                    <a:pt x="71" y="66"/>
                  </a:cubicBezTo>
                  <a:cubicBezTo>
                    <a:pt x="55" y="56"/>
                    <a:pt x="55" y="56"/>
                    <a:pt x="55" y="56"/>
                  </a:cubicBezTo>
                  <a:cubicBezTo>
                    <a:pt x="49" y="52"/>
                    <a:pt x="49" y="52"/>
                    <a:pt x="49" y="52"/>
                  </a:cubicBezTo>
                  <a:cubicBezTo>
                    <a:pt x="53" y="46"/>
                    <a:pt x="53" y="46"/>
                    <a:pt x="53" y="46"/>
                  </a:cubicBezTo>
                  <a:cubicBezTo>
                    <a:pt x="53" y="46"/>
                    <a:pt x="54" y="45"/>
                    <a:pt x="55" y="43"/>
                  </a:cubicBezTo>
                  <a:cubicBezTo>
                    <a:pt x="56" y="42"/>
                    <a:pt x="57" y="40"/>
                    <a:pt x="58" y="38"/>
                  </a:cubicBezTo>
                  <a:cubicBezTo>
                    <a:pt x="60" y="35"/>
                    <a:pt x="63" y="31"/>
                    <a:pt x="63" y="31"/>
                  </a:cubicBezTo>
                  <a:cubicBezTo>
                    <a:pt x="67" y="25"/>
                    <a:pt x="67" y="25"/>
                    <a:pt x="67" y="25"/>
                  </a:cubicBezTo>
                  <a:cubicBezTo>
                    <a:pt x="73" y="29"/>
                    <a:pt x="73" y="29"/>
                    <a:pt x="73" y="29"/>
                  </a:cubicBezTo>
                  <a:cubicBezTo>
                    <a:pt x="82" y="35"/>
                    <a:pt x="82" y="35"/>
                    <a:pt x="82" y="35"/>
                  </a:cubicBezTo>
                  <a:cubicBezTo>
                    <a:pt x="78" y="41"/>
                    <a:pt x="78" y="41"/>
                    <a:pt x="78" y="41"/>
                  </a:cubicBezTo>
                  <a:cubicBezTo>
                    <a:pt x="69" y="35"/>
                    <a:pt x="69" y="35"/>
                    <a:pt x="69" y="35"/>
                  </a:cubicBezTo>
                  <a:cubicBezTo>
                    <a:pt x="69" y="35"/>
                    <a:pt x="66" y="39"/>
                    <a:pt x="64" y="42"/>
                  </a:cubicBezTo>
                  <a:cubicBezTo>
                    <a:pt x="63" y="44"/>
                    <a:pt x="62" y="46"/>
                    <a:pt x="61" y="47"/>
                  </a:cubicBezTo>
                  <a:cubicBezTo>
                    <a:pt x="60" y="49"/>
                    <a:pt x="59" y="50"/>
                    <a:pt x="59" y="50"/>
                  </a:cubicBezTo>
                  <a:cubicBezTo>
                    <a:pt x="75" y="60"/>
                    <a:pt x="75" y="60"/>
                    <a:pt x="75" y="60"/>
                  </a:cubicBezTo>
                  <a:cubicBezTo>
                    <a:pt x="75" y="60"/>
                    <a:pt x="75" y="59"/>
                    <a:pt x="76" y="58"/>
                  </a:cubicBezTo>
                  <a:cubicBezTo>
                    <a:pt x="76" y="58"/>
                    <a:pt x="77" y="57"/>
                    <a:pt x="78" y="55"/>
                  </a:cubicBezTo>
                  <a:cubicBezTo>
                    <a:pt x="80" y="52"/>
                    <a:pt x="82" y="49"/>
                    <a:pt x="85" y="45"/>
                  </a:cubicBezTo>
                  <a:cubicBezTo>
                    <a:pt x="86" y="43"/>
                    <a:pt x="87" y="42"/>
                    <a:pt x="89" y="40"/>
                  </a:cubicBezTo>
                  <a:cubicBezTo>
                    <a:pt x="90" y="38"/>
                    <a:pt x="91" y="37"/>
                    <a:pt x="92" y="35"/>
                  </a:cubicBezTo>
                  <a:cubicBezTo>
                    <a:pt x="94" y="33"/>
                    <a:pt x="95" y="31"/>
                    <a:pt x="95" y="31"/>
                  </a:cubicBezTo>
                  <a:cubicBezTo>
                    <a:pt x="68" y="10"/>
                    <a:pt x="68" y="10"/>
                    <a:pt x="68" y="10"/>
                  </a:cubicBezTo>
                  <a:cubicBezTo>
                    <a:pt x="68" y="10"/>
                    <a:pt x="66" y="13"/>
                    <a:pt x="63" y="17"/>
                  </a:cubicBezTo>
                  <a:cubicBezTo>
                    <a:pt x="61" y="19"/>
                    <a:pt x="60" y="21"/>
                    <a:pt x="58" y="24"/>
                  </a:cubicBezTo>
                  <a:cubicBezTo>
                    <a:pt x="56" y="27"/>
                    <a:pt x="54" y="29"/>
                    <a:pt x="52" y="32"/>
                  </a:cubicBezTo>
                  <a:cubicBezTo>
                    <a:pt x="45" y="43"/>
                    <a:pt x="38" y="55"/>
                    <a:pt x="38" y="55"/>
                  </a:cubicBezTo>
                  <a:cubicBezTo>
                    <a:pt x="67" y="72"/>
                    <a:pt x="67" y="72"/>
                    <a:pt x="67" y="72"/>
                  </a:cubicBezTo>
                  <a:cubicBezTo>
                    <a:pt x="74" y="76"/>
                    <a:pt x="74" y="76"/>
                    <a:pt x="74" y="76"/>
                  </a:cubicBezTo>
                  <a:cubicBezTo>
                    <a:pt x="74" y="76"/>
                    <a:pt x="73" y="78"/>
                    <a:pt x="72" y="79"/>
                  </a:cubicBezTo>
                  <a:cubicBezTo>
                    <a:pt x="71" y="81"/>
                    <a:pt x="70" y="82"/>
                    <a:pt x="70" y="82"/>
                  </a:cubicBezTo>
                  <a:cubicBezTo>
                    <a:pt x="70" y="82"/>
                    <a:pt x="69" y="85"/>
                    <a:pt x="66" y="89"/>
                  </a:cubicBezTo>
                  <a:cubicBezTo>
                    <a:pt x="65" y="91"/>
                    <a:pt x="64" y="93"/>
                    <a:pt x="62" y="96"/>
                  </a:cubicBezTo>
                  <a:cubicBezTo>
                    <a:pt x="62" y="97"/>
                    <a:pt x="61" y="99"/>
                    <a:pt x="60" y="100"/>
                  </a:cubicBezTo>
                  <a:cubicBezTo>
                    <a:pt x="60" y="101"/>
                    <a:pt x="59" y="103"/>
                    <a:pt x="58" y="104"/>
                  </a:cubicBezTo>
                  <a:cubicBezTo>
                    <a:pt x="55" y="110"/>
                    <a:pt x="53" y="115"/>
                    <a:pt x="51" y="120"/>
                  </a:cubicBezTo>
                  <a:cubicBezTo>
                    <a:pt x="49" y="124"/>
                    <a:pt x="48" y="127"/>
                    <a:pt x="48" y="127"/>
                  </a:cubicBezTo>
                  <a:cubicBezTo>
                    <a:pt x="48" y="127"/>
                    <a:pt x="47" y="128"/>
                    <a:pt x="46" y="130"/>
                  </a:cubicBezTo>
                  <a:cubicBezTo>
                    <a:pt x="46" y="132"/>
                    <a:pt x="45" y="133"/>
                    <a:pt x="45" y="133"/>
                  </a:cubicBezTo>
                  <a:cubicBezTo>
                    <a:pt x="38" y="130"/>
                    <a:pt x="38" y="130"/>
                    <a:pt x="38" y="130"/>
                  </a:cubicBezTo>
                  <a:cubicBezTo>
                    <a:pt x="7" y="117"/>
                    <a:pt x="7" y="117"/>
                    <a:pt x="7" y="117"/>
                  </a:cubicBezTo>
                  <a:lnTo>
                    <a:pt x="0" y="114"/>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1"/>
            <p:cNvSpPr/>
            <p:nvPr/>
          </p:nvSpPr>
          <p:spPr bwMode="auto">
            <a:xfrm>
              <a:off x="3724275" y="-1217613"/>
              <a:ext cx="300038" cy="300038"/>
            </a:xfrm>
            <a:custGeom>
              <a:avLst/>
              <a:gdLst>
                <a:gd name="T0" fmla="*/ 2 w 123"/>
                <a:gd name="T1" fmla="*/ 90 h 123"/>
                <a:gd name="T2" fmla="*/ 8 w 123"/>
                <a:gd name="T3" fmla="*/ 82 h 123"/>
                <a:gd name="T4" fmla="*/ 12 w 123"/>
                <a:gd name="T5" fmla="*/ 77 h 123"/>
                <a:gd name="T6" fmla="*/ 26 w 123"/>
                <a:gd name="T7" fmla="*/ 62 h 123"/>
                <a:gd name="T8" fmla="*/ 32 w 123"/>
                <a:gd name="T9" fmla="*/ 55 h 123"/>
                <a:gd name="T10" fmla="*/ 35 w 123"/>
                <a:gd name="T11" fmla="*/ 52 h 123"/>
                <a:gd name="T12" fmla="*/ 54 w 123"/>
                <a:gd name="T13" fmla="*/ 70 h 123"/>
                <a:gd name="T14" fmla="*/ 58 w 123"/>
                <a:gd name="T15" fmla="*/ 76 h 123"/>
                <a:gd name="T16" fmla="*/ 54 w 123"/>
                <a:gd name="T17" fmla="*/ 80 h 123"/>
                <a:gd name="T18" fmla="*/ 50 w 123"/>
                <a:gd name="T19" fmla="*/ 84 h 123"/>
                <a:gd name="T20" fmla="*/ 44 w 123"/>
                <a:gd name="T21" fmla="*/ 91 h 123"/>
                <a:gd name="T22" fmla="*/ 38 w 123"/>
                <a:gd name="T23" fmla="*/ 98 h 123"/>
                <a:gd name="T24" fmla="*/ 24 w 123"/>
                <a:gd name="T25" fmla="*/ 87 h 123"/>
                <a:gd name="T26" fmla="*/ 37 w 123"/>
                <a:gd name="T27" fmla="*/ 88 h 123"/>
                <a:gd name="T28" fmla="*/ 43 w 123"/>
                <a:gd name="T29" fmla="*/ 82 h 123"/>
                <a:gd name="T30" fmla="*/ 47 w 123"/>
                <a:gd name="T31" fmla="*/ 77 h 123"/>
                <a:gd name="T32" fmla="*/ 35 w 123"/>
                <a:gd name="T33" fmla="*/ 63 h 123"/>
                <a:gd name="T34" fmla="*/ 22 w 123"/>
                <a:gd name="T35" fmla="*/ 77 h 123"/>
                <a:gd name="T36" fmla="*/ 16 w 123"/>
                <a:gd name="T37" fmla="*/ 85 h 123"/>
                <a:gd name="T38" fmla="*/ 10 w 123"/>
                <a:gd name="T39" fmla="*/ 91 h 123"/>
                <a:gd name="T40" fmla="*/ 42 w 123"/>
                <a:gd name="T41" fmla="*/ 107 h 123"/>
                <a:gd name="T42" fmla="*/ 56 w 123"/>
                <a:gd name="T43" fmla="*/ 90 h 123"/>
                <a:gd name="T44" fmla="*/ 65 w 123"/>
                <a:gd name="T45" fmla="*/ 81 h 123"/>
                <a:gd name="T46" fmla="*/ 47 w 123"/>
                <a:gd name="T47" fmla="*/ 51 h 123"/>
                <a:gd name="T48" fmla="*/ 44 w 123"/>
                <a:gd name="T49" fmla="*/ 43 h 123"/>
                <a:gd name="T50" fmla="*/ 67 w 123"/>
                <a:gd name="T51" fmla="*/ 22 h 123"/>
                <a:gd name="T52" fmla="*/ 78 w 123"/>
                <a:gd name="T53" fmla="*/ 12 h 123"/>
                <a:gd name="T54" fmla="*/ 88 w 123"/>
                <a:gd name="T55" fmla="*/ 4 h 123"/>
                <a:gd name="T56" fmla="*/ 98 w 123"/>
                <a:gd name="T57" fmla="*/ 6 h 123"/>
                <a:gd name="T58" fmla="*/ 123 w 123"/>
                <a:gd name="T59" fmla="*/ 39 h 123"/>
                <a:gd name="T60" fmla="*/ 114 w 123"/>
                <a:gd name="T61" fmla="*/ 46 h 123"/>
                <a:gd name="T62" fmla="*/ 104 w 123"/>
                <a:gd name="T63" fmla="*/ 54 h 123"/>
                <a:gd name="T64" fmla="*/ 92 w 123"/>
                <a:gd name="T65" fmla="*/ 64 h 123"/>
                <a:gd name="T66" fmla="*/ 86 w 123"/>
                <a:gd name="T67" fmla="*/ 70 h 123"/>
                <a:gd name="T68" fmla="*/ 69 w 123"/>
                <a:gd name="T69" fmla="*/ 51 h 123"/>
                <a:gd name="T70" fmla="*/ 69 w 123"/>
                <a:gd name="T71" fmla="*/ 41 h 123"/>
                <a:gd name="T72" fmla="*/ 71 w 123"/>
                <a:gd name="T73" fmla="*/ 39 h 123"/>
                <a:gd name="T74" fmla="*/ 82 w 123"/>
                <a:gd name="T75" fmla="*/ 29 h 123"/>
                <a:gd name="T76" fmla="*/ 93 w 123"/>
                <a:gd name="T77" fmla="*/ 30 h 123"/>
                <a:gd name="T78" fmla="*/ 94 w 123"/>
                <a:gd name="T79" fmla="*/ 43 h 123"/>
                <a:gd name="T80" fmla="*/ 80 w 123"/>
                <a:gd name="T81" fmla="*/ 40 h 123"/>
                <a:gd name="T82" fmla="*/ 74 w 123"/>
                <a:gd name="T83" fmla="*/ 45 h 123"/>
                <a:gd name="T84" fmla="*/ 86 w 123"/>
                <a:gd name="T85" fmla="*/ 60 h 123"/>
                <a:gd name="T86" fmla="*/ 91 w 123"/>
                <a:gd name="T87" fmla="*/ 56 h 123"/>
                <a:gd name="T88" fmla="*/ 105 w 123"/>
                <a:gd name="T89" fmla="*/ 44 h 123"/>
                <a:gd name="T90" fmla="*/ 113 w 123"/>
                <a:gd name="T91" fmla="*/ 37 h 123"/>
                <a:gd name="T92" fmla="*/ 86 w 123"/>
                <a:gd name="T93" fmla="*/ 15 h 123"/>
                <a:gd name="T94" fmla="*/ 79 w 123"/>
                <a:gd name="T95" fmla="*/ 21 h 123"/>
                <a:gd name="T96" fmla="*/ 52 w 123"/>
                <a:gd name="T97" fmla="*/ 45 h 123"/>
                <a:gd name="T98" fmla="*/ 81 w 123"/>
                <a:gd name="T99" fmla="*/ 75 h 123"/>
                <a:gd name="T100" fmla="*/ 76 w 123"/>
                <a:gd name="T101" fmla="*/ 80 h 123"/>
                <a:gd name="T102" fmla="*/ 65 w 123"/>
                <a:gd name="T103" fmla="*/ 91 h 123"/>
                <a:gd name="T104" fmla="*/ 59 w 123"/>
                <a:gd name="T105" fmla="*/ 98 h 123"/>
                <a:gd name="T106" fmla="*/ 42 w 123"/>
                <a:gd name="T107" fmla="*/ 117 h 123"/>
                <a:gd name="T108" fmla="*/ 38 w 123"/>
                <a:gd name="T109" fmla="*/ 123 h 123"/>
                <a:gd name="T110" fmla="*/ 5 w 123"/>
                <a:gd name="T111" fmla="*/ 9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3" h="123">
                  <a:moveTo>
                    <a:pt x="0" y="93"/>
                  </a:moveTo>
                  <a:cubicBezTo>
                    <a:pt x="0" y="93"/>
                    <a:pt x="1" y="91"/>
                    <a:pt x="2" y="90"/>
                  </a:cubicBezTo>
                  <a:cubicBezTo>
                    <a:pt x="3" y="88"/>
                    <a:pt x="4" y="87"/>
                    <a:pt x="4" y="87"/>
                  </a:cubicBezTo>
                  <a:cubicBezTo>
                    <a:pt x="4" y="87"/>
                    <a:pt x="6" y="85"/>
                    <a:pt x="8" y="82"/>
                  </a:cubicBezTo>
                  <a:cubicBezTo>
                    <a:pt x="9" y="82"/>
                    <a:pt x="9" y="81"/>
                    <a:pt x="10" y="80"/>
                  </a:cubicBezTo>
                  <a:cubicBezTo>
                    <a:pt x="11" y="79"/>
                    <a:pt x="11" y="78"/>
                    <a:pt x="12" y="77"/>
                  </a:cubicBezTo>
                  <a:cubicBezTo>
                    <a:pt x="14" y="76"/>
                    <a:pt x="15" y="74"/>
                    <a:pt x="17" y="72"/>
                  </a:cubicBezTo>
                  <a:cubicBezTo>
                    <a:pt x="20" y="68"/>
                    <a:pt x="23" y="65"/>
                    <a:pt x="26" y="62"/>
                  </a:cubicBezTo>
                  <a:cubicBezTo>
                    <a:pt x="28" y="59"/>
                    <a:pt x="30" y="58"/>
                    <a:pt x="30" y="58"/>
                  </a:cubicBezTo>
                  <a:cubicBezTo>
                    <a:pt x="30" y="58"/>
                    <a:pt x="31" y="56"/>
                    <a:pt x="32" y="55"/>
                  </a:cubicBezTo>
                  <a:cubicBezTo>
                    <a:pt x="33" y="54"/>
                    <a:pt x="34" y="53"/>
                    <a:pt x="34" y="53"/>
                  </a:cubicBezTo>
                  <a:cubicBezTo>
                    <a:pt x="35" y="52"/>
                    <a:pt x="35" y="52"/>
                    <a:pt x="35" y="52"/>
                  </a:cubicBezTo>
                  <a:cubicBezTo>
                    <a:pt x="40" y="57"/>
                    <a:pt x="40" y="57"/>
                    <a:pt x="40" y="57"/>
                  </a:cubicBezTo>
                  <a:cubicBezTo>
                    <a:pt x="54" y="70"/>
                    <a:pt x="54" y="70"/>
                    <a:pt x="54" y="70"/>
                  </a:cubicBezTo>
                  <a:cubicBezTo>
                    <a:pt x="59" y="75"/>
                    <a:pt x="59" y="75"/>
                    <a:pt x="59" y="75"/>
                  </a:cubicBezTo>
                  <a:cubicBezTo>
                    <a:pt x="59" y="75"/>
                    <a:pt x="59" y="76"/>
                    <a:pt x="58" y="76"/>
                  </a:cubicBezTo>
                  <a:cubicBezTo>
                    <a:pt x="58" y="76"/>
                    <a:pt x="57" y="77"/>
                    <a:pt x="57" y="78"/>
                  </a:cubicBezTo>
                  <a:cubicBezTo>
                    <a:pt x="55" y="79"/>
                    <a:pt x="54" y="80"/>
                    <a:pt x="54" y="80"/>
                  </a:cubicBezTo>
                  <a:cubicBezTo>
                    <a:pt x="54" y="80"/>
                    <a:pt x="53" y="81"/>
                    <a:pt x="52" y="82"/>
                  </a:cubicBezTo>
                  <a:cubicBezTo>
                    <a:pt x="52" y="83"/>
                    <a:pt x="51" y="84"/>
                    <a:pt x="50" y="84"/>
                  </a:cubicBezTo>
                  <a:cubicBezTo>
                    <a:pt x="50" y="85"/>
                    <a:pt x="49" y="86"/>
                    <a:pt x="48" y="87"/>
                  </a:cubicBezTo>
                  <a:cubicBezTo>
                    <a:pt x="47" y="88"/>
                    <a:pt x="45" y="90"/>
                    <a:pt x="44" y="91"/>
                  </a:cubicBezTo>
                  <a:cubicBezTo>
                    <a:pt x="43" y="92"/>
                    <a:pt x="43" y="93"/>
                    <a:pt x="43" y="93"/>
                  </a:cubicBezTo>
                  <a:cubicBezTo>
                    <a:pt x="38" y="98"/>
                    <a:pt x="38" y="98"/>
                    <a:pt x="38" y="98"/>
                  </a:cubicBezTo>
                  <a:cubicBezTo>
                    <a:pt x="32" y="94"/>
                    <a:pt x="32" y="94"/>
                    <a:pt x="32" y="94"/>
                  </a:cubicBezTo>
                  <a:cubicBezTo>
                    <a:pt x="24" y="87"/>
                    <a:pt x="24" y="87"/>
                    <a:pt x="24" y="87"/>
                  </a:cubicBezTo>
                  <a:cubicBezTo>
                    <a:pt x="29" y="81"/>
                    <a:pt x="29" y="81"/>
                    <a:pt x="29" y="81"/>
                  </a:cubicBezTo>
                  <a:cubicBezTo>
                    <a:pt x="37" y="88"/>
                    <a:pt x="37" y="88"/>
                    <a:pt x="37" y="88"/>
                  </a:cubicBezTo>
                  <a:cubicBezTo>
                    <a:pt x="37" y="88"/>
                    <a:pt x="38" y="87"/>
                    <a:pt x="39" y="86"/>
                  </a:cubicBezTo>
                  <a:cubicBezTo>
                    <a:pt x="40" y="85"/>
                    <a:pt x="41" y="83"/>
                    <a:pt x="43" y="82"/>
                  </a:cubicBezTo>
                  <a:cubicBezTo>
                    <a:pt x="44" y="81"/>
                    <a:pt x="44" y="80"/>
                    <a:pt x="45" y="79"/>
                  </a:cubicBezTo>
                  <a:cubicBezTo>
                    <a:pt x="46" y="79"/>
                    <a:pt x="46" y="78"/>
                    <a:pt x="47" y="77"/>
                  </a:cubicBezTo>
                  <a:cubicBezTo>
                    <a:pt x="48" y="76"/>
                    <a:pt x="49" y="75"/>
                    <a:pt x="49" y="75"/>
                  </a:cubicBezTo>
                  <a:cubicBezTo>
                    <a:pt x="35" y="63"/>
                    <a:pt x="35" y="63"/>
                    <a:pt x="35" y="63"/>
                  </a:cubicBezTo>
                  <a:cubicBezTo>
                    <a:pt x="35" y="63"/>
                    <a:pt x="33" y="64"/>
                    <a:pt x="31" y="67"/>
                  </a:cubicBezTo>
                  <a:cubicBezTo>
                    <a:pt x="29" y="70"/>
                    <a:pt x="25" y="73"/>
                    <a:pt x="22" y="77"/>
                  </a:cubicBezTo>
                  <a:cubicBezTo>
                    <a:pt x="21" y="79"/>
                    <a:pt x="19" y="80"/>
                    <a:pt x="18" y="82"/>
                  </a:cubicBezTo>
                  <a:cubicBezTo>
                    <a:pt x="17" y="83"/>
                    <a:pt x="16" y="84"/>
                    <a:pt x="16" y="85"/>
                  </a:cubicBezTo>
                  <a:cubicBezTo>
                    <a:pt x="15" y="85"/>
                    <a:pt x="14" y="86"/>
                    <a:pt x="14" y="87"/>
                  </a:cubicBezTo>
                  <a:cubicBezTo>
                    <a:pt x="11" y="90"/>
                    <a:pt x="10" y="91"/>
                    <a:pt x="10" y="91"/>
                  </a:cubicBezTo>
                  <a:cubicBezTo>
                    <a:pt x="37" y="113"/>
                    <a:pt x="37" y="113"/>
                    <a:pt x="37" y="113"/>
                  </a:cubicBezTo>
                  <a:cubicBezTo>
                    <a:pt x="37" y="113"/>
                    <a:pt x="39" y="110"/>
                    <a:pt x="42" y="107"/>
                  </a:cubicBezTo>
                  <a:cubicBezTo>
                    <a:pt x="45" y="103"/>
                    <a:pt x="49" y="98"/>
                    <a:pt x="53" y="93"/>
                  </a:cubicBezTo>
                  <a:cubicBezTo>
                    <a:pt x="54" y="92"/>
                    <a:pt x="55" y="91"/>
                    <a:pt x="56" y="90"/>
                  </a:cubicBezTo>
                  <a:cubicBezTo>
                    <a:pt x="57" y="89"/>
                    <a:pt x="58" y="88"/>
                    <a:pt x="60" y="86"/>
                  </a:cubicBezTo>
                  <a:cubicBezTo>
                    <a:pt x="62" y="84"/>
                    <a:pt x="63" y="82"/>
                    <a:pt x="65" y="81"/>
                  </a:cubicBezTo>
                  <a:cubicBezTo>
                    <a:pt x="68" y="77"/>
                    <a:pt x="71" y="75"/>
                    <a:pt x="71" y="75"/>
                  </a:cubicBezTo>
                  <a:cubicBezTo>
                    <a:pt x="47" y="51"/>
                    <a:pt x="47" y="51"/>
                    <a:pt x="47" y="51"/>
                  </a:cubicBezTo>
                  <a:cubicBezTo>
                    <a:pt x="41" y="45"/>
                    <a:pt x="41" y="45"/>
                    <a:pt x="41" y="45"/>
                  </a:cubicBezTo>
                  <a:cubicBezTo>
                    <a:pt x="41" y="45"/>
                    <a:pt x="43" y="44"/>
                    <a:pt x="44" y="43"/>
                  </a:cubicBezTo>
                  <a:cubicBezTo>
                    <a:pt x="45" y="41"/>
                    <a:pt x="47" y="40"/>
                    <a:pt x="47" y="40"/>
                  </a:cubicBezTo>
                  <a:cubicBezTo>
                    <a:pt x="47" y="40"/>
                    <a:pt x="56" y="31"/>
                    <a:pt x="67" y="22"/>
                  </a:cubicBezTo>
                  <a:cubicBezTo>
                    <a:pt x="69" y="19"/>
                    <a:pt x="72" y="17"/>
                    <a:pt x="74" y="15"/>
                  </a:cubicBezTo>
                  <a:cubicBezTo>
                    <a:pt x="76" y="14"/>
                    <a:pt x="77" y="13"/>
                    <a:pt x="78" y="12"/>
                  </a:cubicBezTo>
                  <a:cubicBezTo>
                    <a:pt x="79" y="11"/>
                    <a:pt x="80" y="10"/>
                    <a:pt x="81" y="10"/>
                  </a:cubicBezTo>
                  <a:cubicBezTo>
                    <a:pt x="85" y="6"/>
                    <a:pt x="88" y="4"/>
                    <a:pt x="88" y="4"/>
                  </a:cubicBezTo>
                  <a:cubicBezTo>
                    <a:pt x="94" y="0"/>
                    <a:pt x="94" y="0"/>
                    <a:pt x="94" y="0"/>
                  </a:cubicBezTo>
                  <a:cubicBezTo>
                    <a:pt x="98" y="6"/>
                    <a:pt x="98" y="6"/>
                    <a:pt x="98" y="6"/>
                  </a:cubicBezTo>
                  <a:cubicBezTo>
                    <a:pt x="119" y="33"/>
                    <a:pt x="119" y="33"/>
                    <a:pt x="119" y="33"/>
                  </a:cubicBezTo>
                  <a:cubicBezTo>
                    <a:pt x="123" y="39"/>
                    <a:pt x="123" y="39"/>
                    <a:pt x="123" y="39"/>
                  </a:cubicBezTo>
                  <a:cubicBezTo>
                    <a:pt x="118" y="43"/>
                    <a:pt x="118" y="43"/>
                    <a:pt x="118" y="43"/>
                  </a:cubicBezTo>
                  <a:cubicBezTo>
                    <a:pt x="118" y="43"/>
                    <a:pt x="116" y="44"/>
                    <a:pt x="114" y="46"/>
                  </a:cubicBezTo>
                  <a:cubicBezTo>
                    <a:pt x="112" y="47"/>
                    <a:pt x="111" y="48"/>
                    <a:pt x="109" y="50"/>
                  </a:cubicBezTo>
                  <a:cubicBezTo>
                    <a:pt x="108" y="51"/>
                    <a:pt x="106" y="52"/>
                    <a:pt x="104" y="54"/>
                  </a:cubicBezTo>
                  <a:cubicBezTo>
                    <a:pt x="101" y="57"/>
                    <a:pt x="98" y="59"/>
                    <a:pt x="95" y="62"/>
                  </a:cubicBezTo>
                  <a:cubicBezTo>
                    <a:pt x="94" y="63"/>
                    <a:pt x="93" y="64"/>
                    <a:pt x="92" y="64"/>
                  </a:cubicBezTo>
                  <a:cubicBezTo>
                    <a:pt x="92" y="65"/>
                    <a:pt x="91" y="65"/>
                    <a:pt x="91" y="65"/>
                  </a:cubicBezTo>
                  <a:cubicBezTo>
                    <a:pt x="86" y="70"/>
                    <a:pt x="86" y="70"/>
                    <a:pt x="86" y="70"/>
                  </a:cubicBezTo>
                  <a:cubicBezTo>
                    <a:pt x="81" y="65"/>
                    <a:pt x="81" y="65"/>
                    <a:pt x="81" y="65"/>
                  </a:cubicBezTo>
                  <a:cubicBezTo>
                    <a:pt x="69" y="51"/>
                    <a:pt x="69" y="51"/>
                    <a:pt x="69" y="51"/>
                  </a:cubicBezTo>
                  <a:cubicBezTo>
                    <a:pt x="64" y="45"/>
                    <a:pt x="64" y="45"/>
                    <a:pt x="64" y="45"/>
                  </a:cubicBezTo>
                  <a:cubicBezTo>
                    <a:pt x="69" y="41"/>
                    <a:pt x="69" y="41"/>
                    <a:pt x="69" y="41"/>
                  </a:cubicBezTo>
                  <a:cubicBezTo>
                    <a:pt x="69" y="41"/>
                    <a:pt x="69" y="40"/>
                    <a:pt x="69" y="40"/>
                  </a:cubicBezTo>
                  <a:cubicBezTo>
                    <a:pt x="70" y="40"/>
                    <a:pt x="70" y="39"/>
                    <a:pt x="71" y="39"/>
                  </a:cubicBezTo>
                  <a:cubicBezTo>
                    <a:pt x="72" y="38"/>
                    <a:pt x="74" y="36"/>
                    <a:pt x="76" y="35"/>
                  </a:cubicBezTo>
                  <a:cubicBezTo>
                    <a:pt x="79" y="32"/>
                    <a:pt x="82" y="29"/>
                    <a:pt x="82" y="29"/>
                  </a:cubicBezTo>
                  <a:cubicBezTo>
                    <a:pt x="88" y="24"/>
                    <a:pt x="88" y="24"/>
                    <a:pt x="88" y="24"/>
                  </a:cubicBezTo>
                  <a:cubicBezTo>
                    <a:pt x="93" y="30"/>
                    <a:pt x="93" y="30"/>
                    <a:pt x="93" y="30"/>
                  </a:cubicBezTo>
                  <a:cubicBezTo>
                    <a:pt x="99" y="38"/>
                    <a:pt x="99" y="38"/>
                    <a:pt x="99" y="38"/>
                  </a:cubicBezTo>
                  <a:cubicBezTo>
                    <a:pt x="94" y="43"/>
                    <a:pt x="94" y="43"/>
                    <a:pt x="94" y="43"/>
                  </a:cubicBezTo>
                  <a:cubicBezTo>
                    <a:pt x="87" y="34"/>
                    <a:pt x="87" y="34"/>
                    <a:pt x="87" y="34"/>
                  </a:cubicBezTo>
                  <a:cubicBezTo>
                    <a:pt x="87" y="34"/>
                    <a:pt x="84" y="37"/>
                    <a:pt x="80" y="40"/>
                  </a:cubicBezTo>
                  <a:cubicBezTo>
                    <a:pt x="79" y="42"/>
                    <a:pt x="77" y="43"/>
                    <a:pt x="76" y="44"/>
                  </a:cubicBezTo>
                  <a:cubicBezTo>
                    <a:pt x="75" y="45"/>
                    <a:pt x="75" y="45"/>
                    <a:pt x="74" y="45"/>
                  </a:cubicBezTo>
                  <a:cubicBezTo>
                    <a:pt x="74" y="46"/>
                    <a:pt x="74" y="46"/>
                    <a:pt x="74" y="46"/>
                  </a:cubicBezTo>
                  <a:cubicBezTo>
                    <a:pt x="86" y="60"/>
                    <a:pt x="86" y="60"/>
                    <a:pt x="86" y="60"/>
                  </a:cubicBezTo>
                  <a:cubicBezTo>
                    <a:pt x="86" y="60"/>
                    <a:pt x="87" y="59"/>
                    <a:pt x="88" y="59"/>
                  </a:cubicBezTo>
                  <a:cubicBezTo>
                    <a:pt x="88" y="58"/>
                    <a:pt x="89" y="57"/>
                    <a:pt x="91" y="56"/>
                  </a:cubicBezTo>
                  <a:cubicBezTo>
                    <a:pt x="93" y="54"/>
                    <a:pt x="96" y="51"/>
                    <a:pt x="100" y="48"/>
                  </a:cubicBezTo>
                  <a:cubicBezTo>
                    <a:pt x="101" y="47"/>
                    <a:pt x="103" y="45"/>
                    <a:pt x="105" y="44"/>
                  </a:cubicBezTo>
                  <a:cubicBezTo>
                    <a:pt x="106" y="43"/>
                    <a:pt x="108" y="42"/>
                    <a:pt x="109" y="41"/>
                  </a:cubicBezTo>
                  <a:cubicBezTo>
                    <a:pt x="112" y="38"/>
                    <a:pt x="113" y="37"/>
                    <a:pt x="113" y="37"/>
                  </a:cubicBezTo>
                  <a:cubicBezTo>
                    <a:pt x="92" y="10"/>
                    <a:pt x="92" y="10"/>
                    <a:pt x="92" y="10"/>
                  </a:cubicBezTo>
                  <a:cubicBezTo>
                    <a:pt x="92" y="10"/>
                    <a:pt x="90" y="12"/>
                    <a:pt x="86" y="15"/>
                  </a:cubicBezTo>
                  <a:cubicBezTo>
                    <a:pt x="85" y="16"/>
                    <a:pt x="84" y="17"/>
                    <a:pt x="83" y="18"/>
                  </a:cubicBezTo>
                  <a:cubicBezTo>
                    <a:pt x="81" y="19"/>
                    <a:pt x="80" y="20"/>
                    <a:pt x="79" y="21"/>
                  </a:cubicBezTo>
                  <a:cubicBezTo>
                    <a:pt x="77" y="23"/>
                    <a:pt x="74" y="25"/>
                    <a:pt x="72" y="27"/>
                  </a:cubicBezTo>
                  <a:cubicBezTo>
                    <a:pt x="61" y="36"/>
                    <a:pt x="52" y="45"/>
                    <a:pt x="52" y="45"/>
                  </a:cubicBezTo>
                  <a:cubicBezTo>
                    <a:pt x="76" y="70"/>
                    <a:pt x="76" y="70"/>
                    <a:pt x="76" y="70"/>
                  </a:cubicBezTo>
                  <a:cubicBezTo>
                    <a:pt x="81" y="75"/>
                    <a:pt x="81" y="75"/>
                    <a:pt x="81" y="75"/>
                  </a:cubicBezTo>
                  <a:cubicBezTo>
                    <a:pt x="81" y="75"/>
                    <a:pt x="80" y="76"/>
                    <a:pt x="78" y="78"/>
                  </a:cubicBezTo>
                  <a:cubicBezTo>
                    <a:pt x="77" y="79"/>
                    <a:pt x="76" y="80"/>
                    <a:pt x="76" y="80"/>
                  </a:cubicBezTo>
                  <a:cubicBezTo>
                    <a:pt x="76" y="80"/>
                    <a:pt x="74" y="82"/>
                    <a:pt x="70" y="86"/>
                  </a:cubicBezTo>
                  <a:cubicBezTo>
                    <a:pt x="69" y="87"/>
                    <a:pt x="67" y="89"/>
                    <a:pt x="65" y="91"/>
                  </a:cubicBezTo>
                  <a:cubicBezTo>
                    <a:pt x="64" y="93"/>
                    <a:pt x="63" y="94"/>
                    <a:pt x="62" y="95"/>
                  </a:cubicBezTo>
                  <a:cubicBezTo>
                    <a:pt x="61" y="96"/>
                    <a:pt x="60" y="97"/>
                    <a:pt x="59" y="98"/>
                  </a:cubicBezTo>
                  <a:cubicBezTo>
                    <a:pt x="54" y="103"/>
                    <a:pt x="50" y="108"/>
                    <a:pt x="47" y="111"/>
                  </a:cubicBezTo>
                  <a:cubicBezTo>
                    <a:pt x="44" y="115"/>
                    <a:pt x="42" y="117"/>
                    <a:pt x="42" y="117"/>
                  </a:cubicBezTo>
                  <a:cubicBezTo>
                    <a:pt x="42" y="117"/>
                    <a:pt x="41" y="119"/>
                    <a:pt x="40" y="120"/>
                  </a:cubicBezTo>
                  <a:cubicBezTo>
                    <a:pt x="39" y="121"/>
                    <a:pt x="38" y="123"/>
                    <a:pt x="38" y="123"/>
                  </a:cubicBezTo>
                  <a:cubicBezTo>
                    <a:pt x="32" y="118"/>
                    <a:pt x="32" y="118"/>
                    <a:pt x="32" y="118"/>
                  </a:cubicBezTo>
                  <a:cubicBezTo>
                    <a:pt x="5" y="97"/>
                    <a:pt x="5" y="97"/>
                    <a:pt x="5" y="97"/>
                  </a:cubicBezTo>
                  <a:lnTo>
                    <a:pt x="0" y="93"/>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2"/>
            <p:cNvSpPr/>
            <p:nvPr/>
          </p:nvSpPr>
          <p:spPr bwMode="auto">
            <a:xfrm>
              <a:off x="3952875" y="-1377950"/>
              <a:ext cx="323850" cy="255588"/>
            </a:xfrm>
            <a:custGeom>
              <a:avLst/>
              <a:gdLst>
                <a:gd name="T0" fmla="*/ 3 w 133"/>
                <a:gd name="T1" fmla="*/ 63 h 105"/>
                <a:gd name="T2" fmla="*/ 11 w 133"/>
                <a:gd name="T3" fmla="*/ 58 h 105"/>
                <a:gd name="T4" fmla="*/ 16 w 133"/>
                <a:gd name="T5" fmla="*/ 54 h 105"/>
                <a:gd name="T6" fmla="*/ 33 w 133"/>
                <a:gd name="T7" fmla="*/ 43 h 105"/>
                <a:gd name="T8" fmla="*/ 41 w 133"/>
                <a:gd name="T9" fmla="*/ 37 h 105"/>
                <a:gd name="T10" fmla="*/ 45 w 133"/>
                <a:gd name="T11" fmla="*/ 35 h 105"/>
                <a:gd name="T12" fmla="*/ 58 w 133"/>
                <a:gd name="T13" fmla="*/ 58 h 105"/>
                <a:gd name="T14" fmla="*/ 61 w 133"/>
                <a:gd name="T15" fmla="*/ 65 h 105"/>
                <a:gd name="T16" fmla="*/ 56 w 133"/>
                <a:gd name="T17" fmla="*/ 68 h 105"/>
                <a:gd name="T18" fmla="*/ 51 w 133"/>
                <a:gd name="T19" fmla="*/ 71 h 105"/>
                <a:gd name="T20" fmla="*/ 44 w 133"/>
                <a:gd name="T21" fmla="*/ 76 h 105"/>
                <a:gd name="T22" fmla="*/ 35 w 133"/>
                <a:gd name="T23" fmla="*/ 81 h 105"/>
                <a:gd name="T24" fmla="*/ 25 w 133"/>
                <a:gd name="T25" fmla="*/ 66 h 105"/>
                <a:gd name="T26" fmla="*/ 37 w 133"/>
                <a:gd name="T27" fmla="*/ 71 h 105"/>
                <a:gd name="T28" fmla="*/ 45 w 133"/>
                <a:gd name="T29" fmla="*/ 66 h 105"/>
                <a:gd name="T30" fmla="*/ 50 w 133"/>
                <a:gd name="T31" fmla="*/ 63 h 105"/>
                <a:gd name="T32" fmla="*/ 42 w 133"/>
                <a:gd name="T33" fmla="*/ 46 h 105"/>
                <a:gd name="T34" fmla="*/ 26 w 133"/>
                <a:gd name="T35" fmla="*/ 56 h 105"/>
                <a:gd name="T36" fmla="*/ 17 w 133"/>
                <a:gd name="T37" fmla="*/ 62 h 105"/>
                <a:gd name="T38" fmla="*/ 10 w 133"/>
                <a:gd name="T39" fmla="*/ 67 h 105"/>
                <a:gd name="T40" fmla="*/ 37 w 133"/>
                <a:gd name="T41" fmla="*/ 90 h 105"/>
                <a:gd name="T42" fmla="*/ 55 w 133"/>
                <a:gd name="T43" fmla="*/ 78 h 105"/>
                <a:gd name="T44" fmla="*/ 66 w 133"/>
                <a:gd name="T45" fmla="*/ 71 h 105"/>
                <a:gd name="T46" fmla="*/ 56 w 133"/>
                <a:gd name="T47" fmla="*/ 37 h 105"/>
                <a:gd name="T48" fmla="*/ 56 w 133"/>
                <a:gd name="T49" fmla="*/ 29 h 105"/>
                <a:gd name="T50" fmla="*/ 83 w 133"/>
                <a:gd name="T51" fmla="*/ 15 h 105"/>
                <a:gd name="T52" fmla="*/ 100 w 133"/>
                <a:gd name="T53" fmla="*/ 7 h 105"/>
                <a:gd name="T54" fmla="*/ 109 w 133"/>
                <a:gd name="T55" fmla="*/ 3 h 105"/>
                <a:gd name="T56" fmla="*/ 115 w 133"/>
                <a:gd name="T57" fmla="*/ 0 h 105"/>
                <a:gd name="T58" fmla="*/ 131 w 133"/>
                <a:gd name="T59" fmla="*/ 39 h 105"/>
                <a:gd name="T60" fmla="*/ 130 w 133"/>
                <a:gd name="T61" fmla="*/ 47 h 105"/>
                <a:gd name="T62" fmla="*/ 127 w 133"/>
                <a:gd name="T63" fmla="*/ 48 h 105"/>
                <a:gd name="T64" fmla="*/ 117 w 133"/>
                <a:gd name="T65" fmla="*/ 53 h 105"/>
                <a:gd name="T66" fmla="*/ 100 w 133"/>
                <a:gd name="T67" fmla="*/ 61 h 105"/>
                <a:gd name="T68" fmla="*/ 90 w 133"/>
                <a:gd name="T69" fmla="*/ 66 h 105"/>
                <a:gd name="T70" fmla="*/ 77 w 133"/>
                <a:gd name="T71" fmla="*/ 43 h 105"/>
                <a:gd name="T72" fmla="*/ 80 w 133"/>
                <a:gd name="T73" fmla="*/ 33 h 105"/>
                <a:gd name="T74" fmla="*/ 88 w 133"/>
                <a:gd name="T75" fmla="*/ 29 h 105"/>
                <a:gd name="T76" fmla="*/ 96 w 133"/>
                <a:gd name="T77" fmla="*/ 25 h 105"/>
                <a:gd name="T78" fmla="*/ 106 w 133"/>
                <a:gd name="T79" fmla="*/ 29 h 105"/>
                <a:gd name="T80" fmla="*/ 104 w 133"/>
                <a:gd name="T81" fmla="*/ 42 h 105"/>
                <a:gd name="T82" fmla="*/ 97 w 133"/>
                <a:gd name="T83" fmla="*/ 33 h 105"/>
                <a:gd name="T84" fmla="*/ 86 w 133"/>
                <a:gd name="T85" fmla="*/ 38 h 105"/>
                <a:gd name="T86" fmla="*/ 92 w 133"/>
                <a:gd name="T87" fmla="*/ 56 h 105"/>
                <a:gd name="T88" fmla="*/ 108 w 133"/>
                <a:gd name="T89" fmla="*/ 49 h 105"/>
                <a:gd name="T90" fmla="*/ 119 w 133"/>
                <a:gd name="T91" fmla="*/ 44 h 105"/>
                <a:gd name="T92" fmla="*/ 111 w 133"/>
                <a:gd name="T93" fmla="*/ 10 h 105"/>
                <a:gd name="T94" fmla="*/ 95 w 133"/>
                <a:gd name="T95" fmla="*/ 17 h 105"/>
                <a:gd name="T96" fmla="*/ 63 w 133"/>
                <a:gd name="T97" fmla="*/ 34 h 105"/>
                <a:gd name="T98" fmla="*/ 83 w 133"/>
                <a:gd name="T99" fmla="*/ 70 h 105"/>
                <a:gd name="T100" fmla="*/ 77 w 133"/>
                <a:gd name="T101" fmla="*/ 73 h 105"/>
                <a:gd name="T102" fmla="*/ 63 w 133"/>
                <a:gd name="T103" fmla="*/ 81 h 105"/>
                <a:gd name="T104" fmla="*/ 55 w 133"/>
                <a:gd name="T105" fmla="*/ 86 h 105"/>
                <a:gd name="T106" fmla="*/ 35 w 133"/>
                <a:gd name="T107" fmla="*/ 101 h 105"/>
                <a:gd name="T108" fmla="*/ 29 w 133"/>
                <a:gd name="T109" fmla="*/ 105 h 105"/>
                <a:gd name="T110" fmla="*/ 4 w 133"/>
                <a:gd name="T111" fmla="*/ 7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 h="105">
                  <a:moveTo>
                    <a:pt x="0" y="66"/>
                  </a:moveTo>
                  <a:cubicBezTo>
                    <a:pt x="0" y="66"/>
                    <a:pt x="1" y="65"/>
                    <a:pt x="3" y="63"/>
                  </a:cubicBezTo>
                  <a:cubicBezTo>
                    <a:pt x="4" y="62"/>
                    <a:pt x="6" y="61"/>
                    <a:pt x="6" y="61"/>
                  </a:cubicBezTo>
                  <a:cubicBezTo>
                    <a:pt x="6" y="61"/>
                    <a:pt x="8" y="60"/>
                    <a:pt x="11" y="58"/>
                  </a:cubicBezTo>
                  <a:cubicBezTo>
                    <a:pt x="12" y="57"/>
                    <a:pt x="12" y="57"/>
                    <a:pt x="13" y="56"/>
                  </a:cubicBezTo>
                  <a:cubicBezTo>
                    <a:pt x="14" y="55"/>
                    <a:pt x="15" y="55"/>
                    <a:pt x="16" y="54"/>
                  </a:cubicBezTo>
                  <a:cubicBezTo>
                    <a:pt x="18" y="53"/>
                    <a:pt x="20" y="51"/>
                    <a:pt x="22" y="50"/>
                  </a:cubicBezTo>
                  <a:cubicBezTo>
                    <a:pt x="26" y="47"/>
                    <a:pt x="30" y="45"/>
                    <a:pt x="33" y="43"/>
                  </a:cubicBezTo>
                  <a:cubicBezTo>
                    <a:pt x="36" y="41"/>
                    <a:pt x="38" y="39"/>
                    <a:pt x="38" y="39"/>
                  </a:cubicBezTo>
                  <a:cubicBezTo>
                    <a:pt x="38" y="39"/>
                    <a:pt x="40" y="38"/>
                    <a:pt x="41" y="37"/>
                  </a:cubicBezTo>
                  <a:cubicBezTo>
                    <a:pt x="42" y="37"/>
                    <a:pt x="43" y="36"/>
                    <a:pt x="44" y="36"/>
                  </a:cubicBezTo>
                  <a:cubicBezTo>
                    <a:pt x="44" y="36"/>
                    <a:pt x="45" y="35"/>
                    <a:pt x="45" y="35"/>
                  </a:cubicBezTo>
                  <a:cubicBezTo>
                    <a:pt x="48" y="42"/>
                    <a:pt x="48" y="42"/>
                    <a:pt x="48" y="42"/>
                  </a:cubicBezTo>
                  <a:cubicBezTo>
                    <a:pt x="58" y="58"/>
                    <a:pt x="58" y="58"/>
                    <a:pt x="58" y="58"/>
                  </a:cubicBezTo>
                  <a:cubicBezTo>
                    <a:pt x="62" y="64"/>
                    <a:pt x="62" y="64"/>
                    <a:pt x="62" y="64"/>
                  </a:cubicBezTo>
                  <a:cubicBezTo>
                    <a:pt x="62" y="64"/>
                    <a:pt x="61" y="64"/>
                    <a:pt x="61" y="65"/>
                  </a:cubicBezTo>
                  <a:cubicBezTo>
                    <a:pt x="60" y="65"/>
                    <a:pt x="59" y="66"/>
                    <a:pt x="59" y="66"/>
                  </a:cubicBezTo>
                  <a:cubicBezTo>
                    <a:pt x="57" y="67"/>
                    <a:pt x="56" y="68"/>
                    <a:pt x="56" y="68"/>
                  </a:cubicBezTo>
                  <a:cubicBezTo>
                    <a:pt x="56" y="68"/>
                    <a:pt x="55" y="68"/>
                    <a:pt x="53" y="69"/>
                  </a:cubicBezTo>
                  <a:cubicBezTo>
                    <a:pt x="53" y="70"/>
                    <a:pt x="52" y="70"/>
                    <a:pt x="51" y="71"/>
                  </a:cubicBezTo>
                  <a:cubicBezTo>
                    <a:pt x="50" y="71"/>
                    <a:pt x="49" y="72"/>
                    <a:pt x="48" y="72"/>
                  </a:cubicBezTo>
                  <a:cubicBezTo>
                    <a:pt x="47" y="74"/>
                    <a:pt x="45" y="75"/>
                    <a:pt x="44" y="76"/>
                  </a:cubicBezTo>
                  <a:cubicBezTo>
                    <a:pt x="42" y="77"/>
                    <a:pt x="41" y="77"/>
                    <a:pt x="41" y="77"/>
                  </a:cubicBezTo>
                  <a:cubicBezTo>
                    <a:pt x="35" y="81"/>
                    <a:pt x="35" y="81"/>
                    <a:pt x="35" y="81"/>
                  </a:cubicBezTo>
                  <a:cubicBezTo>
                    <a:pt x="31" y="75"/>
                    <a:pt x="31" y="75"/>
                    <a:pt x="31" y="75"/>
                  </a:cubicBezTo>
                  <a:cubicBezTo>
                    <a:pt x="25" y="66"/>
                    <a:pt x="25" y="66"/>
                    <a:pt x="25" y="66"/>
                  </a:cubicBezTo>
                  <a:cubicBezTo>
                    <a:pt x="31" y="62"/>
                    <a:pt x="31" y="62"/>
                    <a:pt x="31" y="62"/>
                  </a:cubicBezTo>
                  <a:cubicBezTo>
                    <a:pt x="37" y="71"/>
                    <a:pt x="37" y="71"/>
                    <a:pt x="37" y="71"/>
                  </a:cubicBezTo>
                  <a:cubicBezTo>
                    <a:pt x="37" y="71"/>
                    <a:pt x="38" y="70"/>
                    <a:pt x="40" y="70"/>
                  </a:cubicBezTo>
                  <a:cubicBezTo>
                    <a:pt x="41" y="69"/>
                    <a:pt x="43" y="67"/>
                    <a:pt x="45" y="66"/>
                  </a:cubicBezTo>
                  <a:cubicBezTo>
                    <a:pt x="45" y="66"/>
                    <a:pt x="46" y="65"/>
                    <a:pt x="47" y="65"/>
                  </a:cubicBezTo>
                  <a:cubicBezTo>
                    <a:pt x="48" y="64"/>
                    <a:pt x="49" y="63"/>
                    <a:pt x="50" y="63"/>
                  </a:cubicBezTo>
                  <a:cubicBezTo>
                    <a:pt x="51" y="62"/>
                    <a:pt x="52" y="62"/>
                    <a:pt x="52" y="62"/>
                  </a:cubicBezTo>
                  <a:cubicBezTo>
                    <a:pt x="42" y="46"/>
                    <a:pt x="42" y="46"/>
                    <a:pt x="42" y="46"/>
                  </a:cubicBezTo>
                  <a:cubicBezTo>
                    <a:pt x="42" y="46"/>
                    <a:pt x="40" y="47"/>
                    <a:pt x="37" y="49"/>
                  </a:cubicBezTo>
                  <a:cubicBezTo>
                    <a:pt x="34" y="51"/>
                    <a:pt x="30" y="53"/>
                    <a:pt x="26" y="56"/>
                  </a:cubicBezTo>
                  <a:cubicBezTo>
                    <a:pt x="24" y="57"/>
                    <a:pt x="22" y="59"/>
                    <a:pt x="20" y="60"/>
                  </a:cubicBezTo>
                  <a:cubicBezTo>
                    <a:pt x="19" y="61"/>
                    <a:pt x="18" y="61"/>
                    <a:pt x="17" y="62"/>
                  </a:cubicBezTo>
                  <a:cubicBezTo>
                    <a:pt x="17" y="63"/>
                    <a:pt x="16" y="63"/>
                    <a:pt x="15" y="64"/>
                  </a:cubicBezTo>
                  <a:cubicBezTo>
                    <a:pt x="12" y="66"/>
                    <a:pt x="10" y="67"/>
                    <a:pt x="10" y="67"/>
                  </a:cubicBezTo>
                  <a:cubicBezTo>
                    <a:pt x="30" y="95"/>
                    <a:pt x="30" y="95"/>
                    <a:pt x="30" y="95"/>
                  </a:cubicBezTo>
                  <a:cubicBezTo>
                    <a:pt x="30" y="95"/>
                    <a:pt x="33" y="93"/>
                    <a:pt x="37" y="90"/>
                  </a:cubicBezTo>
                  <a:cubicBezTo>
                    <a:pt x="41" y="87"/>
                    <a:pt x="46" y="84"/>
                    <a:pt x="51" y="80"/>
                  </a:cubicBezTo>
                  <a:cubicBezTo>
                    <a:pt x="53" y="79"/>
                    <a:pt x="54" y="78"/>
                    <a:pt x="55" y="78"/>
                  </a:cubicBezTo>
                  <a:cubicBezTo>
                    <a:pt x="57" y="77"/>
                    <a:pt x="58" y="76"/>
                    <a:pt x="59" y="75"/>
                  </a:cubicBezTo>
                  <a:cubicBezTo>
                    <a:pt x="62" y="74"/>
                    <a:pt x="64" y="72"/>
                    <a:pt x="66" y="71"/>
                  </a:cubicBezTo>
                  <a:cubicBezTo>
                    <a:pt x="70" y="68"/>
                    <a:pt x="73" y="67"/>
                    <a:pt x="73" y="67"/>
                  </a:cubicBezTo>
                  <a:cubicBezTo>
                    <a:pt x="56" y="37"/>
                    <a:pt x="56" y="37"/>
                    <a:pt x="56" y="37"/>
                  </a:cubicBezTo>
                  <a:cubicBezTo>
                    <a:pt x="52" y="31"/>
                    <a:pt x="52" y="31"/>
                    <a:pt x="52" y="31"/>
                  </a:cubicBezTo>
                  <a:cubicBezTo>
                    <a:pt x="52" y="31"/>
                    <a:pt x="54" y="30"/>
                    <a:pt x="56" y="29"/>
                  </a:cubicBezTo>
                  <a:cubicBezTo>
                    <a:pt x="57" y="28"/>
                    <a:pt x="59" y="27"/>
                    <a:pt x="59" y="27"/>
                  </a:cubicBezTo>
                  <a:cubicBezTo>
                    <a:pt x="59" y="27"/>
                    <a:pt x="71" y="20"/>
                    <a:pt x="83" y="15"/>
                  </a:cubicBezTo>
                  <a:cubicBezTo>
                    <a:pt x="86" y="13"/>
                    <a:pt x="89" y="12"/>
                    <a:pt x="92" y="10"/>
                  </a:cubicBezTo>
                  <a:cubicBezTo>
                    <a:pt x="95" y="9"/>
                    <a:pt x="98" y="8"/>
                    <a:pt x="100" y="7"/>
                  </a:cubicBezTo>
                  <a:cubicBezTo>
                    <a:pt x="105" y="5"/>
                    <a:pt x="108" y="3"/>
                    <a:pt x="108" y="3"/>
                  </a:cubicBezTo>
                  <a:cubicBezTo>
                    <a:pt x="108" y="3"/>
                    <a:pt x="108" y="3"/>
                    <a:pt x="109" y="3"/>
                  </a:cubicBezTo>
                  <a:cubicBezTo>
                    <a:pt x="110" y="3"/>
                    <a:pt x="111" y="2"/>
                    <a:pt x="112" y="2"/>
                  </a:cubicBezTo>
                  <a:cubicBezTo>
                    <a:pt x="113" y="1"/>
                    <a:pt x="115" y="0"/>
                    <a:pt x="115" y="0"/>
                  </a:cubicBezTo>
                  <a:cubicBezTo>
                    <a:pt x="118" y="7"/>
                    <a:pt x="118" y="7"/>
                    <a:pt x="118" y="7"/>
                  </a:cubicBezTo>
                  <a:cubicBezTo>
                    <a:pt x="131" y="39"/>
                    <a:pt x="131" y="39"/>
                    <a:pt x="131" y="39"/>
                  </a:cubicBezTo>
                  <a:cubicBezTo>
                    <a:pt x="133" y="46"/>
                    <a:pt x="133" y="46"/>
                    <a:pt x="133" y="46"/>
                  </a:cubicBezTo>
                  <a:cubicBezTo>
                    <a:pt x="133" y="46"/>
                    <a:pt x="132" y="46"/>
                    <a:pt x="130" y="47"/>
                  </a:cubicBezTo>
                  <a:cubicBezTo>
                    <a:pt x="129" y="47"/>
                    <a:pt x="129" y="48"/>
                    <a:pt x="128" y="48"/>
                  </a:cubicBezTo>
                  <a:cubicBezTo>
                    <a:pt x="127" y="48"/>
                    <a:pt x="127" y="48"/>
                    <a:pt x="127" y="48"/>
                  </a:cubicBezTo>
                  <a:cubicBezTo>
                    <a:pt x="127" y="48"/>
                    <a:pt x="125" y="49"/>
                    <a:pt x="122" y="50"/>
                  </a:cubicBezTo>
                  <a:cubicBezTo>
                    <a:pt x="121" y="51"/>
                    <a:pt x="119" y="52"/>
                    <a:pt x="117" y="53"/>
                  </a:cubicBezTo>
                  <a:cubicBezTo>
                    <a:pt x="115" y="54"/>
                    <a:pt x="113" y="54"/>
                    <a:pt x="111" y="55"/>
                  </a:cubicBezTo>
                  <a:cubicBezTo>
                    <a:pt x="107" y="57"/>
                    <a:pt x="103" y="59"/>
                    <a:pt x="100" y="61"/>
                  </a:cubicBezTo>
                  <a:cubicBezTo>
                    <a:pt x="98" y="62"/>
                    <a:pt x="96" y="63"/>
                    <a:pt x="96" y="63"/>
                  </a:cubicBezTo>
                  <a:cubicBezTo>
                    <a:pt x="90" y="66"/>
                    <a:pt x="90" y="66"/>
                    <a:pt x="90" y="66"/>
                  </a:cubicBezTo>
                  <a:cubicBezTo>
                    <a:pt x="86" y="60"/>
                    <a:pt x="86" y="60"/>
                    <a:pt x="86" y="60"/>
                  </a:cubicBezTo>
                  <a:cubicBezTo>
                    <a:pt x="77" y="43"/>
                    <a:pt x="77" y="43"/>
                    <a:pt x="77" y="43"/>
                  </a:cubicBezTo>
                  <a:cubicBezTo>
                    <a:pt x="74" y="37"/>
                    <a:pt x="74" y="37"/>
                    <a:pt x="74" y="37"/>
                  </a:cubicBezTo>
                  <a:cubicBezTo>
                    <a:pt x="80" y="33"/>
                    <a:pt x="80" y="33"/>
                    <a:pt x="80" y="33"/>
                  </a:cubicBezTo>
                  <a:cubicBezTo>
                    <a:pt x="80" y="33"/>
                    <a:pt x="81" y="33"/>
                    <a:pt x="83" y="32"/>
                  </a:cubicBezTo>
                  <a:cubicBezTo>
                    <a:pt x="84" y="31"/>
                    <a:pt x="86" y="30"/>
                    <a:pt x="88" y="29"/>
                  </a:cubicBezTo>
                  <a:cubicBezTo>
                    <a:pt x="90" y="28"/>
                    <a:pt x="92" y="27"/>
                    <a:pt x="94" y="27"/>
                  </a:cubicBezTo>
                  <a:cubicBezTo>
                    <a:pt x="95" y="26"/>
                    <a:pt x="96" y="25"/>
                    <a:pt x="96" y="25"/>
                  </a:cubicBezTo>
                  <a:cubicBezTo>
                    <a:pt x="103" y="22"/>
                    <a:pt x="103" y="22"/>
                    <a:pt x="103" y="22"/>
                  </a:cubicBezTo>
                  <a:cubicBezTo>
                    <a:pt x="106" y="29"/>
                    <a:pt x="106" y="29"/>
                    <a:pt x="106" y="29"/>
                  </a:cubicBezTo>
                  <a:cubicBezTo>
                    <a:pt x="110" y="39"/>
                    <a:pt x="110" y="39"/>
                    <a:pt x="110" y="39"/>
                  </a:cubicBezTo>
                  <a:cubicBezTo>
                    <a:pt x="104" y="42"/>
                    <a:pt x="104" y="42"/>
                    <a:pt x="104" y="42"/>
                  </a:cubicBezTo>
                  <a:cubicBezTo>
                    <a:pt x="99" y="32"/>
                    <a:pt x="99" y="32"/>
                    <a:pt x="99" y="32"/>
                  </a:cubicBezTo>
                  <a:cubicBezTo>
                    <a:pt x="99" y="32"/>
                    <a:pt x="98" y="32"/>
                    <a:pt x="97" y="33"/>
                  </a:cubicBezTo>
                  <a:cubicBezTo>
                    <a:pt x="95" y="34"/>
                    <a:pt x="94" y="35"/>
                    <a:pt x="92" y="36"/>
                  </a:cubicBezTo>
                  <a:cubicBezTo>
                    <a:pt x="90" y="37"/>
                    <a:pt x="88" y="38"/>
                    <a:pt x="86" y="38"/>
                  </a:cubicBezTo>
                  <a:cubicBezTo>
                    <a:pt x="85" y="39"/>
                    <a:pt x="84" y="40"/>
                    <a:pt x="84" y="40"/>
                  </a:cubicBezTo>
                  <a:cubicBezTo>
                    <a:pt x="92" y="56"/>
                    <a:pt x="92" y="56"/>
                    <a:pt x="92" y="56"/>
                  </a:cubicBezTo>
                  <a:cubicBezTo>
                    <a:pt x="92" y="56"/>
                    <a:pt x="94" y="55"/>
                    <a:pt x="97" y="54"/>
                  </a:cubicBezTo>
                  <a:cubicBezTo>
                    <a:pt x="100" y="53"/>
                    <a:pt x="104" y="51"/>
                    <a:pt x="108" y="49"/>
                  </a:cubicBezTo>
                  <a:cubicBezTo>
                    <a:pt x="110" y="48"/>
                    <a:pt x="112" y="47"/>
                    <a:pt x="114" y="46"/>
                  </a:cubicBezTo>
                  <a:cubicBezTo>
                    <a:pt x="116" y="45"/>
                    <a:pt x="118" y="44"/>
                    <a:pt x="119" y="44"/>
                  </a:cubicBezTo>
                  <a:cubicBezTo>
                    <a:pt x="122" y="42"/>
                    <a:pt x="124" y="42"/>
                    <a:pt x="124" y="42"/>
                  </a:cubicBezTo>
                  <a:cubicBezTo>
                    <a:pt x="111" y="10"/>
                    <a:pt x="111" y="10"/>
                    <a:pt x="111" y="10"/>
                  </a:cubicBezTo>
                  <a:cubicBezTo>
                    <a:pt x="111" y="10"/>
                    <a:pt x="108" y="11"/>
                    <a:pt x="103" y="13"/>
                  </a:cubicBezTo>
                  <a:cubicBezTo>
                    <a:pt x="101" y="14"/>
                    <a:pt x="98" y="16"/>
                    <a:pt x="95" y="17"/>
                  </a:cubicBezTo>
                  <a:cubicBezTo>
                    <a:pt x="93" y="18"/>
                    <a:pt x="89" y="20"/>
                    <a:pt x="86" y="21"/>
                  </a:cubicBezTo>
                  <a:cubicBezTo>
                    <a:pt x="74" y="27"/>
                    <a:pt x="63" y="34"/>
                    <a:pt x="63" y="34"/>
                  </a:cubicBezTo>
                  <a:cubicBezTo>
                    <a:pt x="79" y="63"/>
                    <a:pt x="79" y="63"/>
                    <a:pt x="79" y="63"/>
                  </a:cubicBezTo>
                  <a:cubicBezTo>
                    <a:pt x="83" y="70"/>
                    <a:pt x="83" y="70"/>
                    <a:pt x="83" y="70"/>
                  </a:cubicBezTo>
                  <a:cubicBezTo>
                    <a:pt x="83" y="70"/>
                    <a:pt x="81" y="71"/>
                    <a:pt x="80" y="71"/>
                  </a:cubicBezTo>
                  <a:cubicBezTo>
                    <a:pt x="78" y="72"/>
                    <a:pt x="77" y="73"/>
                    <a:pt x="77" y="73"/>
                  </a:cubicBezTo>
                  <a:cubicBezTo>
                    <a:pt x="77" y="73"/>
                    <a:pt x="74" y="75"/>
                    <a:pt x="70" y="77"/>
                  </a:cubicBezTo>
                  <a:cubicBezTo>
                    <a:pt x="68" y="78"/>
                    <a:pt x="66" y="80"/>
                    <a:pt x="63" y="81"/>
                  </a:cubicBezTo>
                  <a:cubicBezTo>
                    <a:pt x="62" y="82"/>
                    <a:pt x="61" y="83"/>
                    <a:pt x="59" y="84"/>
                  </a:cubicBezTo>
                  <a:cubicBezTo>
                    <a:pt x="58" y="85"/>
                    <a:pt x="57" y="85"/>
                    <a:pt x="55" y="86"/>
                  </a:cubicBezTo>
                  <a:cubicBezTo>
                    <a:pt x="50" y="90"/>
                    <a:pt x="45" y="93"/>
                    <a:pt x="41" y="96"/>
                  </a:cubicBezTo>
                  <a:cubicBezTo>
                    <a:pt x="37" y="99"/>
                    <a:pt x="35" y="101"/>
                    <a:pt x="35" y="101"/>
                  </a:cubicBezTo>
                  <a:cubicBezTo>
                    <a:pt x="35" y="101"/>
                    <a:pt x="33" y="102"/>
                    <a:pt x="32" y="103"/>
                  </a:cubicBezTo>
                  <a:cubicBezTo>
                    <a:pt x="31" y="104"/>
                    <a:pt x="29" y="105"/>
                    <a:pt x="29" y="105"/>
                  </a:cubicBezTo>
                  <a:cubicBezTo>
                    <a:pt x="25" y="99"/>
                    <a:pt x="25" y="99"/>
                    <a:pt x="25" y="99"/>
                  </a:cubicBezTo>
                  <a:cubicBezTo>
                    <a:pt x="4" y="72"/>
                    <a:pt x="4" y="72"/>
                    <a:pt x="4" y="72"/>
                  </a:cubicBezTo>
                  <a:lnTo>
                    <a:pt x="0" y="66"/>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3"/>
            <p:cNvSpPr/>
            <p:nvPr/>
          </p:nvSpPr>
          <p:spPr bwMode="auto">
            <a:xfrm>
              <a:off x="4233863" y="-1455738"/>
              <a:ext cx="325438" cy="188913"/>
            </a:xfrm>
            <a:custGeom>
              <a:avLst/>
              <a:gdLst>
                <a:gd name="T0" fmla="*/ 4 w 134"/>
                <a:gd name="T1" fmla="*/ 31 h 78"/>
                <a:gd name="T2" fmla="*/ 7 w 134"/>
                <a:gd name="T3" fmla="*/ 30 h 78"/>
                <a:gd name="T4" fmla="*/ 25 w 134"/>
                <a:gd name="T5" fmla="*/ 23 h 78"/>
                <a:gd name="T6" fmla="*/ 38 w 134"/>
                <a:gd name="T7" fmla="*/ 19 h 78"/>
                <a:gd name="T8" fmla="*/ 44 w 134"/>
                <a:gd name="T9" fmla="*/ 17 h 78"/>
                <a:gd name="T10" fmla="*/ 53 w 134"/>
                <a:gd name="T11" fmla="*/ 22 h 78"/>
                <a:gd name="T12" fmla="*/ 60 w 134"/>
                <a:gd name="T13" fmla="*/ 47 h 78"/>
                <a:gd name="T14" fmla="*/ 45 w 134"/>
                <a:gd name="T15" fmla="*/ 52 h 78"/>
                <a:gd name="T16" fmla="*/ 38 w 134"/>
                <a:gd name="T17" fmla="*/ 54 h 78"/>
                <a:gd name="T18" fmla="*/ 30 w 134"/>
                <a:gd name="T19" fmla="*/ 57 h 78"/>
                <a:gd name="T20" fmla="*/ 24 w 134"/>
                <a:gd name="T21" fmla="*/ 39 h 78"/>
                <a:gd name="T22" fmla="*/ 35 w 134"/>
                <a:gd name="T23" fmla="*/ 47 h 78"/>
                <a:gd name="T24" fmla="*/ 37 w 134"/>
                <a:gd name="T25" fmla="*/ 46 h 78"/>
                <a:gd name="T26" fmla="*/ 51 w 134"/>
                <a:gd name="T27" fmla="*/ 42 h 78"/>
                <a:gd name="T28" fmla="*/ 44 w 134"/>
                <a:gd name="T29" fmla="*/ 25 h 78"/>
                <a:gd name="T30" fmla="*/ 34 w 134"/>
                <a:gd name="T31" fmla="*/ 28 h 78"/>
                <a:gd name="T32" fmla="*/ 15 w 134"/>
                <a:gd name="T33" fmla="*/ 34 h 78"/>
                <a:gd name="T34" fmla="*/ 22 w 134"/>
                <a:gd name="T35" fmla="*/ 68 h 78"/>
                <a:gd name="T36" fmla="*/ 37 w 134"/>
                <a:gd name="T37" fmla="*/ 63 h 78"/>
                <a:gd name="T38" fmla="*/ 46 w 134"/>
                <a:gd name="T39" fmla="*/ 60 h 78"/>
                <a:gd name="T40" fmla="*/ 71 w 134"/>
                <a:gd name="T41" fmla="*/ 53 h 78"/>
                <a:gd name="T42" fmla="*/ 60 w 134"/>
                <a:gd name="T43" fmla="*/ 13 h 78"/>
                <a:gd name="T44" fmla="*/ 67 w 134"/>
                <a:gd name="T45" fmla="*/ 11 h 78"/>
                <a:gd name="T46" fmla="*/ 94 w 134"/>
                <a:gd name="T47" fmla="*/ 5 h 78"/>
                <a:gd name="T48" fmla="*/ 121 w 134"/>
                <a:gd name="T49" fmla="*/ 1 h 78"/>
                <a:gd name="T50" fmla="*/ 128 w 134"/>
                <a:gd name="T51" fmla="*/ 0 h 78"/>
                <a:gd name="T52" fmla="*/ 133 w 134"/>
                <a:gd name="T53" fmla="*/ 41 h 78"/>
                <a:gd name="T54" fmla="*/ 131 w 134"/>
                <a:gd name="T55" fmla="*/ 49 h 78"/>
                <a:gd name="T56" fmla="*/ 122 w 134"/>
                <a:gd name="T57" fmla="*/ 50 h 78"/>
                <a:gd name="T58" fmla="*/ 99 w 134"/>
                <a:gd name="T59" fmla="*/ 54 h 78"/>
                <a:gd name="T60" fmla="*/ 93 w 134"/>
                <a:gd name="T61" fmla="*/ 55 h 78"/>
                <a:gd name="T62" fmla="*/ 85 w 134"/>
                <a:gd name="T63" fmla="*/ 49 h 78"/>
                <a:gd name="T64" fmla="*/ 79 w 134"/>
                <a:gd name="T65" fmla="*/ 24 h 78"/>
                <a:gd name="T66" fmla="*/ 89 w 134"/>
                <a:gd name="T67" fmla="*/ 22 h 78"/>
                <a:gd name="T68" fmla="*/ 101 w 134"/>
                <a:gd name="T69" fmla="*/ 19 h 78"/>
                <a:gd name="T70" fmla="*/ 111 w 134"/>
                <a:gd name="T71" fmla="*/ 18 h 78"/>
                <a:gd name="T72" fmla="*/ 114 w 134"/>
                <a:gd name="T73" fmla="*/ 36 h 78"/>
                <a:gd name="T74" fmla="*/ 105 w 134"/>
                <a:gd name="T75" fmla="*/ 26 h 78"/>
                <a:gd name="T76" fmla="*/ 97 w 134"/>
                <a:gd name="T77" fmla="*/ 28 h 78"/>
                <a:gd name="T78" fmla="*/ 88 w 134"/>
                <a:gd name="T79" fmla="*/ 29 h 78"/>
                <a:gd name="T80" fmla="*/ 93 w 134"/>
                <a:gd name="T81" fmla="*/ 47 h 78"/>
                <a:gd name="T82" fmla="*/ 109 w 134"/>
                <a:gd name="T83" fmla="*/ 44 h 78"/>
                <a:gd name="T84" fmla="*/ 126 w 134"/>
                <a:gd name="T85" fmla="*/ 42 h 78"/>
                <a:gd name="T86" fmla="*/ 114 w 134"/>
                <a:gd name="T87" fmla="*/ 9 h 78"/>
                <a:gd name="T88" fmla="*/ 77 w 134"/>
                <a:gd name="T89" fmla="*/ 16 h 78"/>
                <a:gd name="T90" fmla="*/ 77 w 134"/>
                <a:gd name="T91" fmla="*/ 51 h 78"/>
                <a:gd name="T92" fmla="*/ 76 w 134"/>
                <a:gd name="T93" fmla="*/ 59 h 78"/>
                <a:gd name="T94" fmla="*/ 65 w 134"/>
                <a:gd name="T95" fmla="*/ 62 h 78"/>
                <a:gd name="T96" fmla="*/ 44 w 134"/>
                <a:gd name="T97" fmla="*/ 68 h 78"/>
                <a:gd name="T98" fmla="*/ 32 w 134"/>
                <a:gd name="T99" fmla="*/ 72 h 78"/>
                <a:gd name="T100" fmla="*/ 24 w 134"/>
                <a:gd name="T101" fmla="*/ 76 h 78"/>
                <a:gd name="T102" fmla="*/ 18 w 134"/>
                <a:gd name="T103" fmla="*/ 78 h 78"/>
                <a:gd name="T104" fmla="*/ 3 w 134"/>
                <a:gd name="T105"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4" h="78">
                  <a:moveTo>
                    <a:pt x="0" y="32"/>
                  </a:moveTo>
                  <a:cubicBezTo>
                    <a:pt x="0" y="32"/>
                    <a:pt x="2" y="32"/>
                    <a:pt x="4" y="31"/>
                  </a:cubicBezTo>
                  <a:cubicBezTo>
                    <a:pt x="4" y="31"/>
                    <a:pt x="5" y="30"/>
                    <a:pt x="6" y="30"/>
                  </a:cubicBezTo>
                  <a:cubicBezTo>
                    <a:pt x="7" y="30"/>
                    <a:pt x="7" y="30"/>
                    <a:pt x="7" y="30"/>
                  </a:cubicBezTo>
                  <a:cubicBezTo>
                    <a:pt x="7" y="30"/>
                    <a:pt x="9" y="29"/>
                    <a:pt x="13" y="27"/>
                  </a:cubicBezTo>
                  <a:cubicBezTo>
                    <a:pt x="16" y="26"/>
                    <a:pt x="21" y="25"/>
                    <a:pt x="25" y="23"/>
                  </a:cubicBezTo>
                  <a:cubicBezTo>
                    <a:pt x="28" y="22"/>
                    <a:pt x="30" y="21"/>
                    <a:pt x="32" y="21"/>
                  </a:cubicBezTo>
                  <a:cubicBezTo>
                    <a:pt x="34" y="20"/>
                    <a:pt x="36" y="19"/>
                    <a:pt x="38" y="19"/>
                  </a:cubicBezTo>
                  <a:cubicBezTo>
                    <a:pt x="40" y="18"/>
                    <a:pt x="41" y="18"/>
                    <a:pt x="42" y="18"/>
                  </a:cubicBezTo>
                  <a:cubicBezTo>
                    <a:pt x="43" y="17"/>
                    <a:pt x="44" y="17"/>
                    <a:pt x="44" y="17"/>
                  </a:cubicBezTo>
                  <a:cubicBezTo>
                    <a:pt x="51" y="15"/>
                    <a:pt x="51" y="15"/>
                    <a:pt x="51" y="15"/>
                  </a:cubicBezTo>
                  <a:cubicBezTo>
                    <a:pt x="53" y="22"/>
                    <a:pt x="53" y="22"/>
                    <a:pt x="53" y="22"/>
                  </a:cubicBezTo>
                  <a:cubicBezTo>
                    <a:pt x="58" y="40"/>
                    <a:pt x="58" y="40"/>
                    <a:pt x="58" y="40"/>
                  </a:cubicBezTo>
                  <a:cubicBezTo>
                    <a:pt x="60" y="47"/>
                    <a:pt x="60" y="47"/>
                    <a:pt x="60" y="47"/>
                  </a:cubicBezTo>
                  <a:cubicBezTo>
                    <a:pt x="54" y="49"/>
                    <a:pt x="54" y="49"/>
                    <a:pt x="54" y="49"/>
                  </a:cubicBezTo>
                  <a:cubicBezTo>
                    <a:pt x="54" y="49"/>
                    <a:pt x="49" y="50"/>
                    <a:pt x="45" y="52"/>
                  </a:cubicBezTo>
                  <a:cubicBezTo>
                    <a:pt x="43" y="52"/>
                    <a:pt x="41" y="53"/>
                    <a:pt x="40" y="53"/>
                  </a:cubicBezTo>
                  <a:cubicBezTo>
                    <a:pt x="39" y="54"/>
                    <a:pt x="38" y="54"/>
                    <a:pt x="38" y="54"/>
                  </a:cubicBezTo>
                  <a:cubicBezTo>
                    <a:pt x="37" y="54"/>
                    <a:pt x="37" y="54"/>
                    <a:pt x="37" y="54"/>
                  </a:cubicBezTo>
                  <a:cubicBezTo>
                    <a:pt x="30" y="57"/>
                    <a:pt x="30" y="57"/>
                    <a:pt x="30" y="57"/>
                  </a:cubicBezTo>
                  <a:cubicBezTo>
                    <a:pt x="28" y="50"/>
                    <a:pt x="28" y="50"/>
                    <a:pt x="28" y="50"/>
                  </a:cubicBezTo>
                  <a:cubicBezTo>
                    <a:pt x="24" y="39"/>
                    <a:pt x="24" y="39"/>
                    <a:pt x="24" y="39"/>
                  </a:cubicBezTo>
                  <a:cubicBezTo>
                    <a:pt x="31" y="37"/>
                    <a:pt x="31" y="37"/>
                    <a:pt x="31" y="37"/>
                  </a:cubicBezTo>
                  <a:cubicBezTo>
                    <a:pt x="35" y="47"/>
                    <a:pt x="35" y="47"/>
                    <a:pt x="35" y="47"/>
                  </a:cubicBezTo>
                  <a:cubicBezTo>
                    <a:pt x="35" y="47"/>
                    <a:pt x="35" y="47"/>
                    <a:pt x="36" y="47"/>
                  </a:cubicBezTo>
                  <a:cubicBezTo>
                    <a:pt x="36" y="47"/>
                    <a:pt x="37" y="47"/>
                    <a:pt x="37" y="46"/>
                  </a:cubicBezTo>
                  <a:cubicBezTo>
                    <a:pt x="39" y="46"/>
                    <a:pt x="41" y="45"/>
                    <a:pt x="43" y="45"/>
                  </a:cubicBezTo>
                  <a:cubicBezTo>
                    <a:pt x="47" y="43"/>
                    <a:pt x="51" y="42"/>
                    <a:pt x="51" y="42"/>
                  </a:cubicBezTo>
                  <a:cubicBezTo>
                    <a:pt x="46" y="24"/>
                    <a:pt x="46" y="24"/>
                    <a:pt x="46" y="24"/>
                  </a:cubicBezTo>
                  <a:cubicBezTo>
                    <a:pt x="46" y="24"/>
                    <a:pt x="45" y="24"/>
                    <a:pt x="44" y="25"/>
                  </a:cubicBezTo>
                  <a:cubicBezTo>
                    <a:pt x="43" y="25"/>
                    <a:pt x="42" y="25"/>
                    <a:pt x="40" y="26"/>
                  </a:cubicBezTo>
                  <a:cubicBezTo>
                    <a:pt x="39" y="26"/>
                    <a:pt x="37" y="27"/>
                    <a:pt x="34" y="28"/>
                  </a:cubicBezTo>
                  <a:cubicBezTo>
                    <a:pt x="32" y="28"/>
                    <a:pt x="30" y="29"/>
                    <a:pt x="28" y="30"/>
                  </a:cubicBezTo>
                  <a:cubicBezTo>
                    <a:pt x="23" y="31"/>
                    <a:pt x="19" y="33"/>
                    <a:pt x="15" y="34"/>
                  </a:cubicBezTo>
                  <a:cubicBezTo>
                    <a:pt x="12" y="36"/>
                    <a:pt x="10" y="36"/>
                    <a:pt x="10" y="36"/>
                  </a:cubicBezTo>
                  <a:cubicBezTo>
                    <a:pt x="22" y="68"/>
                    <a:pt x="22" y="68"/>
                    <a:pt x="22" y="68"/>
                  </a:cubicBezTo>
                  <a:cubicBezTo>
                    <a:pt x="22" y="68"/>
                    <a:pt x="25" y="67"/>
                    <a:pt x="30" y="66"/>
                  </a:cubicBezTo>
                  <a:cubicBezTo>
                    <a:pt x="32" y="65"/>
                    <a:pt x="34" y="64"/>
                    <a:pt x="37" y="63"/>
                  </a:cubicBezTo>
                  <a:cubicBezTo>
                    <a:pt x="39" y="62"/>
                    <a:pt x="40" y="62"/>
                    <a:pt x="42" y="61"/>
                  </a:cubicBezTo>
                  <a:cubicBezTo>
                    <a:pt x="43" y="61"/>
                    <a:pt x="45" y="60"/>
                    <a:pt x="46" y="60"/>
                  </a:cubicBezTo>
                  <a:cubicBezTo>
                    <a:pt x="52" y="58"/>
                    <a:pt x="58" y="56"/>
                    <a:pt x="63" y="55"/>
                  </a:cubicBezTo>
                  <a:cubicBezTo>
                    <a:pt x="68" y="54"/>
                    <a:pt x="71" y="53"/>
                    <a:pt x="71" y="53"/>
                  </a:cubicBezTo>
                  <a:cubicBezTo>
                    <a:pt x="62" y="20"/>
                    <a:pt x="62" y="20"/>
                    <a:pt x="62" y="20"/>
                  </a:cubicBezTo>
                  <a:cubicBezTo>
                    <a:pt x="60" y="13"/>
                    <a:pt x="60" y="13"/>
                    <a:pt x="60" y="13"/>
                  </a:cubicBezTo>
                  <a:cubicBezTo>
                    <a:pt x="60" y="13"/>
                    <a:pt x="62" y="12"/>
                    <a:pt x="64" y="12"/>
                  </a:cubicBezTo>
                  <a:cubicBezTo>
                    <a:pt x="66" y="11"/>
                    <a:pt x="67" y="11"/>
                    <a:pt x="67" y="11"/>
                  </a:cubicBezTo>
                  <a:cubicBezTo>
                    <a:pt x="67" y="11"/>
                    <a:pt x="71" y="10"/>
                    <a:pt x="76" y="9"/>
                  </a:cubicBezTo>
                  <a:cubicBezTo>
                    <a:pt x="81" y="8"/>
                    <a:pt x="87" y="6"/>
                    <a:pt x="94" y="5"/>
                  </a:cubicBezTo>
                  <a:cubicBezTo>
                    <a:pt x="101" y="4"/>
                    <a:pt x="108" y="3"/>
                    <a:pt x="113" y="2"/>
                  </a:cubicBezTo>
                  <a:cubicBezTo>
                    <a:pt x="118" y="1"/>
                    <a:pt x="121" y="1"/>
                    <a:pt x="121" y="1"/>
                  </a:cubicBezTo>
                  <a:cubicBezTo>
                    <a:pt x="121" y="1"/>
                    <a:pt x="123" y="0"/>
                    <a:pt x="125" y="0"/>
                  </a:cubicBezTo>
                  <a:cubicBezTo>
                    <a:pt x="127" y="0"/>
                    <a:pt x="128" y="0"/>
                    <a:pt x="128" y="0"/>
                  </a:cubicBezTo>
                  <a:cubicBezTo>
                    <a:pt x="129" y="7"/>
                    <a:pt x="129" y="7"/>
                    <a:pt x="129" y="7"/>
                  </a:cubicBezTo>
                  <a:cubicBezTo>
                    <a:pt x="133" y="41"/>
                    <a:pt x="133" y="41"/>
                    <a:pt x="133" y="41"/>
                  </a:cubicBezTo>
                  <a:cubicBezTo>
                    <a:pt x="134" y="48"/>
                    <a:pt x="134" y="48"/>
                    <a:pt x="134" y="48"/>
                  </a:cubicBezTo>
                  <a:cubicBezTo>
                    <a:pt x="134" y="48"/>
                    <a:pt x="133" y="48"/>
                    <a:pt x="131" y="49"/>
                  </a:cubicBezTo>
                  <a:cubicBezTo>
                    <a:pt x="129" y="49"/>
                    <a:pt x="127" y="49"/>
                    <a:pt x="127" y="49"/>
                  </a:cubicBezTo>
                  <a:cubicBezTo>
                    <a:pt x="127" y="49"/>
                    <a:pt x="125" y="49"/>
                    <a:pt x="122" y="50"/>
                  </a:cubicBezTo>
                  <a:cubicBezTo>
                    <a:pt x="119" y="50"/>
                    <a:pt x="115" y="51"/>
                    <a:pt x="110" y="52"/>
                  </a:cubicBezTo>
                  <a:cubicBezTo>
                    <a:pt x="106" y="52"/>
                    <a:pt x="102" y="53"/>
                    <a:pt x="99" y="54"/>
                  </a:cubicBezTo>
                  <a:cubicBezTo>
                    <a:pt x="97" y="54"/>
                    <a:pt x="96" y="54"/>
                    <a:pt x="95" y="55"/>
                  </a:cubicBezTo>
                  <a:cubicBezTo>
                    <a:pt x="94" y="55"/>
                    <a:pt x="93" y="55"/>
                    <a:pt x="93" y="55"/>
                  </a:cubicBezTo>
                  <a:cubicBezTo>
                    <a:pt x="87" y="56"/>
                    <a:pt x="87" y="56"/>
                    <a:pt x="87" y="56"/>
                  </a:cubicBezTo>
                  <a:cubicBezTo>
                    <a:pt x="85" y="49"/>
                    <a:pt x="85" y="49"/>
                    <a:pt x="85" y="49"/>
                  </a:cubicBezTo>
                  <a:cubicBezTo>
                    <a:pt x="81" y="31"/>
                    <a:pt x="81" y="31"/>
                    <a:pt x="81" y="31"/>
                  </a:cubicBezTo>
                  <a:cubicBezTo>
                    <a:pt x="79" y="24"/>
                    <a:pt x="79" y="24"/>
                    <a:pt x="79" y="24"/>
                  </a:cubicBezTo>
                  <a:cubicBezTo>
                    <a:pt x="86" y="22"/>
                    <a:pt x="86" y="22"/>
                    <a:pt x="86" y="22"/>
                  </a:cubicBezTo>
                  <a:cubicBezTo>
                    <a:pt x="86" y="22"/>
                    <a:pt x="88" y="22"/>
                    <a:pt x="89" y="22"/>
                  </a:cubicBezTo>
                  <a:cubicBezTo>
                    <a:pt x="91" y="21"/>
                    <a:pt x="93" y="21"/>
                    <a:pt x="95" y="20"/>
                  </a:cubicBezTo>
                  <a:cubicBezTo>
                    <a:pt x="97" y="20"/>
                    <a:pt x="100" y="20"/>
                    <a:pt x="101" y="19"/>
                  </a:cubicBezTo>
                  <a:cubicBezTo>
                    <a:pt x="103" y="19"/>
                    <a:pt x="104" y="19"/>
                    <a:pt x="104" y="19"/>
                  </a:cubicBezTo>
                  <a:cubicBezTo>
                    <a:pt x="111" y="18"/>
                    <a:pt x="111" y="18"/>
                    <a:pt x="111" y="18"/>
                  </a:cubicBezTo>
                  <a:cubicBezTo>
                    <a:pt x="112" y="25"/>
                    <a:pt x="112" y="25"/>
                    <a:pt x="112" y="25"/>
                  </a:cubicBezTo>
                  <a:cubicBezTo>
                    <a:pt x="114" y="36"/>
                    <a:pt x="114" y="36"/>
                    <a:pt x="114" y="36"/>
                  </a:cubicBezTo>
                  <a:cubicBezTo>
                    <a:pt x="107" y="37"/>
                    <a:pt x="107" y="37"/>
                    <a:pt x="107" y="37"/>
                  </a:cubicBezTo>
                  <a:cubicBezTo>
                    <a:pt x="105" y="26"/>
                    <a:pt x="105" y="26"/>
                    <a:pt x="105" y="26"/>
                  </a:cubicBezTo>
                  <a:cubicBezTo>
                    <a:pt x="105" y="26"/>
                    <a:pt x="104" y="26"/>
                    <a:pt x="102" y="26"/>
                  </a:cubicBezTo>
                  <a:cubicBezTo>
                    <a:pt x="101" y="27"/>
                    <a:pt x="99" y="27"/>
                    <a:pt x="97" y="28"/>
                  </a:cubicBezTo>
                  <a:cubicBezTo>
                    <a:pt x="94" y="28"/>
                    <a:pt x="92" y="28"/>
                    <a:pt x="91" y="29"/>
                  </a:cubicBezTo>
                  <a:cubicBezTo>
                    <a:pt x="89" y="29"/>
                    <a:pt x="88" y="29"/>
                    <a:pt x="88" y="29"/>
                  </a:cubicBezTo>
                  <a:cubicBezTo>
                    <a:pt x="92" y="48"/>
                    <a:pt x="92" y="48"/>
                    <a:pt x="92" y="48"/>
                  </a:cubicBezTo>
                  <a:cubicBezTo>
                    <a:pt x="92" y="48"/>
                    <a:pt x="92" y="48"/>
                    <a:pt x="93" y="47"/>
                  </a:cubicBezTo>
                  <a:cubicBezTo>
                    <a:pt x="94" y="47"/>
                    <a:pt x="96" y="47"/>
                    <a:pt x="97" y="47"/>
                  </a:cubicBezTo>
                  <a:cubicBezTo>
                    <a:pt x="100" y="46"/>
                    <a:pt x="105" y="45"/>
                    <a:pt x="109" y="44"/>
                  </a:cubicBezTo>
                  <a:cubicBezTo>
                    <a:pt x="113" y="44"/>
                    <a:pt x="118" y="43"/>
                    <a:pt x="121" y="42"/>
                  </a:cubicBezTo>
                  <a:cubicBezTo>
                    <a:pt x="124" y="42"/>
                    <a:pt x="126" y="42"/>
                    <a:pt x="126" y="42"/>
                  </a:cubicBezTo>
                  <a:cubicBezTo>
                    <a:pt x="122" y="8"/>
                    <a:pt x="122" y="8"/>
                    <a:pt x="122" y="8"/>
                  </a:cubicBezTo>
                  <a:cubicBezTo>
                    <a:pt x="122" y="8"/>
                    <a:pt x="119" y="8"/>
                    <a:pt x="114" y="9"/>
                  </a:cubicBezTo>
                  <a:cubicBezTo>
                    <a:pt x="109" y="10"/>
                    <a:pt x="102" y="11"/>
                    <a:pt x="95" y="12"/>
                  </a:cubicBezTo>
                  <a:cubicBezTo>
                    <a:pt x="89" y="13"/>
                    <a:pt x="82" y="15"/>
                    <a:pt x="77" y="16"/>
                  </a:cubicBezTo>
                  <a:cubicBezTo>
                    <a:pt x="72" y="17"/>
                    <a:pt x="69" y="18"/>
                    <a:pt x="69" y="18"/>
                  </a:cubicBezTo>
                  <a:cubicBezTo>
                    <a:pt x="77" y="51"/>
                    <a:pt x="77" y="51"/>
                    <a:pt x="77" y="51"/>
                  </a:cubicBezTo>
                  <a:cubicBezTo>
                    <a:pt x="79" y="58"/>
                    <a:pt x="79" y="58"/>
                    <a:pt x="79" y="58"/>
                  </a:cubicBezTo>
                  <a:cubicBezTo>
                    <a:pt x="79" y="58"/>
                    <a:pt x="77" y="59"/>
                    <a:pt x="76" y="59"/>
                  </a:cubicBezTo>
                  <a:cubicBezTo>
                    <a:pt x="74" y="59"/>
                    <a:pt x="72" y="60"/>
                    <a:pt x="72" y="60"/>
                  </a:cubicBezTo>
                  <a:cubicBezTo>
                    <a:pt x="72" y="60"/>
                    <a:pt x="69" y="61"/>
                    <a:pt x="65" y="62"/>
                  </a:cubicBezTo>
                  <a:cubicBezTo>
                    <a:pt x="60" y="63"/>
                    <a:pt x="54" y="65"/>
                    <a:pt x="48" y="67"/>
                  </a:cubicBezTo>
                  <a:cubicBezTo>
                    <a:pt x="47" y="67"/>
                    <a:pt x="45" y="68"/>
                    <a:pt x="44" y="68"/>
                  </a:cubicBezTo>
                  <a:cubicBezTo>
                    <a:pt x="42" y="69"/>
                    <a:pt x="41" y="69"/>
                    <a:pt x="40" y="70"/>
                  </a:cubicBezTo>
                  <a:cubicBezTo>
                    <a:pt x="37" y="71"/>
                    <a:pt x="34" y="72"/>
                    <a:pt x="32" y="72"/>
                  </a:cubicBezTo>
                  <a:cubicBezTo>
                    <a:pt x="28" y="74"/>
                    <a:pt x="25" y="75"/>
                    <a:pt x="25" y="75"/>
                  </a:cubicBezTo>
                  <a:cubicBezTo>
                    <a:pt x="25" y="75"/>
                    <a:pt x="24" y="75"/>
                    <a:pt x="24" y="76"/>
                  </a:cubicBezTo>
                  <a:cubicBezTo>
                    <a:pt x="23" y="76"/>
                    <a:pt x="22" y="76"/>
                    <a:pt x="22" y="76"/>
                  </a:cubicBezTo>
                  <a:cubicBezTo>
                    <a:pt x="20" y="77"/>
                    <a:pt x="18" y="78"/>
                    <a:pt x="18" y="78"/>
                  </a:cubicBezTo>
                  <a:cubicBezTo>
                    <a:pt x="16" y="71"/>
                    <a:pt x="16" y="71"/>
                    <a:pt x="16" y="71"/>
                  </a:cubicBezTo>
                  <a:cubicBezTo>
                    <a:pt x="3" y="39"/>
                    <a:pt x="3" y="39"/>
                    <a:pt x="3" y="39"/>
                  </a:cubicBezTo>
                  <a:lnTo>
                    <a:pt x="0" y="32"/>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4"/>
            <p:cNvSpPr/>
            <p:nvPr/>
          </p:nvSpPr>
          <p:spPr bwMode="auto">
            <a:xfrm>
              <a:off x="4545013" y="-1465263"/>
              <a:ext cx="323850" cy="130175"/>
            </a:xfrm>
            <a:custGeom>
              <a:avLst/>
              <a:gdLst>
                <a:gd name="T0" fmla="*/ 8 w 133"/>
                <a:gd name="T1" fmla="*/ 3 h 54"/>
                <a:gd name="T2" fmla="*/ 14 w 133"/>
                <a:gd name="T3" fmla="*/ 2 h 54"/>
                <a:gd name="T4" fmla="*/ 35 w 133"/>
                <a:gd name="T5" fmla="*/ 1 h 54"/>
                <a:gd name="T6" fmla="*/ 47 w 133"/>
                <a:gd name="T7" fmla="*/ 0 h 54"/>
                <a:gd name="T8" fmla="*/ 51 w 133"/>
                <a:gd name="T9" fmla="*/ 0 h 54"/>
                <a:gd name="T10" fmla="*/ 54 w 133"/>
                <a:gd name="T11" fmla="*/ 8 h 54"/>
                <a:gd name="T12" fmla="*/ 55 w 133"/>
                <a:gd name="T13" fmla="*/ 34 h 54"/>
                <a:gd name="T14" fmla="*/ 49 w 133"/>
                <a:gd name="T15" fmla="*/ 34 h 54"/>
                <a:gd name="T16" fmla="*/ 39 w 133"/>
                <a:gd name="T17" fmla="*/ 34 h 54"/>
                <a:gd name="T18" fmla="*/ 31 w 133"/>
                <a:gd name="T19" fmla="*/ 34 h 54"/>
                <a:gd name="T20" fmla="*/ 24 w 133"/>
                <a:gd name="T21" fmla="*/ 35 h 54"/>
                <a:gd name="T22" fmla="*/ 22 w 133"/>
                <a:gd name="T23" fmla="*/ 17 h 54"/>
                <a:gd name="T24" fmla="*/ 29 w 133"/>
                <a:gd name="T25" fmla="*/ 16 h 54"/>
                <a:gd name="T26" fmla="*/ 33 w 133"/>
                <a:gd name="T27" fmla="*/ 27 h 54"/>
                <a:gd name="T28" fmla="*/ 48 w 133"/>
                <a:gd name="T29" fmla="*/ 26 h 54"/>
                <a:gd name="T30" fmla="*/ 41 w 133"/>
                <a:gd name="T31" fmla="*/ 8 h 54"/>
                <a:gd name="T32" fmla="*/ 28 w 133"/>
                <a:gd name="T33" fmla="*/ 8 h 54"/>
                <a:gd name="T34" fmla="*/ 10 w 133"/>
                <a:gd name="T35" fmla="*/ 10 h 54"/>
                <a:gd name="T36" fmla="*/ 12 w 133"/>
                <a:gd name="T37" fmla="*/ 44 h 54"/>
                <a:gd name="T38" fmla="*/ 20 w 133"/>
                <a:gd name="T39" fmla="*/ 43 h 54"/>
                <a:gd name="T40" fmla="*/ 47 w 133"/>
                <a:gd name="T41" fmla="*/ 42 h 54"/>
                <a:gd name="T42" fmla="*/ 61 w 133"/>
                <a:gd name="T43" fmla="*/ 42 h 54"/>
                <a:gd name="T44" fmla="*/ 64 w 133"/>
                <a:gd name="T45" fmla="*/ 7 h 54"/>
                <a:gd name="T46" fmla="*/ 71 w 133"/>
                <a:gd name="T47" fmla="*/ 0 h 54"/>
                <a:gd name="T48" fmla="*/ 98 w 133"/>
                <a:gd name="T49" fmla="*/ 2 h 54"/>
                <a:gd name="T50" fmla="*/ 103 w 133"/>
                <a:gd name="T51" fmla="*/ 2 h 54"/>
                <a:gd name="T52" fmla="*/ 117 w 133"/>
                <a:gd name="T53" fmla="*/ 3 h 54"/>
                <a:gd name="T54" fmla="*/ 123 w 133"/>
                <a:gd name="T55" fmla="*/ 4 h 54"/>
                <a:gd name="T56" fmla="*/ 133 w 133"/>
                <a:gd name="T57" fmla="*/ 5 h 54"/>
                <a:gd name="T58" fmla="*/ 127 w 133"/>
                <a:gd name="T59" fmla="*/ 47 h 54"/>
                <a:gd name="T60" fmla="*/ 119 w 133"/>
                <a:gd name="T61" fmla="*/ 53 h 54"/>
                <a:gd name="T62" fmla="*/ 114 w 133"/>
                <a:gd name="T63" fmla="*/ 52 h 54"/>
                <a:gd name="T64" fmla="*/ 96 w 133"/>
                <a:gd name="T65" fmla="*/ 50 h 54"/>
                <a:gd name="T66" fmla="*/ 85 w 133"/>
                <a:gd name="T67" fmla="*/ 50 h 54"/>
                <a:gd name="T68" fmla="*/ 79 w 133"/>
                <a:gd name="T69" fmla="*/ 49 h 54"/>
                <a:gd name="T70" fmla="*/ 78 w 133"/>
                <a:gd name="T71" fmla="*/ 42 h 54"/>
                <a:gd name="T72" fmla="*/ 79 w 133"/>
                <a:gd name="T73" fmla="*/ 16 h 54"/>
                <a:gd name="T74" fmla="*/ 83 w 133"/>
                <a:gd name="T75" fmla="*/ 16 h 54"/>
                <a:gd name="T76" fmla="*/ 95 w 133"/>
                <a:gd name="T77" fmla="*/ 17 h 54"/>
                <a:gd name="T78" fmla="*/ 104 w 133"/>
                <a:gd name="T79" fmla="*/ 18 h 54"/>
                <a:gd name="T80" fmla="*/ 111 w 133"/>
                <a:gd name="T81" fmla="*/ 26 h 54"/>
                <a:gd name="T82" fmla="*/ 103 w 133"/>
                <a:gd name="T83" fmla="*/ 36 h 54"/>
                <a:gd name="T84" fmla="*/ 101 w 133"/>
                <a:gd name="T85" fmla="*/ 25 h 54"/>
                <a:gd name="T86" fmla="*/ 86 w 133"/>
                <a:gd name="T87" fmla="*/ 24 h 54"/>
                <a:gd name="T88" fmla="*/ 91 w 133"/>
                <a:gd name="T89" fmla="*/ 43 h 54"/>
                <a:gd name="T90" fmla="*/ 103 w 133"/>
                <a:gd name="T91" fmla="*/ 44 h 54"/>
                <a:gd name="T92" fmla="*/ 119 w 133"/>
                <a:gd name="T93" fmla="*/ 45 h 54"/>
                <a:gd name="T94" fmla="*/ 124 w 133"/>
                <a:gd name="T95" fmla="*/ 12 h 54"/>
                <a:gd name="T96" fmla="*/ 120 w 133"/>
                <a:gd name="T97" fmla="*/ 11 h 54"/>
                <a:gd name="T98" fmla="*/ 108 w 133"/>
                <a:gd name="T99" fmla="*/ 10 h 54"/>
                <a:gd name="T100" fmla="*/ 100 w 133"/>
                <a:gd name="T101" fmla="*/ 9 h 54"/>
                <a:gd name="T102" fmla="*/ 79 w 133"/>
                <a:gd name="T103" fmla="*/ 8 h 54"/>
                <a:gd name="T104" fmla="*/ 70 w 133"/>
                <a:gd name="T105" fmla="*/ 42 h 54"/>
                <a:gd name="T106" fmla="*/ 63 w 133"/>
                <a:gd name="T107" fmla="*/ 49 h 54"/>
                <a:gd name="T108" fmla="*/ 55 w 133"/>
                <a:gd name="T109" fmla="*/ 49 h 54"/>
                <a:gd name="T110" fmla="*/ 38 w 133"/>
                <a:gd name="T111" fmla="*/ 49 h 54"/>
                <a:gd name="T112" fmla="*/ 15 w 133"/>
                <a:gd name="T113" fmla="*/ 51 h 54"/>
                <a:gd name="T114" fmla="*/ 6 w 133"/>
                <a:gd name="T115" fmla="*/ 52 h 54"/>
                <a:gd name="T116" fmla="*/ 1 w 133"/>
                <a:gd name="T117"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3" h="54">
                  <a:moveTo>
                    <a:pt x="0" y="4"/>
                  </a:moveTo>
                  <a:cubicBezTo>
                    <a:pt x="8" y="3"/>
                    <a:pt x="8" y="3"/>
                    <a:pt x="8" y="3"/>
                  </a:cubicBezTo>
                  <a:cubicBezTo>
                    <a:pt x="8" y="3"/>
                    <a:pt x="9" y="3"/>
                    <a:pt x="10" y="3"/>
                  </a:cubicBezTo>
                  <a:cubicBezTo>
                    <a:pt x="11" y="3"/>
                    <a:pt x="12" y="2"/>
                    <a:pt x="14" y="2"/>
                  </a:cubicBezTo>
                  <a:cubicBezTo>
                    <a:pt x="18" y="2"/>
                    <a:pt x="23" y="1"/>
                    <a:pt x="27" y="1"/>
                  </a:cubicBezTo>
                  <a:cubicBezTo>
                    <a:pt x="30" y="1"/>
                    <a:pt x="32" y="1"/>
                    <a:pt x="35" y="1"/>
                  </a:cubicBezTo>
                  <a:cubicBezTo>
                    <a:pt x="37" y="1"/>
                    <a:pt x="39" y="1"/>
                    <a:pt x="41" y="1"/>
                  </a:cubicBezTo>
                  <a:cubicBezTo>
                    <a:pt x="44" y="0"/>
                    <a:pt x="47" y="0"/>
                    <a:pt x="47" y="0"/>
                  </a:cubicBezTo>
                  <a:cubicBezTo>
                    <a:pt x="47" y="0"/>
                    <a:pt x="47" y="0"/>
                    <a:pt x="48" y="0"/>
                  </a:cubicBezTo>
                  <a:cubicBezTo>
                    <a:pt x="49" y="0"/>
                    <a:pt x="50" y="0"/>
                    <a:pt x="51" y="0"/>
                  </a:cubicBezTo>
                  <a:cubicBezTo>
                    <a:pt x="53" y="0"/>
                    <a:pt x="54" y="0"/>
                    <a:pt x="54" y="0"/>
                  </a:cubicBezTo>
                  <a:cubicBezTo>
                    <a:pt x="54" y="8"/>
                    <a:pt x="54" y="8"/>
                    <a:pt x="54" y="8"/>
                  </a:cubicBezTo>
                  <a:cubicBezTo>
                    <a:pt x="55" y="26"/>
                    <a:pt x="55" y="26"/>
                    <a:pt x="55" y="26"/>
                  </a:cubicBezTo>
                  <a:cubicBezTo>
                    <a:pt x="55" y="34"/>
                    <a:pt x="55" y="34"/>
                    <a:pt x="55" y="34"/>
                  </a:cubicBezTo>
                  <a:cubicBezTo>
                    <a:pt x="55" y="34"/>
                    <a:pt x="53" y="34"/>
                    <a:pt x="51" y="34"/>
                  </a:cubicBezTo>
                  <a:cubicBezTo>
                    <a:pt x="50" y="34"/>
                    <a:pt x="49" y="34"/>
                    <a:pt x="49" y="34"/>
                  </a:cubicBezTo>
                  <a:cubicBezTo>
                    <a:pt x="48" y="34"/>
                    <a:pt x="48" y="34"/>
                    <a:pt x="48" y="34"/>
                  </a:cubicBezTo>
                  <a:cubicBezTo>
                    <a:pt x="48" y="34"/>
                    <a:pt x="43" y="34"/>
                    <a:pt x="39" y="34"/>
                  </a:cubicBezTo>
                  <a:cubicBezTo>
                    <a:pt x="37" y="34"/>
                    <a:pt x="35" y="34"/>
                    <a:pt x="33" y="34"/>
                  </a:cubicBezTo>
                  <a:cubicBezTo>
                    <a:pt x="32" y="34"/>
                    <a:pt x="31" y="34"/>
                    <a:pt x="31" y="34"/>
                  </a:cubicBezTo>
                  <a:cubicBezTo>
                    <a:pt x="31" y="34"/>
                    <a:pt x="29" y="35"/>
                    <a:pt x="27" y="35"/>
                  </a:cubicBezTo>
                  <a:cubicBezTo>
                    <a:pt x="25" y="35"/>
                    <a:pt x="24" y="35"/>
                    <a:pt x="24" y="35"/>
                  </a:cubicBezTo>
                  <a:cubicBezTo>
                    <a:pt x="23" y="28"/>
                    <a:pt x="23" y="28"/>
                    <a:pt x="23" y="28"/>
                  </a:cubicBezTo>
                  <a:cubicBezTo>
                    <a:pt x="22" y="17"/>
                    <a:pt x="22" y="17"/>
                    <a:pt x="22" y="17"/>
                  </a:cubicBezTo>
                  <a:cubicBezTo>
                    <a:pt x="22" y="17"/>
                    <a:pt x="24" y="17"/>
                    <a:pt x="26" y="17"/>
                  </a:cubicBezTo>
                  <a:cubicBezTo>
                    <a:pt x="28" y="16"/>
                    <a:pt x="29" y="16"/>
                    <a:pt x="29" y="16"/>
                  </a:cubicBezTo>
                  <a:cubicBezTo>
                    <a:pt x="30" y="27"/>
                    <a:pt x="30" y="27"/>
                    <a:pt x="30" y="27"/>
                  </a:cubicBezTo>
                  <a:cubicBezTo>
                    <a:pt x="30" y="27"/>
                    <a:pt x="31" y="27"/>
                    <a:pt x="33" y="27"/>
                  </a:cubicBezTo>
                  <a:cubicBezTo>
                    <a:pt x="34" y="27"/>
                    <a:pt x="37" y="27"/>
                    <a:pt x="39" y="27"/>
                  </a:cubicBezTo>
                  <a:cubicBezTo>
                    <a:pt x="43" y="27"/>
                    <a:pt x="48" y="26"/>
                    <a:pt x="48" y="26"/>
                  </a:cubicBezTo>
                  <a:cubicBezTo>
                    <a:pt x="47" y="8"/>
                    <a:pt x="47" y="8"/>
                    <a:pt x="47" y="8"/>
                  </a:cubicBezTo>
                  <a:cubicBezTo>
                    <a:pt x="47" y="8"/>
                    <a:pt x="45" y="8"/>
                    <a:pt x="41" y="8"/>
                  </a:cubicBezTo>
                  <a:cubicBezTo>
                    <a:pt x="39" y="8"/>
                    <a:pt x="37" y="8"/>
                    <a:pt x="35" y="8"/>
                  </a:cubicBezTo>
                  <a:cubicBezTo>
                    <a:pt x="33" y="8"/>
                    <a:pt x="30" y="8"/>
                    <a:pt x="28" y="8"/>
                  </a:cubicBezTo>
                  <a:cubicBezTo>
                    <a:pt x="23" y="9"/>
                    <a:pt x="18" y="9"/>
                    <a:pt x="15" y="9"/>
                  </a:cubicBezTo>
                  <a:cubicBezTo>
                    <a:pt x="13" y="10"/>
                    <a:pt x="11" y="10"/>
                    <a:pt x="10" y="10"/>
                  </a:cubicBezTo>
                  <a:cubicBezTo>
                    <a:pt x="9" y="10"/>
                    <a:pt x="9" y="10"/>
                    <a:pt x="9" y="10"/>
                  </a:cubicBezTo>
                  <a:cubicBezTo>
                    <a:pt x="12" y="44"/>
                    <a:pt x="12" y="44"/>
                    <a:pt x="12" y="44"/>
                  </a:cubicBezTo>
                  <a:cubicBezTo>
                    <a:pt x="12" y="44"/>
                    <a:pt x="13" y="44"/>
                    <a:pt x="14" y="44"/>
                  </a:cubicBezTo>
                  <a:cubicBezTo>
                    <a:pt x="16" y="44"/>
                    <a:pt x="18" y="44"/>
                    <a:pt x="20" y="43"/>
                  </a:cubicBezTo>
                  <a:cubicBezTo>
                    <a:pt x="25" y="43"/>
                    <a:pt x="31" y="43"/>
                    <a:pt x="38" y="42"/>
                  </a:cubicBezTo>
                  <a:cubicBezTo>
                    <a:pt x="41" y="42"/>
                    <a:pt x="44" y="42"/>
                    <a:pt x="47" y="42"/>
                  </a:cubicBezTo>
                  <a:cubicBezTo>
                    <a:pt x="50" y="42"/>
                    <a:pt x="53" y="42"/>
                    <a:pt x="55" y="42"/>
                  </a:cubicBezTo>
                  <a:cubicBezTo>
                    <a:pt x="58" y="42"/>
                    <a:pt x="60" y="42"/>
                    <a:pt x="61" y="42"/>
                  </a:cubicBezTo>
                  <a:cubicBezTo>
                    <a:pt x="62" y="42"/>
                    <a:pt x="63" y="42"/>
                    <a:pt x="63" y="42"/>
                  </a:cubicBezTo>
                  <a:cubicBezTo>
                    <a:pt x="64" y="7"/>
                    <a:pt x="64" y="7"/>
                    <a:pt x="64" y="7"/>
                  </a:cubicBezTo>
                  <a:cubicBezTo>
                    <a:pt x="64" y="0"/>
                    <a:pt x="64" y="0"/>
                    <a:pt x="64" y="0"/>
                  </a:cubicBezTo>
                  <a:cubicBezTo>
                    <a:pt x="71" y="0"/>
                    <a:pt x="71" y="0"/>
                    <a:pt x="71" y="0"/>
                  </a:cubicBezTo>
                  <a:cubicBezTo>
                    <a:pt x="71" y="0"/>
                    <a:pt x="75" y="0"/>
                    <a:pt x="80" y="1"/>
                  </a:cubicBezTo>
                  <a:cubicBezTo>
                    <a:pt x="85" y="1"/>
                    <a:pt x="92" y="1"/>
                    <a:pt x="98" y="2"/>
                  </a:cubicBezTo>
                  <a:cubicBezTo>
                    <a:pt x="99" y="2"/>
                    <a:pt x="100" y="2"/>
                    <a:pt x="101" y="2"/>
                  </a:cubicBezTo>
                  <a:cubicBezTo>
                    <a:pt x="102" y="2"/>
                    <a:pt x="103" y="2"/>
                    <a:pt x="103" y="2"/>
                  </a:cubicBezTo>
                  <a:cubicBezTo>
                    <a:pt x="105" y="2"/>
                    <a:pt x="107" y="2"/>
                    <a:pt x="108" y="3"/>
                  </a:cubicBezTo>
                  <a:cubicBezTo>
                    <a:pt x="111" y="3"/>
                    <a:pt x="114" y="3"/>
                    <a:pt x="117" y="3"/>
                  </a:cubicBezTo>
                  <a:cubicBezTo>
                    <a:pt x="118" y="4"/>
                    <a:pt x="119" y="4"/>
                    <a:pt x="120" y="4"/>
                  </a:cubicBezTo>
                  <a:cubicBezTo>
                    <a:pt x="121" y="4"/>
                    <a:pt x="122" y="4"/>
                    <a:pt x="123" y="4"/>
                  </a:cubicBezTo>
                  <a:cubicBezTo>
                    <a:pt x="125" y="4"/>
                    <a:pt x="125" y="4"/>
                    <a:pt x="125" y="4"/>
                  </a:cubicBezTo>
                  <a:cubicBezTo>
                    <a:pt x="133" y="5"/>
                    <a:pt x="133" y="5"/>
                    <a:pt x="133" y="5"/>
                  </a:cubicBezTo>
                  <a:cubicBezTo>
                    <a:pt x="132" y="13"/>
                    <a:pt x="132" y="13"/>
                    <a:pt x="132" y="13"/>
                  </a:cubicBezTo>
                  <a:cubicBezTo>
                    <a:pt x="127" y="47"/>
                    <a:pt x="127" y="47"/>
                    <a:pt x="127" y="47"/>
                  </a:cubicBezTo>
                  <a:cubicBezTo>
                    <a:pt x="126" y="54"/>
                    <a:pt x="126" y="54"/>
                    <a:pt x="126" y="54"/>
                  </a:cubicBezTo>
                  <a:cubicBezTo>
                    <a:pt x="119" y="53"/>
                    <a:pt x="119" y="53"/>
                    <a:pt x="119" y="53"/>
                  </a:cubicBezTo>
                  <a:cubicBezTo>
                    <a:pt x="119" y="53"/>
                    <a:pt x="119" y="53"/>
                    <a:pt x="118" y="53"/>
                  </a:cubicBezTo>
                  <a:cubicBezTo>
                    <a:pt x="117" y="53"/>
                    <a:pt x="115" y="52"/>
                    <a:pt x="114" y="52"/>
                  </a:cubicBezTo>
                  <a:cubicBezTo>
                    <a:pt x="111" y="52"/>
                    <a:pt x="106" y="51"/>
                    <a:pt x="102" y="51"/>
                  </a:cubicBezTo>
                  <a:cubicBezTo>
                    <a:pt x="100" y="51"/>
                    <a:pt x="98" y="50"/>
                    <a:pt x="96" y="50"/>
                  </a:cubicBezTo>
                  <a:cubicBezTo>
                    <a:pt x="94" y="50"/>
                    <a:pt x="92" y="50"/>
                    <a:pt x="90" y="50"/>
                  </a:cubicBezTo>
                  <a:cubicBezTo>
                    <a:pt x="87" y="50"/>
                    <a:pt x="85" y="50"/>
                    <a:pt x="85" y="50"/>
                  </a:cubicBezTo>
                  <a:cubicBezTo>
                    <a:pt x="85" y="50"/>
                    <a:pt x="83" y="50"/>
                    <a:pt x="81" y="50"/>
                  </a:cubicBezTo>
                  <a:cubicBezTo>
                    <a:pt x="80" y="49"/>
                    <a:pt x="80" y="49"/>
                    <a:pt x="79" y="49"/>
                  </a:cubicBezTo>
                  <a:cubicBezTo>
                    <a:pt x="78" y="49"/>
                    <a:pt x="78" y="49"/>
                    <a:pt x="78" y="49"/>
                  </a:cubicBezTo>
                  <a:cubicBezTo>
                    <a:pt x="78" y="42"/>
                    <a:pt x="78" y="42"/>
                    <a:pt x="78" y="42"/>
                  </a:cubicBezTo>
                  <a:cubicBezTo>
                    <a:pt x="79" y="23"/>
                    <a:pt x="79" y="23"/>
                    <a:pt x="79" y="23"/>
                  </a:cubicBezTo>
                  <a:cubicBezTo>
                    <a:pt x="79" y="16"/>
                    <a:pt x="79" y="16"/>
                    <a:pt x="79" y="16"/>
                  </a:cubicBezTo>
                  <a:cubicBezTo>
                    <a:pt x="79" y="16"/>
                    <a:pt x="80" y="16"/>
                    <a:pt x="80" y="16"/>
                  </a:cubicBezTo>
                  <a:cubicBezTo>
                    <a:pt x="81" y="16"/>
                    <a:pt x="82" y="16"/>
                    <a:pt x="83" y="16"/>
                  </a:cubicBezTo>
                  <a:cubicBezTo>
                    <a:pt x="85" y="16"/>
                    <a:pt x="86" y="16"/>
                    <a:pt x="86" y="16"/>
                  </a:cubicBezTo>
                  <a:cubicBezTo>
                    <a:pt x="86" y="16"/>
                    <a:pt x="91" y="17"/>
                    <a:pt x="95" y="17"/>
                  </a:cubicBezTo>
                  <a:cubicBezTo>
                    <a:pt x="98" y="17"/>
                    <a:pt x="100" y="17"/>
                    <a:pt x="101" y="17"/>
                  </a:cubicBezTo>
                  <a:cubicBezTo>
                    <a:pt x="103" y="18"/>
                    <a:pt x="104" y="18"/>
                    <a:pt x="104" y="18"/>
                  </a:cubicBezTo>
                  <a:cubicBezTo>
                    <a:pt x="112" y="18"/>
                    <a:pt x="112" y="18"/>
                    <a:pt x="112" y="18"/>
                  </a:cubicBezTo>
                  <a:cubicBezTo>
                    <a:pt x="111" y="26"/>
                    <a:pt x="111" y="26"/>
                    <a:pt x="111" y="26"/>
                  </a:cubicBezTo>
                  <a:cubicBezTo>
                    <a:pt x="110" y="36"/>
                    <a:pt x="110" y="36"/>
                    <a:pt x="110" y="36"/>
                  </a:cubicBezTo>
                  <a:cubicBezTo>
                    <a:pt x="103" y="36"/>
                    <a:pt x="103" y="36"/>
                    <a:pt x="103" y="36"/>
                  </a:cubicBezTo>
                  <a:cubicBezTo>
                    <a:pt x="104" y="25"/>
                    <a:pt x="104" y="25"/>
                    <a:pt x="104" y="25"/>
                  </a:cubicBezTo>
                  <a:cubicBezTo>
                    <a:pt x="104" y="25"/>
                    <a:pt x="102" y="25"/>
                    <a:pt x="101" y="25"/>
                  </a:cubicBezTo>
                  <a:cubicBezTo>
                    <a:pt x="99" y="24"/>
                    <a:pt x="97" y="24"/>
                    <a:pt x="95" y="24"/>
                  </a:cubicBezTo>
                  <a:cubicBezTo>
                    <a:pt x="90" y="24"/>
                    <a:pt x="86" y="24"/>
                    <a:pt x="86" y="24"/>
                  </a:cubicBezTo>
                  <a:cubicBezTo>
                    <a:pt x="85" y="42"/>
                    <a:pt x="85" y="42"/>
                    <a:pt x="85" y="42"/>
                  </a:cubicBezTo>
                  <a:cubicBezTo>
                    <a:pt x="85" y="42"/>
                    <a:pt x="87" y="43"/>
                    <a:pt x="91" y="43"/>
                  </a:cubicBezTo>
                  <a:cubicBezTo>
                    <a:pt x="92" y="43"/>
                    <a:pt x="94" y="43"/>
                    <a:pt x="96" y="43"/>
                  </a:cubicBezTo>
                  <a:cubicBezTo>
                    <a:pt x="98" y="43"/>
                    <a:pt x="100" y="44"/>
                    <a:pt x="103" y="44"/>
                  </a:cubicBezTo>
                  <a:cubicBezTo>
                    <a:pt x="107" y="44"/>
                    <a:pt x="111" y="45"/>
                    <a:pt x="115" y="45"/>
                  </a:cubicBezTo>
                  <a:cubicBezTo>
                    <a:pt x="116" y="45"/>
                    <a:pt x="118" y="45"/>
                    <a:pt x="119" y="45"/>
                  </a:cubicBezTo>
                  <a:cubicBezTo>
                    <a:pt x="120" y="46"/>
                    <a:pt x="120" y="46"/>
                    <a:pt x="120" y="46"/>
                  </a:cubicBezTo>
                  <a:cubicBezTo>
                    <a:pt x="124" y="12"/>
                    <a:pt x="124" y="12"/>
                    <a:pt x="124" y="12"/>
                  </a:cubicBezTo>
                  <a:cubicBezTo>
                    <a:pt x="124" y="12"/>
                    <a:pt x="124" y="12"/>
                    <a:pt x="122" y="11"/>
                  </a:cubicBezTo>
                  <a:cubicBezTo>
                    <a:pt x="121" y="11"/>
                    <a:pt x="121" y="11"/>
                    <a:pt x="120" y="11"/>
                  </a:cubicBezTo>
                  <a:cubicBezTo>
                    <a:pt x="119" y="11"/>
                    <a:pt x="117" y="11"/>
                    <a:pt x="116" y="11"/>
                  </a:cubicBezTo>
                  <a:cubicBezTo>
                    <a:pt x="114" y="10"/>
                    <a:pt x="111" y="10"/>
                    <a:pt x="108" y="10"/>
                  </a:cubicBezTo>
                  <a:cubicBezTo>
                    <a:pt x="106" y="10"/>
                    <a:pt x="104" y="9"/>
                    <a:pt x="103" y="9"/>
                  </a:cubicBezTo>
                  <a:cubicBezTo>
                    <a:pt x="102" y="9"/>
                    <a:pt x="101" y="9"/>
                    <a:pt x="100" y="9"/>
                  </a:cubicBezTo>
                  <a:cubicBezTo>
                    <a:pt x="99" y="9"/>
                    <a:pt x="99" y="9"/>
                    <a:pt x="98" y="9"/>
                  </a:cubicBezTo>
                  <a:cubicBezTo>
                    <a:pt x="91" y="9"/>
                    <a:pt x="84" y="8"/>
                    <a:pt x="79" y="8"/>
                  </a:cubicBezTo>
                  <a:cubicBezTo>
                    <a:pt x="74" y="8"/>
                    <a:pt x="71" y="8"/>
                    <a:pt x="71" y="8"/>
                  </a:cubicBezTo>
                  <a:cubicBezTo>
                    <a:pt x="70" y="42"/>
                    <a:pt x="70" y="42"/>
                    <a:pt x="70" y="42"/>
                  </a:cubicBezTo>
                  <a:cubicBezTo>
                    <a:pt x="70" y="49"/>
                    <a:pt x="70" y="49"/>
                    <a:pt x="70" y="49"/>
                  </a:cubicBezTo>
                  <a:cubicBezTo>
                    <a:pt x="63" y="49"/>
                    <a:pt x="63" y="49"/>
                    <a:pt x="63" y="49"/>
                  </a:cubicBezTo>
                  <a:cubicBezTo>
                    <a:pt x="63" y="49"/>
                    <a:pt x="62" y="49"/>
                    <a:pt x="61" y="49"/>
                  </a:cubicBezTo>
                  <a:cubicBezTo>
                    <a:pt x="60" y="49"/>
                    <a:pt x="58" y="49"/>
                    <a:pt x="55" y="49"/>
                  </a:cubicBezTo>
                  <a:cubicBezTo>
                    <a:pt x="53" y="49"/>
                    <a:pt x="50" y="49"/>
                    <a:pt x="47" y="49"/>
                  </a:cubicBezTo>
                  <a:cubicBezTo>
                    <a:pt x="44" y="49"/>
                    <a:pt x="41" y="49"/>
                    <a:pt x="38" y="49"/>
                  </a:cubicBezTo>
                  <a:cubicBezTo>
                    <a:pt x="32" y="50"/>
                    <a:pt x="26" y="50"/>
                    <a:pt x="21" y="51"/>
                  </a:cubicBezTo>
                  <a:cubicBezTo>
                    <a:pt x="18" y="51"/>
                    <a:pt x="17" y="51"/>
                    <a:pt x="15" y="51"/>
                  </a:cubicBezTo>
                  <a:cubicBezTo>
                    <a:pt x="14" y="51"/>
                    <a:pt x="13" y="51"/>
                    <a:pt x="13" y="51"/>
                  </a:cubicBezTo>
                  <a:cubicBezTo>
                    <a:pt x="6" y="52"/>
                    <a:pt x="6" y="52"/>
                    <a:pt x="6" y="52"/>
                  </a:cubicBezTo>
                  <a:cubicBezTo>
                    <a:pt x="5" y="45"/>
                    <a:pt x="5" y="45"/>
                    <a:pt x="5" y="45"/>
                  </a:cubicBezTo>
                  <a:cubicBezTo>
                    <a:pt x="1" y="11"/>
                    <a:pt x="1" y="11"/>
                    <a:pt x="1" y="11"/>
                  </a:cubicBezTo>
                  <a:lnTo>
                    <a:pt x="0" y="4"/>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5"/>
            <p:cNvSpPr/>
            <p:nvPr/>
          </p:nvSpPr>
          <p:spPr bwMode="auto">
            <a:xfrm>
              <a:off x="4851400" y="-1454150"/>
              <a:ext cx="327025" cy="200025"/>
            </a:xfrm>
            <a:custGeom>
              <a:avLst/>
              <a:gdLst>
                <a:gd name="T0" fmla="*/ 11 w 134"/>
                <a:gd name="T1" fmla="*/ 1 h 82"/>
                <a:gd name="T2" fmla="*/ 14 w 134"/>
                <a:gd name="T3" fmla="*/ 2 h 82"/>
                <a:gd name="T4" fmla="*/ 34 w 134"/>
                <a:gd name="T5" fmla="*/ 5 h 82"/>
                <a:gd name="T6" fmla="*/ 51 w 134"/>
                <a:gd name="T7" fmla="*/ 9 h 82"/>
                <a:gd name="T8" fmla="*/ 60 w 134"/>
                <a:gd name="T9" fmla="*/ 11 h 82"/>
                <a:gd name="T10" fmla="*/ 53 w 134"/>
                <a:gd name="T11" fmla="*/ 36 h 82"/>
                <a:gd name="T12" fmla="*/ 45 w 134"/>
                <a:gd name="T13" fmla="*/ 42 h 82"/>
                <a:gd name="T14" fmla="*/ 36 w 134"/>
                <a:gd name="T15" fmla="*/ 40 h 82"/>
                <a:gd name="T16" fmla="*/ 25 w 134"/>
                <a:gd name="T17" fmla="*/ 37 h 82"/>
                <a:gd name="T18" fmla="*/ 22 w 134"/>
                <a:gd name="T19" fmla="*/ 30 h 82"/>
                <a:gd name="T20" fmla="*/ 28 w 134"/>
                <a:gd name="T21" fmla="*/ 20 h 82"/>
                <a:gd name="T22" fmla="*/ 29 w 134"/>
                <a:gd name="T23" fmla="*/ 31 h 82"/>
                <a:gd name="T24" fmla="*/ 44 w 134"/>
                <a:gd name="T25" fmla="*/ 34 h 82"/>
                <a:gd name="T26" fmla="*/ 51 w 134"/>
                <a:gd name="T27" fmla="*/ 16 h 82"/>
                <a:gd name="T28" fmla="*/ 45 w 134"/>
                <a:gd name="T29" fmla="*/ 15 h 82"/>
                <a:gd name="T30" fmla="*/ 19 w 134"/>
                <a:gd name="T31" fmla="*/ 10 h 82"/>
                <a:gd name="T32" fmla="*/ 8 w 134"/>
                <a:gd name="T33" fmla="*/ 43 h 82"/>
                <a:gd name="T34" fmla="*/ 24 w 134"/>
                <a:gd name="T35" fmla="*/ 45 h 82"/>
                <a:gd name="T36" fmla="*/ 42 w 134"/>
                <a:gd name="T37" fmla="*/ 49 h 82"/>
                <a:gd name="T38" fmla="*/ 58 w 134"/>
                <a:gd name="T39" fmla="*/ 54 h 82"/>
                <a:gd name="T40" fmla="*/ 69 w 134"/>
                <a:gd name="T41" fmla="*/ 13 h 82"/>
                <a:gd name="T42" fmla="*/ 72 w 134"/>
                <a:gd name="T43" fmla="*/ 15 h 82"/>
                <a:gd name="T44" fmla="*/ 84 w 134"/>
                <a:gd name="T45" fmla="*/ 18 h 82"/>
                <a:gd name="T46" fmla="*/ 93 w 134"/>
                <a:gd name="T47" fmla="*/ 21 h 82"/>
                <a:gd name="T48" fmla="*/ 107 w 134"/>
                <a:gd name="T49" fmla="*/ 26 h 82"/>
                <a:gd name="T50" fmla="*/ 120 w 134"/>
                <a:gd name="T51" fmla="*/ 31 h 82"/>
                <a:gd name="T52" fmla="*/ 127 w 134"/>
                <a:gd name="T53" fmla="*/ 34 h 82"/>
                <a:gd name="T54" fmla="*/ 131 w 134"/>
                <a:gd name="T55" fmla="*/ 44 h 82"/>
                <a:gd name="T56" fmla="*/ 115 w 134"/>
                <a:gd name="T57" fmla="*/ 82 h 82"/>
                <a:gd name="T58" fmla="*/ 107 w 134"/>
                <a:gd name="T59" fmla="*/ 78 h 82"/>
                <a:gd name="T60" fmla="*/ 93 w 134"/>
                <a:gd name="T61" fmla="*/ 73 h 82"/>
                <a:gd name="T62" fmla="*/ 87 w 134"/>
                <a:gd name="T63" fmla="*/ 70 h 82"/>
                <a:gd name="T64" fmla="*/ 76 w 134"/>
                <a:gd name="T65" fmla="*/ 67 h 82"/>
                <a:gd name="T66" fmla="*/ 70 w 134"/>
                <a:gd name="T67" fmla="*/ 65 h 82"/>
                <a:gd name="T68" fmla="*/ 78 w 134"/>
                <a:gd name="T69" fmla="*/ 40 h 82"/>
                <a:gd name="T70" fmla="*/ 83 w 134"/>
                <a:gd name="T71" fmla="*/ 34 h 82"/>
                <a:gd name="T72" fmla="*/ 95 w 134"/>
                <a:gd name="T73" fmla="*/ 38 h 82"/>
                <a:gd name="T74" fmla="*/ 103 w 134"/>
                <a:gd name="T75" fmla="*/ 41 h 82"/>
                <a:gd name="T76" fmla="*/ 108 w 134"/>
                <a:gd name="T77" fmla="*/ 50 h 82"/>
                <a:gd name="T78" fmla="*/ 97 w 134"/>
                <a:gd name="T79" fmla="*/ 58 h 82"/>
                <a:gd name="T80" fmla="*/ 98 w 134"/>
                <a:gd name="T81" fmla="*/ 47 h 82"/>
                <a:gd name="T82" fmla="*/ 84 w 134"/>
                <a:gd name="T83" fmla="*/ 42 h 82"/>
                <a:gd name="T84" fmla="*/ 84 w 134"/>
                <a:gd name="T85" fmla="*/ 62 h 82"/>
                <a:gd name="T86" fmla="*/ 92 w 134"/>
                <a:gd name="T87" fmla="*/ 65 h 82"/>
                <a:gd name="T88" fmla="*/ 106 w 134"/>
                <a:gd name="T89" fmla="*/ 70 h 82"/>
                <a:gd name="T90" fmla="*/ 111 w 134"/>
                <a:gd name="T91" fmla="*/ 72 h 82"/>
                <a:gd name="T92" fmla="*/ 122 w 134"/>
                <a:gd name="T93" fmla="*/ 40 h 82"/>
                <a:gd name="T94" fmla="*/ 109 w 134"/>
                <a:gd name="T95" fmla="*/ 34 h 82"/>
                <a:gd name="T96" fmla="*/ 100 w 134"/>
                <a:gd name="T97" fmla="*/ 31 h 82"/>
                <a:gd name="T98" fmla="*/ 86 w 134"/>
                <a:gd name="T99" fmla="*/ 26 h 82"/>
                <a:gd name="T100" fmla="*/ 74 w 134"/>
                <a:gd name="T101" fmla="*/ 23 h 82"/>
                <a:gd name="T102" fmla="*/ 62 w 134"/>
                <a:gd name="T103" fmla="*/ 62 h 82"/>
                <a:gd name="T104" fmla="*/ 57 w 134"/>
                <a:gd name="T105" fmla="*/ 61 h 82"/>
                <a:gd name="T106" fmla="*/ 48 w 134"/>
                <a:gd name="T107" fmla="*/ 59 h 82"/>
                <a:gd name="T108" fmla="*/ 31 w 134"/>
                <a:gd name="T109" fmla="*/ 55 h 82"/>
                <a:gd name="T110" fmla="*/ 14 w 134"/>
                <a:gd name="T111" fmla="*/ 51 h 82"/>
                <a:gd name="T112" fmla="*/ 6 w 134"/>
                <a:gd name="T113" fmla="*/ 50 h 82"/>
                <a:gd name="T114" fmla="*/ 0 w 134"/>
                <a:gd name="T115" fmla="*/ 49 h 82"/>
                <a:gd name="T116" fmla="*/ 6 w 134"/>
                <a:gd name="T117"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4" h="82">
                  <a:moveTo>
                    <a:pt x="7" y="0"/>
                  </a:moveTo>
                  <a:cubicBezTo>
                    <a:pt x="7" y="0"/>
                    <a:pt x="9" y="1"/>
                    <a:pt x="11" y="1"/>
                  </a:cubicBezTo>
                  <a:cubicBezTo>
                    <a:pt x="12" y="1"/>
                    <a:pt x="13" y="1"/>
                    <a:pt x="13" y="1"/>
                  </a:cubicBezTo>
                  <a:cubicBezTo>
                    <a:pt x="14" y="1"/>
                    <a:pt x="14" y="2"/>
                    <a:pt x="14" y="2"/>
                  </a:cubicBezTo>
                  <a:cubicBezTo>
                    <a:pt x="14" y="2"/>
                    <a:pt x="17" y="2"/>
                    <a:pt x="20" y="3"/>
                  </a:cubicBezTo>
                  <a:cubicBezTo>
                    <a:pt x="24" y="3"/>
                    <a:pt x="29" y="4"/>
                    <a:pt x="34" y="5"/>
                  </a:cubicBezTo>
                  <a:cubicBezTo>
                    <a:pt x="38" y="6"/>
                    <a:pt x="43" y="7"/>
                    <a:pt x="47" y="8"/>
                  </a:cubicBezTo>
                  <a:cubicBezTo>
                    <a:pt x="48" y="8"/>
                    <a:pt x="50" y="9"/>
                    <a:pt x="51" y="9"/>
                  </a:cubicBezTo>
                  <a:cubicBezTo>
                    <a:pt x="52" y="9"/>
                    <a:pt x="53" y="9"/>
                    <a:pt x="53" y="9"/>
                  </a:cubicBezTo>
                  <a:cubicBezTo>
                    <a:pt x="60" y="11"/>
                    <a:pt x="60" y="11"/>
                    <a:pt x="60" y="11"/>
                  </a:cubicBezTo>
                  <a:cubicBezTo>
                    <a:pt x="58" y="18"/>
                    <a:pt x="58" y="18"/>
                    <a:pt x="58" y="18"/>
                  </a:cubicBezTo>
                  <a:cubicBezTo>
                    <a:pt x="53" y="36"/>
                    <a:pt x="53" y="36"/>
                    <a:pt x="53" y="36"/>
                  </a:cubicBezTo>
                  <a:cubicBezTo>
                    <a:pt x="52" y="44"/>
                    <a:pt x="52" y="44"/>
                    <a:pt x="52" y="44"/>
                  </a:cubicBezTo>
                  <a:cubicBezTo>
                    <a:pt x="45" y="42"/>
                    <a:pt x="45" y="42"/>
                    <a:pt x="45" y="42"/>
                  </a:cubicBezTo>
                  <a:cubicBezTo>
                    <a:pt x="45" y="42"/>
                    <a:pt x="44" y="41"/>
                    <a:pt x="42" y="41"/>
                  </a:cubicBezTo>
                  <a:cubicBezTo>
                    <a:pt x="41" y="41"/>
                    <a:pt x="38" y="40"/>
                    <a:pt x="36" y="40"/>
                  </a:cubicBezTo>
                  <a:cubicBezTo>
                    <a:pt x="32" y="39"/>
                    <a:pt x="28" y="38"/>
                    <a:pt x="28" y="38"/>
                  </a:cubicBezTo>
                  <a:cubicBezTo>
                    <a:pt x="28" y="38"/>
                    <a:pt x="26" y="38"/>
                    <a:pt x="25" y="37"/>
                  </a:cubicBezTo>
                  <a:cubicBezTo>
                    <a:pt x="23" y="37"/>
                    <a:pt x="21" y="37"/>
                    <a:pt x="21" y="37"/>
                  </a:cubicBezTo>
                  <a:cubicBezTo>
                    <a:pt x="22" y="30"/>
                    <a:pt x="22" y="30"/>
                    <a:pt x="22" y="30"/>
                  </a:cubicBezTo>
                  <a:cubicBezTo>
                    <a:pt x="24" y="19"/>
                    <a:pt x="24" y="19"/>
                    <a:pt x="24" y="19"/>
                  </a:cubicBezTo>
                  <a:cubicBezTo>
                    <a:pt x="24" y="19"/>
                    <a:pt x="26" y="19"/>
                    <a:pt x="28" y="20"/>
                  </a:cubicBezTo>
                  <a:cubicBezTo>
                    <a:pt x="30" y="20"/>
                    <a:pt x="32" y="20"/>
                    <a:pt x="32" y="20"/>
                  </a:cubicBezTo>
                  <a:cubicBezTo>
                    <a:pt x="29" y="31"/>
                    <a:pt x="29" y="31"/>
                    <a:pt x="29" y="31"/>
                  </a:cubicBezTo>
                  <a:cubicBezTo>
                    <a:pt x="29" y="31"/>
                    <a:pt x="34" y="32"/>
                    <a:pt x="38" y="33"/>
                  </a:cubicBezTo>
                  <a:cubicBezTo>
                    <a:pt x="40" y="33"/>
                    <a:pt x="42" y="34"/>
                    <a:pt x="44" y="34"/>
                  </a:cubicBezTo>
                  <a:cubicBezTo>
                    <a:pt x="45" y="34"/>
                    <a:pt x="46" y="35"/>
                    <a:pt x="46" y="35"/>
                  </a:cubicBezTo>
                  <a:cubicBezTo>
                    <a:pt x="51" y="16"/>
                    <a:pt x="51" y="16"/>
                    <a:pt x="51" y="16"/>
                  </a:cubicBezTo>
                  <a:cubicBezTo>
                    <a:pt x="51" y="16"/>
                    <a:pt x="50" y="16"/>
                    <a:pt x="49" y="16"/>
                  </a:cubicBezTo>
                  <a:cubicBezTo>
                    <a:pt x="48" y="16"/>
                    <a:pt x="47" y="15"/>
                    <a:pt x="45" y="15"/>
                  </a:cubicBezTo>
                  <a:cubicBezTo>
                    <a:pt x="42" y="14"/>
                    <a:pt x="37" y="13"/>
                    <a:pt x="32" y="12"/>
                  </a:cubicBezTo>
                  <a:cubicBezTo>
                    <a:pt x="27" y="11"/>
                    <a:pt x="23" y="10"/>
                    <a:pt x="19" y="10"/>
                  </a:cubicBezTo>
                  <a:cubicBezTo>
                    <a:pt x="16" y="9"/>
                    <a:pt x="13" y="9"/>
                    <a:pt x="13" y="9"/>
                  </a:cubicBezTo>
                  <a:cubicBezTo>
                    <a:pt x="8" y="43"/>
                    <a:pt x="8" y="43"/>
                    <a:pt x="8" y="43"/>
                  </a:cubicBezTo>
                  <a:cubicBezTo>
                    <a:pt x="8" y="43"/>
                    <a:pt x="11" y="43"/>
                    <a:pt x="16" y="44"/>
                  </a:cubicBezTo>
                  <a:cubicBezTo>
                    <a:pt x="18" y="44"/>
                    <a:pt x="21" y="45"/>
                    <a:pt x="24" y="45"/>
                  </a:cubicBezTo>
                  <a:cubicBezTo>
                    <a:pt x="27" y="46"/>
                    <a:pt x="30" y="47"/>
                    <a:pt x="33" y="47"/>
                  </a:cubicBezTo>
                  <a:cubicBezTo>
                    <a:pt x="36" y="48"/>
                    <a:pt x="39" y="49"/>
                    <a:pt x="42" y="49"/>
                  </a:cubicBezTo>
                  <a:cubicBezTo>
                    <a:pt x="45" y="50"/>
                    <a:pt x="48" y="51"/>
                    <a:pt x="50" y="52"/>
                  </a:cubicBezTo>
                  <a:cubicBezTo>
                    <a:pt x="55" y="53"/>
                    <a:pt x="58" y="54"/>
                    <a:pt x="58" y="54"/>
                  </a:cubicBezTo>
                  <a:cubicBezTo>
                    <a:pt x="67" y="21"/>
                    <a:pt x="67" y="21"/>
                    <a:pt x="67" y="21"/>
                  </a:cubicBezTo>
                  <a:cubicBezTo>
                    <a:pt x="69" y="13"/>
                    <a:pt x="69" y="13"/>
                    <a:pt x="69" y="13"/>
                  </a:cubicBezTo>
                  <a:cubicBezTo>
                    <a:pt x="69" y="13"/>
                    <a:pt x="69" y="14"/>
                    <a:pt x="70" y="14"/>
                  </a:cubicBezTo>
                  <a:cubicBezTo>
                    <a:pt x="71" y="14"/>
                    <a:pt x="72" y="14"/>
                    <a:pt x="72" y="15"/>
                  </a:cubicBezTo>
                  <a:cubicBezTo>
                    <a:pt x="74" y="15"/>
                    <a:pt x="76" y="16"/>
                    <a:pt x="76" y="16"/>
                  </a:cubicBezTo>
                  <a:cubicBezTo>
                    <a:pt x="76" y="16"/>
                    <a:pt x="79" y="17"/>
                    <a:pt x="84" y="18"/>
                  </a:cubicBezTo>
                  <a:cubicBezTo>
                    <a:pt x="85" y="18"/>
                    <a:pt x="87" y="19"/>
                    <a:pt x="88" y="19"/>
                  </a:cubicBezTo>
                  <a:cubicBezTo>
                    <a:pt x="90" y="20"/>
                    <a:pt x="91" y="20"/>
                    <a:pt x="93" y="21"/>
                  </a:cubicBezTo>
                  <a:cubicBezTo>
                    <a:pt x="96" y="22"/>
                    <a:pt x="99" y="23"/>
                    <a:pt x="102" y="24"/>
                  </a:cubicBezTo>
                  <a:cubicBezTo>
                    <a:pt x="104" y="25"/>
                    <a:pt x="105" y="25"/>
                    <a:pt x="107" y="26"/>
                  </a:cubicBezTo>
                  <a:cubicBezTo>
                    <a:pt x="108" y="26"/>
                    <a:pt x="110" y="27"/>
                    <a:pt x="111" y="27"/>
                  </a:cubicBezTo>
                  <a:cubicBezTo>
                    <a:pt x="114" y="29"/>
                    <a:pt x="117" y="30"/>
                    <a:pt x="120" y="31"/>
                  </a:cubicBezTo>
                  <a:cubicBezTo>
                    <a:pt x="122" y="32"/>
                    <a:pt x="124" y="32"/>
                    <a:pt x="125" y="33"/>
                  </a:cubicBezTo>
                  <a:cubicBezTo>
                    <a:pt x="127" y="34"/>
                    <a:pt x="127" y="34"/>
                    <a:pt x="127" y="34"/>
                  </a:cubicBezTo>
                  <a:cubicBezTo>
                    <a:pt x="134" y="37"/>
                    <a:pt x="134" y="37"/>
                    <a:pt x="134" y="37"/>
                  </a:cubicBezTo>
                  <a:cubicBezTo>
                    <a:pt x="131" y="44"/>
                    <a:pt x="131" y="44"/>
                    <a:pt x="131" y="44"/>
                  </a:cubicBezTo>
                  <a:cubicBezTo>
                    <a:pt x="118" y="75"/>
                    <a:pt x="118" y="75"/>
                    <a:pt x="118" y="75"/>
                  </a:cubicBezTo>
                  <a:cubicBezTo>
                    <a:pt x="115" y="82"/>
                    <a:pt x="115" y="82"/>
                    <a:pt x="115" y="82"/>
                  </a:cubicBezTo>
                  <a:cubicBezTo>
                    <a:pt x="109" y="79"/>
                    <a:pt x="109" y="79"/>
                    <a:pt x="109" y="79"/>
                  </a:cubicBezTo>
                  <a:cubicBezTo>
                    <a:pt x="109" y="79"/>
                    <a:pt x="108" y="79"/>
                    <a:pt x="107" y="78"/>
                  </a:cubicBezTo>
                  <a:cubicBezTo>
                    <a:pt x="106" y="78"/>
                    <a:pt x="105" y="77"/>
                    <a:pt x="104" y="77"/>
                  </a:cubicBezTo>
                  <a:cubicBezTo>
                    <a:pt x="101" y="76"/>
                    <a:pt x="97" y="74"/>
                    <a:pt x="93" y="73"/>
                  </a:cubicBezTo>
                  <a:cubicBezTo>
                    <a:pt x="92" y="72"/>
                    <a:pt x="91" y="72"/>
                    <a:pt x="90" y="71"/>
                  </a:cubicBezTo>
                  <a:cubicBezTo>
                    <a:pt x="89" y="71"/>
                    <a:pt x="88" y="71"/>
                    <a:pt x="87" y="70"/>
                  </a:cubicBezTo>
                  <a:cubicBezTo>
                    <a:pt x="85" y="70"/>
                    <a:pt x="83" y="69"/>
                    <a:pt x="81" y="69"/>
                  </a:cubicBezTo>
                  <a:cubicBezTo>
                    <a:pt x="78" y="68"/>
                    <a:pt x="76" y="67"/>
                    <a:pt x="76" y="67"/>
                  </a:cubicBezTo>
                  <a:cubicBezTo>
                    <a:pt x="76" y="67"/>
                    <a:pt x="75" y="66"/>
                    <a:pt x="73" y="66"/>
                  </a:cubicBezTo>
                  <a:cubicBezTo>
                    <a:pt x="71" y="65"/>
                    <a:pt x="70" y="65"/>
                    <a:pt x="70" y="65"/>
                  </a:cubicBezTo>
                  <a:cubicBezTo>
                    <a:pt x="72" y="58"/>
                    <a:pt x="72" y="58"/>
                    <a:pt x="72" y="58"/>
                  </a:cubicBezTo>
                  <a:cubicBezTo>
                    <a:pt x="78" y="40"/>
                    <a:pt x="78" y="40"/>
                    <a:pt x="78" y="40"/>
                  </a:cubicBezTo>
                  <a:cubicBezTo>
                    <a:pt x="80" y="33"/>
                    <a:pt x="80" y="33"/>
                    <a:pt x="80" y="33"/>
                  </a:cubicBezTo>
                  <a:cubicBezTo>
                    <a:pt x="80" y="33"/>
                    <a:pt x="81" y="33"/>
                    <a:pt x="83" y="34"/>
                  </a:cubicBezTo>
                  <a:cubicBezTo>
                    <a:pt x="85" y="35"/>
                    <a:pt x="87" y="35"/>
                    <a:pt x="87" y="35"/>
                  </a:cubicBezTo>
                  <a:cubicBezTo>
                    <a:pt x="87" y="35"/>
                    <a:pt x="91" y="37"/>
                    <a:pt x="95" y="38"/>
                  </a:cubicBezTo>
                  <a:cubicBezTo>
                    <a:pt x="97" y="39"/>
                    <a:pt x="99" y="39"/>
                    <a:pt x="101" y="40"/>
                  </a:cubicBezTo>
                  <a:cubicBezTo>
                    <a:pt x="102" y="41"/>
                    <a:pt x="103" y="41"/>
                    <a:pt x="103" y="41"/>
                  </a:cubicBezTo>
                  <a:cubicBezTo>
                    <a:pt x="110" y="44"/>
                    <a:pt x="110" y="44"/>
                    <a:pt x="110" y="44"/>
                  </a:cubicBezTo>
                  <a:cubicBezTo>
                    <a:pt x="108" y="50"/>
                    <a:pt x="108" y="50"/>
                    <a:pt x="108" y="50"/>
                  </a:cubicBezTo>
                  <a:cubicBezTo>
                    <a:pt x="104" y="61"/>
                    <a:pt x="104" y="61"/>
                    <a:pt x="104" y="61"/>
                  </a:cubicBezTo>
                  <a:cubicBezTo>
                    <a:pt x="97" y="58"/>
                    <a:pt x="97" y="58"/>
                    <a:pt x="97" y="58"/>
                  </a:cubicBezTo>
                  <a:cubicBezTo>
                    <a:pt x="101" y="48"/>
                    <a:pt x="101" y="48"/>
                    <a:pt x="101" y="48"/>
                  </a:cubicBezTo>
                  <a:cubicBezTo>
                    <a:pt x="101" y="48"/>
                    <a:pt x="100" y="47"/>
                    <a:pt x="98" y="47"/>
                  </a:cubicBezTo>
                  <a:cubicBezTo>
                    <a:pt x="97" y="46"/>
                    <a:pt x="95" y="46"/>
                    <a:pt x="93" y="45"/>
                  </a:cubicBezTo>
                  <a:cubicBezTo>
                    <a:pt x="89" y="43"/>
                    <a:pt x="84" y="42"/>
                    <a:pt x="84" y="42"/>
                  </a:cubicBezTo>
                  <a:cubicBezTo>
                    <a:pt x="79" y="60"/>
                    <a:pt x="79" y="60"/>
                    <a:pt x="79" y="60"/>
                  </a:cubicBezTo>
                  <a:cubicBezTo>
                    <a:pt x="79" y="60"/>
                    <a:pt x="81" y="61"/>
                    <a:pt x="84" y="62"/>
                  </a:cubicBezTo>
                  <a:cubicBezTo>
                    <a:pt x="85" y="62"/>
                    <a:pt x="87" y="63"/>
                    <a:pt x="89" y="63"/>
                  </a:cubicBezTo>
                  <a:cubicBezTo>
                    <a:pt x="90" y="64"/>
                    <a:pt x="91" y="64"/>
                    <a:pt x="92" y="65"/>
                  </a:cubicBezTo>
                  <a:cubicBezTo>
                    <a:pt x="93" y="65"/>
                    <a:pt x="94" y="65"/>
                    <a:pt x="95" y="66"/>
                  </a:cubicBezTo>
                  <a:cubicBezTo>
                    <a:pt x="99" y="67"/>
                    <a:pt x="103" y="69"/>
                    <a:pt x="106" y="70"/>
                  </a:cubicBezTo>
                  <a:cubicBezTo>
                    <a:pt x="108" y="71"/>
                    <a:pt x="109" y="71"/>
                    <a:pt x="110" y="72"/>
                  </a:cubicBezTo>
                  <a:cubicBezTo>
                    <a:pt x="111" y="72"/>
                    <a:pt x="111" y="72"/>
                    <a:pt x="111" y="72"/>
                  </a:cubicBezTo>
                  <a:cubicBezTo>
                    <a:pt x="125" y="41"/>
                    <a:pt x="125" y="41"/>
                    <a:pt x="125" y="41"/>
                  </a:cubicBezTo>
                  <a:cubicBezTo>
                    <a:pt x="125" y="41"/>
                    <a:pt x="124" y="40"/>
                    <a:pt x="122" y="40"/>
                  </a:cubicBezTo>
                  <a:cubicBezTo>
                    <a:pt x="121" y="39"/>
                    <a:pt x="119" y="38"/>
                    <a:pt x="117" y="37"/>
                  </a:cubicBezTo>
                  <a:cubicBezTo>
                    <a:pt x="114" y="37"/>
                    <a:pt x="112" y="35"/>
                    <a:pt x="109" y="34"/>
                  </a:cubicBezTo>
                  <a:cubicBezTo>
                    <a:pt x="107" y="34"/>
                    <a:pt x="106" y="33"/>
                    <a:pt x="104" y="33"/>
                  </a:cubicBezTo>
                  <a:cubicBezTo>
                    <a:pt x="103" y="32"/>
                    <a:pt x="101" y="31"/>
                    <a:pt x="100" y="31"/>
                  </a:cubicBezTo>
                  <a:cubicBezTo>
                    <a:pt x="96" y="30"/>
                    <a:pt x="93" y="29"/>
                    <a:pt x="90" y="28"/>
                  </a:cubicBezTo>
                  <a:cubicBezTo>
                    <a:pt x="89" y="27"/>
                    <a:pt x="87" y="27"/>
                    <a:pt x="86" y="26"/>
                  </a:cubicBezTo>
                  <a:cubicBezTo>
                    <a:pt x="85" y="26"/>
                    <a:pt x="83" y="25"/>
                    <a:pt x="82" y="25"/>
                  </a:cubicBezTo>
                  <a:cubicBezTo>
                    <a:pt x="77" y="24"/>
                    <a:pt x="74" y="23"/>
                    <a:pt x="74" y="23"/>
                  </a:cubicBezTo>
                  <a:cubicBezTo>
                    <a:pt x="64" y="55"/>
                    <a:pt x="64" y="55"/>
                    <a:pt x="64" y="55"/>
                  </a:cubicBezTo>
                  <a:cubicBezTo>
                    <a:pt x="62" y="62"/>
                    <a:pt x="62" y="62"/>
                    <a:pt x="62" y="62"/>
                  </a:cubicBezTo>
                  <a:cubicBezTo>
                    <a:pt x="62" y="62"/>
                    <a:pt x="61" y="62"/>
                    <a:pt x="59" y="61"/>
                  </a:cubicBezTo>
                  <a:cubicBezTo>
                    <a:pt x="58" y="61"/>
                    <a:pt x="57" y="61"/>
                    <a:pt x="57" y="61"/>
                  </a:cubicBezTo>
                  <a:cubicBezTo>
                    <a:pt x="56" y="61"/>
                    <a:pt x="56" y="61"/>
                    <a:pt x="56" y="61"/>
                  </a:cubicBezTo>
                  <a:cubicBezTo>
                    <a:pt x="56" y="61"/>
                    <a:pt x="53" y="60"/>
                    <a:pt x="48" y="59"/>
                  </a:cubicBezTo>
                  <a:cubicBezTo>
                    <a:pt x="46" y="58"/>
                    <a:pt x="43" y="57"/>
                    <a:pt x="40" y="57"/>
                  </a:cubicBezTo>
                  <a:cubicBezTo>
                    <a:pt x="37" y="56"/>
                    <a:pt x="34" y="55"/>
                    <a:pt x="31" y="55"/>
                  </a:cubicBezTo>
                  <a:cubicBezTo>
                    <a:pt x="28" y="54"/>
                    <a:pt x="25" y="53"/>
                    <a:pt x="22" y="53"/>
                  </a:cubicBezTo>
                  <a:cubicBezTo>
                    <a:pt x="19" y="52"/>
                    <a:pt x="17" y="52"/>
                    <a:pt x="14" y="51"/>
                  </a:cubicBezTo>
                  <a:cubicBezTo>
                    <a:pt x="10" y="50"/>
                    <a:pt x="7" y="50"/>
                    <a:pt x="7" y="50"/>
                  </a:cubicBezTo>
                  <a:cubicBezTo>
                    <a:pt x="7" y="50"/>
                    <a:pt x="6" y="50"/>
                    <a:pt x="6" y="50"/>
                  </a:cubicBezTo>
                  <a:cubicBezTo>
                    <a:pt x="5" y="50"/>
                    <a:pt x="4" y="49"/>
                    <a:pt x="3" y="49"/>
                  </a:cubicBezTo>
                  <a:cubicBezTo>
                    <a:pt x="2" y="49"/>
                    <a:pt x="0" y="49"/>
                    <a:pt x="0" y="49"/>
                  </a:cubicBezTo>
                  <a:cubicBezTo>
                    <a:pt x="1" y="42"/>
                    <a:pt x="1" y="42"/>
                    <a:pt x="1" y="42"/>
                  </a:cubicBezTo>
                  <a:cubicBezTo>
                    <a:pt x="6" y="8"/>
                    <a:pt x="6" y="8"/>
                    <a:pt x="6" y="8"/>
                  </a:cubicBezTo>
                  <a:lnTo>
                    <a:pt x="7" y="0"/>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6"/>
            <p:cNvSpPr/>
            <p:nvPr/>
          </p:nvSpPr>
          <p:spPr bwMode="auto">
            <a:xfrm>
              <a:off x="5132388" y="-1363663"/>
              <a:ext cx="323850" cy="258763"/>
            </a:xfrm>
            <a:custGeom>
              <a:avLst/>
              <a:gdLst>
                <a:gd name="T0" fmla="*/ 26 w 133"/>
                <a:gd name="T1" fmla="*/ 3 h 106"/>
                <a:gd name="T2" fmla="*/ 44 w 133"/>
                <a:gd name="T3" fmla="*/ 11 h 106"/>
                <a:gd name="T4" fmla="*/ 60 w 133"/>
                <a:gd name="T5" fmla="*/ 20 h 106"/>
                <a:gd name="T6" fmla="*/ 68 w 133"/>
                <a:gd name="T7" fmla="*/ 24 h 106"/>
                <a:gd name="T8" fmla="*/ 55 w 133"/>
                <a:gd name="T9" fmla="*/ 47 h 106"/>
                <a:gd name="T10" fmla="*/ 45 w 133"/>
                <a:gd name="T11" fmla="*/ 50 h 106"/>
                <a:gd name="T12" fmla="*/ 43 w 133"/>
                <a:gd name="T13" fmla="*/ 48 h 106"/>
                <a:gd name="T14" fmla="*/ 30 w 133"/>
                <a:gd name="T15" fmla="*/ 42 h 106"/>
                <a:gd name="T16" fmla="*/ 27 w 133"/>
                <a:gd name="T17" fmla="*/ 40 h 106"/>
                <a:gd name="T18" fmla="*/ 27 w 133"/>
                <a:gd name="T19" fmla="*/ 32 h 106"/>
                <a:gd name="T20" fmla="*/ 35 w 133"/>
                <a:gd name="T21" fmla="*/ 24 h 106"/>
                <a:gd name="T22" fmla="*/ 38 w 133"/>
                <a:gd name="T23" fmla="*/ 25 h 106"/>
                <a:gd name="T24" fmla="*/ 41 w 133"/>
                <a:gd name="T25" fmla="*/ 39 h 106"/>
                <a:gd name="T26" fmla="*/ 48 w 133"/>
                <a:gd name="T27" fmla="*/ 43 h 106"/>
                <a:gd name="T28" fmla="*/ 58 w 133"/>
                <a:gd name="T29" fmla="*/ 27 h 106"/>
                <a:gd name="T30" fmla="*/ 52 w 133"/>
                <a:gd name="T31" fmla="*/ 24 h 106"/>
                <a:gd name="T32" fmla="*/ 29 w 133"/>
                <a:gd name="T33" fmla="*/ 12 h 106"/>
                <a:gd name="T34" fmla="*/ 9 w 133"/>
                <a:gd name="T35" fmla="*/ 41 h 106"/>
                <a:gd name="T36" fmla="*/ 24 w 133"/>
                <a:gd name="T37" fmla="*/ 48 h 106"/>
                <a:gd name="T38" fmla="*/ 40 w 133"/>
                <a:gd name="T39" fmla="*/ 56 h 106"/>
                <a:gd name="T40" fmla="*/ 54 w 133"/>
                <a:gd name="T41" fmla="*/ 64 h 106"/>
                <a:gd name="T42" fmla="*/ 76 w 133"/>
                <a:gd name="T43" fmla="*/ 29 h 106"/>
                <a:gd name="T44" fmla="*/ 89 w 133"/>
                <a:gd name="T45" fmla="*/ 37 h 106"/>
                <a:gd name="T46" fmla="*/ 105 w 133"/>
                <a:gd name="T47" fmla="*/ 48 h 106"/>
                <a:gd name="T48" fmla="*/ 109 w 133"/>
                <a:gd name="T49" fmla="*/ 50 h 106"/>
                <a:gd name="T50" fmla="*/ 120 w 133"/>
                <a:gd name="T51" fmla="*/ 58 h 106"/>
                <a:gd name="T52" fmla="*/ 127 w 133"/>
                <a:gd name="T53" fmla="*/ 64 h 106"/>
                <a:gd name="T54" fmla="*/ 128 w 133"/>
                <a:gd name="T55" fmla="*/ 74 h 106"/>
                <a:gd name="T56" fmla="*/ 102 w 133"/>
                <a:gd name="T57" fmla="*/ 106 h 106"/>
                <a:gd name="T58" fmla="*/ 93 w 133"/>
                <a:gd name="T59" fmla="*/ 99 h 106"/>
                <a:gd name="T60" fmla="*/ 78 w 133"/>
                <a:gd name="T61" fmla="*/ 88 h 106"/>
                <a:gd name="T62" fmla="*/ 69 w 133"/>
                <a:gd name="T63" fmla="*/ 82 h 106"/>
                <a:gd name="T64" fmla="*/ 64 w 133"/>
                <a:gd name="T65" fmla="*/ 79 h 106"/>
                <a:gd name="T66" fmla="*/ 67 w 133"/>
                <a:gd name="T67" fmla="*/ 72 h 106"/>
                <a:gd name="T68" fmla="*/ 81 w 133"/>
                <a:gd name="T69" fmla="*/ 50 h 106"/>
                <a:gd name="T70" fmla="*/ 84 w 133"/>
                <a:gd name="T71" fmla="*/ 52 h 106"/>
                <a:gd name="T72" fmla="*/ 95 w 133"/>
                <a:gd name="T73" fmla="*/ 59 h 106"/>
                <a:gd name="T74" fmla="*/ 102 w 133"/>
                <a:gd name="T75" fmla="*/ 64 h 106"/>
                <a:gd name="T76" fmla="*/ 103 w 133"/>
                <a:gd name="T77" fmla="*/ 75 h 106"/>
                <a:gd name="T78" fmla="*/ 91 w 133"/>
                <a:gd name="T79" fmla="*/ 79 h 106"/>
                <a:gd name="T80" fmla="*/ 95 w 133"/>
                <a:gd name="T81" fmla="*/ 69 h 106"/>
                <a:gd name="T82" fmla="*/ 83 w 133"/>
                <a:gd name="T83" fmla="*/ 60 h 106"/>
                <a:gd name="T84" fmla="*/ 77 w 133"/>
                <a:gd name="T85" fmla="*/ 79 h 106"/>
                <a:gd name="T86" fmla="*/ 87 w 133"/>
                <a:gd name="T87" fmla="*/ 86 h 106"/>
                <a:gd name="T88" fmla="*/ 101 w 133"/>
                <a:gd name="T89" fmla="*/ 96 h 106"/>
                <a:gd name="T90" fmla="*/ 121 w 133"/>
                <a:gd name="T91" fmla="*/ 68 h 106"/>
                <a:gd name="T92" fmla="*/ 109 w 133"/>
                <a:gd name="T93" fmla="*/ 59 h 106"/>
                <a:gd name="T94" fmla="*/ 103 w 133"/>
                <a:gd name="T95" fmla="*/ 55 h 106"/>
                <a:gd name="T96" fmla="*/ 93 w 133"/>
                <a:gd name="T97" fmla="*/ 48 h 106"/>
                <a:gd name="T98" fmla="*/ 78 w 133"/>
                <a:gd name="T99" fmla="*/ 39 h 106"/>
                <a:gd name="T100" fmla="*/ 56 w 133"/>
                <a:gd name="T101" fmla="*/ 74 h 106"/>
                <a:gd name="T102" fmla="*/ 44 w 133"/>
                <a:gd name="T103" fmla="*/ 67 h 106"/>
                <a:gd name="T104" fmla="*/ 29 w 133"/>
                <a:gd name="T105" fmla="*/ 58 h 106"/>
                <a:gd name="T106" fmla="*/ 13 w 133"/>
                <a:gd name="T107" fmla="*/ 51 h 106"/>
                <a:gd name="T108" fmla="*/ 0 w 133"/>
                <a:gd name="T109" fmla="*/ 45 h 106"/>
                <a:gd name="T110" fmla="*/ 16 w 133"/>
                <a:gd name="T111" fmla="*/ 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 h="106">
                  <a:moveTo>
                    <a:pt x="19" y="0"/>
                  </a:moveTo>
                  <a:cubicBezTo>
                    <a:pt x="26" y="3"/>
                    <a:pt x="26" y="3"/>
                    <a:pt x="26" y="3"/>
                  </a:cubicBezTo>
                  <a:cubicBezTo>
                    <a:pt x="26" y="3"/>
                    <a:pt x="29" y="4"/>
                    <a:pt x="32" y="5"/>
                  </a:cubicBezTo>
                  <a:cubicBezTo>
                    <a:pt x="35" y="7"/>
                    <a:pt x="40" y="9"/>
                    <a:pt x="44" y="11"/>
                  </a:cubicBezTo>
                  <a:cubicBezTo>
                    <a:pt x="48" y="14"/>
                    <a:pt x="53" y="16"/>
                    <a:pt x="56" y="17"/>
                  </a:cubicBezTo>
                  <a:cubicBezTo>
                    <a:pt x="57" y="18"/>
                    <a:pt x="59" y="19"/>
                    <a:pt x="60" y="20"/>
                  </a:cubicBezTo>
                  <a:cubicBezTo>
                    <a:pt x="61" y="20"/>
                    <a:pt x="61" y="20"/>
                    <a:pt x="61" y="20"/>
                  </a:cubicBezTo>
                  <a:cubicBezTo>
                    <a:pt x="68" y="24"/>
                    <a:pt x="68" y="24"/>
                    <a:pt x="68" y="24"/>
                  </a:cubicBezTo>
                  <a:cubicBezTo>
                    <a:pt x="64" y="30"/>
                    <a:pt x="64" y="30"/>
                    <a:pt x="64" y="30"/>
                  </a:cubicBezTo>
                  <a:cubicBezTo>
                    <a:pt x="55" y="47"/>
                    <a:pt x="55" y="47"/>
                    <a:pt x="55" y="47"/>
                  </a:cubicBezTo>
                  <a:cubicBezTo>
                    <a:pt x="51" y="53"/>
                    <a:pt x="51" y="53"/>
                    <a:pt x="51" y="53"/>
                  </a:cubicBezTo>
                  <a:cubicBezTo>
                    <a:pt x="45" y="50"/>
                    <a:pt x="45" y="50"/>
                    <a:pt x="45" y="50"/>
                  </a:cubicBezTo>
                  <a:cubicBezTo>
                    <a:pt x="45" y="50"/>
                    <a:pt x="45" y="49"/>
                    <a:pt x="44" y="49"/>
                  </a:cubicBezTo>
                  <a:cubicBezTo>
                    <a:pt x="44" y="49"/>
                    <a:pt x="43" y="49"/>
                    <a:pt x="43" y="48"/>
                  </a:cubicBezTo>
                  <a:cubicBezTo>
                    <a:pt x="41" y="48"/>
                    <a:pt x="39" y="47"/>
                    <a:pt x="37" y="46"/>
                  </a:cubicBezTo>
                  <a:cubicBezTo>
                    <a:pt x="34" y="44"/>
                    <a:pt x="30" y="42"/>
                    <a:pt x="30" y="42"/>
                  </a:cubicBezTo>
                  <a:cubicBezTo>
                    <a:pt x="30" y="42"/>
                    <a:pt x="29" y="41"/>
                    <a:pt x="29" y="41"/>
                  </a:cubicBezTo>
                  <a:cubicBezTo>
                    <a:pt x="28" y="41"/>
                    <a:pt x="27" y="40"/>
                    <a:pt x="27" y="40"/>
                  </a:cubicBezTo>
                  <a:cubicBezTo>
                    <a:pt x="25" y="39"/>
                    <a:pt x="23" y="38"/>
                    <a:pt x="23" y="38"/>
                  </a:cubicBezTo>
                  <a:cubicBezTo>
                    <a:pt x="27" y="32"/>
                    <a:pt x="27" y="32"/>
                    <a:pt x="27" y="32"/>
                  </a:cubicBezTo>
                  <a:cubicBezTo>
                    <a:pt x="31" y="22"/>
                    <a:pt x="31" y="22"/>
                    <a:pt x="31" y="22"/>
                  </a:cubicBezTo>
                  <a:cubicBezTo>
                    <a:pt x="31" y="22"/>
                    <a:pt x="33" y="23"/>
                    <a:pt x="35" y="24"/>
                  </a:cubicBezTo>
                  <a:cubicBezTo>
                    <a:pt x="36" y="24"/>
                    <a:pt x="36" y="25"/>
                    <a:pt x="37" y="25"/>
                  </a:cubicBezTo>
                  <a:cubicBezTo>
                    <a:pt x="38" y="25"/>
                    <a:pt x="38" y="25"/>
                    <a:pt x="38" y="25"/>
                  </a:cubicBezTo>
                  <a:cubicBezTo>
                    <a:pt x="33" y="35"/>
                    <a:pt x="33" y="35"/>
                    <a:pt x="33" y="35"/>
                  </a:cubicBezTo>
                  <a:cubicBezTo>
                    <a:pt x="33" y="35"/>
                    <a:pt x="37" y="37"/>
                    <a:pt x="41" y="39"/>
                  </a:cubicBezTo>
                  <a:cubicBezTo>
                    <a:pt x="43" y="40"/>
                    <a:pt x="45" y="41"/>
                    <a:pt x="46" y="42"/>
                  </a:cubicBezTo>
                  <a:cubicBezTo>
                    <a:pt x="47" y="42"/>
                    <a:pt x="47" y="43"/>
                    <a:pt x="48" y="43"/>
                  </a:cubicBezTo>
                  <a:cubicBezTo>
                    <a:pt x="48" y="43"/>
                    <a:pt x="49" y="43"/>
                    <a:pt x="49" y="43"/>
                  </a:cubicBezTo>
                  <a:cubicBezTo>
                    <a:pt x="58" y="27"/>
                    <a:pt x="58" y="27"/>
                    <a:pt x="58" y="27"/>
                  </a:cubicBezTo>
                  <a:cubicBezTo>
                    <a:pt x="58" y="27"/>
                    <a:pt x="57" y="26"/>
                    <a:pt x="56" y="26"/>
                  </a:cubicBezTo>
                  <a:cubicBezTo>
                    <a:pt x="55" y="25"/>
                    <a:pt x="54" y="25"/>
                    <a:pt x="52" y="24"/>
                  </a:cubicBezTo>
                  <a:cubicBezTo>
                    <a:pt x="49" y="22"/>
                    <a:pt x="45" y="20"/>
                    <a:pt x="41" y="18"/>
                  </a:cubicBezTo>
                  <a:cubicBezTo>
                    <a:pt x="36" y="16"/>
                    <a:pt x="32" y="14"/>
                    <a:pt x="29" y="12"/>
                  </a:cubicBezTo>
                  <a:cubicBezTo>
                    <a:pt x="25" y="11"/>
                    <a:pt x="23" y="10"/>
                    <a:pt x="23" y="10"/>
                  </a:cubicBezTo>
                  <a:cubicBezTo>
                    <a:pt x="9" y="41"/>
                    <a:pt x="9" y="41"/>
                    <a:pt x="9" y="41"/>
                  </a:cubicBezTo>
                  <a:cubicBezTo>
                    <a:pt x="9" y="41"/>
                    <a:pt x="12" y="42"/>
                    <a:pt x="16" y="44"/>
                  </a:cubicBezTo>
                  <a:cubicBezTo>
                    <a:pt x="19" y="45"/>
                    <a:pt x="21" y="46"/>
                    <a:pt x="24" y="48"/>
                  </a:cubicBezTo>
                  <a:cubicBezTo>
                    <a:pt x="26" y="49"/>
                    <a:pt x="29" y="50"/>
                    <a:pt x="32" y="52"/>
                  </a:cubicBezTo>
                  <a:cubicBezTo>
                    <a:pt x="35" y="53"/>
                    <a:pt x="38" y="55"/>
                    <a:pt x="40" y="56"/>
                  </a:cubicBezTo>
                  <a:cubicBezTo>
                    <a:pt x="43" y="58"/>
                    <a:pt x="45" y="59"/>
                    <a:pt x="47" y="60"/>
                  </a:cubicBezTo>
                  <a:cubicBezTo>
                    <a:pt x="52" y="63"/>
                    <a:pt x="54" y="64"/>
                    <a:pt x="54" y="64"/>
                  </a:cubicBezTo>
                  <a:cubicBezTo>
                    <a:pt x="72" y="35"/>
                    <a:pt x="72" y="35"/>
                    <a:pt x="72" y="35"/>
                  </a:cubicBezTo>
                  <a:cubicBezTo>
                    <a:pt x="76" y="29"/>
                    <a:pt x="76" y="29"/>
                    <a:pt x="76" y="29"/>
                  </a:cubicBezTo>
                  <a:cubicBezTo>
                    <a:pt x="82" y="33"/>
                    <a:pt x="82" y="33"/>
                    <a:pt x="82" y="33"/>
                  </a:cubicBezTo>
                  <a:cubicBezTo>
                    <a:pt x="82" y="33"/>
                    <a:pt x="85" y="34"/>
                    <a:pt x="89" y="37"/>
                  </a:cubicBezTo>
                  <a:cubicBezTo>
                    <a:pt x="92" y="38"/>
                    <a:pt x="94" y="40"/>
                    <a:pt x="97" y="42"/>
                  </a:cubicBezTo>
                  <a:cubicBezTo>
                    <a:pt x="99" y="44"/>
                    <a:pt x="102" y="46"/>
                    <a:pt x="105" y="48"/>
                  </a:cubicBezTo>
                  <a:cubicBezTo>
                    <a:pt x="106" y="48"/>
                    <a:pt x="106" y="48"/>
                    <a:pt x="107" y="49"/>
                  </a:cubicBezTo>
                  <a:cubicBezTo>
                    <a:pt x="108" y="49"/>
                    <a:pt x="108" y="50"/>
                    <a:pt x="109" y="50"/>
                  </a:cubicBezTo>
                  <a:cubicBezTo>
                    <a:pt x="110" y="51"/>
                    <a:pt x="112" y="52"/>
                    <a:pt x="113" y="53"/>
                  </a:cubicBezTo>
                  <a:cubicBezTo>
                    <a:pt x="116" y="55"/>
                    <a:pt x="118" y="57"/>
                    <a:pt x="120" y="58"/>
                  </a:cubicBezTo>
                  <a:cubicBezTo>
                    <a:pt x="122" y="60"/>
                    <a:pt x="124" y="61"/>
                    <a:pt x="125" y="62"/>
                  </a:cubicBezTo>
                  <a:cubicBezTo>
                    <a:pt x="126" y="63"/>
                    <a:pt x="127" y="64"/>
                    <a:pt x="127" y="64"/>
                  </a:cubicBezTo>
                  <a:cubicBezTo>
                    <a:pt x="133" y="68"/>
                    <a:pt x="133" y="68"/>
                    <a:pt x="133" y="68"/>
                  </a:cubicBezTo>
                  <a:cubicBezTo>
                    <a:pt x="128" y="74"/>
                    <a:pt x="128" y="74"/>
                    <a:pt x="128" y="74"/>
                  </a:cubicBezTo>
                  <a:cubicBezTo>
                    <a:pt x="107" y="101"/>
                    <a:pt x="107" y="101"/>
                    <a:pt x="107" y="101"/>
                  </a:cubicBezTo>
                  <a:cubicBezTo>
                    <a:pt x="102" y="106"/>
                    <a:pt x="102" y="106"/>
                    <a:pt x="102" y="106"/>
                  </a:cubicBezTo>
                  <a:cubicBezTo>
                    <a:pt x="97" y="102"/>
                    <a:pt x="97" y="102"/>
                    <a:pt x="97" y="102"/>
                  </a:cubicBezTo>
                  <a:cubicBezTo>
                    <a:pt x="97" y="102"/>
                    <a:pt x="95" y="101"/>
                    <a:pt x="93" y="99"/>
                  </a:cubicBezTo>
                  <a:cubicBezTo>
                    <a:pt x="90" y="97"/>
                    <a:pt x="87" y="94"/>
                    <a:pt x="83" y="92"/>
                  </a:cubicBezTo>
                  <a:cubicBezTo>
                    <a:pt x="81" y="91"/>
                    <a:pt x="80" y="89"/>
                    <a:pt x="78" y="88"/>
                  </a:cubicBezTo>
                  <a:cubicBezTo>
                    <a:pt x="76" y="87"/>
                    <a:pt x="75" y="86"/>
                    <a:pt x="73" y="85"/>
                  </a:cubicBezTo>
                  <a:cubicBezTo>
                    <a:pt x="71" y="83"/>
                    <a:pt x="69" y="82"/>
                    <a:pt x="69" y="82"/>
                  </a:cubicBezTo>
                  <a:cubicBezTo>
                    <a:pt x="69" y="82"/>
                    <a:pt x="67" y="81"/>
                    <a:pt x="66" y="80"/>
                  </a:cubicBezTo>
                  <a:cubicBezTo>
                    <a:pt x="65" y="80"/>
                    <a:pt x="65" y="79"/>
                    <a:pt x="64" y="79"/>
                  </a:cubicBezTo>
                  <a:cubicBezTo>
                    <a:pt x="63" y="79"/>
                    <a:pt x="63" y="78"/>
                    <a:pt x="63" y="78"/>
                  </a:cubicBezTo>
                  <a:cubicBezTo>
                    <a:pt x="67" y="72"/>
                    <a:pt x="67" y="72"/>
                    <a:pt x="67" y="72"/>
                  </a:cubicBezTo>
                  <a:cubicBezTo>
                    <a:pt x="77" y="56"/>
                    <a:pt x="77" y="56"/>
                    <a:pt x="77" y="56"/>
                  </a:cubicBezTo>
                  <a:cubicBezTo>
                    <a:pt x="81" y="50"/>
                    <a:pt x="81" y="50"/>
                    <a:pt x="81" y="50"/>
                  </a:cubicBezTo>
                  <a:cubicBezTo>
                    <a:pt x="81" y="50"/>
                    <a:pt x="81" y="50"/>
                    <a:pt x="82" y="51"/>
                  </a:cubicBezTo>
                  <a:cubicBezTo>
                    <a:pt x="83" y="51"/>
                    <a:pt x="83" y="52"/>
                    <a:pt x="84" y="52"/>
                  </a:cubicBezTo>
                  <a:cubicBezTo>
                    <a:pt x="86" y="53"/>
                    <a:pt x="87" y="54"/>
                    <a:pt x="87" y="54"/>
                  </a:cubicBezTo>
                  <a:cubicBezTo>
                    <a:pt x="87" y="54"/>
                    <a:pt x="91" y="57"/>
                    <a:pt x="95" y="59"/>
                  </a:cubicBezTo>
                  <a:cubicBezTo>
                    <a:pt x="96" y="60"/>
                    <a:pt x="98" y="62"/>
                    <a:pt x="100" y="63"/>
                  </a:cubicBezTo>
                  <a:cubicBezTo>
                    <a:pt x="101" y="64"/>
                    <a:pt x="102" y="64"/>
                    <a:pt x="102" y="64"/>
                  </a:cubicBezTo>
                  <a:cubicBezTo>
                    <a:pt x="108" y="69"/>
                    <a:pt x="108" y="69"/>
                    <a:pt x="108" y="69"/>
                  </a:cubicBezTo>
                  <a:cubicBezTo>
                    <a:pt x="103" y="75"/>
                    <a:pt x="103" y="75"/>
                    <a:pt x="103" y="75"/>
                  </a:cubicBezTo>
                  <a:cubicBezTo>
                    <a:pt x="97" y="83"/>
                    <a:pt x="97" y="83"/>
                    <a:pt x="97" y="83"/>
                  </a:cubicBezTo>
                  <a:cubicBezTo>
                    <a:pt x="91" y="79"/>
                    <a:pt x="91" y="79"/>
                    <a:pt x="91" y="79"/>
                  </a:cubicBezTo>
                  <a:cubicBezTo>
                    <a:pt x="98" y="70"/>
                    <a:pt x="98" y="70"/>
                    <a:pt x="98" y="70"/>
                  </a:cubicBezTo>
                  <a:cubicBezTo>
                    <a:pt x="98" y="70"/>
                    <a:pt x="97" y="70"/>
                    <a:pt x="95" y="69"/>
                  </a:cubicBezTo>
                  <a:cubicBezTo>
                    <a:pt x="94" y="68"/>
                    <a:pt x="92" y="66"/>
                    <a:pt x="90" y="65"/>
                  </a:cubicBezTo>
                  <a:cubicBezTo>
                    <a:pt x="87" y="63"/>
                    <a:pt x="83" y="60"/>
                    <a:pt x="83" y="60"/>
                  </a:cubicBezTo>
                  <a:cubicBezTo>
                    <a:pt x="73" y="76"/>
                    <a:pt x="73" y="76"/>
                    <a:pt x="73" y="76"/>
                  </a:cubicBezTo>
                  <a:cubicBezTo>
                    <a:pt x="73" y="76"/>
                    <a:pt x="75" y="77"/>
                    <a:pt x="77" y="79"/>
                  </a:cubicBezTo>
                  <a:cubicBezTo>
                    <a:pt x="79" y="80"/>
                    <a:pt x="80" y="81"/>
                    <a:pt x="82" y="82"/>
                  </a:cubicBezTo>
                  <a:cubicBezTo>
                    <a:pt x="84" y="83"/>
                    <a:pt x="86" y="85"/>
                    <a:pt x="87" y="86"/>
                  </a:cubicBezTo>
                  <a:cubicBezTo>
                    <a:pt x="91" y="89"/>
                    <a:pt x="94" y="91"/>
                    <a:pt x="97" y="93"/>
                  </a:cubicBezTo>
                  <a:cubicBezTo>
                    <a:pt x="100" y="95"/>
                    <a:pt x="101" y="96"/>
                    <a:pt x="101" y="96"/>
                  </a:cubicBezTo>
                  <a:cubicBezTo>
                    <a:pt x="122" y="69"/>
                    <a:pt x="122" y="69"/>
                    <a:pt x="122" y="69"/>
                  </a:cubicBezTo>
                  <a:cubicBezTo>
                    <a:pt x="122" y="69"/>
                    <a:pt x="122" y="69"/>
                    <a:pt x="121" y="68"/>
                  </a:cubicBezTo>
                  <a:cubicBezTo>
                    <a:pt x="119" y="67"/>
                    <a:pt x="118" y="66"/>
                    <a:pt x="116" y="64"/>
                  </a:cubicBezTo>
                  <a:cubicBezTo>
                    <a:pt x="114" y="63"/>
                    <a:pt x="111" y="61"/>
                    <a:pt x="109" y="59"/>
                  </a:cubicBezTo>
                  <a:cubicBezTo>
                    <a:pt x="108" y="58"/>
                    <a:pt x="106" y="57"/>
                    <a:pt x="105" y="56"/>
                  </a:cubicBezTo>
                  <a:cubicBezTo>
                    <a:pt x="104" y="56"/>
                    <a:pt x="104" y="55"/>
                    <a:pt x="103" y="55"/>
                  </a:cubicBezTo>
                  <a:cubicBezTo>
                    <a:pt x="102" y="54"/>
                    <a:pt x="101" y="54"/>
                    <a:pt x="101" y="54"/>
                  </a:cubicBezTo>
                  <a:cubicBezTo>
                    <a:pt x="98" y="52"/>
                    <a:pt x="95" y="50"/>
                    <a:pt x="93" y="48"/>
                  </a:cubicBezTo>
                  <a:cubicBezTo>
                    <a:pt x="90" y="46"/>
                    <a:pt x="88" y="45"/>
                    <a:pt x="85" y="43"/>
                  </a:cubicBezTo>
                  <a:cubicBezTo>
                    <a:pt x="81" y="41"/>
                    <a:pt x="78" y="39"/>
                    <a:pt x="78" y="39"/>
                  </a:cubicBezTo>
                  <a:cubicBezTo>
                    <a:pt x="60" y="68"/>
                    <a:pt x="60" y="68"/>
                    <a:pt x="60" y="68"/>
                  </a:cubicBezTo>
                  <a:cubicBezTo>
                    <a:pt x="56" y="74"/>
                    <a:pt x="56" y="74"/>
                    <a:pt x="56" y="74"/>
                  </a:cubicBezTo>
                  <a:cubicBezTo>
                    <a:pt x="51" y="71"/>
                    <a:pt x="51" y="71"/>
                    <a:pt x="51" y="71"/>
                  </a:cubicBezTo>
                  <a:cubicBezTo>
                    <a:pt x="51" y="71"/>
                    <a:pt x="48" y="69"/>
                    <a:pt x="44" y="67"/>
                  </a:cubicBezTo>
                  <a:cubicBezTo>
                    <a:pt x="42" y="66"/>
                    <a:pt x="39" y="64"/>
                    <a:pt x="37" y="63"/>
                  </a:cubicBezTo>
                  <a:cubicBezTo>
                    <a:pt x="34" y="61"/>
                    <a:pt x="31" y="60"/>
                    <a:pt x="29" y="58"/>
                  </a:cubicBezTo>
                  <a:cubicBezTo>
                    <a:pt x="26" y="57"/>
                    <a:pt x="23" y="55"/>
                    <a:pt x="21" y="54"/>
                  </a:cubicBezTo>
                  <a:cubicBezTo>
                    <a:pt x="18" y="53"/>
                    <a:pt x="15" y="52"/>
                    <a:pt x="13" y="51"/>
                  </a:cubicBezTo>
                  <a:cubicBezTo>
                    <a:pt x="9" y="49"/>
                    <a:pt x="6" y="47"/>
                    <a:pt x="6" y="47"/>
                  </a:cubicBezTo>
                  <a:cubicBezTo>
                    <a:pt x="0" y="45"/>
                    <a:pt x="0" y="45"/>
                    <a:pt x="0" y="45"/>
                  </a:cubicBezTo>
                  <a:cubicBezTo>
                    <a:pt x="3" y="38"/>
                    <a:pt x="3" y="38"/>
                    <a:pt x="3" y="38"/>
                  </a:cubicBezTo>
                  <a:cubicBezTo>
                    <a:pt x="16" y="7"/>
                    <a:pt x="16" y="7"/>
                    <a:pt x="16" y="7"/>
                  </a:cubicBezTo>
                  <a:lnTo>
                    <a:pt x="19" y="0"/>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7"/>
            <p:cNvSpPr/>
            <p:nvPr/>
          </p:nvSpPr>
          <p:spPr bwMode="auto">
            <a:xfrm>
              <a:off x="5380038" y="-1198563"/>
              <a:ext cx="296863" cy="304800"/>
            </a:xfrm>
            <a:custGeom>
              <a:avLst/>
              <a:gdLst>
                <a:gd name="T0" fmla="*/ 34 w 122"/>
                <a:gd name="T1" fmla="*/ 3 h 125"/>
                <a:gd name="T2" fmla="*/ 37 w 122"/>
                <a:gd name="T3" fmla="*/ 5 h 125"/>
                <a:gd name="T4" fmla="*/ 46 w 122"/>
                <a:gd name="T5" fmla="*/ 13 h 125"/>
                <a:gd name="T6" fmla="*/ 51 w 122"/>
                <a:gd name="T7" fmla="*/ 18 h 125"/>
                <a:gd name="T8" fmla="*/ 65 w 122"/>
                <a:gd name="T9" fmla="*/ 30 h 125"/>
                <a:gd name="T10" fmla="*/ 71 w 122"/>
                <a:gd name="T11" fmla="*/ 36 h 125"/>
                <a:gd name="T12" fmla="*/ 53 w 122"/>
                <a:gd name="T13" fmla="*/ 55 h 125"/>
                <a:gd name="T14" fmla="*/ 43 w 122"/>
                <a:gd name="T15" fmla="*/ 55 h 125"/>
                <a:gd name="T16" fmla="*/ 36 w 122"/>
                <a:gd name="T17" fmla="*/ 49 h 125"/>
                <a:gd name="T18" fmla="*/ 27 w 122"/>
                <a:gd name="T19" fmla="*/ 41 h 125"/>
                <a:gd name="T20" fmla="*/ 25 w 122"/>
                <a:gd name="T21" fmla="*/ 39 h 125"/>
                <a:gd name="T22" fmla="*/ 37 w 122"/>
                <a:gd name="T23" fmla="*/ 25 h 125"/>
                <a:gd name="T24" fmla="*/ 39 w 122"/>
                <a:gd name="T25" fmla="*/ 27 h 125"/>
                <a:gd name="T26" fmla="*/ 35 w 122"/>
                <a:gd name="T27" fmla="*/ 38 h 125"/>
                <a:gd name="T28" fmla="*/ 46 w 122"/>
                <a:gd name="T29" fmla="*/ 48 h 125"/>
                <a:gd name="T30" fmla="*/ 61 w 122"/>
                <a:gd name="T31" fmla="*/ 36 h 125"/>
                <a:gd name="T32" fmla="*/ 56 w 122"/>
                <a:gd name="T33" fmla="*/ 32 h 125"/>
                <a:gd name="T34" fmla="*/ 44 w 122"/>
                <a:gd name="T35" fmla="*/ 21 h 125"/>
                <a:gd name="T36" fmla="*/ 37 w 122"/>
                <a:gd name="T37" fmla="*/ 15 h 125"/>
                <a:gd name="T38" fmla="*/ 10 w 122"/>
                <a:gd name="T39" fmla="*/ 37 h 125"/>
                <a:gd name="T40" fmla="*/ 23 w 122"/>
                <a:gd name="T41" fmla="*/ 48 h 125"/>
                <a:gd name="T42" fmla="*/ 42 w 122"/>
                <a:gd name="T43" fmla="*/ 66 h 125"/>
                <a:gd name="T44" fmla="*/ 48 w 122"/>
                <a:gd name="T45" fmla="*/ 72 h 125"/>
                <a:gd name="T46" fmla="*/ 78 w 122"/>
                <a:gd name="T47" fmla="*/ 43 h 125"/>
                <a:gd name="T48" fmla="*/ 89 w 122"/>
                <a:gd name="T49" fmla="*/ 55 h 125"/>
                <a:gd name="T50" fmla="*/ 113 w 122"/>
                <a:gd name="T51" fmla="*/ 83 h 125"/>
                <a:gd name="T52" fmla="*/ 122 w 122"/>
                <a:gd name="T53" fmla="*/ 96 h 125"/>
                <a:gd name="T54" fmla="*/ 89 w 122"/>
                <a:gd name="T55" fmla="*/ 121 h 125"/>
                <a:gd name="T56" fmla="*/ 79 w 122"/>
                <a:gd name="T57" fmla="*/ 119 h 125"/>
                <a:gd name="T58" fmla="*/ 74 w 122"/>
                <a:gd name="T59" fmla="*/ 113 h 125"/>
                <a:gd name="T60" fmla="*/ 68 w 122"/>
                <a:gd name="T61" fmla="*/ 106 h 125"/>
                <a:gd name="T62" fmla="*/ 61 w 122"/>
                <a:gd name="T63" fmla="*/ 97 h 125"/>
                <a:gd name="T64" fmla="*/ 53 w 122"/>
                <a:gd name="T65" fmla="*/ 87 h 125"/>
                <a:gd name="T66" fmla="*/ 72 w 122"/>
                <a:gd name="T67" fmla="*/ 70 h 125"/>
                <a:gd name="T68" fmla="*/ 82 w 122"/>
                <a:gd name="T69" fmla="*/ 71 h 125"/>
                <a:gd name="T70" fmla="*/ 92 w 122"/>
                <a:gd name="T71" fmla="*/ 82 h 125"/>
                <a:gd name="T72" fmla="*/ 98 w 122"/>
                <a:gd name="T73" fmla="*/ 90 h 125"/>
                <a:gd name="T74" fmla="*/ 84 w 122"/>
                <a:gd name="T75" fmla="*/ 101 h 125"/>
                <a:gd name="T76" fmla="*/ 88 w 122"/>
                <a:gd name="T77" fmla="*/ 89 h 125"/>
                <a:gd name="T78" fmla="*/ 82 w 122"/>
                <a:gd name="T79" fmla="*/ 82 h 125"/>
                <a:gd name="T80" fmla="*/ 63 w 122"/>
                <a:gd name="T81" fmla="*/ 88 h 125"/>
                <a:gd name="T82" fmla="*/ 70 w 122"/>
                <a:gd name="T83" fmla="*/ 96 h 125"/>
                <a:gd name="T84" fmla="*/ 78 w 122"/>
                <a:gd name="T85" fmla="*/ 106 h 125"/>
                <a:gd name="T86" fmla="*/ 81 w 122"/>
                <a:gd name="T87" fmla="*/ 111 h 125"/>
                <a:gd name="T88" fmla="*/ 112 w 122"/>
                <a:gd name="T89" fmla="*/ 94 h 125"/>
                <a:gd name="T90" fmla="*/ 95 w 122"/>
                <a:gd name="T91" fmla="*/ 73 h 125"/>
                <a:gd name="T92" fmla="*/ 77 w 122"/>
                <a:gd name="T93" fmla="*/ 53 h 125"/>
                <a:gd name="T94" fmla="*/ 47 w 122"/>
                <a:gd name="T95" fmla="*/ 82 h 125"/>
                <a:gd name="T96" fmla="*/ 41 w 122"/>
                <a:gd name="T97" fmla="*/ 75 h 125"/>
                <a:gd name="T98" fmla="*/ 25 w 122"/>
                <a:gd name="T99" fmla="*/ 59 h 125"/>
                <a:gd name="T100" fmla="*/ 12 w 122"/>
                <a:gd name="T101" fmla="*/ 48 h 125"/>
                <a:gd name="T102" fmla="*/ 5 w 122"/>
                <a:gd name="T103" fmla="*/ 42 h 125"/>
                <a:gd name="T104" fmla="*/ 0 w 122"/>
                <a:gd name="T105" fmla="*/ 38 h 125"/>
                <a:gd name="T106" fmla="*/ 26 w 122"/>
                <a:gd name="T107" fmla="*/ 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2" h="125">
                  <a:moveTo>
                    <a:pt x="31" y="0"/>
                  </a:moveTo>
                  <a:cubicBezTo>
                    <a:pt x="31" y="0"/>
                    <a:pt x="32" y="2"/>
                    <a:pt x="34" y="3"/>
                  </a:cubicBezTo>
                  <a:cubicBezTo>
                    <a:pt x="35" y="3"/>
                    <a:pt x="35" y="4"/>
                    <a:pt x="36" y="4"/>
                  </a:cubicBezTo>
                  <a:cubicBezTo>
                    <a:pt x="36" y="5"/>
                    <a:pt x="37" y="5"/>
                    <a:pt x="37" y="5"/>
                  </a:cubicBezTo>
                  <a:cubicBezTo>
                    <a:pt x="37" y="5"/>
                    <a:pt x="39" y="7"/>
                    <a:pt x="41" y="9"/>
                  </a:cubicBezTo>
                  <a:cubicBezTo>
                    <a:pt x="43" y="10"/>
                    <a:pt x="44" y="12"/>
                    <a:pt x="46" y="13"/>
                  </a:cubicBezTo>
                  <a:cubicBezTo>
                    <a:pt x="47" y="14"/>
                    <a:pt x="48" y="15"/>
                    <a:pt x="49" y="15"/>
                  </a:cubicBezTo>
                  <a:cubicBezTo>
                    <a:pt x="50" y="16"/>
                    <a:pt x="51" y="17"/>
                    <a:pt x="51" y="18"/>
                  </a:cubicBezTo>
                  <a:cubicBezTo>
                    <a:pt x="55" y="21"/>
                    <a:pt x="59" y="24"/>
                    <a:pt x="61" y="27"/>
                  </a:cubicBezTo>
                  <a:cubicBezTo>
                    <a:pt x="63" y="28"/>
                    <a:pt x="64" y="29"/>
                    <a:pt x="65" y="30"/>
                  </a:cubicBezTo>
                  <a:cubicBezTo>
                    <a:pt x="65" y="31"/>
                    <a:pt x="66" y="31"/>
                    <a:pt x="66" y="31"/>
                  </a:cubicBezTo>
                  <a:cubicBezTo>
                    <a:pt x="71" y="36"/>
                    <a:pt x="71" y="36"/>
                    <a:pt x="71" y="36"/>
                  </a:cubicBezTo>
                  <a:cubicBezTo>
                    <a:pt x="66" y="42"/>
                    <a:pt x="66" y="42"/>
                    <a:pt x="66" y="42"/>
                  </a:cubicBezTo>
                  <a:cubicBezTo>
                    <a:pt x="53" y="55"/>
                    <a:pt x="53" y="55"/>
                    <a:pt x="53" y="55"/>
                  </a:cubicBezTo>
                  <a:cubicBezTo>
                    <a:pt x="48" y="60"/>
                    <a:pt x="48" y="60"/>
                    <a:pt x="48" y="60"/>
                  </a:cubicBezTo>
                  <a:cubicBezTo>
                    <a:pt x="43" y="55"/>
                    <a:pt x="43" y="55"/>
                    <a:pt x="43" y="55"/>
                  </a:cubicBezTo>
                  <a:cubicBezTo>
                    <a:pt x="43" y="55"/>
                    <a:pt x="42" y="54"/>
                    <a:pt x="41" y="53"/>
                  </a:cubicBezTo>
                  <a:cubicBezTo>
                    <a:pt x="39" y="52"/>
                    <a:pt x="38" y="51"/>
                    <a:pt x="36" y="49"/>
                  </a:cubicBezTo>
                  <a:cubicBezTo>
                    <a:pt x="33" y="46"/>
                    <a:pt x="30" y="43"/>
                    <a:pt x="30" y="43"/>
                  </a:cubicBezTo>
                  <a:cubicBezTo>
                    <a:pt x="30" y="43"/>
                    <a:pt x="29" y="42"/>
                    <a:pt x="27" y="41"/>
                  </a:cubicBezTo>
                  <a:cubicBezTo>
                    <a:pt x="27" y="40"/>
                    <a:pt x="26" y="40"/>
                    <a:pt x="26" y="39"/>
                  </a:cubicBezTo>
                  <a:cubicBezTo>
                    <a:pt x="25" y="39"/>
                    <a:pt x="25" y="39"/>
                    <a:pt x="25" y="39"/>
                  </a:cubicBezTo>
                  <a:cubicBezTo>
                    <a:pt x="29" y="33"/>
                    <a:pt x="29" y="33"/>
                    <a:pt x="29" y="33"/>
                  </a:cubicBezTo>
                  <a:cubicBezTo>
                    <a:pt x="37" y="25"/>
                    <a:pt x="37" y="25"/>
                    <a:pt x="37" y="25"/>
                  </a:cubicBezTo>
                  <a:cubicBezTo>
                    <a:pt x="37" y="25"/>
                    <a:pt x="37" y="25"/>
                    <a:pt x="37" y="26"/>
                  </a:cubicBezTo>
                  <a:cubicBezTo>
                    <a:pt x="38" y="26"/>
                    <a:pt x="39" y="27"/>
                    <a:pt x="39" y="27"/>
                  </a:cubicBezTo>
                  <a:cubicBezTo>
                    <a:pt x="41" y="29"/>
                    <a:pt x="42" y="30"/>
                    <a:pt x="42" y="30"/>
                  </a:cubicBezTo>
                  <a:cubicBezTo>
                    <a:pt x="35" y="38"/>
                    <a:pt x="35" y="38"/>
                    <a:pt x="35" y="38"/>
                  </a:cubicBezTo>
                  <a:cubicBezTo>
                    <a:pt x="35" y="38"/>
                    <a:pt x="38" y="41"/>
                    <a:pt x="41" y="44"/>
                  </a:cubicBezTo>
                  <a:cubicBezTo>
                    <a:pt x="43" y="45"/>
                    <a:pt x="45" y="47"/>
                    <a:pt x="46" y="48"/>
                  </a:cubicBezTo>
                  <a:cubicBezTo>
                    <a:pt x="47" y="49"/>
                    <a:pt x="48" y="50"/>
                    <a:pt x="48" y="50"/>
                  </a:cubicBezTo>
                  <a:cubicBezTo>
                    <a:pt x="61" y="36"/>
                    <a:pt x="61" y="36"/>
                    <a:pt x="61" y="36"/>
                  </a:cubicBezTo>
                  <a:cubicBezTo>
                    <a:pt x="61" y="36"/>
                    <a:pt x="60" y="36"/>
                    <a:pt x="59" y="35"/>
                  </a:cubicBezTo>
                  <a:cubicBezTo>
                    <a:pt x="59" y="34"/>
                    <a:pt x="58" y="33"/>
                    <a:pt x="56" y="32"/>
                  </a:cubicBezTo>
                  <a:cubicBezTo>
                    <a:pt x="54" y="30"/>
                    <a:pt x="50" y="26"/>
                    <a:pt x="47" y="23"/>
                  </a:cubicBezTo>
                  <a:cubicBezTo>
                    <a:pt x="46" y="22"/>
                    <a:pt x="45" y="22"/>
                    <a:pt x="44" y="21"/>
                  </a:cubicBezTo>
                  <a:cubicBezTo>
                    <a:pt x="43" y="20"/>
                    <a:pt x="42" y="19"/>
                    <a:pt x="41" y="19"/>
                  </a:cubicBezTo>
                  <a:cubicBezTo>
                    <a:pt x="40" y="17"/>
                    <a:pt x="38" y="16"/>
                    <a:pt x="37" y="15"/>
                  </a:cubicBezTo>
                  <a:cubicBezTo>
                    <a:pt x="34" y="12"/>
                    <a:pt x="32" y="11"/>
                    <a:pt x="32" y="11"/>
                  </a:cubicBezTo>
                  <a:cubicBezTo>
                    <a:pt x="10" y="37"/>
                    <a:pt x="10" y="37"/>
                    <a:pt x="10" y="37"/>
                  </a:cubicBezTo>
                  <a:cubicBezTo>
                    <a:pt x="10" y="37"/>
                    <a:pt x="13" y="39"/>
                    <a:pt x="16" y="42"/>
                  </a:cubicBezTo>
                  <a:cubicBezTo>
                    <a:pt x="18" y="44"/>
                    <a:pt x="20" y="46"/>
                    <a:pt x="23" y="48"/>
                  </a:cubicBezTo>
                  <a:cubicBezTo>
                    <a:pt x="25" y="50"/>
                    <a:pt x="27" y="52"/>
                    <a:pt x="29" y="54"/>
                  </a:cubicBezTo>
                  <a:cubicBezTo>
                    <a:pt x="34" y="58"/>
                    <a:pt x="39" y="63"/>
                    <a:pt x="42" y="66"/>
                  </a:cubicBezTo>
                  <a:cubicBezTo>
                    <a:pt x="44" y="68"/>
                    <a:pt x="45" y="69"/>
                    <a:pt x="46" y="70"/>
                  </a:cubicBezTo>
                  <a:cubicBezTo>
                    <a:pt x="47" y="71"/>
                    <a:pt x="48" y="72"/>
                    <a:pt x="48" y="72"/>
                  </a:cubicBezTo>
                  <a:cubicBezTo>
                    <a:pt x="72" y="48"/>
                    <a:pt x="72" y="48"/>
                    <a:pt x="72" y="48"/>
                  </a:cubicBezTo>
                  <a:cubicBezTo>
                    <a:pt x="78" y="43"/>
                    <a:pt x="78" y="43"/>
                    <a:pt x="78" y="43"/>
                  </a:cubicBezTo>
                  <a:cubicBezTo>
                    <a:pt x="83" y="48"/>
                    <a:pt x="83" y="48"/>
                    <a:pt x="83" y="48"/>
                  </a:cubicBezTo>
                  <a:cubicBezTo>
                    <a:pt x="83" y="48"/>
                    <a:pt x="85" y="51"/>
                    <a:pt x="89" y="55"/>
                  </a:cubicBezTo>
                  <a:cubicBezTo>
                    <a:pt x="92" y="58"/>
                    <a:pt x="96" y="64"/>
                    <a:pt x="101" y="69"/>
                  </a:cubicBezTo>
                  <a:cubicBezTo>
                    <a:pt x="105" y="74"/>
                    <a:pt x="110" y="79"/>
                    <a:pt x="113" y="83"/>
                  </a:cubicBezTo>
                  <a:cubicBezTo>
                    <a:pt x="116" y="87"/>
                    <a:pt x="118" y="90"/>
                    <a:pt x="118" y="90"/>
                  </a:cubicBezTo>
                  <a:cubicBezTo>
                    <a:pt x="122" y="96"/>
                    <a:pt x="122" y="96"/>
                    <a:pt x="122" y="96"/>
                  </a:cubicBezTo>
                  <a:cubicBezTo>
                    <a:pt x="117" y="100"/>
                    <a:pt x="117" y="100"/>
                    <a:pt x="117" y="100"/>
                  </a:cubicBezTo>
                  <a:cubicBezTo>
                    <a:pt x="89" y="121"/>
                    <a:pt x="89" y="121"/>
                    <a:pt x="89" y="121"/>
                  </a:cubicBezTo>
                  <a:cubicBezTo>
                    <a:pt x="83" y="125"/>
                    <a:pt x="83" y="125"/>
                    <a:pt x="83" y="125"/>
                  </a:cubicBezTo>
                  <a:cubicBezTo>
                    <a:pt x="79" y="119"/>
                    <a:pt x="79" y="119"/>
                    <a:pt x="79" y="119"/>
                  </a:cubicBezTo>
                  <a:cubicBezTo>
                    <a:pt x="79" y="119"/>
                    <a:pt x="78" y="118"/>
                    <a:pt x="76" y="115"/>
                  </a:cubicBezTo>
                  <a:cubicBezTo>
                    <a:pt x="75" y="114"/>
                    <a:pt x="75" y="114"/>
                    <a:pt x="74" y="113"/>
                  </a:cubicBezTo>
                  <a:cubicBezTo>
                    <a:pt x="74" y="112"/>
                    <a:pt x="73" y="112"/>
                    <a:pt x="72" y="111"/>
                  </a:cubicBezTo>
                  <a:cubicBezTo>
                    <a:pt x="71" y="109"/>
                    <a:pt x="70" y="107"/>
                    <a:pt x="68" y="106"/>
                  </a:cubicBezTo>
                  <a:cubicBezTo>
                    <a:pt x="67" y="104"/>
                    <a:pt x="66" y="102"/>
                    <a:pt x="64" y="101"/>
                  </a:cubicBezTo>
                  <a:cubicBezTo>
                    <a:pt x="63" y="99"/>
                    <a:pt x="62" y="98"/>
                    <a:pt x="61" y="97"/>
                  </a:cubicBezTo>
                  <a:cubicBezTo>
                    <a:pt x="58" y="94"/>
                    <a:pt x="57" y="93"/>
                    <a:pt x="57" y="93"/>
                  </a:cubicBezTo>
                  <a:cubicBezTo>
                    <a:pt x="53" y="87"/>
                    <a:pt x="53" y="87"/>
                    <a:pt x="53" y="87"/>
                  </a:cubicBezTo>
                  <a:cubicBezTo>
                    <a:pt x="58" y="83"/>
                    <a:pt x="58" y="83"/>
                    <a:pt x="58" y="83"/>
                  </a:cubicBezTo>
                  <a:cubicBezTo>
                    <a:pt x="72" y="70"/>
                    <a:pt x="72" y="70"/>
                    <a:pt x="72" y="70"/>
                  </a:cubicBezTo>
                  <a:cubicBezTo>
                    <a:pt x="77" y="65"/>
                    <a:pt x="77" y="65"/>
                    <a:pt x="77" y="65"/>
                  </a:cubicBezTo>
                  <a:cubicBezTo>
                    <a:pt x="82" y="71"/>
                    <a:pt x="82" y="71"/>
                    <a:pt x="82" y="71"/>
                  </a:cubicBezTo>
                  <a:cubicBezTo>
                    <a:pt x="82" y="71"/>
                    <a:pt x="85" y="74"/>
                    <a:pt x="88" y="77"/>
                  </a:cubicBezTo>
                  <a:cubicBezTo>
                    <a:pt x="89" y="79"/>
                    <a:pt x="91" y="81"/>
                    <a:pt x="92" y="82"/>
                  </a:cubicBezTo>
                  <a:cubicBezTo>
                    <a:pt x="93" y="83"/>
                    <a:pt x="94" y="84"/>
                    <a:pt x="94" y="84"/>
                  </a:cubicBezTo>
                  <a:cubicBezTo>
                    <a:pt x="98" y="90"/>
                    <a:pt x="98" y="90"/>
                    <a:pt x="98" y="90"/>
                  </a:cubicBezTo>
                  <a:cubicBezTo>
                    <a:pt x="93" y="94"/>
                    <a:pt x="93" y="94"/>
                    <a:pt x="93" y="94"/>
                  </a:cubicBezTo>
                  <a:cubicBezTo>
                    <a:pt x="84" y="101"/>
                    <a:pt x="84" y="101"/>
                    <a:pt x="84" y="101"/>
                  </a:cubicBezTo>
                  <a:cubicBezTo>
                    <a:pt x="80" y="96"/>
                    <a:pt x="80" y="96"/>
                    <a:pt x="80" y="96"/>
                  </a:cubicBezTo>
                  <a:cubicBezTo>
                    <a:pt x="88" y="89"/>
                    <a:pt x="88" y="89"/>
                    <a:pt x="88" y="89"/>
                  </a:cubicBezTo>
                  <a:cubicBezTo>
                    <a:pt x="88" y="89"/>
                    <a:pt x="87" y="88"/>
                    <a:pt x="86" y="87"/>
                  </a:cubicBezTo>
                  <a:cubicBezTo>
                    <a:pt x="85" y="85"/>
                    <a:pt x="84" y="84"/>
                    <a:pt x="82" y="82"/>
                  </a:cubicBezTo>
                  <a:cubicBezTo>
                    <a:pt x="80" y="79"/>
                    <a:pt x="77" y="75"/>
                    <a:pt x="77" y="75"/>
                  </a:cubicBezTo>
                  <a:cubicBezTo>
                    <a:pt x="63" y="88"/>
                    <a:pt x="63" y="88"/>
                    <a:pt x="63" y="88"/>
                  </a:cubicBezTo>
                  <a:cubicBezTo>
                    <a:pt x="63" y="88"/>
                    <a:pt x="64" y="89"/>
                    <a:pt x="66" y="92"/>
                  </a:cubicBezTo>
                  <a:cubicBezTo>
                    <a:pt x="67" y="93"/>
                    <a:pt x="69" y="95"/>
                    <a:pt x="70" y="96"/>
                  </a:cubicBezTo>
                  <a:cubicBezTo>
                    <a:pt x="71" y="98"/>
                    <a:pt x="73" y="99"/>
                    <a:pt x="74" y="101"/>
                  </a:cubicBezTo>
                  <a:cubicBezTo>
                    <a:pt x="75" y="103"/>
                    <a:pt x="77" y="105"/>
                    <a:pt x="78" y="106"/>
                  </a:cubicBezTo>
                  <a:cubicBezTo>
                    <a:pt x="79" y="107"/>
                    <a:pt x="79" y="108"/>
                    <a:pt x="80" y="109"/>
                  </a:cubicBezTo>
                  <a:cubicBezTo>
                    <a:pt x="80" y="109"/>
                    <a:pt x="81" y="110"/>
                    <a:pt x="81" y="111"/>
                  </a:cubicBezTo>
                  <a:cubicBezTo>
                    <a:pt x="83" y="113"/>
                    <a:pt x="85" y="115"/>
                    <a:pt x="85" y="115"/>
                  </a:cubicBezTo>
                  <a:cubicBezTo>
                    <a:pt x="112" y="94"/>
                    <a:pt x="112" y="94"/>
                    <a:pt x="112" y="94"/>
                  </a:cubicBezTo>
                  <a:cubicBezTo>
                    <a:pt x="112" y="94"/>
                    <a:pt x="110" y="92"/>
                    <a:pt x="107" y="88"/>
                  </a:cubicBezTo>
                  <a:cubicBezTo>
                    <a:pt x="104" y="84"/>
                    <a:pt x="100" y="79"/>
                    <a:pt x="95" y="73"/>
                  </a:cubicBezTo>
                  <a:cubicBezTo>
                    <a:pt x="91" y="68"/>
                    <a:pt x="87" y="63"/>
                    <a:pt x="83" y="59"/>
                  </a:cubicBezTo>
                  <a:cubicBezTo>
                    <a:pt x="80" y="56"/>
                    <a:pt x="77" y="53"/>
                    <a:pt x="77" y="53"/>
                  </a:cubicBezTo>
                  <a:cubicBezTo>
                    <a:pt x="53" y="77"/>
                    <a:pt x="53" y="77"/>
                    <a:pt x="53" y="77"/>
                  </a:cubicBezTo>
                  <a:cubicBezTo>
                    <a:pt x="47" y="82"/>
                    <a:pt x="47" y="82"/>
                    <a:pt x="47" y="82"/>
                  </a:cubicBezTo>
                  <a:cubicBezTo>
                    <a:pt x="43" y="77"/>
                    <a:pt x="43" y="77"/>
                    <a:pt x="43" y="77"/>
                  </a:cubicBezTo>
                  <a:cubicBezTo>
                    <a:pt x="43" y="77"/>
                    <a:pt x="42" y="76"/>
                    <a:pt x="41" y="75"/>
                  </a:cubicBezTo>
                  <a:cubicBezTo>
                    <a:pt x="40" y="74"/>
                    <a:pt x="39" y="73"/>
                    <a:pt x="37" y="71"/>
                  </a:cubicBezTo>
                  <a:cubicBezTo>
                    <a:pt x="34" y="68"/>
                    <a:pt x="29" y="64"/>
                    <a:pt x="25" y="59"/>
                  </a:cubicBezTo>
                  <a:cubicBezTo>
                    <a:pt x="22" y="57"/>
                    <a:pt x="20" y="55"/>
                    <a:pt x="18" y="53"/>
                  </a:cubicBezTo>
                  <a:cubicBezTo>
                    <a:pt x="16" y="51"/>
                    <a:pt x="13" y="49"/>
                    <a:pt x="12" y="48"/>
                  </a:cubicBezTo>
                  <a:cubicBezTo>
                    <a:pt x="8" y="45"/>
                    <a:pt x="6" y="43"/>
                    <a:pt x="6" y="43"/>
                  </a:cubicBezTo>
                  <a:cubicBezTo>
                    <a:pt x="6" y="43"/>
                    <a:pt x="5" y="42"/>
                    <a:pt x="5" y="42"/>
                  </a:cubicBezTo>
                  <a:cubicBezTo>
                    <a:pt x="4" y="42"/>
                    <a:pt x="4" y="41"/>
                    <a:pt x="3" y="41"/>
                  </a:cubicBezTo>
                  <a:cubicBezTo>
                    <a:pt x="2" y="40"/>
                    <a:pt x="0" y="38"/>
                    <a:pt x="0" y="38"/>
                  </a:cubicBezTo>
                  <a:cubicBezTo>
                    <a:pt x="5" y="33"/>
                    <a:pt x="5" y="33"/>
                    <a:pt x="5" y="33"/>
                  </a:cubicBezTo>
                  <a:cubicBezTo>
                    <a:pt x="26" y="6"/>
                    <a:pt x="26" y="6"/>
                    <a:pt x="26" y="6"/>
                  </a:cubicBezTo>
                  <a:lnTo>
                    <a:pt x="31" y="0"/>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8"/>
            <p:cNvSpPr/>
            <p:nvPr/>
          </p:nvSpPr>
          <p:spPr bwMode="auto">
            <a:xfrm>
              <a:off x="5581650" y="-963613"/>
              <a:ext cx="250825" cy="325438"/>
            </a:xfrm>
            <a:custGeom>
              <a:avLst/>
              <a:gdLst>
                <a:gd name="T0" fmla="*/ 42 w 103"/>
                <a:gd name="T1" fmla="*/ 3 h 134"/>
                <a:gd name="T2" fmla="*/ 47 w 103"/>
                <a:gd name="T3" fmla="*/ 11 h 134"/>
                <a:gd name="T4" fmla="*/ 55 w 103"/>
                <a:gd name="T5" fmla="*/ 22 h 134"/>
                <a:gd name="T6" fmla="*/ 65 w 103"/>
                <a:gd name="T7" fmla="*/ 39 h 134"/>
                <a:gd name="T8" fmla="*/ 63 w 103"/>
                <a:gd name="T9" fmla="*/ 49 h 134"/>
                <a:gd name="T10" fmla="*/ 40 w 103"/>
                <a:gd name="T11" fmla="*/ 62 h 134"/>
                <a:gd name="T12" fmla="*/ 35 w 103"/>
                <a:gd name="T13" fmla="*/ 54 h 134"/>
                <a:gd name="T14" fmla="*/ 27 w 103"/>
                <a:gd name="T15" fmla="*/ 41 h 134"/>
                <a:gd name="T16" fmla="*/ 30 w 103"/>
                <a:gd name="T17" fmla="*/ 31 h 134"/>
                <a:gd name="T18" fmla="*/ 43 w 103"/>
                <a:gd name="T19" fmla="*/ 31 h 134"/>
                <a:gd name="T20" fmla="*/ 38 w 103"/>
                <a:gd name="T21" fmla="*/ 45 h 134"/>
                <a:gd name="T22" fmla="*/ 43 w 103"/>
                <a:gd name="T23" fmla="*/ 52 h 134"/>
                <a:gd name="T24" fmla="*/ 56 w 103"/>
                <a:gd name="T25" fmla="*/ 37 h 134"/>
                <a:gd name="T26" fmla="*/ 45 w 103"/>
                <a:gd name="T27" fmla="*/ 20 h 134"/>
                <a:gd name="T28" fmla="*/ 38 w 103"/>
                <a:gd name="T29" fmla="*/ 10 h 134"/>
                <a:gd name="T30" fmla="*/ 15 w 103"/>
                <a:gd name="T31" fmla="*/ 37 h 134"/>
                <a:gd name="T32" fmla="*/ 19 w 103"/>
                <a:gd name="T33" fmla="*/ 44 h 134"/>
                <a:gd name="T34" fmla="*/ 29 w 103"/>
                <a:gd name="T35" fmla="*/ 59 h 134"/>
                <a:gd name="T36" fmla="*/ 35 w 103"/>
                <a:gd name="T37" fmla="*/ 69 h 134"/>
                <a:gd name="T38" fmla="*/ 37 w 103"/>
                <a:gd name="T39" fmla="*/ 73 h 134"/>
                <a:gd name="T40" fmla="*/ 74 w 103"/>
                <a:gd name="T41" fmla="*/ 53 h 134"/>
                <a:gd name="T42" fmla="*/ 78 w 103"/>
                <a:gd name="T43" fmla="*/ 62 h 134"/>
                <a:gd name="T44" fmla="*/ 85 w 103"/>
                <a:gd name="T45" fmla="*/ 75 h 134"/>
                <a:gd name="T46" fmla="*/ 88 w 103"/>
                <a:gd name="T47" fmla="*/ 82 h 134"/>
                <a:gd name="T48" fmla="*/ 93 w 103"/>
                <a:gd name="T49" fmla="*/ 93 h 134"/>
                <a:gd name="T50" fmla="*/ 100 w 103"/>
                <a:gd name="T51" fmla="*/ 109 h 134"/>
                <a:gd name="T52" fmla="*/ 96 w 103"/>
                <a:gd name="T53" fmla="*/ 119 h 134"/>
                <a:gd name="T54" fmla="*/ 57 w 103"/>
                <a:gd name="T55" fmla="*/ 134 h 134"/>
                <a:gd name="T56" fmla="*/ 53 w 103"/>
                <a:gd name="T57" fmla="*/ 123 h 134"/>
                <a:gd name="T58" fmla="*/ 48 w 103"/>
                <a:gd name="T59" fmla="*/ 112 h 134"/>
                <a:gd name="T60" fmla="*/ 43 w 103"/>
                <a:gd name="T61" fmla="*/ 101 h 134"/>
                <a:gd name="T62" fmla="*/ 38 w 103"/>
                <a:gd name="T63" fmla="*/ 90 h 134"/>
                <a:gd name="T64" fmla="*/ 61 w 103"/>
                <a:gd name="T65" fmla="*/ 78 h 134"/>
                <a:gd name="T66" fmla="*/ 71 w 103"/>
                <a:gd name="T67" fmla="*/ 81 h 134"/>
                <a:gd name="T68" fmla="*/ 75 w 103"/>
                <a:gd name="T69" fmla="*/ 89 h 134"/>
                <a:gd name="T70" fmla="*/ 81 w 103"/>
                <a:gd name="T71" fmla="*/ 104 h 134"/>
                <a:gd name="T72" fmla="*/ 65 w 103"/>
                <a:gd name="T73" fmla="*/ 111 h 134"/>
                <a:gd name="T74" fmla="*/ 72 w 103"/>
                <a:gd name="T75" fmla="*/ 100 h 134"/>
                <a:gd name="T76" fmla="*/ 65 w 103"/>
                <a:gd name="T77" fmla="*/ 87 h 134"/>
                <a:gd name="T78" fmla="*/ 47 w 103"/>
                <a:gd name="T79" fmla="*/ 93 h 134"/>
                <a:gd name="T80" fmla="*/ 52 w 103"/>
                <a:gd name="T81" fmla="*/ 103 h 134"/>
                <a:gd name="T82" fmla="*/ 57 w 103"/>
                <a:gd name="T83" fmla="*/ 114 h 134"/>
                <a:gd name="T84" fmla="*/ 62 w 103"/>
                <a:gd name="T85" fmla="*/ 125 h 134"/>
                <a:gd name="T86" fmla="*/ 90 w 103"/>
                <a:gd name="T87" fmla="*/ 104 h 134"/>
                <a:gd name="T88" fmla="*/ 83 w 103"/>
                <a:gd name="T89" fmla="*/ 87 h 134"/>
                <a:gd name="T90" fmla="*/ 81 w 103"/>
                <a:gd name="T91" fmla="*/ 83 h 134"/>
                <a:gd name="T92" fmla="*/ 75 w 103"/>
                <a:gd name="T93" fmla="*/ 71 h 134"/>
                <a:gd name="T94" fmla="*/ 71 w 103"/>
                <a:gd name="T95" fmla="*/ 63 h 134"/>
                <a:gd name="T96" fmla="*/ 34 w 103"/>
                <a:gd name="T97" fmla="*/ 83 h 134"/>
                <a:gd name="T98" fmla="*/ 30 w 103"/>
                <a:gd name="T99" fmla="*/ 75 h 134"/>
                <a:gd name="T100" fmla="*/ 27 w 103"/>
                <a:gd name="T101" fmla="*/ 70 h 134"/>
                <a:gd name="T102" fmla="*/ 18 w 103"/>
                <a:gd name="T103" fmla="*/ 55 h 134"/>
                <a:gd name="T104" fmla="*/ 11 w 103"/>
                <a:gd name="T105" fmla="*/ 44 h 134"/>
                <a:gd name="T106" fmla="*/ 4 w 103"/>
                <a:gd name="T107" fmla="*/ 34 h 134"/>
                <a:gd name="T108" fmla="*/ 0 w 103"/>
                <a:gd name="T109" fmla="*/ 29 h 134"/>
                <a:gd name="T110" fmla="*/ 34 w 103"/>
                <a:gd name="T111" fmla="*/ 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34">
                  <a:moveTo>
                    <a:pt x="39" y="0"/>
                  </a:moveTo>
                  <a:cubicBezTo>
                    <a:pt x="39" y="0"/>
                    <a:pt x="41" y="2"/>
                    <a:pt x="42" y="3"/>
                  </a:cubicBezTo>
                  <a:cubicBezTo>
                    <a:pt x="43" y="5"/>
                    <a:pt x="44" y="6"/>
                    <a:pt x="44" y="6"/>
                  </a:cubicBezTo>
                  <a:cubicBezTo>
                    <a:pt x="44" y="6"/>
                    <a:pt x="45" y="8"/>
                    <a:pt x="47" y="11"/>
                  </a:cubicBezTo>
                  <a:cubicBezTo>
                    <a:pt x="48" y="13"/>
                    <a:pt x="50" y="14"/>
                    <a:pt x="51" y="16"/>
                  </a:cubicBezTo>
                  <a:cubicBezTo>
                    <a:pt x="52" y="18"/>
                    <a:pt x="53" y="20"/>
                    <a:pt x="55" y="22"/>
                  </a:cubicBezTo>
                  <a:cubicBezTo>
                    <a:pt x="57" y="26"/>
                    <a:pt x="60" y="30"/>
                    <a:pt x="62" y="34"/>
                  </a:cubicBezTo>
                  <a:cubicBezTo>
                    <a:pt x="64" y="37"/>
                    <a:pt x="65" y="39"/>
                    <a:pt x="65" y="39"/>
                  </a:cubicBezTo>
                  <a:cubicBezTo>
                    <a:pt x="69" y="45"/>
                    <a:pt x="69" y="45"/>
                    <a:pt x="69" y="45"/>
                  </a:cubicBezTo>
                  <a:cubicBezTo>
                    <a:pt x="63" y="49"/>
                    <a:pt x="63" y="49"/>
                    <a:pt x="63" y="49"/>
                  </a:cubicBezTo>
                  <a:cubicBezTo>
                    <a:pt x="46" y="58"/>
                    <a:pt x="46" y="58"/>
                    <a:pt x="46" y="58"/>
                  </a:cubicBezTo>
                  <a:cubicBezTo>
                    <a:pt x="40" y="62"/>
                    <a:pt x="40" y="62"/>
                    <a:pt x="40" y="62"/>
                  </a:cubicBezTo>
                  <a:cubicBezTo>
                    <a:pt x="36" y="56"/>
                    <a:pt x="36" y="56"/>
                    <a:pt x="36" y="56"/>
                  </a:cubicBezTo>
                  <a:cubicBezTo>
                    <a:pt x="36" y="56"/>
                    <a:pt x="36" y="55"/>
                    <a:pt x="35" y="54"/>
                  </a:cubicBezTo>
                  <a:cubicBezTo>
                    <a:pt x="34" y="52"/>
                    <a:pt x="33" y="50"/>
                    <a:pt x="32" y="49"/>
                  </a:cubicBezTo>
                  <a:cubicBezTo>
                    <a:pt x="30" y="45"/>
                    <a:pt x="27" y="41"/>
                    <a:pt x="27" y="41"/>
                  </a:cubicBezTo>
                  <a:cubicBezTo>
                    <a:pt x="24" y="35"/>
                    <a:pt x="24" y="35"/>
                    <a:pt x="24" y="35"/>
                  </a:cubicBezTo>
                  <a:cubicBezTo>
                    <a:pt x="30" y="31"/>
                    <a:pt x="30" y="31"/>
                    <a:pt x="30" y="31"/>
                  </a:cubicBezTo>
                  <a:cubicBezTo>
                    <a:pt x="39" y="25"/>
                    <a:pt x="39" y="25"/>
                    <a:pt x="39" y="25"/>
                  </a:cubicBezTo>
                  <a:cubicBezTo>
                    <a:pt x="43" y="31"/>
                    <a:pt x="43" y="31"/>
                    <a:pt x="43" y="31"/>
                  </a:cubicBezTo>
                  <a:cubicBezTo>
                    <a:pt x="34" y="37"/>
                    <a:pt x="34" y="37"/>
                    <a:pt x="34" y="37"/>
                  </a:cubicBezTo>
                  <a:cubicBezTo>
                    <a:pt x="34" y="37"/>
                    <a:pt x="36" y="41"/>
                    <a:pt x="38" y="45"/>
                  </a:cubicBezTo>
                  <a:cubicBezTo>
                    <a:pt x="39" y="47"/>
                    <a:pt x="41" y="48"/>
                    <a:pt x="41" y="50"/>
                  </a:cubicBezTo>
                  <a:cubicBezTo>
                    <a:pt x="42" y="51"/>
                    <a:pt x="43" y="52"/>
                    <a:pt x="43" y="52"/>
                  </a:cubicBezTo>
                  <a:cubicBezTo>
                    <a:pt x="59" y="43"/>
                    <a:pt x="59" y="43"/>
                    <a:pt x="59" y="43"/>
                  </a:cubicBezTo>
                  <a:cubicBezTo>
                    <a:pt x="59" y="43"/>
                    <a:pt x="58" y="40"/>
                    <a:pt x="56" y="37"/>
                  </a:cubicBezTo>
                  <a:cubicBezTo>
                    <a:pt x="54" y="34"/>
                    <a:pt x="51" y="30"/>
                    <a:pt x="49" y="26"/>
                  </a:cubicBezTo>
                  <a:cubicBezTo>
                    <a:pt x="47" y="24"/>
                    <a:pt x="46" y="22"/>
                    <a:pt x="45" y="20"/>
                  </a:cubicBezTo>
                  <a:cubicBezTo>
                    <a:pt x="44" y="19"/>
                    <a:pt x="42" y="17"/>
                    <a:pt x="41" y="15"/>
                  </a:cubicBezTo>
                  <a:cubicBezTo>
                    <a:pt x="39" y="12"/>
                    <a:pt x="38" y="10"/>
                    <a:pt x="38" y="10"/>
                  </a:cubicBezTo>
                  <a:cubicBezTo>
                    <a:pt x="10" y="30"/>
                    <a:pt x="10" y="30"/>
                    <a:pt x="10" y="30"/>
                  </a:cubicBezTo>
                  <a:cubicBezTo>
                    <a:pt x="10" y="30"/>
                    <a:pt x="12" y="33"/>
                    <a:pt x="15" y="37"/>
                  </a:cubicBezTo>
                  <a:cubicBezTo>
                    <a:pt x="15" y="38"/>
                    <a:pt x="16" y="39"/>
                    <a:pt x="17" y="40"/>
                  </a:cubicBezTo>
                  <a:cubicBezTo>
                    <a:pt x="18" y="41"/>
                    <a:pt x="18" y="42"/>
                    <a:pt x="19" y="44"/>
                  </a:cubicBezTo>
                  <a:cubicBezTo>
                    <a:pt x="21" y="46"/>
                    <a:pt x="22" y="49"/>
                    <a:pt x="24" y="51"/>
                  </a:cubicBezTo>
                  <a:cubicBezTo>
                    <a:pt x="26" y="54"/>
                    <a:pt x="28" y="57"/>
                    <a:pt x="29" y="59"/>
                  </a:cubicBezTo>
                  <a:cubicBezTo>
                    <a:pt x="31" y="62"/>
                    <a:pt x="32" y="64"/>
                    <a:pt x="33" y="66"/>
                  </a:cubicBezTo>
                  <a:cubicBezTo>
                    <a:pt x="34" y="68"/>
                    <a:pt x="34" y="68"/>
                    <a:pt x="35" y="69"/>
                  </a:cubicBezTo>
                  <a:cubicBezTo>
                    <a:pt x="35" y="70"/>
                    <a:pt x="36" y="71"/>
                    <a:pt x="36" y="71"/>
                  </a:cubicBezTo>
                  <a:cubicBezTo>
                    <a:pt x="37" y="73"/>
                    <a:pt x="37" y="73"/>
                    <a:pt x="37" y="73"/>
                  </a:cubicBezTo>
                  <a:cubicBezTo>
                    <a:pt x="67" y="57"/>
                    <a:pt x="67" y="57"/>
                    <a:pt x="67" y="57"/>
                  </a:cubicBezTo>
                  <a:cubicBezTo>
                    <a:pt x="74" y="53"/>
                    <a:pt x="74" y="53"/>
                    <a:pt x="74" y="53"/>
                  </a:cubicBezTo>
                  <a:cubicBezTo>
                    <a:pt x="77" y="60"/>
                    <a:pt x="77" y="60"/>
                    <a:pt x="77" y="60"/>
                  </a:cubicBezTo>
                  <a:cubicBezTo>
                    <a:pt x="77" y="60"/>
                    <a:pt x="78" y="61"/>
                    <a:pt x="78" y="62"/>
                  </a:cubicBezTo>
                  <a:cubicBezTo>
                    <a:pt x="79" y="63"/>
                    <a:pt x="80" y="65"/>
                    <a:pt x="81" y="67"/>
                  </a:cubicBezTo>
                  <a:cubicBezTo>
                    <a:pt x="82" y="70"/>
                    <a:pt x="84" y="72"/>
                    <a:pt x="85" y="75"/>
                  </a:cubicBezTo>
                  <a:cubicBezTo>
                    <a:pt x="86" y="77"/>
                    <a:pt x="86" y="78"/>
                    <a:pt x="87" y="80"/>
                  </a:cubicBezTo>
                  <a:cubicBezTo>
                    <a:pt x="88" y="80"/>
                    <a:pt x="88" y="81"/>
                    <a:pt x="88" y="82"/>
                  </a:cubicBezTo>
                  <a:cubicBezTo>
                    <a:pt x="89" y="83"/>
                    <a:pt x="89" y="84"/>
                    <a:pt x="89" y="84"/>
                  </a:cubicBezTo>
                  <a:cubicBezTo>
                    <a:pt x="91" y="87"/>
                    <a:pt x="92" y="90"/>
                    <a:pt x="93" y="93"/>
                  </a:cubicBezTo>
                  <a:cubicBezTo>
                    <a:pt x="95" y="96"/>
                    <a:pt x="96" y="99"/>
                    <a:pt x="97" y="101"/>
                  </a:cubicBezTo>
                  <a:cubicBezTo>
                    <a:pt x="99" y="106"/>
                    <a:pt x="100" y="109"/>
                    <a:pt x="100" y="109"/>
                  </a:cubicBezTo>
                  <a:cubicBezTo>
                    <a:pt x="103" y="116"/>
                    <a:pt x="103" y="116"/>
                    <a:pt x="103" y="116"/>
                  </a:cubicBezTo>
                  <a:cubicBezTo>
                    <a:pt x="96" y="119"/>
                    <a:pt x="96" y="119"/>
                    <a:pt x="96" y="119"/>
                  </a:cubicBezTo>
                  <a:cubicBezTo>
                    <a:pt x="64" y="131"/>
                    <a:pt x="64" y="131"/>
                    <a:pt x="64" y="131"/>
                  </a:cubicBezTo>
                  <a:cubicBezTo>
                    <a:pt x="57" y="134"/>
                    <a:pt x="57" y="134"/>
                    <a:pt x="57" y="134"/>
                  </a:cubicBezTo>
                  <a:cubicBezTo>
                    <a:pt x="55" y="128"/>
                    <a:pt x="55" y="128"/>
                    <a:pt x="55" y="128"/>
                  </a:cubicBezTo>
                  <a:cubicBezTo>
                    <a:pt x="55" y="128"/>
                    <a:pt x="54" y="126"/>
                    <a:pt x="53" y="123"/>
                  </a:cubicBezTo>
                  <a:cubicBezTo>
                    <a:pt x="52" y="121"/>
                    <a:pt x="52" y="119"/>
                    <a:pt x="51" y="117"/>
                  </a:cubicBezTo>
                  <a:cubicBezTo>
                    <a:pt x="50" y="116"/>
                    <a:pt x="49" y="114"/>
                    <a:pt x="48" y="112"/>
                  </a:cubicBezTo>
                  <a:cubicBezTo>
                    <a:pt x="47" y="110"/>
                    <a:pt x="46" y="108"/>
                    <a:pt x="45" y="106"/>
                  </a:cubicBezTo>
                  <a:cubicBezTo>
                    <a:pt x="45" y="104"/>
                    <a:pt x="44" y="102"/>
                    <a:pt x="43" y="101"/>
                  </a:cubicBezTo>
                  <a:cubicBezTo>
                    <a:pt x="42" y="98"/>
                    <a:pt x="41" y="96"/>
                    <a:pt x="41" y="96"/>
                  </a:cubicBezTo>
                  <a:cubicBezTo>
                    <a:pt x="38" y="90"/>
                    <a:pt x="38" y="90"/>
                    <a:pt x="38" y="90"/>
                  </a:cubicBezTo>
                  <a:cubicBezTo>
                    <a:pt x="44" y="86"/>
                    <a:pt x="44" y="86"/>
                    <a:pt x="44" y="86"/>
                  </a:cubicBezTo>
                  <a:cubicBezTo>
                    <a:pt x="61" y="78"/>
                    <a:pt x="61" y="78"/>
                    <a:pt x="61" y="78"/>
                  </a:cubicBezTo>
                  <a:cubicBezTo>
                    <a:pt x="67" y="75"/>
                    <a:pt x="67" y="75"/>
                    <a:pt x="67" y="75"/>
                  </a:cubicBezTo>
                  <a:cubicBezTo>
                    <a:pt x="71" y="81"/>
                    <a:pt x="71" y="81"/>
                    <a:pt x="71" y="81"/>
                  </a:cubicBezTo>
                  <a:cubicBezTo>
                    <a:pt x="71" y="81"/>
                    <a:pt x="71" y="82"/>
                    <a:pt x="72" y="84"/>
                  </a:cubicBezTo>
                  <a:cubicBezTo>
                    <a:pt x="73" y="85"/>
                    <a:pt x="74" y="87"/>
                    <a:pt x="75" y="89"/>
                  </a:cubicBezTo>
                  <a:cubicBezTo>
                    <a:pt x="76" y="93"/>
                    <a:pt x="78" y="97"/>
                    <a:pt x="78" y="97"/>
                  </a:cubicBezTo>
                  <a:cubicBezTo>
                    <a:pt x="81" y="104"/>
                    <a:pt x="81" y="104"/>
                    <a:pt x="81" y="104"/>
                  </a:cubicBezTo>
                  <a:cubicBezTo>
                    <a:pt x="75" y="107"/>
                    <a:pt x="75" y="107"/>
                    <a:pt x="75" y="107"/>
                  </a:cubicBezTo>
                  <a:cubicBezTo>
                    <a:pt x="65" y="111"/>
                    <a:pt x="65" y="111"/>
                    <a:pt x="65" y="111"/>
                  </a:cubicBezTo>
                  <a:cubicBezTo>
                    <a:pt x="62" y="105"/>
                    <a:pt x="62" y="105"/>
                    <a:pt x="62" y="105"/>
                  </a:cubicBezTo>
                  <a:cubicBezTo>
                    <a:pt x="72" y="100"/>
                    <a:pt x="72" y="100"/>
                    <a:pt x="72" y="100"/>
                  </a:cubicBezTo>
                  <a:cubicBezTo>
                    <a:pt x="72" y="100"/>
                    <a:pt x="70" y="96"/>
                    <a:pt x="68" y="92"/>
                  </a:cubicBezTo>
                  <a:cubicBezTo>
                    <a:pt x="67" y="90"/>
                    <a:pt x="66" y="88"/>
                    <a:pt x="65" y="87"/>
                  </a:cubicBezTo>
                  <a:cubicBezTo>
                    <a:pt x="65" y="85"/>
                    <a:pt x="64" y="84"/>
                    <a:pt x="64" y="84"/>
                  </a:cubicBezTo>
                  <a:cubicBezTo>
                    <a:pt x="47" y="93"/>
                    <a:pt x="47" y="93"/>
                    <a:pt x="47" y="93"/>
                  </a:cubicBezTo>
                  <a:cubicBezTo>
                    <a:pt x="47" y="93"/>
                    <a:pt x="48" y="95"/>
                    <a:pt x="50" y="98"/>
                  </a:cubicBezTo>
                  <a:cubicBezTo>
                    <a:pt x="50" y="99"/>
                    <a:pt x="51" y="101"/>
                    <a:pt x="52" y="103"/>
                  </a:cubicBezTo>
                  <a:cubicBezTo>
                    <a:pt x="53" y="105"/>
                    <a:pt x="54" y="107"/>
                    <a:pt x="55" y="109"/>
                  </a:cubicBezTo>
                  <a:cubicBezTo>
                    <a:pt x="56" y="111"/>
                    <a:pt x="57" y="113"/>
                    <a:pt x="57" y="114"/>
                  </a:cubicBezTo>
                  <a:cubicBezTo>
                    <a:pt x="58" y="116"/>
                    <a:pt x="59" y="118"/>
                    <a:pt x="60" y="120"/>
                  </a:cubicBezTo>
                  <a:cubicBezTo>
                    <a:pt x="61" y="123"/>
                    <a:pt x="62" y="125"/>
                    <a:pt x="62" y="125"/>
                  </a:cubicBezTo>
                  <a:cubicBezTo>
                    <a:pt x="93" y="112"/>
                    <a:pt x="93" y="112"/>
                    <a:pt x="93" y="112"/>
                  </a:cubicBezTo>
                  <a:cubicBezTo>
                    <a:pt x="93" y="112"/>
                    <a:pt x="92" y="109"/>
                    <a:pt x="90" y="104"/>
                  </a:cubicBezTo>
                  <a:cubicBezTo>
                    <a:pt x="89" y="102"/>
                    <a:pt x="88" y="99"/>
                    <a:pt x="87" y="96"/>
                  </a:cubicBezTo>
                  <a:cubicBezTo>
                    <a:pt x="86" y="93"/>
                    <a:pt x="84" y="90"/>
                    <a:pt x="83" y="87"/>
                  </a:cubicBezTo>
                  <a:cubicBezTo>
                    <a:pt x="82" y="87"/>
                    <a:pt x="82" y="86"/>
                    <a:pt x="82" y="85"/>
                  </a:cubicBezTo>
                  <a:cubicBezTo>
                    <a:pt x="81" y="84"/>
                    <a:pt x="81" y="84"/>
                    <a:pt x="81" y="83"/>
                  </a:cubicBezTo>
                  <a:cubicBezTo>
                    <a:pt x="80" y="81"/>
                    <a:pt x="79" y="80"/>
                    <a:pt x="78" y="78"/>
                  </a:cubicBezTo>
                  <a:cubicBezTo>
                    <a:pt x="77" y="76"/>
                    <a:pt x="76" y="73"/>
                    <a:pt x="75" y="71"/>
                  </a:cubicBezTo>
                  <a:cubicBezTo>
                    <a:pt x="74" y="69"/>
                    <a:pt x="73" y="67"/>
                    <a:pt x="72" y="65"/>
                  </a:cubicBezTo>
                  <a:cubicBezTo>
                    <a:pt x="71" y="64"/>
                    <a:pt x="71" y="63"/>
                    <a:pt x="71" y="63"/>
                  </a:cubicBezTo>
                  <a:cubicBezTo>
                    <a:pt x="41" y="80"/>
                    <a:pt x="41" y="80"/>
                    <a:pt x="41" y="80"/>
                  </a:cubicBezTo>
                  <a:cubicBezTo>
                    <a:pt x="34" y="83"/>
                    <a:pt x="34" y="83"/>
                    <a:pt x="34" y="83"/>
                  </a:cubicBezTo>
                  <a:cubicBezTo>
                    <a:pt x="31" y="77"/>
                    <a:pt x="31" y="77"/>
                    <a:pt x="31" y="77"/>
                  </a:cubicBezTo>
                  <a:cubicBezTo>
                    <a:pt x="31" y="77"/>
                    <a:pt x="30" y="76"/>
                    <a:pt x="30" y="75"/>
                  </a:cubicBezTo>
                  <a:cubicBezTo>
                    <a:pt x="29" y="74"/>
                    <a:pt x="29" y="74"/>
                    <a:pt x="29" y="73"/>
                  </a:cubicBezTo>
                  <a:cubicBezTo>
                    <a:pt x="28" y="72"/>
                    <a:pt x="28" y="71"/>
                    <a:pt x="27" y="70"/>
                  </a:cubicBezTo>
                  <a:cubicBezTo>
                    <a:pt x="26" y="68"/>
                    <a:pt x="24" y="66"/>
                    <a:pt x="23" y="63"/>
                  </a:cubicBezTo>
                  <a:cubicBezTo>
                    <a:pt x="21" y="61"/>
                    <a:pt x="20" y="58"/>
                    <a:pt x="18" y="55"/>
                  </a:cubicBezTo>
                  <a:cubicBezTo>
                    <a:pt x="16" y="53"/>
                    <a:pt x="15" y="50"/>
                    <a:pt x="13" y="48"/>
                  </a:cubicBezTo>
                  <a:cubicBezTo>
                    <a:pt x="12" y="46"/>
                    <a:pt x="11" y="45"/>
                    <a:pt x="11" y="44"/>
                  </a:cubicBezTo>
                  <a:cubicBezTo>
                    <a:pt x="10" y="43"/>
                    <a:pt x="9" y="42"/>
                    <a:pt x="9" y="41"/>
                  </a:cubicBezTo>
                  <a:cubicBezTo>
                    <a:pt x="6" y="37"/>
                    <a:pt x="4" y="34"/>
                    <a:pt x="4" y="34"/>
                  </a:cubicBezTo>
                  <a:cubicBezTo>
                    <a:pt x="4" y="34"/>
                    <a:pt x="3" y="33"/>
                    <a:pt x="2" y="32"/>
                  </a:cubicBezTo>
                  <a:cubicBezTo>
                    <a:pt x="1" y="30"/>
                    <a:pt x="0" y="29"/>
                    <a:pt x="0" y="29"/>
                  </a:cubicBezTo>
                  <a:cubicBezTo>
                    <a:pt x="6" y="25"/>
                    <a:pt x="6" y="25"/>
                    <a:pt x="6" y="25"/>
                  </a:cubicBezTo>
                  <a:cubicBezTo>
                    <a:pt x="34" y="4"/>
                    <a:pt x="34" y="4"/>
                    <a:pt x="34" y="4"/>
                  </a:cubicBezTo>
                  <a:lnTo>
                    <a:pt x="39" y="0"/>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9"/>
            <p:cNvSpPr>
              <a:spLocks noEditPoints="1"/>
            </p:cNvSpPr>
            <p:nvPr/>
          </p:nvSpPr>
          <p:spPr bwMode="auto">
            <a:xfrm>
              <a:off x="4010025" y="-620713"/>
              <a:ext cx="1927225" cy="1622425"/>
            </a:xfrm>
            <a:custGeom>
              <a:avLst/>
              <a:gdLst>
                <a:gd name="T0" fmla="*/ 746 w 792"/>
                <a:gd name="T1" fmla="*/ 166 h 666"/>
                <a:gd name="T2" fmla="*/ 736 w 792"/>
                <a:gd name="T3" fmla="*/ 21 h 666"/>
                <a:gd name="T4" fmla="*/ 737 w 792"/>
                <a:gd name="T5" fmla="*/ 117 h 666"/>
                <a:gd name="T6" fmla="*/ 645 w 792"/>
                <a:gd name="T7" fmla="*/ 214 h 666"/>
                <a:gd name="T8" fmla="*/ 522 w 792"/>
                <a:gd name="T9" fmla="*/ 280 h 666"/>
                <a:gd name="T10" fmla="*/ 594 w 792"/>
                <a:gd name="T11" fmla="*/ 305 h 666"/>
                <a:gd name="T12" fmla="*/ 522 w 792"/>
                <a:gd name="T13" fmla="*/ 324 h 666"/>
                <a:gd name="T14" fmla="*/ 494 w 792"/>
                <a:gd name="T15" fmla="*/ 449 h 666"/>
                <a:gd name="T16" fmla="*/ 442 w 792"/>
                <a:gd name="T17" fmla="*/ 518 h 666"/>
                <a:gd name="T18" fmla="*/ 441 w 792"/>
                <a:gd name="T19" fmla="*/ 636 h 666"/>
                <a:gd name="T20" fmla="*/ 307 w 792"/>
                <a:gd name="T21" fmla="*/ 636 h 666"/>
                <a:gd name="T22" fmla="*/ 191 w 792"/>
                <a:gd name="T23" fmla="*/ 473 h 666"/>
                <a:gd name="T24" fmla="*/ 179 w 792"/>
                <a:gd name="T25" fmla="*/ 525 h 666"/>
                <a:gd name="T26" fmla="*/ 152 w 792"/>
                <a:gd name="T27" fmla="*/ 560 h 666"/>
                <a:gd name="T28" fmla="*/ 41 w 792"/>
                <a:gd name="T29" fmla="*/ 578 h 666"/>
                <a:gd name="T30" fmla="*/ 145 w 792"/>
                <a:gd name="T31" fmla="*/ 632 h 666"/>
                <a:gd name="T32" fmla="*/ 373 w 792"/>
                <a:gd name="T33" fmla="*/ 627 h 666"/>
                <a:gd name="T34" fmla="*/ 551 w 792"/>
                <a:gd name="T35" fmla="*/ 513 h 666"/>
                <a:gd name="T36" fmla="*/ 591 w 792"/>
                <a:gd name="T37" fmla="*/ 474 h 666"/>
                <a:gd name="T38" fmla="*/ 713 w 792"/>
                <a:gd name="T39" fmla="*/ 381 h 666"/>
                <a:gd name="T40" fmla="*/ 761 w 792"/>
                <a:gd name="T41" fmla="*/ 154 h 666"/>
                <a:gd name="T42" fmla="*/ 496 w 792"/>
                <a:gd name="T43" fmla="*/ 290 h 666"/>
                <a:gd name="T44" fmla="*/ 551 w 792"/>
                <a:gd name="T45" fmla="*/ 258 h 666"/>
                <a:gd name="T46" fmla="*/ 425 w 792"/>
                <a:gd name="T47" fmla="*/ 500 h 666"/>
                <a:gd name="T48" fmla="*/ 167 w 792"/>
                <a:gd name="T49" fmla="*/ 435 h 666"/>
                <a:gd name="T50" fmla="*/ 170 w 792"/>
                <a:gd name="T51" fmla="*/ 477 h 666"/>
                <a:gd name="T52" fmla="*/ 100 w 792"/>
                <a:gd name="T53" fmla="*/ 544 h 666"/>
                <a:gd name="T54" fmla="*/ 95 w 792"/>
                <a:gd name="T55" fmla="*/ 560 h 666"/>
                <a:gd name="T56" fmla="*/ 133 w 792"/>
                <a:gd name="T57" fmla="*/ 624 h 666"/>
                <a:gd name="T58" fmla="*/ 222 w 792"/>
                <a:gd name="T59" fmla="*/ 501 h 666"/>
                <a:gd name="T60" fmla="*/ 225 w 792"/>
                <a:gd name="T61" fmla="*/ 603 h 666"/>
                <a:gd name="T62" fmla="*/ 399 w 792"/>
                <a:gd name="T63" fmla="*/ 540 h 666"/>
                <a:gd name="T64" fmla="*/ 343 w 792"/>
                <a:gd name="T65" fmla="*/ 605 h 666"/>
                <a:gd name="T66" fmla="*/ 368 w 792"/>
                <a:gd name="T67" fmla="*/ 602 h 666"/>
                <a:gd name="T68" fmla="*/ 768 w 792"/>
                <a:gd name="T69" fmla="*/ 86 h 666"/>
                <a:gd name="T70" fmla="*/ 748 w 792"/>
                <a:gd name="T71" fmla="*/ 113 h 666"/>
                <a:gd name="T72" fmla="*/ 740 w 792"/>
                <a:gd name="T73" fmla="*/ 218 h 666"/>
                <a:gd name="T74" fmla="*/ 649 w 792"/>
                <a:gd name="T75" fmla="*/ 254 h 666"/>
                <a:gd name="T76" fmla="*/ 645 w 792"/>
                <a:gd name="T77" fmla="*/ 270 h 666"/>
                <a:gd name="T78" fmla="*/ 597 w 792"/>
                <a:gd name="T79" fmla="*/ 358 h 666"/>
                <a:gd name="T80" fmla="*/ 588 w 792"/>
                <a:gd name="T81" fmla="*/ 360 h 666"/>
                <a:gd name="T82" fmla="*/ 560 w 792"/>
                <a:gd name="T83" fmla="*/ 334 h 666"/>
                <a:gd name="T84" fmla="*/ 539 w 792"/>
                <a:gd name="T85" fmla="*/ 374 h 666"/>
                <a:gd name="T86" fmla="*/ 517 w 792"/>
                <a:gd name="T87" fmla="*/ 361 h 666"/>
                <a:gd name="T88" fmla="*/ 499 w 792"/>
                <a:gd name="T89" fmla="*/ 468 h 666"/>
                <a:gd name="T90" fmla="*/ 428 w 792"/>
                <a:gd name="T91" fmla="*/ 589 h 666"/>
                <a:gd name="T92" fmla="*/ 511 w 792"/>
                <a:gd name="T93" fmla="*/ 567 h 666"/>
                <a:gd name="T94" fmla="*/ 543 w 792"/>
                <a:gd name="T95" fmla="*/ 522 h 666"/>
                <a:gd name="T96" fmla="*/ 513 w 792"/>
                <a:gd name="T97" fmla="*/ 453 h 666"/>
                <a:gd name="T98" fmla="*/ 563 w 792"/>
                <a:gd name="T99" fmla="*/ 437 h 666"/>
                <a:gd name="T100" fmla="*/ 627 w 792"/>
                <a:gd name="T101" fmla="*/ 381 h 666"/>
                <a:gd name="T102" fmla="*/ 668 w 792"/>
                <a:gd name="T103" fmla="*/ 425 h 666"/>
                <a:gd name="T104" fmla="*/ 667 w 792"/>
                <a:gd name="T105" fmla="*/ 355 h 666"/>
                <a:gd name="T106" fmla="*/ 564 w 792"/>
                <a:gd name="T107" fmla="*/ 432 h 666"/>
                <a:gd name="T108" fmla="*/ 542 w 792"/>
                <a:gd name="T109" fmla="*/ 350 h 666"/>
                <a:gd name="T110" fmla="*/ 623 w 792"/>
                <a:gd name="T111" fmla="*/ 337 h 666"/>
                <a:gd name="T112" fmla="*/ 723 w 792"/>
                <a:gd name="T113" fmla="*/ 285 h 666"/>
                <a:gd name="T114" fmla="*/ 723 w 792"/>
                <a:gd name="T115" fmla="*/ 302 h 666"/>
                <a:gd name="T116" fmla="*/ 757 w 792"/>
                <a:gd name="T117" fmla="*/ 262 h 666"/>
                <a:gd name="T118" fmla="*/ 753 w 792"/>
                <a:gd name="T119" fmla="*/ 257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2" h="666">
                  <a:moveTo>
                    <a:pt x="782" y="193"/>
                  </a:moveTo>
                  <a:cubicBezTo>
                    <a:pt x="773" y="172"/>
                    <a:pt x="757" y="191"/>
                    <a:pt x="757" y="191"/>
                  </a:cubicBezTo>
                  <a:cubicBezTo>
                    <a:pt x="757" y="191"/>
                    <a:pt x="760" y="182"/>
                    <a:pt x="758" y="177"/>
                  </a:cubicBezTo>
                  <a:cubicBezTo>
                    <a:pt x="758" y="177"/>
                    <a:pt x="761" y="177"/>
                    <a:pt x="761" y="174"/>
                  </a:cubicBezTo>
                  <a:cubicBezTo>
                    <a:pt x="761" y="174"/>
                    <a:pt x="774" y="178"/>
                    <a:pt x="778" y="167"/>
                  </a:cubicBezTo>
                  <a:cubicBezTo>
                    <a:pt x="782" y="155"/>
                    <a:pt x="776" y="148"/>
                    <a:pt x="776" y="148"/>
                  </a:cubicBezTo>
                  <a:cubicBezTo>
                    <a:pt x="776" y="148"/>
                    <a:pt x="776" y="142"/>
                    <a:pt x="778" y="139"/>
                  </a:cubicBezTo>
                  <a:cubicBezTo>
                    <a:pt x="779" y="136"/>
                    <a:pt x="779" y="133"/>
                    <a:pt x="773" y="134"/>
                  </a:cubicBezTo>
                  <a:cubicBezTo>
                    <a:pt x="773" y="134"/>
                    <a:pt x="767" y="134"/>
                    <a:pt x="767" y="137"/>
                  </a:cubicBezTo>
                  <a:cubicBezTo>
                    <a:pt x="767" y="140"/>
                    <a:pt x="767" y="147"/>
                    <a:pt x="767" y="147"/>
                  </a:cubicBezTo>
                  <a:cubicBezTo>
                    <a:pt x="767" y="147"/>
                    <a:pt x="755" y="149"/>
                    <a:pt x="756" y="159"/>
                  </a:cubicBezTo>
                  <a:cubicBezTo>
                    <a:pt x="756" y="159"/>
                    <a:pt x="751" y="161"/>
                    <a:pt x="753" y="167"/>
                  </a:cubicBezTo>
                  <a:cubicBezTo>
                    <a:pt x="753" y="167"/>
                    <a:pt x="750" y="166"/>
                    <a:pt x="746" y="166"/>
                  </a:cubicBezTo>
                  <a:cubicBezTo>
                    <a:pt x="746" y="161"/>
                    <a:pt x="748" y="139"/>
                    <a:pt x="752" y="133"/>
                  </a:cubicBezTo>
                  <a:cubicBezTo>
                    <a:pt x="757" y="127"/>
                    <a:pt x="757" y="120"/>
                    <a:pt x="757" y="120"/>
                  </a:cubicBezTo>
                  <a:cubicBezTo>
                    <a:pt x="757" y="120"/>
                    <a:pt x="766" y="133"/>
                    <a:pt x="774" y="122"/>
                  </a:cubicBezTo>
                  <a:cubicBezTo>
                    <a:pt x="783" y="111"/>
                    <a:pt x="773" y="103"/>
                    <a:pt x="766" y="102"/>
                  </a:cubicBezTo>
                  <a:cubicBezTo>
                    <a:pt x="766" y="102"/>
                    <a:pt x="780" y="97"/>
                    <a:pt x="774" y="86"/>
                  </a:cubicBezTo>
                  <a:cubicBezTo>
                    <a:pt x="767" y="75"/>
                    <a:pt x="759" y="80"/>
                    <a:pt x="759" y="80"/>
                  </a:cubicBezTo>
                  <a:cubicBezTo>
                    <a:pt x="759" y="80"/>
                    <a:pt x="764" y="71"/>
                    <a:pt x="762" y="58"/>
                  </a:cubicBezTo>
                  <a:cubicBezTo>
                    <a:pt x="761" y="45"/>
                    <a:pt x="758" y="36"/>
                    <a:pt x="763" y="33"/>
                  </a:cubicBezTo>
                  <a:cubicBezTo>
                    <a:pt x="763" y="33"/>
                    <a:pt x="753" y="37"/>
                    <a:pt x="752" y="43"/>
                  </a:cubicBezTo>
                  <a:cubicBezTo>
                    <a:pt x="752" y="43"/>
                    <a:pt x="750" y="37"/>
                    <a:pt x="748" y="33"/>
                  </a:cubicBezTo>
                  <a:cubicBezTo>
                    <a:pt x="747" y="30"/>
                    <a:pt x="746" y="15"/>
                    <a:pt x="756" y="7"/>
                  </a:cubicBezTo>
                  <a:cubicBezTo>
                    <a:pt x="756" y="7"/>
                    <a:pt x="742" y="6"/>
                    <a:pt x="741" y="26"/>
                  </a:cubicBezTo>
                  <a:cubicBezTo>
                    <a:pt x="736" y="21"/>
                    <a:pt x="736" y="21"/>
                    <a:pt x="736" y="21"/>
                  </a:cubicBezTo>
                  <a:cubicBezTo>
                    <a:pt x="736" y="21"/>
                    <a:pt x="735" y="20"/>
                    <a:pt x="736" y="16"/>
                  </a:cubicBezTo>
                  <a:cubicBezTo>
                    <a:pt x="738" y="11"/>
                    <a:pt x="737" y="5"/>
                    <a:pt x="731" y="3"/>
                  </a:cubicBezTo>
                  <a:cubicBezTo>
                    <a:pt x="723" y="0"/>
                    <a:pt x="715" y="3"/>
                    <a:pt x="715" y="9"/>
                  </a:cubicBezTo>
                  <a:cubicBezTo>
                    <a:pt x="715" y="15"/>
                    <a:pt x="715" y="22"/>
                    <a:pt x="721" y="24"/>
                  </a:cubicBezTo>
                  <a:cubicBezTo>
                    <a:pt x="728" y="25"/>
                    <a:pt x="731" y="20"/>
                    <a:pt x="737" y="25"/>
                  </a:cubicBezTo>
                  <a:cubicBezTo>
                    <a:pt x="740" y="30"/>
                    <a:pt x="740" y="30"/>
                    <a:pt x="740" y="30"/>
                  </a:cubicBezTo>
                  <a:cubicBezTo>
                    <a:pt x="740" y="30"/>
                    <a:pt x="732" y="26"/>
                    <a:pt x="724" y="29"/>
                  </a:cubicBezTo>
                  <a:cubicBezTo>
                    <a:pt x="724" y="29"/>
                    <a:pt x="742" y="30"/>
                    <a:pt x="749" y="42"/>
                  </a:cubicBezTo>
                  <a:cubicBezTo>
                    <a:pt x="748" y="46"/>
                    <a:pt x="748" y="46"/>
                    <a:pt x="748" y="46"/>
                  </a:cubicBezTo>
                  <a:cubicBezTo>
                    <a:pt x="748" y="46"/>
                    <a:pt x="740" y="63"/>
                    <a:pt x="747" y="78"/>
                  </a:cubicBezTo>
                  <a:cubicBezTo>
                    <a:pt x="747" y="78"/>
                    <a:pt x="728" y="70"/>
                    <a:pt x="730" y="91"/>
                  </a:cubicBezTo>
                  <a:cubicBezTo>
                    <a:pt x="730" y="91"/>
                    <a:pt x="713" y="93"/>
                    <a:pt x="721" y="110"/>
                  </a:cubicBezTo>
                  <a:cubicBezTo>
                    <a:pt x="721" y="110"/>
                    <a:pt x="727" y="122"/>
                    <a:pt x="737" y="117"/>
                  </a:cubicBezTo>
                  <a:cubicBezTo>
                    <a:pt x="737" y="117"/>
                    <a:pt x="708" y="132"/>
                    <a:pt x="711" y="155"/>
                  </a:cubicBezTo>
                  <a:cubicBezTo>
                    <a:pt x="711" y="155"/>
                    <a:pt x="728" y="139"/>
                    <a:pt x="733" y="142"/>
                  </a:cubicBezTo>
                  <a:cubicBezTo>
                    <a:pt x="737" y="145"/>
                    <a:pt x="738" y="159"/>
                    <a:pt x="745" y="166"/>
                  </a:cubicBezTo>
                  <a:cubicBezTo>
                    <a:pt x="739" y="166"/>
                    <a:pt x="732" y="167"/>
                    <a:pt x="729" y="174"/>
                  </a:cubicBezTo>
                  <a:cubicBezTo>
                    <a:pt x="726" y="183"/>
                    <a:pt x="729" y="189"/>
                    <a:pt x="731" y="190"/>
                  </a:cubicBezTo>
                  <a:cubicBezTo>
                    <a:pt x="728" y="187"/>
                    <a:pt x="716" y="176"/>
                    <a:pt x="705" y="191"/>
                  </a:cubicBezTo>
                  <a:cubicBezTo>
                    <a:pt x="705" y="191"/>
                    <a:pt x="684" y="168"/>
                    <a:pt x="660" y="177"/>
                  </a:cubicBezTo>
                  <a:cubicBezTo>
                    <a:pt x="660" y="177"/>
                    <a:pt x="684" y="195"/>
                    <a:pt x="687" y="202"/>
                  </a:cubicBezTo>
                  <a:cubicBezTo>
                    <a:pt x="687" y="202"/>
                    <a:pt x="672" y="209"/>
                    <a:pt x="667" y="215"/>
                  </a:cubicBezTo>
                  <a:cubicBezTo>
                    <a:pt x="667" y="215"/>
                    <a:pt x="671" y="217"/>
                    <a:pt x="677" y="218"/>
                  </a:cubicBezTo>
                  <a:cubicBezTo>
                    <a:pt x="674" y="222"/>
                    <a:pt x="669" y="229"/>
                    <a:pt x="668" y="233"/>
                  </a:cubicBezTo>
                  <a:cubicBezTo>
                    <a:pt x="665" y="238"/>
                    <a:pt x="660" y="241"/>
                    <a:pt x="660" y="241"/>
                  </a:cubicBezTo>
                  <a:cubicBezTo>
                    <a:pt x="660" y="241"/>
                    <a:pt x="672" y="214"/>
                    <a:pt x="645" y="214"/>
                  </a:cubicBezTo>
                  <a:cubicBezTo>
                    <a:pt x="618" y="214"/>
                    <a:pt x="630" y="243"/>
                    <a:pt x="630" y="243"/>
                  </a:cubicBezTo>
                  <a:cubicBezTo>
                    <a:pt x="630" y="243"/>
                    <a:pt x="605" y="222"/>
                    <a:pt x="597" y="251"/>
                  </a:cubicBezTo>
                  <a:cubicBezTo>
                    <a:pt x="597" y="251"/>
                    <a:pt x="596" y="259"/>
                    <a:pt x="596" y="262"/>
                  </a:cubicBezTo>
                  <a:cubicBezTo>
                    <a:pt x="596" y="262"/>
                    <a:pt x="591" y="252"/>
                    <a:pt x="582" y="251"/>
                  </a:cubicBezTo>
                  <a:cubicBezTo>
                    <a:pt x="572" y="250"/>
                    <a:pt x="566" y="250"/>
                    <a:pt x="564" y="248"/>
                  </a:cubicBezTo>
                  <a:cubicBezTo>
                    <a:pt x="562" y="246"/>
                    <a:pt x="560" y="244"/>
                    <a:pt x="560" y="244"/>
                  </a:cubicBezTo>
                  <a:cubicBezTo>
                    <a:pt x="560" y="244"/>
                    <a:pt x="566" y="269"/>
                    <a:pt x="586" y="268"/>
                  </a:cubicBezTo>
                  <a:cubicBezTo>
                    <a:pt x="586" y="268"/>
                    <a:pt x="583" y="272"/>
                    <a:pt x="579" y="272"/>
                  </a:cubicBezTo>
                  <a:cubicBezTo>
                    <a:pt x="576" y="272"/>
                    <a:pt x="568" y="264"/>
                    <a:pt x="561" y="273"/>
                  </a:cubicBezTo>
                  <a:cubicBezTo>
                    <a:pt x="561" y="273"/>
                    <a:pt x="567" y="254"/>
                    <a:pt x="552" y="254"/>
                  </a:cubicBezTo>
                  <a:cubicBezTo>
                    <a:pt x="537" y="253"/>
                    <a:pt x="541" y="269"/>
                    <a:pt x="541" y="269"/>
                  </a:cubicBezTo>
                  <a:cubicBezTo>
                    <a:pt x="541" y="269"/>
                    <a:pt x="530" y="258"/>
                    <a:pt x="523" y="271"/>
                  </a:cubicBezTo>
                  <a:cubicBezTo>
                    <a:pt x="523" y="271"/>
                    <a:pt x="520" y="275"/>
                    <a:pt x="522" y="280"/>
                  </a:cubicBezTo>
                  <a:cubicBezTo>
                    <a:pt x="522" y="280"/>
                    <a:pt x="518" y="281"/>
                    <a:pt x="515" y="280"/>
                  </a:cubicBezTo>
                  <a:cubicBezTo>
                    <a:pt x="512" y="279"/>
                    <a:pt x="493" y="270"/>
                    <a:pt x="493" y="290"/>
                  </a:cubicBezTo>
                  <a:cubicBezTo>
                    <a:pt x="493" y="290"/>
                    <a:pt x="496" y="304"/>
                    <a:pt x="508" y="299"/>
                  </a:cubicBezTo>
                  <a:cubicBezTo>
                    <a:pt x="508" y="299"/>
                    <a:pt x="515" y="297"/>
                    <a:pt x="517" y="290"/>
                  </a:cubicBezTo>
                  <a:cubicBezTo>
                    <a:pt x="517" y="290"/>
                    <a:pt x="521" y="285"/>
                    <a:pt x="524" y="286"/>
                  </a:cubicBezTo>
                  <a:cubicBezTo>
                    <a:pt x="526" y="286"/>
                    <a:pt x="532" y="289"/>
                    <a:pt x="532" y="289"/>
                  </a:cubicBezTo>
                  <a:cubicBezTo>
                    <a:pt x="532" y="289"/>
                    <a:pt x="518" y="300"/>
                    <a:pt x="529" y="309"/>
                  </a:cubicBezTo>
                  <a:cubicBezTo>
                    <a:pt x="540" y="319"/>
                    <a:pt x="547" y="303"/>
                    <a:pt x="547" y="303"/>
                  </a:cubicBezTo>
                  <a:cubicBezTo>
                    <a:pt x="547" y="303"/>
                    <a:pt x="552" y="320"/>
                    <a:pt x="564" y="312"/>
                  </a:cubicBezTo>
                  <a:cubicBezTo>
                    <a:pt x="577" y="305"/>
                    <a:pt x="566" y="294"/>
                    <a:pt x="563" y="292"/>
                  </a:cubicBezTo>
                  <a:cubicBezTo>
                    <a:pt x="561" y="291"/>
                    <a:pt x="583" y="298"/>
                    <a:pt x="580" y="278"/>
                  </a:cubicBezTo>
                  <a:cubicBezTo>
                    <a:pt x="580" y="278"/>
                    <a:pt x="588" y="278"/>
                    <a:pt x="589" y="273"/>
                  </a:cubicBezTo>
                  <a:cubicBezTo>
                    <a:pt x="589" y="273"/>
                    <a:pt x="583" y="293"/>
                    <a:pt x="594" y="305"/>
                  </a:cubicBezTo>
                  <a:cubicBezTo>
                    <a:pt x="594" y="305"/>
                    <a:pt x="594" y="297"/>
                    <a:pt x="598" y="292"/>
                  </a:cubicBezTo>
                  <a:cubicBezTo>
                    <a:pt x="602" y="287"/>
                    <a:pt x="603" y="279"/>
                    <a:pt x="602" y="272"/>
                  </a:cubicBezTo>
                  <a:cubicBezTo>
                    <a:pt x="602" y="272"/>
                    <a:pt x="614" y="273"/>
                    <a:pt x="619" y="272"/>
                  </a:cubicBezTo>
                  <a:cubicBezTo>
                    <a:pt x="619" y="272"/>
                    <a:pt x="595" y="288"/>
                    <a:pt x="616" y="303"/>
                  </a:cubicBezTo>
                  <a:cubicBezTo>
                    <a:pt x="637" y="318"/>
                    <a:pt x="645" y="294"/>
                    <a:pt x="645" y="288"/>
                  </a:cubicBezTo>
                  <a:cubicBezTo>
                    <a:pt x="649" y="300"/>
                    <a:pt x="649" y="300"/>
                    <a:pt x="649" y="300"/>
                  </a:cubicBezTo>
                  <a:cubicBezTo>
                    <a:pt x="649" y="300"/>
                    <a:pt x="633" y="329"/>
                    <a:pt x="609" y="334"/>
                  </a:cubicBezTo>
                  <a:cubicBezTo>
                    <a:pt x="609" y="334"/>
                    <a:pt x="613" y="314"/>
                    <a:pt x="596" y="313"/>
                  </a:cubicBezTo>
                  <a:cubicBezTo>
                    <a:pt x="579" y="313"/>
                    <a:pt x="580" y="333"/>
                    <a:pt x="580" y="333"/>
                  </a:cubicBezTo>
                  <a:cubicBezTo>
                    <a:pt x="580" y="333"/>
                    <a:pt x="570" y="314"/>
                    <a:pt x="558" y="328"/>
                  </a:cubicBezTo>
                  <a:cubicBezTo>
                    <a:pt x="558" y="328"/>
                    <a:pt x="554" y="332"/>
                    <a:pt x="554" y="335"/>
                  </a:cubicBezTo>
                  <a:cubicBezTo>
                    <a:pt x="554" y="335"/>
                    <a:pt x="553" y="339"/>
                    <a:pt x="548" y="335"/>
                  </a:cubicBezTo>
                  <a:cubicBezTo>
                    <a:pt x="543" y="331"/>
                    <a:pt x="522" y="324"/>
                    <a:pt x="522" y="324"/>
                  </a:cubicBezTo>
                  <a:cubicBezTo>
                    <a:pt x="522" y="324"/>
                    <a:pt x="523" y="338"/>
                    <a:pt x="530" y="343"/>
                  </a:cubicBezTo>
                  <a:cubicBezTo>
                    <a:pt x="530" y="343"/>
                    <a:pt x="529" y="345"/>
                    <a:pt x="527" y="349"/>
                  </a:cubicBezTo>
                  <a:cubicBezTo>
                    <a:pt x="527" y="349"/>
                    <a:pt x="521" y="334"/>
                    <a:pt x="510" y="343"/>
                  </a:cubicBezTo>
                  <a:cubicBezTo>
                    <a:pt x="503" y="350"/>
                    <a:pt x="511" y="356"/>
                    <a:pt x="511" y="356"/>
                  </a:cubicBezTo>
                  <a:cubicBezTo>
                    <a:pt x="511" y="356"/>
                    <a:pt x="496" y="357"/>
                    <a:pt x="501" y="368"/>
                  </a:cubicBezTo>
                  <a:cubicBezTo>
                    <a:pt x="506" y="380"/>
                    <a:pt x="516" y="371"/>
                    <a:pt x="516" y="371"/>
                  </a:cubicBezTo>
                  <a:cubicBezTo>
                    <a:pt x="516" y="371"/>
                    <a:pt x="514" y="375"/>
                    <a:pt x="514" y="379"/>
                  </a:cubicBezTo>
                  <a:cubicBezTo>
                    <a:pt x="514" y="379"/>
                    <a:pt x="500" y="380"/>
                    <a:pt x="507" y="395"/>
                  </a:cubicBezTo>
                  <a:cubicBezTo>
                    <a:pt x="507" y="395"/>
                    <a:pt x="510" y="401"/>
                    <a:pt x="514" y="402"/>
                  </a:cubicBezTo>
                  <a:cubicBezTo>
                    <a:pt x="518" y="404"/>
                    <a:pt x="520" y="405"/>
                    <a:pt x="518" y="408"/>
                  </a:cubicBezTo>
                  <a:cubicBezTo>
                    <a:pt x="516" y="412"/>
                    <a:pt x="511" y="425"/>
                    <a:pt x="511" y="426"/>
                  </a:cubicBezTo>
                  <a:cubicBezTo>
                    <a:pt x="511" y="427"/>
                    <a:pt x="498" y="421"/>
                    <a:pt x="492" y="432"/>
                  </a:cubicBezTo>
                  <a:cubicBezTo>
                    <a:pt x="487" y="443"/>
                    <a:pt x="494" y="449"/>
                    <a:pt x="494" y="449"/>
                  </a:cubicBezTo>
                  <a:cubicBezTo>
                    <a:pt x="494" y="449"/>
                    <a:pt x="472" y="440"/>
                    <a:pt x="470" y="462"/>
                  </a:cubicBezTo>
                  <a:cubicBezTo>
                    <a:pt x="468" y="483"/>
                    <a:pt x="491" y="476"/>
                    <a:pt x="491" y="476"/>
                  </a:cubicBezTo>
                  <a:cubicBezTo>
                    <a:pt x="491" y="476"/>
                    <a:pt x="478" y="487"/>
                    <a:pt x="488" y="496"/>
                  </a:cubicBezTo>
                  <a:cubicBezTo>
                    <a:pt x="488" y="496"/>
                    <a:pt x="468" y="510"/>
                    <a:pt x="467" y="518"/>
                  </a:cubicBezTo>
                  <a:cubicBezTo>
                    <a:pt x="464" y="510"/>
                    <a:pt x="460" y="498"/>
                    <a:pt x="463" y="486"/>
                  </a:cubicBezTo>
                  <a:cubicBezTo>
                    <a:pt x="463" y="486"/>
                    <a:pt x="447" y="491"/>
                    <a:pt x="462" y="524"/>
                  </a:cubicBezTo>
                  <a:cubicBezTo>
                    <a:pt x="462" y="524"/>
                    <a:pt x="439" y="515"/>
                    <a:pt x="435" y="502"/>
                  </a:cubicBezTo>
                  <a:cubicBezTo>
                    <a:pt x="435" y="502"/>
                    <a:pt x="443" y="488"/>
                    <a:pt x="436" y="478"/>
                  </a:cubicBezTo>
                  <a:cubicBezTo>
                    <a:pt x="430" y="468"/>
                    <a:pt x="411" y="464"/>
                    <a:pt x="404" y="473"/>
                  </a:cubicBezTo>
                  <a:cubicBezTo>
                    <a:pt x="397" y="482"/>
                    <a:pt x="397" y="497"/>
                    <a:pt x="408" y="505"/>
                  </a:cubicBezTo>
                  <a:cubicBezTo>
                    <a:pt x="408" y="505"/>
                    <a:pt x="416" y="510"/>
                    <a:pt x="425" y="509"/>
                  </a:cubicBezTo>
                  <a:cubicBezTo>
                    <a:pt x="425" y="509"/>
                    <a:pt x="431" y="509"/>
                    <a:pt x="435" y="512"/>
                  </a:cubicBezTo>
                  <a:cubicBezTo>
                    <a:pt x="439" y="514"/>
                    <a:pt x="442" y="518"/>
                    <a:pt x="442" y="518"/>
                  </a:cubicBezTo>
                  <a:cubicBezTo>
                    <a:pt x="429" y="518"/>
                    <a:pt x="429" y="518"/>
                    <a:pt x="429" y="518"/>
                  </a:cubicBezTo>
                  <a:cubicBezTo>
                    <a:pt x="425" y="524"/>
                    <a:pt x="425" y="524"/>
                    <a:pt x="425" y="524"/>
                  </a:cubicBezTo>
                  <a:cubicBezTo>
                    <a:pt x="425" y="524"/>
                    <a:pt x="438" y="521"/>
                    <a:pt x="444" y="523"/>
                  </a:cubicBezTo>
                  <a:cubicBezTo>
                    <a:pt x="450" y="525"/>
                    <a:pt x="453" y="527"/>
                    <a:pt x="453" y="527"/>
                  </a:cubicBezTo>
                  <a:cubicBezTo>
                    <a:pt x="453" y="527"/>
                    <a:pt x="428" y="528"/>
                    <a:pt x="417" y="560"/>
                  </a:cubicBezTo>
                  <a:cubicBezTo>
                    <a:pt x="417" y="560"/>
                    <a:pt x="443" y="556"/>
                    <a:pt x="449" y="550"/>
                  </a:cubicBezTo>
                  <a:cubicBezTo>
                    <a:pt x="450" y="549"/>
                    <a:pt x="451" y="547"/>
                    <a:pt x="453" y="545"/>
                  </a:cubicBezTo>
                  <a:cubicBezTo>
                    <a:pt x="452" y="545"/>
                    <a:pt x="452" y="545"/>
                    <a:pt x="452" y="545"/>
                  </a:cubicBezTo>
                  <a:cubicBezTo>
                    <a:pt x="448" y="560"/>
                    <a:pt x="452" y="564"/>
                    <a:pt x="452" y="564"/>
                  </a:cubicBezTo>
                  <a:cubicBezTo>
                    <a:pt x="452" y="564"/>
                    <a:pt x="426" y="580"/>
                    <a:pt x="421" y="588"/>
                  </a:cubicBezTo>
                  <a:cubicBezTo>
                    <a:pt x="417" y="596"/>
                    <a:pt x="413" y="601"/>
                    <a:pt x="413" y="601"/>
                  </a:cubicBezTo>
                  <a:cubicBezTo>
                    <a:pt x="413" y="601"/>
                    <a:pt x="440" y="595"/>
                    <a:pt x="455" y="598"/>
                  </a:cubicBezTo>
                  <a:cubicBezTo>
                    <a:pt x="455" y="598"/>
                    <a:pt x="439" y="619"/>
                    <a:pt x="441" y="636"/>
                  </a:cubicBezTo>
                  <a:cubicBezTo>
                    <a:pt x="441" y="636"/>
                    <a:pt x="422" y="619"/>
                    <a:pt x="401" y="625"/>
                  </a:cubicBezTo>
                  <a:cubicBezTo>
                    <a:pt x="401" y="625"/>
                    <a:pt x="409" y="597"/>
                    <a:pt x="397" y="594"/>
                  </a:cubicBezTo>
                  <a:cubicBezTo>
                    <a:pt x="386" y="590"/>
                    <a:pt x="375" y="595"/>
                    <a:pt x="375" y="595"/>
                  </a:cubicBezTo>
                  <a:cubicBezTo>
                    <a:pt x="375" y="595"/>
                    <a:pt x="377" y="585"/>
                    <a:pt x="382" y="571"/>
                  </a:cubicBezTo>
                  <a:cubicBezTo>
                    <a:pt x="383" y="569"/>
                    <a:pt x="406" y="539"/>
                    <a:pt x="417" y="538"/>
                  </a:cubicBezTo>
                  <a:cubicBezTo>
                    <a:pt x="417" y="538"/>
                    <a:pt x="388" y="523"/>
                    <a:pt x="367" y="560"/>
                  </a:cubicBezTo>
                  <a:cubicBezTo>
                    <a:pt x="367" y="560"/>
                    <a:pt x="353" y="555"/>
                    <a:pt x="349" y="567"/>
                  </a:cubicBezTo>
                  <a:cubicBezTo>
                    <a:pt x="345" y="578"/>
                    <a:pt x="347" y="584"/>
                    <a:pt x="347" y="584"/>
                  </a:cubicBezTo>
                  <a:cubicBezTo>
                    <a:pt x="347" y="584"/>
                    <a:pt x="335" y="570"/>
                    <a:pt x="330" y="569"/>
                  </a:cubicBezTo>
                  <a:cubicBezTo>
                    <a:pt x="324" y="570"/>
                    <a:pt x="324" y="570"/>
                    <a:pt x="324" y="570"/>
                  </a:cubicBezTo>
                  <a:cubicBezTo>
                    <a:pt x="324" y="570"/>
                    <a:pt x="313" y="575"/>
                    <a:pt x="309" y="583"/>
                  </a:cubicBezTo>
                  <a:cubicBezTo>
                    <a:pt x="306" y="592"/>
                    <a:pt x="302" y="601"/>
                    <a:pt x="327" y="608"/>
                  </a:cubicBezTo>
                  <a:cubicBezTo>
                    <a:pt x="327" y="608"/>
                    <a:pt x="302" y="611"/>
                    <a:pt x="307" y="636"/>
                  </a:cubicBezTo>
                  <a:cubicBezTo>
                    <a:pt x="307" y="636"/>
                    <a:pt x="299" y="623"/>
                    <a:pt x="281" y="622"/>
                  </a:cubicBezTo>
                  <a:cubicBezTo>
                    <a:pt x="263" y="621"/>
                    <a:pt x="262" y="613"/>
                    <a:pt x="262" y="613"/>
                  </a:cubicBezTo>
                  <a:cubicBezTo>
                    <a:pt x="262" y="613"/>
                    <a:pt x="301" y="620"/>
                    <a:pt x="291" y="583"/>
                  </a:cubicBezTo>
                  <a:cubicBezTo>
                    <a:pt x="280" y="545"/>
                    <a:pt x="252" y="577"/>
                    <a:pt x="252" y="577"/>
                  </a:cubicBezTo>
                  <a:cubicBezTo>
                    <a:pt x="252" y="577"/>
                    <a:pt x="269" y="541"/>
                    <a:pt x="236" y="538"/>
                  </a:cubicBezTo>
                  <a:cubicBezTo>
                    <a:pt x="236" y="538"/>
                    <a:pt x="226" y="536"/>
                    <a:pt x="218" y="541"/>
                  </a:cubicBezTo>
                  <a:cubicBezTo>
                    <a:pt x="218" y="541"/>
                    <a:pt x="227" y="534"/>
                    <a:pt x="226" y="522"/>
                  </a:cubicBezTo>
                  <a:cubicBezTo>
                    <a:pt x="225" y="510"/>
                    <a:pt x="226" y="491"/>
                    <a:pt x="226" y="491"/>
                  </a:cubicBezTo>
                  <a:cubicBezTo>
                    <a:pt x="226" y="491"/>
                    <a:pt x="203" y="505"/>
                    <a:pt x="207" y="530"/>
                  </a:cubicBezTo>
                  <a:cubicBezTo>
                    <a:pt x="201" y="520"/>
                    <a:pt x="201" y="520"/>
                    <a:pt x="201" y="520"/>
                  </a:cubicBezTo>
                  <a:cubicBezTo>
                    <a:pt x="201" y="520"/>
                    <a:pt x="207" y="507"/>
                    <a:pt x="194" y="500"/>
                  </a:cubicBezTo>
                  <a:cubicBezTo>
                    <a:pt x="194" y="500"/>
                    <a:pt x="213" y="506"/>
                    <a:pt x="214" y="482"/>
                  </a:cubicBezTo>
                  <a:cubicBezTo>
                    <a:pt x="214" y="482"/>
                    <a:pt x="214" y="463"/>
                    <a:pt x="191" y="473"/>
                  </a:cubicBezTo>
                  <a:cubicBezTo>
                    <a:pt x="191" y="473"/>
                    <a:pt x="205" y="447"/>
                    <a:pt x="172" y="450"/>
                  </a:cubicBezTo>
                  <a:cubicBezTo>
                    <a:pt x="180" y="434"/>
                    <a:pt x="180" y="434"/>
                    <a:pt x="180" y="434"/>
                  </a:cubicBezTo>
                  <a:cubicBezTo>
                    <a:pt x="172" y="441"/>
                    <a:pt x="172" y="441"/>
                    <a:pt x="172" y="441"/>
                  </a:cubicBezTo>
                  <a:cubicBezTo>
                    <a:pt x="172" y="441"/>
                    <a:pt x="173" y="411"/>
                    <a:pt x="148" y="422"/>
                  </a:cubicBezTo>
                  <a:cubicBezTo>
                    <a:pt x="148" y="422"/>
                    <a:pt x="129" y="438"/>
                    <a:pt x="156" y="451"/>
                  </a:cubicBezTo>
                  <a:cubicBezTo>
                    <a:pt x="148" y="454"/>
                    <a:pt x="148" y="454"/>
                    <a:pt x="148" y="454"/>
                  </a:cubicBezTo>
                  <a:cubicBezTo>
                    <a:pt x="164" y="454"/>
                    <a:pt x="164" y="454"/>
                    <a:pt x="164" y="454"/>
                  </a:cubicBezTo>
                  <a:cubicBezTo>
                    <a:pt x="164" y="468"/>
                    <a:pt x="164" y="468"/>
                    <a:pt x="164" y="468"/>
                  </a:cubicBezTo>
                  <a:cubicBezTo>
                    <a:pt x="164" y="468"/>
                    <a:pt x="148" y="453"/>
                    <a:pt x="141" y="468"/>
                  </a:cubicBezTo>
                  <a:cubicBezTo>
                    <a:pt x="135" y="483"/>
                    <a:pt x="138" y="490"/>
                    <a:pt x="152" y="491"/>
                  </a:cubicBezTo>
                  <a:cubicBezTo>
                    <a:pt x="152" y="491"/>
                    <a:pt x="131" y="500"/>
                    <a:pt x="147" y="517"/>
                  </a:cubicBezTo>
                  <a:cubicBezTo>
                    <a:pt x="163" y="534"/>
                    <a:pt x="170" y="508"/>
                    <a:pt x="170" y="508"/>
                  </a:cubicBezTo>
                  <a:cubicBezTo>
                    <a:pt x="170" y="508"/>
                    <a:pt x="168" y="523"/>
                    <a:pt x="179" y="525"/>
                  </a:cubicBezTo>
                  <a:cubicBezTo>
                    <a:pt x="189" y="526"/>
                    <a:pt x="194" y="525"/>
                    <a:pt x="194" y="525"/>
                  </a:cubicBezTo>
                  <a:cubicBezTo>
                    <a:pt x="201" y="537"/>
                    <a:pt x="201" y="537"/>
                    <a:pt x="201" y="537"/>
                  </a:cubicBezTo>
                  <a:cubicBezTo>
                    <a:pt x="201" y="537"/>
                    <a:pt x="176" y="533"/>
                    <a:pt x="165" y="549"/>
                  </a:cubicBezTo>
                  <a:cubicBezTo>
                    <a:pt x="165" y="549"/>
                    <a:pt x="175" y="548"/>
                    <a:pt x="180" y="552"/>
                  </a:cubicBezTo>
                  <a:cubicBezTo>
                    <a:pt x="185" y="555"/>
                    <a:pt x="200" y="556"/>
                    <a:pt x="206" y="552"/>
                  </a:cubicBezTo>
                  <a:cubicBezTo>
                    <a:pt x="211" y="573"/>
                    <a:pt x="211" y="573"/>
                    <a:pt x="211" y="573"/>
                  </a:cubicBezTo>
                  <a:cubicBezTo>
                    <a:pt x="211" y="573"/>
                    <a:pt x="192" y="552"/>
                    <a:pt x="180" y="567"/>
                  </a:cubicBezTo>
                  <a:cubicBezTo>
                    <a:pt x="167" y="582"/>
                    <a:pt x="168" y="601"/>
                    <a:pt x="175" y="605"/>
                  </a:cubicBezTo>
                  <a:cubicBezTo>
                    <a:pt x="182" y="608"/>
                    <a:pt x="198" y="609"/>
                    <a:pt x="198" y="609"/>
                  </a:cubicBezTo>
                  <a:cubicBezTo>
                    <a:pt x="192" y="617"/>
                    <a:pt x="192" y="617"/>
                    <a:pt x="192" y="617"/>
                  </a:cubicBezTo>
                  <a:cubicBezTo>
                    <a:pt x="174" y="614"/>
                    <a:pt x="174" y="614"/>
                    <a:pt x="174" y="614"/>
                  </a:cubicBezTo>
                  <a:cubicBezTo>
                    <a:pt x="174" y="614"/>
                    <a:pt x="145" y="599"/>
                    <a:pt x="132" y="579"/>
                  </a:cubicBezTo>
                  <a:cubicBezTo>
                    <a:pt x="132" y="579"/>
                    <a:pt x="149" y="580"/>
                    <a:pt x="152" y="560"/>
                  </a:cubicBezTo>
                  <a:cubicBezTo>
                    <a:pt x="154" y="540"/>
                    <a:pt x="138" y="538"/>
                    <a:pt x="124" y="542"/>
                  </a:cubicBezTo>
                  <a:cubicBezTo>
                    <a:pt x="124" y="542"/>
                    <a:pt x="144" y="525"/>
                    <a:pt x="126" y="514"/>
                  </a:cubicBezTo>
                  <a:cubicBezTo>
                    <a:pt x="126" y="514"/>
                    <a:pt x="112" y="507"/>
                    <a:pt x="114" y="507"/>
                  </a:cubicBezTo>
                  <a:cubicBezTo>
                    <a:pt x="116" y="508"/>
                    <a:pt x="117" y="495"/>
                    <a:pt x="116" y="486"/>
                  </a:cubicBezTo>
                  <a:cubicBezTo>
                    <a:pt x="114" y="478"/>
                    <a:pt x="118" y="466"/>
                    <a:pt x="118" y="466"/>
                  </a:cubicBezTo>
                  <a:cubicBezTo>
                    <a:pt x="118" y="466"/>
                    <a:pt x="86" y="475"/>
                    <a:pt x="96" y="512"/>
                  </a:cubicBezTo>
                  <a:cubicBezTo>
                    <a:pt x="96" y="534"/>
                    <a:pt x="96" y="534"/>
                    <a:pt x="96" y="534"/>
                  </a:cubicBezTo>
                  <a:cubicBezTo>
                    <a:pt x="96" y="534"/>
                    <a:pt x="84" y="504"/>
                    <a:pt x="66" y="521"/>
                  </a:cubicBezTo>
                  <a:cubicBezTo>
                    <a:pt x="59" y="529"/>
                    <a:pt x="59" y="529"/>
                    <a:pt x="59" y="529"/>
                  </a:cubicBezTo>
                  <a:cubicBezTo>
                    <a:pt x="59" y="529"/>
                    <a:pt x="30" y="516"/>
                    <a:pt x="14" y="528"/>
                  </a:cubicBezTo>
                  <a:cubicBezTo>
                    <a:pt x="37" y="550"/>
                    <a:pt x="37" y="550"/>
                    <a:pt x="37" y="550"/>
                  </a:cubicBezTo>
                  <a:cubicBezTo>
                    <a:pt x="37" y="550"/>
                    <a:pt x="7" y="560"/>
                    <a:pt x="0" y="577"/>
                  </a:cubicBezTo>
                  <a:cubicBezTo>
                    <a:pt x="0" y="577"/>
                    <a:pt x="32" y="579"/>
                    <a:pt x="41" y="578"/>
                  </a:cubicBezTo>
                  <a:cubicBezTo>
                    <a:pt x="50" y="577"/>
                    <a:pt x="56" y="576"/>
                    <a:pt x="56" y="576"/>
                  </a:cubicBezTo>
                  <a:cubicBezTo>
                    <a:pt x="56" y="576"/>
                    <a:pt x="61" y="599"/>
                    <a:pt x="72" y="595"/>
                  </a:cubicBezTo>
                  <a:cubicBezTo>
                    <a:pt x="84" y="591"/>
                    <a:pt x="92" y="583"/>
                    <a:pt x="92" y="583"/>
                  </a:cubicBezTo>
                  <a:cubicBezTo>
                    <a:pt x="92" y="583"/>
                    <a:pt x="89" y="601"/>
                    <a:pt x="98" y="606"/>
                  </a:cubicBezTo>
                  <a:cubicBezTo>
                    <a:pt x="98" y="606"/>
                    <a:pt x="89" y="611"/>
                    <a:pt x="89" y="620"/>
                  </a:cubicBezTo>
                  <a:cubicBezTo>
                    <a:pt x="90" y="628"/>
                    <a:pt x="97" y="632"/>
                    <a:pt x="102" y="632"/>
                  </a:cubicBezTo>
                  <a:cubicBezTo>
                    <a:pt x="107" y="632"/>
                    <a:pt x="113" y="627"/>
                    <a:pt x="113" y="620"/>
                  </a:cubicBezTo>
                  <a:cubicBezTo>
                    <a:pt x="112" y="613"/>
                    <a:pt x="108" y="610"/>
                    <a:pt x="108" y="610"/>
                  </a:cubicBezTo>
                  <a:cubicBezTo>
                    <a:pt x="108" y="607"/>
                    <a:pt x="108" y="607"/>
                    <a:pt x="108" y="607"/>
                  </a:cubicBezTo>
                  <a:cubicBezTo>
                    <a:pt x="108" y="607"/>
                    <a:pt x="125" y="608"/>
                    <a:pt x="131" y="597"/>
                  </a:cubicBezTo>
                  <a:cubicBezTo>
                    <a:pt x="149" y="610"/>
                    <a:pt x="149" y="610"/>
                    <a:pt x="149" y="610"/>
                  </a:cubicBezTo>
                  <a:cubicBezTo>
                    <a:pt x="149" y="610"/>
                    <a:pt x="123" y="624"/>
                    <a:pt x="119" y="630"/>
                  </a:cubicBezTo>
                  <a:cubicBezTo>
                    <a:pt x="119" y="630"/>
                    <a:pt x="135" y="629"/>
                    <a:pt x="145" y="632"/>
                  </a:cubicBezTo>
                  <a:cubicBezTo>
                    <a:pt x="154" y="636"/>
                    <a:pt x="176" y="633"/>
                    <a:pt x="176" y="633"/>
                  </a:cubicBezTo>
                  <a:cubicBezTo>
                    <a:pt x="176" y="633"/>
                    <a:pt x="182" y="652"/>
                    <a:pt x="195" y="655"/>
                  </a:cubicBezTo>
                  <a:cubicBezTo>
                    <a:pt x="207" y="658"/>
                    <a:pt x="217" y="658"/>
                    <a:pt x="221" y="652"/>
                  </a:cubicBezTo>
                  <a:cubicBezTo>
                    <a:pt x="225" y="647"/>
                    <a:pt x="228" y="633"/>
                    <a:pt x="228" y="633"/>
                  </a:cubicBezTo>
                  <a:cubicBezTo>
                    <a:pt x="228" y="633"/>
                    <a:pt x="225" y="666"/>
                    <a:pt x="258" y="657"/>
                  </a:cubicBezTo>
                  <a:cubicBezTo>
                    <a:pt x="261" y="656"/>
                    <a:pt x="269" y="653"/>
                    <a:pt x="273" y="646"/>
                  </a:cubicBezTo>
                  <a:cubicBezTo>
                    <a:pt x="273" y="646"/>
                    <a:pt x="283" y="656"/>
                    <a:pt x="296" y="655"/>
                  </a:cubicBezTo>
                  <a:cubicBezTo>
                    <a:pt x="308" y="654"/>
                    <a:pt x="318" y="660"/>
                    <a:pt x="321" y="663"/>
                  </a:cubicBezTo>
                  <a:cubicBezTo>
                    <a:pt x="315" y="647"/>
                    <a:pt x="315" y="647"/>
                    <a:pt x="315" y="647"/>
                  </a:cubicBezTo>
                  <a:cubicBezTo>
                    <a:pt x="315" y="647"/>
                    <a:pt x="328" y="652"/>
                    <a:pt x="332" y="648"/>
                  </a:cubicBezTo>
                  <a:cubicBezTo>
                    <a:pt x="337" y="644"/>
                    <a:pt x="345" y="635"/>
                    <a:pt x="345" y="635"/>
                  </a:cubicBezTo>
                  <a:cubicBezTo>
                    <a:pt x="345" y="635"/>
                    <a:pt x="337" y="665"/>
                    <a:pt x="367" y="659"/>
                  </a:cubicBezTo>
                  <a:cubicBezTo>
                    <a:pt x="397" y="652"/>
                    <a:pt x="373" y="627"/>
                    <a:pt x="373" y="627"/>
                  </a:cubicBezTo>
                  <a:cubicBezTo>
                    <a:pt x="373" y="627"/>
                    <a:pt x="390" y="637"/>
                    <a:pt x="396" y="634"/>
                  </a:cubicBezTo>
                  <a:cubicBezTo>
                    <a:pt x="396" y="634"/>
                    <a:pt x="397" y="646"/>
                    <a:pt x="412" y="646"/>
                  </a:cubicBezTo>
                  <a:cubicBezTo>
                    <a:pt x="428" y="645"/>
                    <a:pt x="441" y="643"/>
                    <a:pt x="441" y="643"/>
                  </a:cubicBezTo>
                  <a:cubicBezTo>
                    <a:pt x="442" y="655"/>
                    <a:pt x="442" y="655"/>
                    <a:pt x="442" y="655"/>
                  </a:cubicBezTo>
                  <a:cubicBezTo>
                    <a:pt x="442" y="655"/>
                    <a:pt x="450" y="641"/>
                    <a:pt x="458" y="637"/>
                  </a:cubicBezTo>
                  <a:cubicBezTo>
                    <a:pt x="466" y="633"/>
                    <a:pt x="481" y="619"/>
                    <a:pt x="484" y="610"/>
                  </a:cubicBezTo>
                  <a:cubicBezTo>
                    <a:pt x="484" y="610"/>
                    <a:pt x="509" y="623"/>
                    <a:pt x="516" y="609"/>
                  </a:cubicBezTo>
                  <a:cubicBezTo>
                    <a:pt x="523" y="595"/>
                    <a:pt x="519" y="582"/>
                    <a:pt x="519" y="582"/>
                  </a:cubicBezTo>
                  <a:cubicBezTo>
                    <a:pt x="519" y="582"/>
                    <a:pt x="532" y="603"/>
                    <a:pt x="548" y="595"/>
                  </a:cubicBezTo>
                  <a:cubicBezTo>
                    <a:pt x="563" y="588"/>
                    <a:pt x="562" y="567"/>
                    <a:pt x="562" y="567"/>
                  </a:cubicBezTo>
                  <a:cubicBezTo>
                    <a:pt x="562" y="567"/>
                    <a:pt x="594" y="551"/>
                    <a:pt x="606" y="552"/>
                  </a:cubicBezTo>
                  <a:cubicBezTo>
                    <a:pt x="606" y="552"/>
                    <a:pt x="588" y="536"/>
                    <a:pt x="563" y="537"/>
                  </a:cubicBezTo>
                  <a:cubicBezTo>
                    <a:pt x="563" y="537"/>
                    <a:pt x="564" y="520"/>
                    <a:pt x="551" y="513"/>
                  </a:cubicBezTo>
                  <a:cubicBezTo>
                    <a:pt x="537" y="506"/>
                    <a:pt x="529" y="506"/>
                    <a:pt x="522" y="514"/>
                  </a:cubicBezTo>
                  <a:cubicBezTo>
                    <a:pt x="516" y="521"/>
                    <a:pt x="513" y="527"/>
                    <a:pt x="513" y="527"/>
                  </a:cubicBezTo>
                  <a:cubicBezTo>
                    <a:pt x="513" y="527"/>
                    <a:pt x="511" y="503"/>
                    <a:pt x="510" y="501"/>
                  </a:cubicBezTo>
                  <a:cubicBezTo>
                    <a:pt x="509" y="499"/>
                    <a:pt x="509" y="499"/>
                    <a:pt x="509" y="499"/>
                  </a:cubicBezTo>
                  <a:cubicBezTo>
                    <a:pt x="509" y="499"/>
                    <a:pt x="513" y="492"/>
                    <a:pt x="513" y="486"/>
                  </a:cubicBezTo>
                  <a:cubicBezTo>
                    <a:pt x="513" y="486"/>
                    <a:pt x="520" y="503"/>
                    <a:pt x="533" y="494"/>
                  </a:cubicBezTo>
                  <a:cubicBezTo>
                    <a:pt x="547" y="485"/>
                    <a:pt x="545" y="475"/>
                    <a:pt x="532" y="468"/>
                  </a:cubicBezTo>
                  <a:cubicBezTo>
                    <a:pt x="532" y="468"/>
                    <a:pt x="542" y="464"/>
                    <a:pt x="545" y="461"/>
                  </a:cubicBezTo>
                  <a:cubicBezTo>
                    <a:pt x="545" y="461"/>
                    <a:pt x="556" y="470"/>
                    <a:pt x="563" y="468"/>
                  </a:cubicBezTo>
                  <a:cubicBezTo>
                    <a:pt x="570" y="467"/>
                    <a:pt x="575" y="462"/>
                    <a:pt x="575" y="462"/>
                  </a:cubicBezTo>
                  <a:cubicBezTo>
                    <a:pt x="575" y="462"/>
                    <a:pt x="581" y="461"/>
                    <a:pt x="583" y="466"/>
                  </a:cubicBezTo>
                  <a:cubicBezTo>
                    <a:pt x="583" y="466"/>
                    <a:pt x="558" y="474"/>
                    <a:pt x="556" y="486"/>
                  </a:cubicBezTo>
                  <a:cubicBezTo>
                    <a:pt x="556" y="486"/>
                    <a:pt x="577" y="469"/>
                    <a:pt x="591" y="474"/>
                  </a:cubicBezTo>
                  <a:cubicBezTo>
                    <a:pt x="591" y="474"/>
                    <a:pt x="591" y="474"/>
                    <a:pt x="591" y="474"/>
                  </a:cubicBezTo>
                  <a:cubicBezTo>
                    <a:pt x="580" y="486"/>
                    <a:pt x="570" y="501"/>
                    <a:pt x="570" y="501"/>
                  </a:cubicBezTo>
                  <a:cubicBezTo>
                    <a:pt x="570" y="501"/>
                    <a:pt x="593" y="493"/>
                    <a:pt x="603" y="492"/>
                  </a:cubicBezTo>
                  <a:cubicBezTo>
                    <a:pt x="613" y="490"/>
                    <a:pt x="617" y="487"/>
                    <a:pt x="617" y="487"/>
                  </a:cubicBezTo>
                  <a:cubicBezTo>
                    <a:pt x="617" y="487"/>
                    <a:pt x="609" y="520"/>
                    <a:pt x="629" y="537"/>
                  </a:cubicBezTo>
                  <a:cubicBezTo>
                    <a:pt x="629" y="537"/>
                    <a:pt x="630" y="521"/>
                    <a:pt x="638" y="514"/>
                  </a:cubicBezTo>
                  <a:cubicBezTo>
                    <a:pt x="645" y="506"/>
                    <a:pt x="650" y="480"/>
                    <a:pt x="650" y="470"/>
                  </a:cubicBezTo>
                  <a:cubicBezTo>
                    <a:pt x="653" y="472"/>
                    <a:pt x="658" y="473"/>
                    <a:pt x="665" y="472"/>
                  </a:cubicBezTo>
                  <a:cubicBezTo>
                    <a:pt x="699" y="467"/>
                    <a:pt x="675" y="436"/>
                    <a:pt x="675" y="436"/>
                  </a:cubicBezTo>
                  <a:cubicBezTo>
                    <a:pt x="675" y="436"/>
                    <a:pt x="705" y="462"/>
                    <a:pt x="713" y="427"/>
                  </a:cubicBezTo>
                  <a:cubicBezTo>
                    <a:pt x="721" y="392"/>
                    <a:pt x="683" y="405"/>
                    <a:pt x="683" y="405"/>
                  </a:cubicBezTo>
                  <a:cubicBezTo>
                    <a:pt x="683" y="405"/>
                    <a:pt x="703" y="391"/>
                    <a:pt x="702" y="384"/>
                  </a:cubicBezTo>
                  <a:cubicBezTo>
                    <a:pt x="702" y="384"/>
                    <a:pt x="706" y="380"/>
                    <a:pt x="713" y="381"/>
                  </a:cubicBezTo>
                  <a:cubicBezTo>
                    <a:pt x="720" y="383"/>
                    <a:pt x="731" y="377"/>
                    <a:pt x="734" y="368"/>
                  </a:cubicBezTo>
                  <a:cubicBezTo>
                    <a:pt x="737" y="358"/>
                    <a:pt x="751" y="334"/>
                    <a:pt x="758" y="333"/>
                  </a:cubicBezTo>
                  <a:cubicBezTo>
                    <a:pt x="758" y="333"/>
                    <a:pt x="742" y="333"/>
                    <a:pt x="728" y="337"/>
                  </a:cubicBezTo>
                  <a:cubicBezTo>
                    <a:pt x="734" y="329"/>
                    <a:pt x="730" y="313"/>
                    <a:pt x="730" y="313"/>
                  </a:cubicBezTo>
                  <a:cubicBezTo>
                    <a:pt x="730" y="313"/>
                    <a:pt x="742" y="345"/>
                    <a:pt x="758" y="324"/>
                  </a:cubicBezTo>
                  <a:cubicBezTo>
                    <a:pt x="774" y="302"/>
                    <a:pt x="746" y="295"/>
                    <a:pt x="746" y="295"/>
                  </a:cubicBezTo>
                  <a:cubicBezTo>
                    <a:pt x="758" y="293"/>
                    <a:pt x="772" y="278"/>
                    <a:pt x="761" y="266"/>
                  </a:cubicBezTo>
                  <a:cubicBezTo>
                    <a:pt x="767" y="271"/>
                    <a:pt x="774" y="277"/>
                    <a:pt x="774" y="281"/>
                  </a:cubicBezTo>
                  <a:cubicBezTo>
                    <a:pt x="774" y="281"/>
                    <a:pt x="775" y="268"/>
                    <a:pt x="771" y="257"/>
                  </a:cubicBezTo>
                  <a:cubicBezTo>
                    <a:pt x="767" y="246"/>
                    <a:pt x="767" y="239"/>
                    <a:pt x="767" y="239"/>
                  </a:cubicBezTo>
                  <a:cubicBezTo>
                    <a:pt x="777" y="230"/>
                    <a:pt x="770" y="218"/>
                    <a:pt x="764" y="215"/>
                  </a:cubicBezTo>
                  <a:cubicBezTo>
                    <a:pt x="764" y="215"/>
                    <a:pt x="792" y="213"/>
                    <a:pt x="782" y="193"/>
                  </a:cubicBezTo>
                  <a:close/>
                  <a:moveTo>
                    <a:pt x="761" y="154"/>
                  </a:moveTo>
                  <a:cubicBezTo>
                    <a:pt x="763" y="152"/>
                    <a:pt x="765" y="151"/>
                    <a:pt x="767" y="150"/>
                  </a:cubicBezTo>
                  <a:cubicBezTo>
                    <a:pt x="772" y="150"/>
                    <a:pt x="776" y="153"/>
                    <a:pt x="776" y="158"/>
                  </a:cubicBezTo>
                  <a:cubicBezTo>
                    <a:pt x="776" y="159"/>
                    <a:pt x="776" y="160"/>
                    <a:pt x="776" y="161"/>
                  </a:cubicBezTo>
                  <a:cubicBezTo>
                    <a:pt x="776" y="166"/>
                    <a:pt x="769" y="167"/>
                    <a:pt x="765" y="167"/>
                  </a:cubicBezTo>
                  <a:cubicBezTo>
                    <a:pt x="762" y="166"/>
                    <a:pt x="759" y="159"/>
                    <a:pt x="761" y="154"/>
                  </a:cubicBezTo>
                  <a:close/>
                  <a:moveTo>
                    <a:pt x="733" y="14"/>
                  </a:moveTo>
                  <a:cubicBezTo>
                    <a:pt x="732" y="19"/>
                    <a:pt x="725" y="22"/>
                    <a:pt x="721" y="20"/>
                  </a:cubicBezTo>
                  <a:cubicBezTo>
                    <a:pt x="718" y="19"/>
                    <a:pt x="717" y="15"/>
                    <a:pt x="717" y="12"/>
                  </a:cubicBezTo>
                  <a:cubicBezTo>
                    <a:pt x="717" y="9"/>
                    <a:pt x="719" y="6"/>
                    <a:pt x="722" y="4"/>
                  </a:cubicBezTo>
                  <a:cubicBezTo>
                    <a:pt x="723" y="4"/>
                    <a:pt x="725" y="4"/>
                    <a:pt x="727" y="4"/>
                  </a:cubicBezTo>
                  <a:cubicBezTo>
                    <a:pt x="733" y="5"/>
                    <a:pt x="734" y="8"/>
                    <a:pt x="733" y="14"/>
                  </a:cubicBezTo>
                  <a:close/>
                  <a:moveTo>
                    <a:pt x="505" y="297"/>
                  </a:moveTo>
                  <a:cubicBezTo>
                    <a:pt x="501" y="296"/>
                    <a:pt x="496" y="295"/>
                    <a:pt x="496" y="290"/>
                  </a:cubicBezTo>
                  <a:cubicBezTo>
                    <a:pt x="496" y="285"/>
                    <a:pt x="496" y="284"/>
                    <a:pt x="500" y="281"/>
                  </a:cubicBezTo>
                  <a:cubicBezTo>
                    <a:pt x="500" y="281"/>
                    <a:pt x="511" y="277"/>
                    <a:pt x="513" y="286"/>
                  </a:cubicBezTo>
                  <a:cubicBezTo>
                    <a:pt x="515" y="294"/>
                    <a:pt x="508" y="297"/>
                    <a:pt x="505" y="297"/>
                  </a:cubicBezTo>
                  <a:close/>
                  <a:moveTo>
                    <a:pt x="525" y="275"/>
                  </a:moveTo>
                  <a:cubicBezTo>
                    <a:pt x="529" y="262"/>
                    <a:pt x="544" y="278"/>
                    <a:pt x="544" y="278"/>
                  </a:cubicBezTo>
                  <a:cubicBezTo>
                    <a:pt x="544" y="278"/>
                    <a:pt x="540" y="280"/>
                    <a:pt x="541" y="285"/>
                  </a:cubicBezTo>
                  <a:cubicBezTo>
                    <a:pt x="541" y="285"/>
                    <a:pt x="522" y="288"/>
                    <a:pt x="525" y="275"/>
                  </a:cubicBezTo>
                  <a:close/>
                  <a:moveTo>
                    <a:pt x="533" y="306"/>
                  </a:moveTo>
                  <a:cubicBezTo>
                    <a:pt x="523" y="297"/>
                    <a:pt x="540" y="288"/>
                    <a:pt x="540" y="288"/>
                  </a:cubicBezTo>
                  <a:cubicBezTo>
                    <a:pt x="540" y="288"/>
                    <a:pt x="542" y="293"/>
                    <a:pt x="546" y="293"/>
                  </a:cubicBezTo>
                  <a:cubicBezTo>
                    <a:pt x="546" y="293"/>
                    <a:pt x="544" y="313"/>
                    <a:pt x="533" y="306"/>
                  </a:cubicBezTo>
                  <a:close/>
                  <a:moveTo>
                    <a:pt x="547" y="276"/>
                  </a:moveTo>
                  <a:cubicBezTo>
                    <a:pt x="547" y="276"/>
                    <a:pt x="538" y="258"/>
                    <a:pt x="551" y="258"/>
                  </a:cubicBezTo>
                  <a:cubicBezTo>
                    <a:pt x="563" y="258"/>
                    <a:pt x="554" y="276"/>
                    <a:pt x="554" y="276"/>
                  </a:cubicBezTo>
                  <a:cubicBezTo>
                    <a:pt x="551" y="275"/>
                    <a:pt x="547" y="276"/>
                    <a:pt x="547" y="276"/>
                  </a:cubicBezTo>
                  <a:close/>
                  <a:moveTo>
                    <a:pt x="563" y="309"/>
                  </a:moveTo>
                  <a:cubicBezTo>
                    <a:pt x="550" y="315"/>
                    <a:pt x="550" y="293"/>
                    <a:pt x="550" y="293"/>
                  </a:cubicBezTo>
                  <a:cubicBezTo>
                    <a:pt x="550" y="293"/>
                    <a:pt x="556" y="293"/>
                    <a:pt x="557" y="290"/>
                  </a:cubicBezTo>
                  <a:cubicBezTo>
                    <a:pt x="557" y="290"/>
                    <a:pt x="574" y="303"/>
                    <a:pt x="563" y="309"/>
                  </a:cubicBezTo>
                  <a:close/>
                  <a:moveTo>
                    <a:pt x="558" y="288"/>
                  </a:moveTo>
                  <a:cubicBezTo>
                    <a:pt x="559" y="285"/>
                    <a:pt x="557" y="280"/>
                    <a:pt x="557" y="280"/>
                  </a:cubicBezTo>
                  <a:cubicBezTo>
                    <a:pt x="561" y="275"/>
                    <a:pt x="574" y="270"/>
                    <a:pt x="574" y="281"/>
                  </a:cubicBezTo>
                  <a:cubicBezTo>
                    <a:pt x="574" y="292"/>
                    <a:pt x="558" y="288"/>
                    <a:pt x="558" y="288"/>
                  </a:cubicBezTo>
                  <a:close/>
                  <a:moveTo>
                    <a:pt x="432" y="497"/>
                  </a:moveTo>
                  <a:cubicBezTo>
                    <a:pt x="431" y="498"/>
                    <a:pt x="429" y="494"/>
                    <a:pt x="427" y="495"/>
                  </a:cubicBezTo>
                  <a:cubicBezTo>
                    <a:pt x="425" y="496"/>
                    <a:pt x="425" y="499"/>
                    <a:pt x="425" y="500"/>
                  </a:cubicBezTo>
                  <a:cubicBezTo>
                    <a:pt x="425" y="501"/>
                    <a:pt x="423" y="503"/>
                    <a:pt x="423" y="503"/>
                  </a:cubicBezTo>
                  <a:cubicBezTo>
                    <a:pt x="423" y="503"/>
                    <a:pt x="415" y="505"/>
                    <a:pt x="409" y="498"/>
                  </a:cubicBezTo>
                  <a:cubicBezTo>
                    <a:pt x="404" y="491"/>
                    <a:pt x="405" y="481"/>
                    <a:pt x="410" y="476"/>
                  </a:cubicBezTo>
                  <a:cubicBezTo>
                    <a:pt x="416" y="472"/>
                    <a:pt x="427" y="475"/>
                    <a:pt x="431" y="481"/>
                  </a:cubicBezTo>
                  <a:cubicBezTo>
                    <a:pt x="434" y="487"/>
                    <a:pt x="432" y="496"/>
                    <a:pt x="432" y="497"/>
                  </a:cubicBezTo>
                  <a:close/>
                  <a:moveTo>
                    <a:pt x="185" y="483"/>
                  </a:moveTo>
                  <a:cubicBezTo>
                    <a:pt x="190" y="475"/>
                    <a:pt x="209" y="472"/>
                    <a:pt x="206" y="486"/>
                  </a:cubicBezTo>
                  <a:cubicBezTo>
                    <a:pt x="203" y="501"/>
                    <a:pt x="185" y="493"/>
                    <a:pt x="185" y="493"/>
                  </a:cubicBezTo>
                  <a:cubicBezTo>
                    <a:pt x="187" y="488"/>
                    <a:pt x="185" y="483"/>
                    <a:pt x="185" y="483"/>
                  </a:cubicBezTo>
                  <a:close/>
                  <a:moveTo>
                    <a:pt x="159" y="446"/>
                  </a:moveTo>
                  <a:cubicBezTo>
                    <a:pt x="156" y="447"/>
                    <a:pt x="146" y="447"/>
                    <a:pt x="146" y="437"/>
                  </a:cubicBezTo>
                  <a:cubicBezTo>
                    <a:pt x="145" y="427"/>
                    <a:pt x="152" y="425"/>
                    <a:pt x="152" y="425"/>
                  </a:cubicBezTo>
                  <a:cubicBezTo>
                    <a:pt x="160" y="422"/>
                    <a:pt x="167" y="428"/>
                    <a:pt x="167" y="435"/>
                  </a:cubicBezTo>
                  <a:cubicBezTo>
                    <a:pt x="166" y="443"/>
                    <a:pt x="161" y="444"/>
                    <a:pt x="159" y="446"/>
                  </a:cubicBezTo>
                  <a:close/>
                  <a:moveTo>
                    <a:pt x="145" y="472"/>
                  </a:moveTo>
                  <a:cubicBezTo>
                    <a:pt x="151" y="456"/>
                    <a:pt x="167" y="478"/>
                    <a:pt x="167" y="478"/>
                  </a:cubicBezTo>
                  <a:cubicBezTo>
                    <a:pt x="167" y="478"/>
                    <a:pt x="162" y="482"/>
                    <a:pt x="163" y="487"/>
                  </a:cubicBezTo>
                  <a:cubicBezTo>
                    <a:pt x="163" y="487"/>
                    <a:pt x="138" y="490"/>
                    <a:pt x="145" y="472"/>
                  </a:cubicBezTo>
                  <a:close/>
                  <a:moveTo>
                    <a:pt x="150" y="511"/>
                  </a:moveTo>
                  <a:cubicBezTo>
                    <a:pt x="139" y="499"/>
                    <a:pt x="164" y="493"/>
                    <a:pt x="164" y="493"/>
                  </a:cubicBezTo>
                  <a:cubicBezTo>
                    <a:pt x="164" y="493"/>
                    <a:pt x="167" y="499"/>
                    <a:pt x="170" y="499"/>
                  </a:cubicBezTo>
                  <a:cubicBezTo>
                    <a:pt x="170" y="499"/>
                    <a:pt x="162" y="524"/>
                    <a:pt x="150" y="511"/>
                  </a:cubicBezTo>
                  <a:close/>
                  <a:moveTo>
                    <a:pt x="170" y="477"/>
                  </a:moveTo>
                  <a:cubicBezTo>
                    <a:pt x="170" y="477"/>
                    <a:pt x="164" y="454"/>
                    <a:pt x="178" y="457"/>
                  </a:cubicBezTo>
                  <a:cubicBezTo>
                    <a:pt x="192" y="459"/>
                    <a:pt x="181" y="478"/>
                    <a:pt x="181" y="478"/>
                  </a:cubicBezTo>
                  <a:cubicBezTo>
                    <a:pt x="177" y="475"/>
                    <a:pt x="170" y="477"/>
                    <a:pt x="170" y="477"/>
                  </a:cubicBezTo>
                  <a:close/>
                  <a:moveTo>
                    <a:pt x="188" y="517"/>
                  </a:moveTo>
                  <a:cubicBezTo>
                    <a:pt x="178" y="523"/>
                    <a:pt x="173" y="508"/>
                    <a:pt x="174" y="501"/>
                  </a:cubicBezTo>
                  <a:cubicBezTo>
                    <a:pt x="174" y="501"/>
                    <a:pt x="184" y="501"/>
                    <a:pt x="185" y="497"/>
                  </a:cubicBezTo>
                  <a:cubicBezTo>
                    <a:pt x="185" y="497"/>
                    <a:pt x="198" y="510"/>
                    <a:pt x="188" y="517"/>
                  </a:cubicBezTo>
                  <a:close/>
                  <a:moveTo>
                    <a:pt x="10" y="572"/>
                  </a:moveTo>
                  <a:cubicBezTo>
                    <a:pt x="10" y="572"/>
                    <a:pt x="30" y="550"/>
                    <a:pt x="54" y="559"/>
                  </a:cubicBezTo>
                  <a:cubicBezTo>
                    <a:pt x="54" y="559"/>
                    <a:pt x="21" y="565"/>
                    <a:pt x="10" y="572"/>
                  </a:cubicBezTo>
                  <a:close/>
                  <a:moveTo>
                    <a:pt x="24" y="529"/>
                  </a:moveTo>
                  <a:cubicBezTo>
                    <a:pt x="24" y="529"/>
                    <a:pt x="49" y="524"/>
                    <a:pt x="56" y="541"/>
                  </a:cubicBezTo>
                  <a:lnTo>
                    <a:pt x="24" y="529"/>
                  </a:lnTo>
                  <a:close/>
                  <a:moveTo>
                    <a:pt x="114" y="516"/>
                  </a:moveTo>
                  <a:cubicBezTo>
                    <a:pt x="136" y="522"/>
                    <a:pt x="112" y="548"/>
                    <a:pt x="112" y="548"/>
                  </a:cubicBezTo>
                  <a:cubicBezTo>
                    <a:pt x="112" y="548"/>
                    <a:pt x="105" y="541"/>
                    <a:pt x="100" y="544"/>
                  </a:cubicBezTo>
                  <a:cubicBezTo>
                    <a:pt x="100" y="544"/>
                    <a:pt x="93" y="511"/>
                    <a:pt x="114" y="516"/>
                  </a:cubicBezTo>
                  <a:close/>
                  <a:moveTo>
                    <a:pt x="110" y="476"/>
                  </a:moveTo>
                  <a:cubicBezTo>
                    <a:pt x="103" y="482"/>
                    <a:pt x="99" y="507"/>
                    <a:pt x="99" y="507"/>
                  </a:cubicBezTo>
                  <a:cubicBezTo>
                    <a:pt x="93" y="485"/>
                    <a:pt x="110" y="476"/>
                    <a:pt x="110" y="476"/>
                  </a:cubicBezTo>
                  <a:close/>
                  <a:moveTo>
                    <a:pt x="68" y="532"/>
                  </a:moveTo>
                  <a:cubicBezTo>
                    <a:pt x="82" y="513"/>
                    <a:pt x="96" y="545"/>
                    <a:pt x="96" y="545"/>
                  </a:cubicBezTo>
                  <a:cubicBezTo>
                    <a:pt x="96" y="545"/>
                    <a:pt x="91" y="549"/>
                    <a:pt x="90" y="554"/>
                  </a:cubicBezTo>
                  <a:cubicBezTo>
                    <a:pt x="90" y="554"/>
                    <a:pt x="55" y="549"/>
                    <a:pt x="68" y="532"/>
                  </a:cubicBezTo>
                  <a:close/>
                  <a:moveTo>
                    <a:pt x="68" y="581"/>
                  </a:moveTo>
                  <a:cubicBezTo>
                    <a:pt x="57" y="563"/>
                    <a:pt x="89" y="559"/>
                    <a:pt x="89" y="559"/>
                  </a:cubicBezTo>
                  <a:cubicBezTo>
                    <a:pt x="89" y="559"/>
                    <a:pt x="88" y="568"/>
                    <a:pt x="94" y="571"/>
                  </a:cubicBezTo>
                  <a:cubicBezTo>
                    <a:pt x="94" y="571"/>
                    <a:pt x="78" y="597"/>
                    <a:pt x="68" y="581"/>
                  </a:cubicBezTo>
                  <a:close/>
                  <a:moveTo>
                    <a:pt x="95" y="560"/>
                  </a:moveTo>
                  <a:cubicBezTo>
                    <a:pt x="95" y="557"/>
                    <a:pt x="95" y="555"/>
                    <a:pt x="98" y="553"/>
                  </a:cubicBezTo>
                  <a:cubicBezTo>
                    <a:pt x="98" y="553"/>
                    <a:pt x="106" y="551"/>
                    <a:pt x="107" y="557"/>
                  </a:cubicBezTo>
                  <a:cubicBezTo>
                    <a:pt x="109" y="563"/>
                    <a:pt x="104" y="565"/>
                    <a:pt x="101" y="565"/>
                  </a:cubicBezTo>
                  <a:cubicBezTo>
                    <a:pt x="99" y="565"/>
                    <a:pt x="95" y="564"/>
                    <a:pt x="95" y="560"/>
                  </a:cubicBezTo>
                  <a:close/>
                  <a:moveTo>
                    <a:pt x="111" y="597"/>
                  </a:moveTo>
                  <a:cubicBezTo>
                    <a:pt x="92" y="599"/>
                    <a:pt x="99" y="572"/>
                    <a:pt x="99" y="572"/>
                  </a:cubicBezTo>
                  <a:cubicBezTo>
                    <a:pt x="107" y="573"/>
                    <a:pt x="111" y="568"/>
                    <a:pt x="111" y="568"/>
                  </a:cubicBezTo>
                  <a:cubicBezTo>
                    <a:pt x="116" y="573"/>
                    <a:pt x="130" y="595"/>
                    <a:pt x="111" y="597"/>
                  </a:cubicBezTo>
                  <a:close/>
                  <a:moveTo>
                    <a:pt x="114" y="563"/>
                  </a:moveTo>
                  <a:cubicBezTo>
                    <a:pt x="118" y="559"/>
                    <a:pt x="114" y="552"/>
                    <a:pt x="114" y="552"/>
                  </a:cubicBezTo>
                  <a:cubicBezTo>
                    <a:pt x="128" y="543"/>
                    <a:pt x="147" y="546"/>
                    <a:pt x="142" y="563"/>
                  </a:cubicBezTo>
                  <a:cubicBezTo>
                    <a:pt x="137" y="580"/>
                    <a:pt x="114" y="563"/>
                    <a:pt x="114" y="563"/>
                  </a:cubicBezTo>
                  <a:close/>
                  <a:moveTo>
                    <a:pt x="133" y="624"/>
                  </a:moveTo>
                  <a:cubicBezTo>
                    <a:pt x="133" y="624"/>
                    <a:pt x="146" y="608"/>
                    <a:pt x="174" y="617"/>
                  </a:cubicBezTo>
                  <a:cubicBezTo>
                    <a:pt x="174" y="617"/>
                    <a:pt x="146" y="618"/>
                    <a:pt x="133" y="624"/>
                  </a:cubicBezTo>
                  <a:close/>
                  <a:moveTo>
                    <a:pt x="280" y="588"/>
                  </a:moveTo>
                  <a:cubicBezTo>
                    <a:pt x="287" y="612"/>
                    <a:pt x="244" y="603"/>
                    <a:pt x="244" y="603"/>
                  </a:cubicBezTo>
                  <a:cubicBezTo>
                    <a:pt x="246" y="597"/>
                    <a:pt x="241" y="592"/>
                    <a:pt x="241" y="592"/>
                  </a:cubicBezTo>
                  <a:cubicBezTo>
                    <a:pt x="241" y="592"/>
                    <a:pt x="274" y="562"/>
                    <a:pt x="280" y="588"/>
                  </a:cubicBezTo>
                  <a:close/>
                  <a:moveTo>
                    <a:pt x="233" y="550"/>
                  </a:moveTo>
                  <a:cubicBezTo>
                    <a:pt x="261" y="554"/>
                    <a:pt x="236" y="589"/>
                    <a:pt x="236" y="589"/>
                  </a:cubicBezTo>
                  <a:cubicBezTo>
                    <a:pt x="232" y="586"/>
                    <a:pt x="225" y="589"/>
                    <a:pt x="225" y="589"/>
                  </a:cubicBezTo>
                  <a:cubicBezTo>
                    <a:pt x="207" y="549"/>
                    <a:pt x="233" y="550"/>
                    <a:pt x="233" y="550"/>
                  </a:cubicBezTo>
                  <a:close/>
                  <a:moveTo>
                    <a:pt x="222" y="501"/>
                  </a:moveTo>
                  <a:cubicBezTo>
                    <a:pt x="222" y="501"/>
                    <a:pt x="222" y="501"/>
                    <a:pt x="222" y="501"/>
                  </a:cubicBezTo>
                  <a:cubicBezTo>
                    <a:pt x="222" y="501"/>
                    <a:pt x="222" y="501"/>
                    <a:pt x="222" y="501"/>
                  </a:cubicBezTo>
                  <a:cubicBezTo>
                    <a:pt x="218" y="504"/>
                    <a:pt x="212" y="533"/>
                    <a:pt x="212" y="533"/>
                  </a:cubicBezTo>
                  <a:cubicBezTo>
                    <a:pt x="208" y="511"/>
                    <a:pt x="219" y="502"/>
                    <a:pt x="222" y="501"/>
                  </a:cubicBezTo>
                  <a:close/>
                  <a:moveTo>
                    <a:pt x="181" y="592"/>
                  </a:moveTo>
                  <a:cubicBezTo>
                    <a:pt x="179" y="575"/>
                    <a:pt x="191" y="572"/>
                    <a:pt x="197" y="574"/>
                  </a:cubicBezTo>
                  <a:cubicBezTo>
                    <a:pt x="204" y="577"/>
                    <a:pt x="220" y="592"/>
                    <a:pt x="220" y="592"/>
                  </a:cubicBezTo>
                  <a:cubicBezTo>
                    <a:pt x="220" y="592"/>
                    <a:pt x="215" y="598"/>
                    <a:pt x="217" y="604"/>
                  </a:cubicBezTo>
                  <a:cubicBezTo>
                    <a:pt x="217" y="604"/>
                    <a:pt x="183" y="610"/>
                    <a:pt x="181" y="592"/>
                  </a:cubicBezTo>
                  <a:close/>
                  <a:moveTo>
                    <a:pt x="201" y="641"/>
                  </a:moveTo>
                  <a:cubicBezTo>
                    <a:pt x="181" y="628"/>
                    <a:pt x="217" y="609"/>
                    <a:pt x="217" y="609"/>
                  </a:cubicBezTo>
                  <a:cubicBezTo>
                    <a:pt x="217" y="609"/>
                    <a:pt x="221" y="615"/>
                    <a:pt x="226" y="615"/>
                  </a:cubicBezTo>
                  <a:cubicBezTo>
                    <a:pt x="226" y="615"/>
                    <a:pt x="222" y="655"/>
                    <a:pt x="201" y="641"/>
                  </a:cubicBezTo>
                  <a:close/>
                  <a:moveTo>
                    <a:pt x="231" y="608"/>
                  </a:moveTo>
                  <a:cubicBezTo>
                    <a:pt x="228" y="608"/>
                    <a:pt x="225" y="607"/>
                    <a:pt x="225" y="603"/>
                  </a:cubicBezTo>
                  <a:cubicBezTo>
                    <a:pt x="225" y="600"/>
                    <a:pt x="225" y="599"/>
                    <a:pt x="227" y="597"/>
                  </a:cubicBezTo>
                  <a:cubicBezTo>
                    <a:pt x="227" y="597"/>
                    <a:pt x="235" y="594"/>
                    <a:pt x="237" y="600"/>
                  </a:cubicBezTo>
                  <a:cubicBezTo>
                    <a:pt x="238" y="606"/>
                    <a:pt x="233" y="608"/>
                    <a:pt x="231" y="608"/>
                  </a:cubicBezTo>
                  <a:close/>
                  <a:moveTo>
                    <a:pt x="259" y="644"/>
                  </a:moveTo>
                  <a:cubicBezTo>
                    <a:pt x="237" y="660"/>
                    <a:pt x="232" y="615"/>
                    <a:pt x="232" y="615"/>
                  </a:cubicBezTo>
                  <a:cubicBezTo>
                    <a:pt x="239" y="615"/>
                    <a:pt x="243" y="609"/>
                    <a:pt x="243" y="609"/>
                  </a:cubicBezTo>
                  <a:cubicBezTo>
                    <a:pt x="243" y="609"/>
                    <a:pt x="278" y="631"/>
                    <a:pt x="259" y="644"/>
                  </a:cubicBezTo>
                  <a:close/>
                  <a:moveTo>
                    <a:pt x="278" y="627"/>
                  </a:moveTo>
                  <a:cubicBezTo>
                    <a:pt x="278" y="627"/>
                    <a:pt x="301" y="628"/>
                    <a:pt x="310" y="647"/>
                  </a:cubicBezTo>
                  <a:cubicBezTo>
                    <a:pt x="310" y="647"/>
                    <a:pt x="289" y="631"/>
                    <a:pt x="278" y="627"/>
                  </a:cubicBezTo>
                  <a:close/>
                  <a:moveTo>
                    <a:pt x="399" y="540"/>
                  </a:moveTo>
                  <a:cubicBezTo>
                    <a:pt x="399" y="540"/>
                    <a:pt x="379" y="552"/>
                    <a:pt x="372" y="558"/>
                  </a:cubicBezTo>
                  <a:cubicBezTo>
                    <a:pt x="372" y="558"/>
                    <a:pt x="382" y="540"/>
                    <a:pt x="399" y="540"/>
                  </a:cubicBezTo>
                  <a:close/>
                  <a:moveTo>
                    <a:pt x="363" y="567"/>
                  </a:moveTo>
                  <a:cubicBezTo>
                    <a:pt x="381" y="568"/>
                    <a:pt x="372" y="592"/>
                    <a:pt x="364" y="599"/>
                  </a:cubicBezTo>
                  <a:cubicBezTo>
                    <a:pt x="364" y="599"/>
                    <a:pt x="360" y="592"/>
                    <a:pt x="351" y="596"/>
                  </a:cubicBezTo>
                  <a:cubicBezTo>
                    <a:pt x="351" y="596"/>
                    <a:pt x="346" y="567"/>
                    <a:pt x="363" y="567"/>
                  </a:cubicBezTo>
                  <a:close/>
                  <a:moveTo>
                    <a:pt x="322" y="635"/>
                  </a:moveTo>
                  <a:cubicBezTo>
                    <a:pt x="310" y="623"/>
                    <a:pt x="327" y="610"/>
                    <a:pt x="342" y="612"/>
                  </a:cubicBezTo>
                  <a:cubicBezTo>
                    <a:pt x="342" y="612"/>
                    <a:pt x="343" y="619"/>
                    <a:pt x="348" y="621"/>
                  </a:cubicBezTo>
                  <a:cubicBezTo>
                    <a:pt x="348" y="621"/>
                    <a:pt x="334" y="648"/>
                    <a:pt x="322" y="635"/>
                  </a:cubicBezTo>
                  <a:close/>
                  <a:moveTo>
                    <a:pt x="343" y="605"/>
                  </a:moveTo>
                  <a:cubicBezTo>
                    <a:pt x="343" y="605"/>
                    <a:pt x="323" y="607"/>
                    <a:pt x="319" y="596"/>
                  </a:cubicBezTo>
                  <a:cubicBezTo>
                    <a:pt x="315" y="585"/>
                    <a:pt x="325" y="581"/>
                    <a:pt x="328" y="580"/>
                  </a:cubicBezTo>
                  <a:cubicBezTo>
                    <a:pt x="339" y="577"/>
                    <a:pt x="348" y="598"/>
                    <a:pt x="348" y="598"/>
                  </a:cubicBezTo>
                  <a:cubicBezTo>
                    <a:pt x="348" y="598"/>
                    <a:pt x="342" y="601"/>
                    <a:pt x="343" y="605"/>
                  </a:cubicBezTo>
                  <a:close/>
                  <a:moveTo>
                    <a:pt x="348" y="611"/>
                  </a:moveTo>
                  <a:cubicBezTo>
                    <a:pt x="348" y="607"/>
                    <a:pt x="348" y="606"/>
                    <a:pt x="350" y="604"/>
                  </a:cubicBezTo>
                  <a:cubicBezTo>
                    <a:pt x="350" y="604"/>
                    <a:pt x="358" y="601"/>
                    <a:pt x="360" y="607"/>
                  </a:cubicBezTo>
                  <a:cubicBezTo>
                    <a:pt x="361" y="614"/>
                    <a:pt x="357" y="616"/>
                    <a:pt x="354" y="615"/>
                  </a:cubicBezTo>
                  <a:cubicBezTo>
                    <a:pt x="352" y="615"/>
                    <a:pt x="348" y="614"/>
                    <a:pt x="348" y="611"/>
                  </a:cubicBezTo>
                  <a:close/>
                  <a:moveTo>
                    <a:pt x="372" y="642"/>
                  </a:moveTo>
                  <a:cubicBezTo>
                    <a:pt x="367" y="653"/>
                    <a:pt x="354" y="648"/>
                    <a:pt x="352" y="641"/>
                  </a:cubicBezTo>
                  <a:cubicBezTo>
                    <a:pt x="350" y="634"/>
                    <a:pt x="352" y="623"/>
                    <a:pt x="352" y="623"/>
                  </a:cubicBezTo>
                  <a:cubicBezTo>
                    <a:pt x="352" y="623"/>
                    <a:pt x="358" y="622"/>
                    <a:pt x="362" y="620"/>
                  </a:cubicBezTo>
                  <a:cubicBezTo>
                    <a:pt x="362" y="620"/>
                    <a:pt x="377" y="631"/>
                    <a:pt x="372" y="642"/>
                  </a:cubicBezTo>
                  <a:close/>
                  <a:moveTo>
                    <a:pt x="383" y="623"/>
                  </a:moveTo>
                  <a:cubicBezTo>
                    <a:pt x="373" y="624"/>
                    <a:pt x="366" y="614"/>
                    <a:pt x="366" y="614"/>
                  </a:cubicBezTo>
                  <a:cubicBezTo>
                    <a:pt x="372" y="607"/>
                    <a:pt x="368" y="602"/>
                    <a:pt x="368" y="602"/>
                  </a:cubicBezTo>
                  <a:cubicBezTo>
                    <a:pt x="368" y="602"/>
                    <a:pt x="379" y="598"/>
                    <a:pt x="386" y="598"/>
                  </a:cubicBezTo>
                  <a:cubicBezTo>
                    <a:pt x="392" y="598"/>
                    <a:pt x="395" y="605"/>
                    <a:pt x="396" y="609"/>
                  </a:cubicBezTo>
                  <a:cubicBezTo>
                    <a:pt x="396" y="613"/>
                    <a:pt x="394" y="621"/>
                    <a:pt x="383" y="623"/>
                  </a:cubicBezTo>
                  <a:close/>
                  <a:moveTo>
                    <a:pt x="401" y="630"/>
                  </a:moveTo>
                  <a:cubicBezTo>
                    <a:pt x="401" y="630"/>
                    <a:pt x="420" y="624"/>
                    <a:pt x="433" y="636"/>
                  </a:cubicBezTo>
                  <a:cubicBezTo>
                    <a:pt x="433" y="636"/>
                    <a:pt x="411" y="630"/>
                    <a:pt x="401" y="630"/>
                  </a:cubicBezTo>
                  <a:close/>
                  <a:moveTo>
                    <a:pt x="767" y="106"/>
                  </a:moveTo>
                  <a:cubicBezTo>
                    <a:pt x="773" y="109"/>
                    <a:pt x="774" y="113"/>
                    <a:pt x="772" y="116"/>
                  </a:cubicBezTo>
                  <a:cubicBezTo>
                    <a:pt x="771" y="119"/>
                    <a:pt x="767" y="122"/>
                    <a:pt x="762" y="119"/>
                  </a:cubicBezTo>
                  <a:cubicBezTo>
                    <a:pt x="756" y="116"/>
                    <a:pt x="755" y="111"/>
                    <a:pt x="756" y="108"/>
                  </a:cubicBezTo>
                  <a:cubicBezTo>
                    <a:pt x="756" y="108"/>
                    <a:pt x="761" y="103"/>
                    <a:pt x="767" y="106"/>
                  </a:cubicBezTo>
                  <a:close/>
                  <a:moveTo>
                    <a:pt x="756" y="87"/>
                  </a:moveTo>
                  <a:cubicBezTo>
                    <a:pt x="761" y="83"/>
                    <a:pt x="766" y="83"/>
                    <a:pt x="768" y="86"/>
                  </a:cubicBezTo>
                  <a:cubicBezTo>
                    <a:pt x="771" y="89"/>
                    <a:pt x="770" y="99"/>
                    <a:pt x="761" y="101"/>
                  </a:cubicBezTo>
                  <a:cubicBezTo>
                    <a:pt x="761" y="101"/>
                    <a:pt x="754" y="102"/>
                    <a:pt x="754" y="97"/>
                  </a:cubicBezTo>
                  <a:cubicBezTo>
                    <a:pt x="754" y="97"/>
                    <a:pt x="752" y="91"/>
                    <a:pt x="756" y="87"/>
                  </a:cubicBezTo>
                  <a:close/>
                  <a:moveTo>
                    <a:pt x="738" y="81"/>
                  </a:moveTo>
                  <a:cubicBezTo>
                    <a:pt x="738" y="81"/>
                    <a:pt x="752" y="76"/>
                    <a:pt x="750" y="96"/>
                  </a:cubicBezTo>
                  <a:cubicBezTo>
                    <a:pt x="750" y="96"/>
                    <a:pt x="747" y="95"/>
                    <a:pt x="745" y="99"/>
                  </a:cubicBezTo>
                  <a:cubicBezTo>
                    <a:pt x="745" y="99"/>
                    <a:pt x="729" y="89"/>
                    <a:pt x="738" y="81"/>
                  </a:cubicBezTo>
                  <a:close/>
                  <a:moveTo>
                    <a:pt x="726" y="106"/>
                  </a:moveTo>
                  <a:cubicBezTo>
                    <a:pt x="726" y="106"/>
                    <a:pt x="725" y="94"/>
                    <a:pt x="741" y="102"/>
                  </a:cubicBezTo>
                  <a:cubicBezTo>
                    <a:pt x="741" y="102"/>
                    <a:pt x="741" y="107"/>
                    <a:pt x="741" y="111"/>
                  </a:cubicBezTo>
                  <a:cubicBezTo>
                    <a:pt x="741" y="111"/>
                    <a:pt x="729" y="116"/>
                    <a:pt x="726" y="106"/>
                  </a:cubicBezTo>
                  <a:close/>
                  <a:moveTo>
                    <a:pt x="739" y="120"/>
                  </a:moveTo>
                  <a:cubicBezTo>
                    <a:pt x="742" y="112"/>
                    <a:pt x="748" y="113"/>
                    <a:pt x="748" y="113"/>
                  </a:cubicBezTo>
                  <a:cubicBezTo>
                    <a:pt x="750" y="112"/>
                    <a:pt x="753" y="114"/>
                    <a:pt x="753" y="121"/>
                  </a:cubicBezTo>
                  <a:cubicBezTo>
                    <a:pt x="754" y="128"/>
                    <a:pt x="746" y="129"/>
                    <a:pt x="746" y="129"/>
                  </a:cubicBezTo>
                  <a:cubicBezTo>
                    <a:pt x="746" y="129"/>
                    <a:pt x="735" y="128"/>
                    <a:pt x="739" y="120"/>
                  </a:cubicBezTo>
                  <a:close/>
                  <a:moveTo>
                    <a:pt x="744" y="176"/>
                  </a:moveTo>
                  <a:cubicBezTo>
                    <a:pt x="749" y="176"/>
                    <a:pt x="753" y="178"/>
                    <a:pt x="753" y="186"/>
                  </a:cubicBezTo>
                  <a:cubicBezTo>
                    <a:pt x="753" y="193"/>
                    <a:pt x="748" y="198"/>
                    <a:pt x="748" y="198"/>
                  </a:cubicBezTo>
                  <a:cubicBezTo>
                    <a:pt x="743" y="195"/>
                    <a:pt x="740" y="198"/>
                    <a:pt x="740" y="198"/>
                  </a:cubicBezTo>
                  <a:cubicBezTo>
                    <a:pt x="740" y="198"/>
                    <a:pt x="735" y="194"/>
                    <a:pt x="735" y="187"/>
                  </a:cubicBezTo>
                  <a:cubicBezTo>
                    <a:pt x="734" y="179"/>
                    <a:pt x="739" y="176"/>
                    <a:pt x="744" y="176"/>
                  </a:cubicBezTo>
                  <a:close/>
                  <a:moveTo>
                    <a:pt x="740" y="218"/>
                  </a:moveTo>
                  <a:cubicBezTo>
                    <a:pt x="740" y="218"/>
                    <a:pt x="740" y="243"/>
                    <a:pt x="725" y="235"/>
                  </a:cubicBezTo>
                  <a:cubicBezTo>
                    <a:pt x="711" y="228"/>
                    <a:pt x="733" y="214"/>
                    <a:pt x="733" y="214"/>
                  </a:cubicBezTo>
                  <a:cubicBezTo>
                    <a:pt x="733" y="214"/>
                    <a:pt x="737" y="218"/>
                    <a:pt x="740" y="218"/>
                  </a:cubicBezTo>
                  <a:close/>
                  <a:moveTo>
                    <a:pt x="711" y="200"/>
                  </a:moveTo>
                  <a:cubicBezTo>
                    <a:pt x="713" y="187"/>
                    <a:pt x="730" y="193"/>
                    <a:pt x="735" y="200"/>
                  </a:cubicBezTo>
                  <a:cubicBezTo>
                    <a:pt x="735" y="200"/>
                    <a:pt x="730" y="206"/>
                    <a:pt x="732" y="210"/>
                  </a:cubicBezTo>
                  <a:cubicBezTo>
                    <a:pt x="732" y="210"/>
                    <a:pt x="709" y="213"/>
                    <a:pt x="711" y="200"/>
                  </a:cubicBezTo>
                  <a:close/>
                  <a:moveTo>
                    <a:pt x="692" y="210"/>
                  </a:moveTo>
                  <a:cubicBezTo>
                    <a:pt x="688" y="212"/>
                    <a:pt x="674" y="233"/>
                    <a:pt x="674" y="233"/>
                  </a:cubicBezTo>
                  <a:cubicBezTo>
                    <a:pt x="677" y="216"/>
                    <a:pt x="692" y="210"/>
                    <a:pt x="692" y="210"/>
                  </a:cubicBezTo>
                  <a:close/>
                  <a:moveTo>
                    <a:pt x="684" y="255"/>
                  </a:moveTo>
                  <a:cubicBezTo>
                    <a:pt x="685" y="270"/>
                    <a:pt x="654" y="264"/>
                    <a:pt x="654" y="264"/>
                  </a:cubicBezTo>
                  <a:cubicBezTo>
                    <a:pt x="654" y="260"/>
                    <a:pt x="652" y="256"/>
                    <a:pt x="652" y="256"/>
                  </a:cubicBezTo>
                  <a:cubicBezTo>
                    <a:pt x="667" y="236"/>
                    <a:pt x="683" y="240"/>
                    <a:pt x="684" y="255"/>
                  </a:cubicBezTo>
                  <a:close/>
                  <a:moveTo>
                    <a:pt x="644" y="223"/>
                  </a:moveTo>
                  <a:cubicBezTo>
                    <a:pt x="666" y="225"/>
                    <a:pt x="649" y="254"/>
                    <a:pt x="649" y="254"/>
                  </a:cubicBezTo>
                  <a:cubicBezTo>
                    <a:pt x="646" y="251"/>
                    <a:pt x="640" y="255"/>
                    <a:pt x="640" y="255"/>
                  </a:cubicBezTo>
                  <a:cubicBezTo>
                    <a:pt x="640" y="255"/>
                    <a:pt x="634" y="249"/>
                    <a:pt x="632" y="236"/>
                  </a:cubicBezTo>
                  <a:cubicBezTo>
                    <a:pt x="630" y="223"/>
                    <a:pt x="644" y="223"/>
                    <a:pt x="644" y="223"/>
                  </a:cubicBezTo>
                  <a:close/>
                  <a:moveTo>
                    <a:pt x="606" y="257"/>
                  </a:moveTo>
                  <a:cubicBezTo>
                    <a:pt x="605" y="241"/>
                    <a:pt x="623" y="241"/>
                    <a:pt x="637" y="258"/>
                  </a:cubicBezTo>
                  <a:cubicBezTo>
                    <a:pt x="637" y="258"/>
                    <a:pt x="635" y="262"/>
                    <a:pt x="637" y="266"/>
                  </a:cubicBezTo>
                  <a:cubicBezTo>
                    <a:pt x="637" y="266"/>
                    <a:pt x="607" y="274"/>
                    <a:pt x="606" y="257"/>
                  </a:cubicBezTo>
                  <a:close/>
                  <a:moveTo>
                    <a:pt x="642" y="274"/>
                  </a:moveTo>
                  <a:cubicBezTo>
                    <a:pt x="642" y="274"/>
                    <a:pt x="642" y="310"/>
                    <a:pt x="623" y="296"/>
                  </a:cubicBezTo>
                  <a:cubicBezTo>
                    <a:pt x="605" y="284"/>
                    <a:pt x="634" y="270"/>
                    <a:pt x="637" y="270"/>
                  </a:cubicBezTo>
                  <a:cubicBezTo>
                    <a:pt x="637" y="270"/>
                    <a:pt x="639" y="273"/>
                    <a:pt x="642" y="273"/>
                  </a:cubicBezTo>
                  <a:cubicBezTo>
                    <a:pt x="645" y="274"/>
                    <a:pt x="642" y="274"/>
                    <a:pt x="642" y="274"/>
                  </a:cubicBezTo>
                  <a:close/>
                  <a:moveTo>
                    <a:pt x="645" y="270"/>
                  </a:moveTo>
                  <a:cubicBezTo>
                    <a:pt x="643" y="270"/>
                    <a:pt x="639" y="269"/>
                    <a:pt x="639" y="265"/>
                  </a:cubicBezTo>
                  <a:cubicBezTo>
                    <a:pt x="639" y="262"/>
                    <a:pt x="639" y="260"/>
                    <a:pt x="642" y="258"/>
                  </a:cubicBezTo>
                  <a:cubicBezTo>
                    <a:pt x="642" y="258"/>
                    <a:pt x="650" y="256"/>
                    <a:pt x="651" y="262"/>
                  </a:cubicBezTo>
                  <a:cubicBezTo>
                    <a:pt x="653" y="268"/>
                    <a:pt x="648" y="270"/>
                    <a:pt x="645" y="270"/>
                  </a:cubicBezTo>
                  <a:close/>
                  <a:moveTo>
                    <a:pt x="647" y="275"/>
                  </a:moveTo>
                  <a:cubicBezTo>
                    <a:pt x="651" y="275"/>
                    <a:pt x="655" y="269"/>
                    <a:pt x="655" y="269"/>
                  </a:cubicBezTo>
                  <a:cubicBezTo>
                    <a:pt x="659" y="271"/>
                    <a:pt x="685" y="284"/>
                    <a:pt x="668" y="295"/>
                  </a:cubicBezTo>
                  <a:cubicBezTo>
                    <a:pt x="651" y="306"/>
                    <a:pt x="647" y="275"/>
                    <a:pt x="647" y="275"/>
                  </a:cubicBezTo>
                  <a:close/>
                  <a:moveTo>
                    <a:pt x="649" y="307"/>
                  </a:moveTo>
                  <a:cubicBezTo>
                    <a:pt x="646" y="311"/>
                    <a:pt x="645" y="339"/>
                    <a:pt x="645" y="339"/>
                  </a:cubicBezTo>
                  <a:cubicBezTo>
                    <a:pt x="635" y="321"/>
                    <a:pt x="649" y="307"/>
                    <a:pt x="649" y="307"/>
                  </a:cubicBezTo>
                  <a:close/>
                  <a:moveTo>
                    <a:pt x="621" y="349"/>
                  </a:moveTo>
                  <a:cubicBezTo>
                    <a:pt x="624" y="367"/>
                    <a:pt x="599" y="358"/>
                    <a:pt x="597" y="358"/>
                  </a:cubicBezTo>
                  <a:cubicBezTo>
                    <a:pt x="595" y="357"/>
                    <a:pt x="599" y="352"/>
                    <a:pt x="596" y="349"/>
                  </a:cubicBezTo>
                  <a:cubicBezTo>
                    <a:pt x="596" y="349"/>
                    <a:pt x="617" y="332"/>
                    <a:pt x="621" y="349"/>
                  </a:cubicBezTo>
                  <a:close/>
                  <a:moveTo>
                    <a:pt x="601" y="380"/>
                  </a:moveTo>
                  <a:cubicBezTo>
                    <a:pt x="592" y="388"/>
                    <a:pt x="584" y="381"/>
                    <a:pt x="587" y="363"/>
                  </a:cubicBezTo>
                  <a:cubicBezTo>
                    <a:pt x="587" y="363"/>
                    <a:pt x="593" y="364"/>
                    <a:pt x="596" y="361"/>
                  </a:cubicBezTo>
                  <a:cubicBezTo>
                    <a:pt x="596" y="361"/>
                    <a:pt x="611" y="373"/>
                    <a:pt x="601" y="380"/>
                  </a:cubicBezTo>
                  <a:close/>
                  <a:moveTo>
                    <a:pt x="596" y="319"/>
                  </a:moveTo>
                  <a:cubicBezTo>
                    <a:pt x="611" y="321"/>
                    <a:pt x="597" y="342"/>
                    <a:pt x="594" y="346"/>
                  </a:cubicBezTo>
                  <a:cubicBezTo>
                    <a:pt x="594" y="346"/>
                    <a:pt x="590" y="341"/>
                    <a:pt x="585" y="343"/>
                  </a:cubicBezTo>
                  <a:cubicBezTo>
                    <a:pt x="585" y="343"/>
                    <a:pt x="581" y="317"/>
                    <a:pt x="596" y="319"/>
                  </a:cubicBezTo>
                  <a:close/>
                  <a:moveTo>
                    <a:pt x="584" y="348"/>
                  </a:moveTo>
                  <a:cubicBezTo>
                    <a:pt x="584" y="348"/>
                    <a:pt x="592" y="345"/>
                    <a:pt x="593" y="352"/>
                  </a:cubicBezTo>
                  <a:cubicBezTo>
                    <a:pt x="595" y="358"/>
                    <a:pt x="590" y="360"/>
                    <a:pt x="588" y="360"/>
                  </a:cubicBezTo>
                  <a:cubicBezTo>
                    <a:pt x="585" y="359"/>
                    <a:pt x="582" y="359"/>
                    <a:pt x="582" y="355"/>
                  </a:cubicBezTo>
                  <a:cubicBezTo>
                    <a:pt x="581" y="352"/>
                    <a:pt x="581" y="350"/>
                    <a:pt x="584" y="348"/>
                  </a:cubicBezTo>
                  <a:close/>
                  <a:moveTo>
                    <a:pt x="563" y="373"/>
                  </a:moveTo>
                  <a:cubicBezTo>
                    <a:pt x="552" y="360"/>
                    <a:pt x="578" y="355"/>
                    <a:pt x="578" y="355"/>
                  </a:cubicBezTo>
                  <a:cubicBezTo>
                    <a:pt x="578" y="355"/>
                    <a:pt x="579" y="359"/>
                    <a:pt x="583" y="361"/>
                  </a:cubicBezTo>
                  <a:cubicBezTo>
                    <a:pt x="583" y="361"/>
                    <a:pt x="575" y="387"/>
                    <a:pt x="563" y="373"/>
                  </a:cubicBezTo>
                  <a:close/>
                  <a:moveTo>
                    <a:pt x="583" y="388"/>
                  </a:moveTo>
                  <a:cubicBezTo>
                    <a:pt x="581" y="420"/>
                    <a:pt x="581" y="420"/>
                    <a:pt x="581" y="420"/>
                  </a:cubicBezTo>
                  <a:cubicBezTo>
                    <a:pt x="571" y="403"/>
                    <a:pt x="583" y="388"/>
                    <a:pt x="583" y="388"/>
                  </a:cubicBezTo>
                  <a:close/>
                  <a:moveTo>
                    <a:pt x="565" y="383"/>
                  </a:moveTo>
                  <a:cubicBezTo>
                    <a:pt x="554" y="405"/>
                    <a:pt x="554" y="405"/>
                    <a:pt x="554" y="405"/>
                  </a:cubicBezTo>
                  <a:cubicBezTo>
                    <a:pt x="555" y="390"/>
                    <a:pt x="565" y="383"/>
                    <a:pt x="565" y="383"/>
                  </a:cubicBezTo>
                  <a:close/>
                  <a:moveTo>
                    <a:pt x="560" y="334"/>
                  </a:moveTo>
                  <a:cubicBezTo>
                    <a:pt x="560" y="334"/>
                    <a:pt x="567" y="327"/>
                    <a:pt x="573" y="332"/>
                  </a:cubicBezTo>
                  <a:cubicBezTo>
                    <a:pt x="578" y="337"/>
                    <a:pt x="583" y="344"/>
                    <a:pt x="583" y="344"/>
                  </a:cubicBezTo>
                  <a:cubicBezTo>
                    <a:pt x="583" y="344"/>
                    <a:pt x="578" y="346"/>
                    <a:pt x="578" y="351"/>
                  </a:cubicBezTo>
                  <a:cubicBezTo>
                    <a:pt x="578" y="351"/>
                    <a:pt x="555" y="351"/>
                    <a:pt x="560" y="334"/>
                  </a:cubicBezTo>
                  <a:close/>
                  <a:moveTo>
                    <a:pt x="527" y="330"/>
                  </a:moveTo>
                  <a:cubicBezTo>
                    <a:pt x="527" y="330"/>
                    <a:pt x="543" y="344"/>
                    <a:pt x="550" y="344"/>
                  </a:cubicBezTo>
                  <a:cubicBezTo>
                    <a:pt x="550" y="344"/>
                    <a:pt x="535" y="349"/>
                    <a:pt x="527" y="330"/>
                  </a:cubicBezTo>
                  <a:close/>
                  <a:moveTo>
                    <a:pt x="538" y="350"/>
                  </a:moveTo>
                  <a:cubicBezTo>
                    <a:pt x="542" y="356"/>
                    <a:pt x="530" y="360"/>
                    <a:pt x="530" y="360"/>
                  </a:cubicBezTo>
                  <a:cubicBezTo>
                    <a:pt x="530" y="357"/>
                    <a:pt x="527" y="356"/>
                    <a:pt x="527" y="356"/>
                  </a:cubicBezTo>
                  <a:cubicBezTo>
                    <a:pt x="527" y="352"/>
                    <a:pt x="534" y="343"/>
                    <a:pt x="538" y="350"/>
                  </a:cubicBezTo>
                  <a:close/>
                  <a:moveTo>
                    <a:pt x="531" y="363"/>
                  </a:moveTo>
                  <a:cubicBezTo>
                    <a:pt x="541" y="360"/>
                    <a:pt x="545" y="371"/>
                    <a:pt x="539" y="374"/>
                  </a:cubicBezTo>
                  <a:cubicBezTo>
                    <a:pt x="532" y="377"/>
                    <a:pt x="530" y="367"/>
                    <a:pt x="530" y="367"/>
                  </a:cubicBezTo>
                  <a:cubicBezTo>
                    <a:pt x="532" y="366"/>
                    <a:pt x="531" y="363"/>
                    <a:pt x="531" y="363"/>
                  </a:cubicBezTo>
                  <a:close/>
                  <a:moveTo>
                    <a:pt x="527" y="369"/>
                  </a:moveTo>
                  <a:cubicBezTo>
                    <a:pt x="529" y="369"/>
                    <a:pt x="527" y="369"/>
                    <a:pt x="527" y="369"/>
                  </a:cubicBezTo>
                  <a:cubicBezTo>
                    <a:pt x="527" y="369"/>
                    <a:pt x="532" y="383"/>
                    <a:pt x="523" y="382"/>
                  </a:cubicBezTo>
                  <a:cubicBezTo>
                    <a:pt x="514" y="381"/>
                    <a:pt x="517" y="372"/>
                    <a:pt x="520" y="369"/>
                  </a:cubicBezTo>
                  <a:cubicBezTo>
                    <a:pt x="520" y="369"/>
                    <a:pt x="524" y="370"/>
                    <a:pt x="527" y="369"/>
                  </a:cubicBezTo>
                  <a:close/>
                  <a:moveTo>
                    <a:pt x="512" y="345"/>
                  </a:moveTo>
                  <a:cubicBezTo>
                    <a:pt x="521" y="339"/>
                    <a:pt x="523" y="355"/>
                    <a:pt x="523" y="355"/>
                  </a:cubicBezTo>
                  <a:cubicBezTo>
                    <a:pt x="523" y="355"/>
                    <a:pt x="520" y="356"/>
                    <a:pt x="519" y="358"/>
                  </a:cubicBezTo>
                  <a:cubicBezTo>
                    <a:pt x="519" y="358"/>
                    <a:pt x="505" y="351"/>
                    <a:pt x="512" y="345"/>
                  </a:cubicBezTo>
                  <a:close/>
                  <a:moveTo>
                    <a:pt x="504" y="367"/>
                  </a:moveTo>
                  <a:cubicBezTo>
                    <a:pt x="502" y="356"/>
                    <a:pt x="517" y="361"/>
                    <a:pt x="517" y="361"/>
                  </a:cubicBezTo>
                  <a:cubicBezTo>
                    <a:pt x="517" y="361"/>
                    <a:pt x="516" y="363"/>
                    <a:pt x="518" y="366"/>
                  </a:cubicBezTo>
                  <a:cubicBezTo>
                    <a:pt x="518" y="366"/>
                    <a:pt x="506" y="378"/>
                    <a:pt x="504" y="367"/>
                  </a:cubicBezTo>
                  <a:close/>
                  <a:moveTo>
                    <a:pt x="511" y="394"/>
                  </a:moveTo>
                  <a:cubicBezTo>
                    <a:pt x="505" y="388"/>
                    <a:pt x="513" y="381"/>
                    <a:pt x="513" y="381"/>
                  </a:cubicBezTo>
                  <a:cubicBezTo>
                    <a:pt x="516" y="387"/>
                    <a:pt x="524" y="386"/>
                    <a:pt x="525" y="387"/>
                  </a:cubicBezTo>
                  <a:cubicBezTo>
                    <a:pt x="525" y="388"/>
                    <a:pt x="524" y="394"/>
                    <a:pt x="522" y="396"/>
                  </a:cubicBezTo>
                  <a:cubicBezTo>
                    <a:pt x="520" y="398"/>
                    <a:pt x="516" y="400"/>
                    <a:pt x="511" y="394"/>
                  </a:cubicBezTo>
                  <a:close/>
                  <a:moveTo>
                    <a:pt x="542" y="400"/>
                  </a:moveTo>
                  <a:cubicBezTo>
                    <a:pt x="534" y="403"/>
                    <a:pt x="517" y="423"/>
                    <a:pt x="517" y="423"/>
                  </a:cubicBezTo>
                  <a:cubicBezTo>
                    <a:pt x="521" y="402"/>
                    <a:pt x="542" y="400"/>
                    <a:pt x="542" y="400"/>
                  </a:cubicBezTo>
                  <a:close/>
                  <a:moveTo>
                    <a:pt x="478" y="465"/>
                  </a:moveTo>
                  <a:cubicBezTo>
                    <a:pt x="476" y="450"/>
                    <a:pt x="495" y="454"/>
                    <a:pt x="501" y="459"/>
                  </a:cubicBezTo>
                  <a:cubicBezTo>
                    <a:pt x="501" y="459"/>
                    <a:pt x="498" y="463"/>
                    <a:pt x="499" y="468"/>
                  </a:cubicBezTo>
                  <a:cubicBezTo>
                    <a:pt x="499" y="468"/>
                    <a:pt x="480" y="480"/>
                    <a:pt x="478" y="465"/>
                  </a:cubicBezTo>
                  <a:close/>
                  <a:moveTo>
                    <a:pt x="485" y="512"/>
                  </a:moveTo>
                  <a:cubicBezTo>
                    <a:pt x="506" y="499"/>
                    <a:pt x="511" y="531"/>
                    <a:pt x="508" y="541"/>
                  </a:cubicBezTo>
                  <a:cubicBezTo>
                    <a:pt x="508" y="541"/>
                    <a:pt x="501" y="540"/>
                    <a:pt x="498" y="545"/>
                  </a:cubicBezTo>
                  <a:cubicBezTo>
                    <a:pt x="498" y="545"/>
                    <a:pt x="466" y="524"/>
                    <a:pt x="485" y="512"/>
                  </a:cubicBezTo>
                  <a:close/>
                  <a:moveTo>
                    <a:pt x="426" y="552"/>
                  </a:moveTo>
                  <a:cubicBezTo>
                    <a:pt x="426" y="552"/>
                    <a:pt x="434" y="534"/>
                    <a:pt x="450" y="533"/>
                  </a:cubicBezTo>
                  <a:cubicBezTo>
                    <a:pt x="450" y="533"/>
                    <a:pt x="433" y="544"/>
                    <a:pt x="426" y="552"/>
                  </a:cubicBezTo>
                  <a:close/>
                  <a:moveTo>
                    <a:pt x="460" y="531"/>
                  </a:moveTo>
                  <a:cubicBezTo>
                    <a:pt x="475" y="538"/>
                    <a:pt x="475" y="538"/>
                    <a:pt x="475" y="538"/>
                  </a:cubicBezTo>
                  <a:cubicBezTo>
                    <a:pt x="468" y="537"/>
                    <a:pt x="459" y="536"/>
                    <a:pt x="455" y="541"/>
                  </a:cubicBezTo>
                  <a:cubicBezTo>
                    <a:pt x="457" y="536"/>
                    <a:pt x="460" y="531"/>
                    <a:pt x="460" y="531"/>
                  </a:cubicBezTo>
                  <a:close/>
                  <a:moveTo>
                    <a:pt x="428" y="589"/>
                  </a:moveTo>
                  <a:cubicBezTo>
                    <a:pt x="428" y="589"/>
                    <a:pt x="439" y="571"/>
                    <a:pt x="458" y="575"/>
                  </a:cubicBezTo>
                  <a:lnTo>
                    <a:pt x="428" y="589"/>
                  </a:lnTo>
                  <a:close/>
                  <a:moveTo>
                    <a:pt x="448" y="636"/>
                  </a:moveTo>
                  <a:cubicBezTo>
                    <a:pt x="442" y="613"/>
                    <a:pt x="472" y="595"/>
                    <a:pt x="472" y="595"/>
                  </a:cubicBezTo>
                  <a:cubicBezTo>
                    <a:pt x="469" y="598"/>
                    <a:pt x="448" y="636"/>
                    <a:pt x="448" y="636"/>
                  </a:cubicBezTo>
                  <a:close/>
                  <a:moveTo>
                    <a:pt x="461" y="564"/>
                  </a:moveTo>
                  <a:cubicBezTo>
                    <a:pt x="454" y="540"/>
                    <a:pt x="480" y="544"/>
                    <a:pt x="484" y="545"/>
                  </a:cubicBezTo>
                  <a:cubicBezTo>
                    <a:pt x="487" y="546"/>
                    <a:pt x="495" y="549"/>
                    <a:pt x="495" y="549"/>
                  </a:cubicBezTo>
                  <a:cubicBezTo>
                    <a:pt x="495" y="549"/>
                    <a:pt x="492" y="556"/>
                    <a:pt x="495" y="561"/>
                  </a:cubicBezTo>
                  <a:cubicBezTo>
                    <a:pt x="495" y="561"/>
                    <a:pt x="467" y="584"/>
                    <a:pt x="461" y="564"/>
                  </a:cubicBezTo>
                  <a:close/>
                  <a:moveTo>
                    <a:pt x="499" y="602"/>
                  </a:moveTo>
                  <a:cubicBezTo>
                    <a:pt x="477" y="598"/>
                    <a:pt x="500" y="566"/>
                    <a:pt x="500" y="566"/>
                  </a:cubicBezTo>
                  <a:cubicBezTo>
                    <a:pt x="500" y="566"/>
                    <a:pt x="506" y="569"/>
                    <a:pt x="511" y="567"/>
                  </a:cubicBezTo>
                  <a:cubicBezTo>
                    <a:pt x="511" y="567"/>
                    <a:pt x="524" y="605"/>
                    <a:pt x="499" y="602"/>
                  </a:cubicBezTo>
                  <a:close/>
                  <a:moveTo>
                    <a:pt x="589" y="548"/>
                  </a:moveTo>
                  <a:cubicBezTo>
                    <a:pt x="589" y="548"/>
                    <a:pt x="561" y="544"/>
                    <a:pt x="546" y="549"/>
                  </a:cubicBezTo>
                  <a:cubicBezTo>
                    <a:pt x="546" y="549"/>
                    <a:pt x="565" y="534"/>
                    <a:pt x="589" y="548"/>
                  </a:cubicBezTo>
                  <a:close/>
                  <a:moveTo>
                    <a:pt x="541" y="585"/>
                  </a:moveTo>
                  <a:cubicBezTo>
                    <a:pt x="525" y="590"/>
                    <a:pt x="516" y="563"/>
                    <a:pt x="516" y="563"/>
                  </a:cubicBezTo>
                  <a:cubicBezTo>
                    <a:pt x="520" y="560"/>
                    <a:pt x="522" y="555"/>
                    <a:pt x="522" y="555"/>
                  </a:cubicBezTo>
                  <a:cubicBezTo>
                    <a:pt x="522" y="555"/>
                    <a:pt x="541" y="557"/>
                    <a:pt x="546" y="561"/>
                  </a:cubicBezTo>
                  <a:cubicBezTo>
                    <a:pt x="549" y="563"/>
                    <a:pt x="558" y="579"/>
                    <a:pt x="541" y="585"/>
                  </a:cubicBezTo>
                  <a:close/>
                  <a:moveTo>
                    <a:pt x="543" y="522"/>
                  </a:moveTo>
                  <a:cubicBezTo>
                    <a:pt x="556" y="541"/>
                    <a:pt x="521" y="551"/>
                    <a:pt x="521" y="551"/>
                  </a:cubicBezTo>
                  <a:cubicBezTo>
                    <a:pt x="520" y="544"/>
                    <a:pt x="514" y="542"/>
                    <a:pt x="514" y="542"/>
                  </a:cubicBezTo>
                  <a:cubicBezTo>
                    <a:pt x="515" y="537"/>
                    <a:pt x="531" y="502"/>
                    <a:pt x="543" y="522"/>
                  </a:cubicBezTo>
                  <a:close/>
                  <a:moveTo>
                    <a:pt x="514" y="553"/>
                  </a:moveTo>
                  <a:cubicBezTo>
                    <a:pt x="516" y="559"/>
                    <a:pt x="511" y="561"/>
                    <a:pt x="508" y="561"/>
                  </a:cubicBezTo>
                  <a:cubicBezTo>
                    <a:pt x="506" y="561"/>
                    <a:pt x="502" y="560"/>
                    <a:pt x="502" y="556"/>
                  </a:cubicBezTo>
                  <a:cubicBezTo>
                    <a:pt x="502" y="553"/>
                    <a:pt x="502" y="552"/>
                    <a:pt x="505" y="550"/>
                  </a:cubicBezTo>
                  <a:cubicBezTo>
                    <a:pt x="505" y="550"/>
                    <a:pt x="513" y="547"/>
                    <a:pt x="514" y="553"/>
                  </a:cubicBezTo>
                  <a:close/>
                  <a:moveTo>
                    <a:pt x="499" y="494"/>
                  </a:moveTo>
                  <a:cubicBezTo>
                    <a:pt x="484" y="490"/>
                    <a:pt x="501" y="473"/>
                    <a:pt x="501" y="473"/>
                  </a:cubicBezTo>
                  <a:cubicBezTo>
                    <a:pt x="501" y="473"/>
                    <a:pt x="505" y="477"/>
                    <a:pt x="510" y="476"/>
                  </a:cubicBezTo>
                  <a:cubicBezTo>
                    <a:pt x="510" y="476"/>
                    <a:pt x="515" y="499"/>
                    <a:pt x="499" y="494"/>
                  </a:cubicBezTo>
                  <a:close/>
                  <a:moveTo>
                    <a:pt x="513" y="453"/>
                  </a:moveTo>
                  <a:cubicBezTo>
                    <a:pt x="513" y="453"/>
                    <a:pt x="506" y="451"/>
                    <a:pt x="504" y="455"/>
                  </a:cubicBezTo>
                  <a:cubicBezTo>
                    <a:pt x="504" y="455"/>
                    <a:pt x="485" y="436"/>
                    <a:pt x="503" y="432"/>
                  </a:cubicBezTo>
                  <a:cubicBezTo>
                    <a:pt x="519" y="428"/>
                    <a:pt x="513" y="453"/>
                    <a:pt x="513" y="453"/>
                  </a:cubicBezTo>
                  <a:close/>
                  <a:moveTo>
                    <a:pt x="531" y="489"/>
                  </a:moveTo>
                  <a:cubicBezTo>
                    <a:pt x="519" y="498"/>
                    <a:pt x="515" y="475"/>
                    <a:pt x="515" y="475"/>
                  </a:cubicBezTo>
                  <a:cubicBezTo>
                    <a:pt x="519" y="473"/>
                    <a:pt x="521" y="467"/>
                    <a:pt x="521" y="467"/>
                  </a:cubicBezTo>
                  <a:cubicBezTo>
                    <a:pt x="532" y="468"/>
                    <a:pt x="544" y="479"/>
                    <a:pt x="531" y="489"/>
                  </a:cubicBezTo>
                  <a:close/>
                  <a:moveTo>
                    <a:pt x="520" y="464"/>
                  </a:moveTo>
                  <a:cubicBezTo>
                    <a:pt x="521" y="459"/>
                    <a:pt x="516" y="454"/>
                    <a:pt x="516" y="454"/>
                  </a:cubicBezTo>
                  <a:cubicBezTo>
                    <a:pt x="519" y="449"/>
                    <a:pt x="534" y="438"/>
                    <a:pt x="538" y="451"/>
                  </a:cubicBezTo>
                  <a:cubicBezTo>
                    <a:pt x="542" y="464"/>
                    <a:pt x="520" y="464"/>
                    <a:pt x="520" y="464"/>
                  </a:cubicBezTo>
                  <a:close/>
                  <a:moveTo>
                    <a:pt x="572" y="449"/>
                  </a:moveTo>
                  <a:cubicBezTo>
                    <a:pt x="570" y="459"/>
                    <a:pt x="565" y="463"/>
                    <a:pt x="558" y="463"/>
                  </a:cubicBezTo>
                  <a:cubicBezTo>
                    <a:pt x="551" y="462"/>
                    <a:pt x="545" y="453"/>
                    <a:pt x="547" y="447"/>
                  </a:cubicBezTo>
                  <a:cubicBezTo>
                    <a:pt x="548" y="442"/>
                    <a:pt x="551" y="437"/>
                    <a:pt x="559" y="436"/>
                  </a:cubicBezTo>
                  <a:cubicBezTo>
                    <a:pt x="560" y="436"/>
                    <a:pt x="561" y="436"/>
                    <a:pt x="563" y="437"/>
                  </a:cubicBezTo>
                  <a:cubicBezTo>
                    <a:pt x="566" y="438"/>
                    <a:pt x="573" y="442"/>
                    <a:pt x="572" y="449"/>
                  </a:cubicBezTo>
                  <a:close/>
                  <a:moveTo>
                    <a:pt x="588" y="486"/>
                  </a:moveTo>
                  <a:cubicBezTo>
                    <a:pt x="602" y="460"/>
                    <a:pt x="629" y="462"/>
                    <a:pt x="629" y="462"/>
                  </a:cubicBezTo>
                  <a:cubicBezTo>
                    <a:pt x="610" y="463"/>
                    <a:pt x="588" y="486"/>
                    <a:pt x="588" y="486"/>
                  </a:cubicBezTo>
                  <a:close/>
                  <a:moveTo>
                    <a:pt x="624" y="520"/>
                  </a:moveTo>
                  <a:cubicBezTo>
                    <a:pt x="614" y="498"/>
                    <a:pt x="630" y="483"/>
                    <a:pt x="630" y="483"/>
                  </a:cubicBezTo>
                  <a:cubicBezTo>
                    <a:pt x="625" y="491"/>
                    <a:pt x="624" y="520"/>
                    <a:pt x="624" y="520"/>
                  </a:cubicBezTo>
                  <a:close/>
                  <a:moveTo>
                    <a:pt x="616" y="433"/>
                  </a:moveTo>
                  <a:cubicBezTo>
                    <a:pt x="609" y="414"/>
                    <a:pt x="644" y="415"/>
                    <a:pt x="644" y="415"/>
                  </a:cubicBezTo>
                  <a:cubicBezTo>
                    <a:pt x="644" y="415"/>
                    <a:pt x="644" y="425"/>
                    <a:pt x="649" y="427"/>
                  </a:cubicBezTo>
                  <a:cubicBezTo>
                    <a:pt x="649" y="427"/>
                    <a:pt x="626" y="457"/>
                    <a:pt x="616" y="433"/>
                  </a:cubicBezTo>
                  <a:close/>
                  <a:moveTo>
                    <a:pt x="645" y="409"/>
                  </a:moveTo>
                  <a:cubicBezTo>
                    <a:pt x="645" y="409"/>
                    <a:pt x="612" y="398"/>
                    <a:pt x="627" y="381"/>
                  </a:cubicBezTo>
                  <a:cubicBezTo>
                    <a:pt x="645" y="361"/>
                    <a:pt x="655" y="403"/>
                    <a:pt x="655" y="403"/>
                  </a:cubicBezTo>
                  <a:cubicBezTo>
                    <a:pt x="648" y="403"/>
                    <a:pt x="645" y="409"/>
                    <a:pt x="645" y="409"/>
                  </a:cubicBezTo>
                  <a:close/>
                  <a:moveTo>
                    <a:pt x="663" y="413"/>
                  </a:moveTo>
                  <a:cubicBezTo>
                    <a:pt x="665" y="420"/>
                    <a:pt x="660" y="422"/>
                    <a:pt x="657" y="422"/>
                  </a:cubicBezTo>
                  <a:cubicBezTo>
                    <a:pt x="655" y="421"/>
                    <a:pt x="651" y="420"/>
                    <a:pt x="651" y="417"/>
                  </a:cubicBezTo>
                  <a:cubicBezTo>
                    <a:pt x="651" y="413"/>
                    <a:pt x="651" y="412"/>
                    <a:pt x="654" y="410"/>
                  </a:cubicBezTo>
                  <a:cubicBezTo>
                    <a:pt x="654" y="410"/>
                    <a:pt x="661" y="407"/>
                    <a:pt x="663" y="413"/>
                  </a:cubicBezTo>
                  <a:close/>
                  <a:moveTo>
                    <a:pt x="662" y="461"/>
                  </a:moveTo>
                  <a:cubicBezTo>
                    <a:pt x="640" y="464"/>
                    <a:pt x="655" y="428"/>
                    <a:pt x="655" y="428"/>
                  </a:cubicBezTo>
                  <a:cubicBezTo>
                    <a:pt x="655" y="428"/>
                    <a:pt x="658" y="430"/>
                    <a:pt x="664" y="427"/>
                  </a:cubicBezTo>
                  <a:cubicBezTo>
                    <a:pt x="664" y="427"/>
                    <a:pt x="686" y="458"/>
                    <a:pt x="662" y="461"/>
                  </a:cubicBezTo>
                  <a:close/>
                  <a:moveTo>
                    <a:pt x="703" y="425"/>
                  </a:moveTo>
                  <a:cubicBezTo>
                    <a:pt x="700" y="447"/>
                    <a:pt x="668" y="425"/>
                    <a:pt x="668" y="425"/>
                  </a:cubicBezTo>
                  <a:cubicBezTo>
                    <a:pt x="668" y="425"/>
                    <a:pt x="673" y="422"/>
                    <a:pt x="672" y="412"/>
                  </a:cubicBezTo>
                  <a:cubicBezTo>
                    <a:pt x="672" y="412"/>
                    <a:pt x="706" y="403"/>
                    <a:pt x="703" y="425"/>
                  </a:cubicBezTo>
                  <a:close/>
                  <a:moveTo>
                    <a:pt x="670" y="406"/>
                  </a:moveTo>
                  <a:cubicBezTo>
                    <a:pt x="667" y="400"/>
                    <a:pt x="661" y="401"/>
                    <a:pt x="661" y="401"/>
                  </a:cubicBezTo>
                  <a:cubicBezTo>
                    <a:pt x="661" y="401"/>
                    <a:pt x="662" y="363"/>
                    <a:pt x="682" y="376"/>
                  </a:cubicBezTo>
                  <a:cubicBezTo>
                    <a:pt x="703" y="390"/>
                    <a:pt x="670" y="406"/>
                    <a:pt x="670" y="406"/>
                  </a:cubicBezTo>
                  <a:close/>
                  <a:moveTo>
                    <a:pt x="695" y="373"/>
                  </a:moveTo>
                  <a:cubicBezTo>
                    <a:pt x="695" y="373"/>
                    <a:pt x="690" y="365"/>
                    <a:pt x="683" y="366"/>
                  </a:cubicBezTo>
                  <a:cubicBezTo>
                    <a:pt x="683" y="360"/>
                    <a:pt x="683" y="360"/>
                    <a:pt x="683" y="360"/>
                  </a:cubicBezTo>
                  <a:cubicBezTo>
                    <a:pt x="683" y="360"/>
                    <a:pt x="689" y="354"/>
                    <a:pt x="686" y="347"/>
                  </a:cubicBezTo>
                  <a:cubicBezTo>
                    <a:pt x="684" y="340"/>
                    <a:pt x="680" y="338"/>
                    <a:pt x="674" y="337"/>
                  </a:cubicBezTo>
                  <a:cubicBezTo>
                    <a:pt x="668" y="337"/>
                    <a:pt x="664" y="344"/>
                    <a:pt x="663" y="349"/>
                  </a:cubicBezTo>
                  <a:cubicBezTo>
                    <a:pt x="663" y="354"/>
                    <a:pt x="667" y="355"/>
                    <a:pt x="667" y="355"/>
                  </a:cubicBezTo>
                  <a:cubicBezTo>
                    <a:pt x="667" y="363"/>
                    <a:pt x="667" y="363"/>
                    <a:pt x="667" y="363"/>
                  </a:cubicBezTo>
                  <a:cubicBezTo>
                    <a:pt x="667" y="363"/>
                    <a:pt x="656" y="374"/>
                    <a:pt x="657" y="388"/>
                  </a:cubicBezTo>
                  <a:cubicBezTo>
                    <a:pt x="657" y="388"/>
                    <a:pt x="642" y="350"/>
                    <a:pt x="620" y="373"/>
                  </a:cubicBezTo>
                  <a:cubicBezTo>
                    <a:pt x="597" y="396"/>
                    <a:pt x="633" y="409"/>
                    <a:pt x="633" y="409"/>
                  </a:cubicBezTo>
                  <a:cubicBezTo>
                    <a:pt x="633" y="409"/>
                    <a:pt x="597" y="406"/>
                    <a:pt x="605" y="438"/>
                  </a:cubicBezTo>
                  <a:cubicBezTo>
                    <a:pt x="612" y="470"/>
                    <a:pt x="643" y="441"/>
                    <a:pt x="643" y="441"/>
                  </a:cubicBezTo>
                  <a:cubicBezTo>
                    <a:pt x="643" y="441"/>
                    <a:pt x="640" y="449"/>
                    <a:pt x="641" y="457"/>
                  </a:cubicBezTo>
                  <a:cubicBezTo>
                    <a:pt x="636" y="456"/>
                    <a:pt x="616" y="453"/>
                    <a:pt x="603" y="462"/>
                  </a:cubicBezTo>
                  <a:cubicBezTo>
                    <a:pt x="603" y="462"/>
                    <a:pt x="592" y="461"/>
                    <a:pt x="591" y="458"/>
                  </a:cubicBezTo>
                  <a:cubicBezTo>
                    <a:pt x="591" y="455"/>
                    <a:pt x="588" y="442"/>
                    <a:pt x="588" y="442"/>
                  </a:cubicBezTo>
                  <a:cubicBezTo>
                    <a:pt x="586" y="459"/>
                    <a:pt x="586" y="459"/>
                    <a:pt x="586" y="459"/>
                  </a:cubicBezTo>
                  <a:cubicBezTo>
                    <a:pt x="580" y="456"/>
                    <a:pt x="580" y="456"/>
                    <a:pt x="580" y="456"/>
                  </a:cubicBezTo>
                  <a:cubicBezTo>
                    <a:pt x="580" y="456"/>
                    <a:pt x="579" y="433"/>
                    <a:pt x="564" y="432"/>
                  </a:cubicBezTo>
                  <a:cubicBezTo>
                    <a:pt x="549" y="430"/>
                    <a:pt x="543" y="444"/>
                    <a:pt x="543" y="444"/>
                  </a:cubicBezTo>
                  <a:cubicBezTo>
                    <a:pt x="543" y="444"/>
                    <a:pt x="534" y="435"/>
                    <a:pt x="528" y="439"/>
                  </a:cubicBezTo>
                  <a:cubicBezTo>
                    <a:pt x="522" y="443"/>
                    <a:pt x="519" y="446"/>
                    <a:pt x="519" y="446"/>
                  </a:cubicBezTo>
                  <a:cubicBezTo>
                    <a:pt x="518" y="437"/>
                    <a:pt x="518" y="437"/>
                    <a:pt x="518" y="437"/>
                  </a:cubicBezTo>
                  <a:cubicBezTo>
                    <a:pt x="518" y="437"/>
                    <a:pt x="529" y="434"/>
                    <a:pt x="532" y="428"/>
                  </a:cubicBezTo>
                  <a:cubicBezTo>
                    <a:pt x="535" y="423"/>
                    <a:pt x="547" y="398"/>
                    <a:pt x="547" y="398"/>
                  </a:cubicBezTo>
                  <a:cubicBezTo>
                    <a:pt x="536" y="396"/>
                    <a:pt x="536" y="396"/>
                    <a:pt x="536" y="396"/>
                  </a:cubicBezTo>
                  <a:cubicBezTo>
                    <a:pt x="530" y="389"/>
                    <a:pt x="530" y="389"/>
                    <a:pt x="530" y="389"/>
                  </a:cubicBezTo>
                  <a:cubicBezTo>
                    <a:pt x="527" y="386"/>
                    <a:pt x="527" y="386"/>
                    <a:pt x="527" y="386"/>
                  </a:cubicBezTo>
                  <a:cubicBezTo>
                    <a:pt x="527" y="386"/>
                    <a:pt x="532" y="382"/>
                    <a:pt x="531" y="375"/>
                  </a:cubicBezTo>
                  <a:cubicBezTo>
                    <a:pt x="531" y="375"/>
                    <a:pt x="536" y="382"/>
                    <a:pt x="542" y="376"/>
                  </a:cubicBezTo>
                  <a:cubicBezTo>
                    <a:pt x="549" y="369"/>
                    <a:pt x="546" y="362"/>
                    <a:pt x="540" y="360"/>
                  </a:cubicBezTo>
                  <a:cubicBezTo>
                    <a:pt x="540" y="360"/>
                    <a:pt x="542" y="355"/>
                    <a:pt x="542" y="350"/>
                  </a:cubicBezTo>
                  <a:cubicBezTo>
                    <a:pt x="555" y="347"/>
                    <a:pt x="555" y="347"/>
                    <a:pt x="555" y="347"/>
                  </a:cubicBezTo>
                  <a:cubicBezTo>
                    <a:pt x="555" y="347"/>
                    <a:pt x="564" y="353"/>
                    <a:pt x="568" y="353"/>
                  </a:cubicBezTo>
                  <a:cubicBezTo>
                    <a:pt x="568" y="353"/>
                    <a:pt x="554" y="356"/>
                    <a:pt x="553" y="365"/>
                  </a:cubicBezTo>
                  <a:cubicBezTo>
                    <a:pt x="553" y="374"/>
                    <a:pt x="559" y="381"/>
                    <a:pt x="559" y="381"/>
                  </a:cubicBezTo>
                  <a:cubicBezTo>
                    <a:pt x="559" y="381"/>
                    <a:pt x="549" y="402"/>
                    <a:pt x="550" y="415"/>
                  </a:cubicBezTo>
                  <a:cubicBezTo>
                    <a:pt x="571" y="400"/>
                    <a:pt x="571" y="400"/>
                    <a:pt x="571" y="400"/>
                  </a:cubicBezTo>
                  <a:cubicBezTo>
                    <a:pt x="571" y="400"/>
                    <a:pt x="575" y="425"/>
                    <a:pt x="584" y="434"/>
                  </a:cubicBezTo>
                  <a:cubicBezTo>
                    <a:pt x="584" y="434"/>
                    <a:pt x="588" y="421"/>
                    <a:pt x="590" y="413"/>
                  </a:cubicBezTo>
                  <a:cubicBezTo>
                    <a:pt x="593" y="406"/>
                    <a:pt x="595" y="397"/>
                    <a:pt x="593" y="392"/>
                  </a:cubicBezTo>
                  <a:cubicBezTo>
                    <a:pt x="593" y="392"/>
                    <a:pt x="594" y="390"/>
                    <a:pt x="604" y="387"/>
                  </a:cubicBezTo>
                  <a:cubicBezTo>
                    <a:pt x="613" y="384"/>
                    <a:pt x="615" y="374"/>
                    <a:pt x="604" y="365"/>
                  </a:cubicBezTo>
                  <a:cubicBezTo>
                    <a:pt x="604" y="365"/>
                    <a:pt x="616" y="369"/>
                    <a:pt x="623" y="365"/>
                  </a:cubicBezTo>
                  <a:cubicBezTo>
                    <a:pt x="630" y="360"/>
                    <a:pt x="627" y="340"/>
                    <a:pt x="623" y="337"/>
                  </a:cubicBezTo>
                  <a:cubicBezTo>
                    <a:pt x="636" y="327"/>
                    <a:pt x="636" y="327"/>
                    <a:pt x="636" y="327"/>
                  </a:cubicBezTo>
                  <a:cubicBezTo>
                    <a:pt x="636" y="327"/>
                    <a:pt x="638" y="343"/>
                    <a:pt x="646" y="351"/>
                  </a:cubicBezTo>
                  <a:cubicBezTo>
                    <a:pt x="646" y="351"/>
                    <a:pt x="651" y="341"/>
                    <a:pt x="655" y="333"/>
                  </a:cubicBezTo>
                  <a:cubicBezTo>
                    <a:pt x="658" y="324"/>
                    <a:pt x="660" y="309"/>
                    <a:pt x="660" y="309"/>
                  </a:cubicBezTo>
                  <a:cubicBezTo>
                    <a:pt x="660" y="309"/>
                    <a:pt x="669" y="309"/>
                    <a:pt x="678" y="302"/>
                  </a:cubicBezTo>
                  <a:cubicBezTo>
                    <a:pt x="683" y="323"/>
                    <a:pt x="705" y="310"/>
                    <a:pt x="705" y="310"/>
                  </a:cubicBezTo>
                  <a:cubicBezTo>
                    <a:pt x="705" y="310"/>
                    <a:pt x="682" y="335"/>
                    <a:pt x="710" y="341"/>
                  </a:cubicBezTo>
                  <a:cubicBezTo>
                    <a:pt x="713" y="341"/>
                    <a:pt x="715" y="341"/>
                    <a:pt x="717" y="341"/>
                  </a:cubicBezTo>
                  <a:cubicBezTo>
                    <a:pt x="714" y="343"/>
                    <a:pt x="711" y="345"/>
                    <a:pt x="710" y="348"/>
                  </a:cubicBezTo>
                  <a:cubicBezTo>
                    <a:pt x="699" y="363"/>
                    <a:pt x="695" y="373"/>
                    <a:pt x="695" y="373"/>
                  </a:cubicBezTo>
                  <a:close/>
                  <a:moveTo>
                    <a:pt x="714" y="288"/>
                  </a:moveTo>
                  <a:cubicBezTo>
                    <a:pt x="708" y="282"/>
                    <a:pt x="694" y="265"/>
                    <a:pt x="711" y="259"/>
                  </a:cubicBezTo>
                  <a:cubicBezTo>
                    <a:pt x="728" y="254"/>
                    <a:pt x="723" y="285"/>
                    <a:pt x="723" y="285"/>
                  </a:cubicBezTo>
                  <a:cubicBezTo>
                    <a:pt x="716" y="282"/>
                    <a:pt x="714" y="288"/>
                    <a:pt x="714" y="288"/>
                  </a:cubicBezTo>
                  <a:close/>
                  <a:moveTo>
                    <a:pt x="725" y="307"/>
                  </a:moveTo>
                  <a:cubicBezTo>
                    <a:pt x="725" y="307"/>
                    <a:pt x="730" y="333"/>
                    <a:pt x="714" y="331"/>
                  </a:cubicBezTo>
                  <a:cubicBezTo>
                    <a:pt x="699" y="329"/>
                    <a:pt x="714" y="305"/>
                    <a:pt x="714" y="305"/>
                  </a:cubicBezTo>
                  <a:cubicBezTo>
                    <a:pt x="714" y="305"/>
                    <a:pt x="719" y="309"/>
                    <a:pt x="725" y="307"/>
                  </a:cubicBezTo>
                  <a:close/>
                  <a:moveTo>
                    <a:pt x="711" y="292"/>
                  </a:moveTo>
                  <a:cubicBezTo>
                    <a:pt x="711" y="292"/>
                    <a:pt x="710" y="298"/>
                    <a:pt x="712" y="301"/>
                  </a:cubicBezTo>
                  <a:cubicBezTo>
                    <a:pt x="714" y="304"/>
                    <a:pt x="691" y="315"/>
                    <a:pt x="685" y="298"/>
                  </a:cubicBezTo>
                  <a:cubicBezTo>
                    <a:pt x="679" y="281"/>
                    <a:pt x="705" y="286"/>
                    <a:pt x="711" y="292"/>
                  </a:cubicBezTo>
                  <a:close/>
                  <a:moveTo>
                    <a:pt x="741" y="340"/>
                  </a:moveTo>
                  <a:cubicBezTo>
                    <a:pt x="729" y="343"/>
                    <a:pt x="701" y="372"/>
                    <a:pt x="701" y="372"/>
                  </a:cubicBezTo>
                  <a:cubicBezTo>
                    <a:pt x="710" y="343"/>
                    <a:pt x="741" y="340"/>
                    <a:pt x="741" y="340"/>
                  </a:cubicBezTo>
                  <a:close/>
                  <a:moveTo>
                    <a:pt x="723" y="302"/>
                  </a:moveTo>
                  <a:cubicBezTo>
                    <a:pt x="720" y="302"/>
                    <a:pt x="717" y="301"/>
                    <a:pt x="717" y="298"/>
                  </a:cubicBezTo>
                  <a:cubicBezTo>
                    <a:pt x="717" y="294"/>
                    <a:pt x="717" y="293"/>
                    <a:pt x="719" y="291"/>
                  </a:cubicBezTo>
                  <a:cubicBezTo>
                    <a:pt x="719" y="291"/>
                    <a:pt x="727" y="288"/>
                    <a:pt x="729" y="294"/>
                  </a:cubicBezTo>
                  <a:cubicBezTo>
                    <a:pt x="730" y="301"/>
                    <a:pt x="725" y="303"/>
                    <a:pt x="723" y="302"/>
                  </a:cubicBezTo>
                  <a:close/>
                  <a:moveTo>
                    <a:pt x="750" y="317"/>
                  </a:moveTo>
                  <a:cubicBezTo>
                    <a:pt x="738" y="326"/>
                    <a:pt x="732" y="306"/>
                    <a:pt x="732" y="306"/>
                  </a:cubicBezTo>
                  <a:cubicBezTo>
                    <a:pt x="737" y="306"/>
                    <a:pt x="737" y="299"/>
                    <a:pt x="737" y="299"/>
                  </a:cubicBezTo>
                  <a:cubicBezTo>
                    <a:pt x="746" y="299"/>
                    <a:pt x="763" y="309"/>
                    <a:pt x="750" y="317"/>
                  </a:cubicBezTo>
                  <a:close/>
                  <a:moveTo>
                    <a:pt x="734" y="294"/>
                  </a:moveTo>
                  <a:cubicBezTo>
                    <a:pt x="733" y="284"/>
                    <a:pt x="727" y="285"/>
                    <a:pt x="727" y="285"/>
                  </a:cubicBezTo>
                  <a:cubicBezTo>
                    <a:pt x="727" y="285"/>
                    <a:pt x="738" y="255"/>
                    <a:pt x="750" y="272"/>
                  </a:cubicBezTo>
                  <a:cubicBezTo>
                    <a:pt x="762" y="289"/>
                    <a:pt x="734" y="294"/>
                    <a:pt x="734" y="294"/>
                  </a:cubicBezTo>
                  <a:close/>
                  <a:moveTo>
                    <a:pt x="757" y="262"/>
                  </a:moveTo>
                  <a:cubicBezTo>
                    <a:pt x="741" y="249"/>
                    <a:pt x="726" y="276"/>
                    <a:pt x="726" y="276"/>
                  </a:cubicBezTo>
                  <a:cubicBezTo>
                    <a:pt x="726" y="276"/>
                    <a:pt x="730" y="245"/>
                    <a:pt x="707" y="253"/>
                  </a:cubicBezTo>
                  <a:cubicBezTo>
                    <a:pt x="683" y="261"/>
                    <a:pt x="704" y="285"/>
                    <a:pt x="704" y="285"/>
                  </a:cubicBezTo>
                  <a:cubicBezTo>
                    <a:pt x="704" y="285"/>
                    <a:pt x="692" y="277"/>
                    <a:pt x="684" y="280"/>
                  </a:cubicBezTo>
                  <a:cubicBezTo>
                    <a:pt x="669" y="270"/>
                    <a:pt x="669" y="270"/>
                    <a:pt x="669" y="270"/>
                  </a:cubicBezTo>
                  <a:cubicBezTo>
                    <a:pt x="669" y="270"/>
                    <a:pt x="695" y="274"/>
                    <a:pt x="692" y="254"/>
                  </a:cubicBezTo>
                  <a:cubicBezTo>
                    <a:pt x="692" y="254"/>
                    <a:pt x="692" y="242"/>
                    <a:pt x="686" y="238"/>
                  </a:cubicBezTo>
                  <a:cubicBezTo>
                    <a:pt x="686" y="238"/>
                    <a:pt x="694" y="229"/>
                    <a:pt x="697" y="219"/>
                  </a:cubicBezTo>
                  <a:cubicBezTo>
                    <a:pt x="704" y="219"/>
                    <a:pt x="713" y="218"/>
                    <a:pt x="723" y="216"/>
                  </a:cubicBezTo>
                  <a:cubicBezTo>
                    <a:pt x="723" y="216"/>
                    <a:pt x="701" y="231"/>
                    <a:pt x="719" y="242"/>
                  </a:cubicBezTo>
                  <a:cubicBezTo>
                    <a:pt x="736" y="253"/>
                    <a:pt x="744" y="231"/>
                    <a:pt x="744" y="231"/>
                  </a:cubicBezTo>
                  <a:cubicBezTo>
                    <a:pt x="744" y="231"/>
                    <a:pt x="746" y="235"/>
                    <a:pt x="749" y="239"/>
                  </a:cubicBezTo>
                  <a:cubicBezTo>
                    <a:pt x="749" y="239"/>
                    <a:pt x="747" y="250"/>
                    <a:pt x="753" y="257"/>
                  </a:cubicBezTo>
                  <a:cubicBezTo>
                    <a:pt x="754" y="259"/>
                    <a:pt x="756" y="260"/>
                    <a:pt x="757" y="262"/>
                  </a:cubicBezTo>
                  <a:cubicBezTo>
                    <a:pt x="757" y="262"/>
                    <a:pt x="757" y="262"/>
                    <a:pt x="757" y="262"/>
                  </a:cubicBezTo>
                  <a:close/>
                  <a:moveTo>
                    <a:pt x="763" y="236"/>
                  </a:moveTo>
                  <a:cubicBezTo>
                    <a:pt x="753" y="243"/>
                    <a:pt x="749" y="233"/>
                    <a:pt x="746" y="221"/>
                  </a:cubicBezTo>
                  <a:cubicBezTo>
                    <a:pt x="746" y="221"/>
                    <a:pt x="752" y="221"/>
                    <a:pt x="754" y="216"/>
                  </a:cubicBezTo>
                  <a:cubicBezTo>
                    <a:pt x="754" y="216"/>
                    <a:pt x="775" y="227"/>
                    <a:pt x="763" y="236"/>
                  </a:cubicBezTo>
                  <a:close/>
                  <a:moveTo>
                    <a:pt x="756" y="210"/>
                  </a:moveTo>
                  <a:cubicBezTo>
                    <a:pt x="757" y="205"/>
                    <a:pt x="754" y="201"/>
                    <a:pt x="754" y="201"/>
                  </a:cubicBezTo>
                  <a:cubicBezTo>
                    <a:pt x="755" y="193"/>
                    <a:pt x="772" y="185"/>
                    <a:pt x="774" y="200"/>
                  </a:cubicBezTo>
                  <a:cubicBezTo>
                    <a:pt x="776" y="214"/>
                    <a:pt x="756" y="210"/>
                    <a:pt x="756" y="210"/>
                  </a:cubicBez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0"/>
            <p:cNvSpPr/>
            <p:nvPr/>
          </p:nvSpPr>
          <p:spPr bwMode="auto">
            <a:xfrm>
              <a:off x="5187950" y="-242888"/>
              <a:ext cx="9525" cy="136525"/>
            </a:xfrm>
            <a:custGeom>
              <a:avLst/>
              <a:gdLst>
                <a:gd name="T0" fmla="*/ 0 w 4"/>
                <a:gd name="T1" fmla="*/ 0 h 56"/>
                <a:gd name="T2" fmla="*/ 1 w 4"/>
                <a:gd name="T3" fmla="*/ 56 h 56"/>
              </a:gdLst>
              <a:ahLst/>
              <a:cxnLst>
                <a:cxn ang="0">
                  <a:pos x="T0" y="T1"/>
                </a:cxn>
                <a:cxn ang="0">
                  <a:pos x="T2" y="T3"/>
                </a:cxn>
              </a:cxnLst>
              <a:rect l="0" t="0" r="r" b="b"/>
              <a:pathLst>
                <a:path w="4" h="56">
                  <a:moveTo>
                    <a:pt x="0" y="0"/>
                  </a:moveTo>
                  <a:cubicBezTo>
                    <a:pt x="3" y="19"/>
                    <a:pt x="4" y="37"/>
                    <a:pt x="1" y="56"/>
                  </a:cubicBezTo>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1"/>
            <p:cNvSpPr/>
            <p:nvPr/>
          </p:nvSpPr>
          <p:spPr bwMode="auto">
            <a:xfrm>
              <a:off x="5146675" y="-265113"/>
              <a:ext cx="87313" cy="214313"/>
            </a:xfrm>
            <a:custGeom>
              <a:avLst/>
              <a:gdLst>
                <a:gd name="T0" fmla="*/ 9 w 36"/>
                <a:gd name="T1" fmla="*/ 7 h 88"/>
                <a:gd name="T2" fmla="*/ 3 w 36"/>
                <a:gd name="T3" fmla="*/ 61 h 88"/>
                <a:gd name="T4" fmla="*/ 34 w 36"/>
                <a:gd name="T5" fmla="*/ 65 h 88"/>
                <a:gd name="T6" fmla="*/ 24 w 36"/>
                <a:gd name="T7" fmla="*/ 5 h 88"/>
                <a:gd name="T8" fmla="*/ 9 w 36"/>
                <a:gd name="T9" fmla="*/ 7 h 88"/>
              </a:gdLst>
              <a:ahLst/>
              <a:cxnLst>
                <a:cxn ang="0">
                  <a:pos x="T0" y="T1"/>
                </a:cxn>
                <a:cxn ang="0">
                  <a:pos x="T2" y="T3"/>
                </a:cxn>
                <a:cxn ang="0">
                  <a:pos x="T4" y="T5"/>
                </a:cxn>
                <a:cxn ang="0">
                  <a:pos x="T6" y="T7"/>
                </a:cxn>
                <a:cxn ang="0">
                  <a:pos x="T8" y="T9"/>
                </a:cxn>
              </a:cxnLst>
              <a:rect l="0" t="0" r="r" b="b"/>
              <a:pathLst>
                <a:path w="36" h="88">
                  <a:moveTo>
                    <a:pt x="9" y="7"/>
                  </a:moveTo>
                  <a:cubicBezTo>
                    <a:pt x="6" y="25"/>
                    <a:pt x="6" y="43"/>
                    <a:pt x="3" y="61"/>
                  </a:cubicBezTo>
                  <a:cubicBezTo>
                    <a:pt x="0" y="83"/>
                    <a:pt x="32" y="88"/>
                    <a:pt x="34" y="65"/>
                  </a:cubicBezTo>
                  <a:cubicBezTo>
                    <a:pt x="36" y="44"/>
                    <a:pt x="34" y="24"/>
                    <a:pt x="24" y="5"/>
                  </a:cubicBezTo>
                  <a:cubicBezTo>
                    <a:pt x="21" y="0"/>
                    <a:pt x="10" y="0"/>
                    <a:pt x="9"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
            <p:cNvSpPr/>
            <p:nvPr/>
          </p:nvSpPr>
          <p:spPr bwMode="auto">
            <a:xfrm>
              <a:off x="4024313" y="-777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3"/>
            <p:cNvSpPr/>
            <p:nvPr/>
          </p:nvSpPr>
          <p:spPr bwMode="auto">
            <a:xfrm>
              <a:off x="4927600" y="-2841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4"/>
            <p:cNvSpPr/>
            <p:nvPr/>
          </p:nvSpPr>
          <p:spPr bwMode="auto">
            <a:xfrm>
              <a:off x="4929188" y="-2952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9" name="_4"/>
          <p:cNvSpPr txBox="1">
            <a:spLocks noChangeArrowheads="1"/>
          </p:cNvSpPr>
          <p:nvPr/>
        </p:nvSpPr>
        <p:spPr bwMode="auto">
          <a:xfrm>
            <a:off x="3150870" y="3152775"/>
            <a:ext cx="2969260" cy="92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5500" spc="-300" dirty="0">
                <a:solidFill>
                  <a:schemeClr val="tx2"/>
                </a:solidFill>
                <a:latin typeface="方正汉简简体" panose="03000509000000000000" pitchFamily="65" charset="-122"/>
                <a:ea typeface="方正汉简简体" panose="03000509000000000000" pitchFamily="65" charset="-122"/>
                <a:cs typeface="方正汉简简体" panose="03000509000000000000" pitchFamily="65" charset="-122"/>
              </a:rPr>
              <a:t>实施策略</a:t>
            </a:r>
            <a:endParaRPr lang="zh-CN" altLang="en-US" sz="5500" spc="-300" dirty="0">
              <a:solidFill>
                <a:schemeClr val="tx2"/>
              </a:solidFill>
              <a:latin typeface="方正汉简简体" panose="03000509000000000000" pitchFamily="65" charset="-122"/>
              <a:ea typeface="方正汉简简体" panose="03000509000000000000" pitchFamily="65" charset="-122"/>
              <a:cs typeface="方正汉简简体" panose="03000509000000000000" pitchFamily="65" charset="-122"/>
            </a:endParaRPr>
          </a:p>
        </p:txBody>
      </p:sp>
      <p:sp>
        <p:nvSpPr>
          <p:cNvPr id="41" name="_4"/>
          <p:cNvSpPr txBox="1">
            <a:spLocks noChangeArrowheads="1"/>
          </p:cNvSpPr>
          <p:nvPr/>
        </p:nvSpPr>
        <p:spPr bwMode="auto">
          <a:xfrm>
            <a:off x="3932140" y="1467070"/>
            <a:ext cx="97323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9000" spc="-300" dirty="0">
                <a:solidFill>
                  <a:srgbClr val="E50012"/>
                </a:solidFill>
                <a:latin typeface="方正汉简简体" panose="03000509000000000000" pitchFamily="65" charset="-122"/>
                <a:ea typeface="方正汉简简体" panose="03000509000000000000" pitchFamily="65" charset="-122"/>
                <a:cs typeface="方正汉简简体" panose="03000509000000000000" pitchFamily="65" charset="-122"/>
              </a:rPr>
              <a:t>肆</a:t>
            </a:r>
            <a:endParaRPr lang="zh-CN" altLang="en-US" sz="9000" spc="-300" dirty="0">
              <a:solidFill>
                <a:srgbClr val="E50012"/>
              </a:solidFill>
              <a:latin typeface="方正汉简简体" panose="03000509000000000000" pitchFamily="65" charset="-122"/>
              <a:ea typeface="方正汉简简体" panose="03000509000000000000" pitchFamily="65" charset="-122"/>
              <a:cs typeface="方正汉简简体" panose="03000509000000000000" pitchFamily="65" charset="-122"/>
            </a:endParaRPr>
          </a:p>
        </p:txBody>
      </p:sp>
      <p:pic>
        <p:nvPicPr>
          <p:cNvPr id="42" name="图片 41"/>
          <p:cNvPicPr>
            <a:picLocks noChangeAspect="1"/>
          </p:cNvPicPr>
          <p:nvPr/>
        </p:nvPicPr>
        <p:blipFill>
          <a:blip r:embed="rId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28474" y="3619499"/>
            <a:ext cx="4139640" cy="2336801"/>
          </a:xfrm>
          <a:prstGeom prst="rect">
            <a:avLst/>
          </a:prstGeom>
        </p:spPr>
      </p:pic>
      <p:pic>
        <p:nvPicPr>
          <p:cNvPr id="43" name="图片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8620" y="3146423"/>
            <a:ext cx="1675380" cy="1646920"/>
          </a:xfrm>
          <a:prstGeom prst="rect">
            <a:avLst/>
          </a:prstGeom>
        </p:spPr>
      </p:pic>
      <p:pic>
        <p:nvPicPr>
          <p:cNvPr id="44" name="图片 4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995572" flipV="1">
            <a:off x="-5911386" y="-1702500"/>
            <a:ext cx="10443633" cy="5014394"/>
          </a:xfrm>
          <a:prstGeom prst="rect">
            <a:avLst/>
          </a:prstGeom>
        </p:spPr>
      </p:pic>
      <p:pic>
        <p:nvPicPr>
          <p:cNvPr id="45" name="图片 44"/>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731200" y="493486"/>
            <a:ext cx="3009905" cy="19902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anim calcmode="lin" valueType="num">
                                      <p:cBhvr>
                                        <p:cTn id="12" dur="500" fill="hold"/>
                                        <p:tgtEl>
                                          <p:spTgt spid="45"/>
                                        </p:tgtEl>
                                        <p:attrNameLst>
                                          <p:attrName>ppt_x</p:attrName>
                                        </p:attrNameLst>
                                      </p:cBhvr>
                                      <p:tavLst>
                                        <p:tav tm="0">
                                          <p:val>
                                            <p:strVal val="#ppt_x"/>
                                          </p:val>
                                        </p:tav>
                                        <p:tav tm="100000">
                                          <p:val>
                                            <p:strVal val="#ppt_x"/>
                                          </p:val>
                                        </p:tav>
                                      </p:tavLst>
                                    </p:anim>
                                    <p:anim calcmode="lin" valueType="num">
                                      <p:cBhvr>
                                        <p:cTn id="13" dur="500" fill="hold"/>
                                        <p:tgtEl>
                                          <p:spTgt spid="4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1500"/>
                            </p:stCondLst>
                            <p:childTnLst>
                              <p:par>
                                <p:cTn id="21" presetID="8" presetClass="emph" presetSubtype="0" fill="hold" nodeType="afterEffect">
                                  <p:stCondLst>
                                    <p:cond delay="0"/>
                                  </p:stCondLst>
                                  <p:childTnLst>
                                    <p:animRot by="21600000">
                                      <p:cBhvr>
                                        <p:cTn id="22" dur="500" fill="hold"/>
                                        <p:tgtEl>
                                          <p:spTgt spid="10"/>
                                        </p:tgtEl>
                                        <p:attrNameLst>
                                          <p:attrName>r</p:attrName>
                                        </p:attrNameLst>
                                      </p:cBhvr>
                                    </p:animRo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p:cTn id="26" dur="500" fill="hold"/>
                                        <p:tgtEl>
                                          <p:spTgt spid="41"/>
                                        </p:tgtEl>
                                        <p:attrNameLst>
                                          <p:attrName>ppt_w</p:attrName>
                                        </p:attrNameLst>
                                      </p:cBhvr>
                                      <p:tavLst>
                                        <p:tav tm="0">
                                          <p:val>
                                            <p:fltVal val="0"/>
                                          </p:val>
                                        </p:tav>
                                        <p:tav tm="100000">
                                          <p:val>
                                            <p:strVal val="#ppt_w"/>
                                          </p:val>
                                        </p:tav>
                                      </p:tavLst>
                                    </p:anim>
                                    <p:anim calcmode="lin" valueType="num">
                                      <p:cBhvr>
                                        <p:cTn id="27" dur="500" fill="hold"/>
                                        <p:tgtEl>
                                          <p:spTgt spid="41"/>
                                        </p:tgtEl>
                                        <p:attrNameLst>
                                          <p:attrName>ppt_h</p:attrName>
                                        </p:attrNameLst>
                                      </p:cBhvr>
                                      <p:tavLst>
                                        <p:tav tm="0">
                                          <p:val>
                                            <p:fltVal val="0"/>
                                          </p:val>
                                        </p:tav>
                                        <p:tav tm="100000">
                                          <p:val>
                                            <p:strVal val="#ppt_h"/>
                                          </p:val>
                                        </p:tav>
                                      </p:tavLst>
                                    </p:anim>
                                    <p:animEffect transition="in" filter="fade">
                                      <p:cBhvr>
                                        <p:cTn id="28" dur="500"/>
                                        <p:tgtEl>
                                          <p:spTgt spid="41"/>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childTnLst>
                          </p:cTn>
                        </p:par>
                        <p:par>
                          <p:cTn id="33" fill="hold">
                            <p:stCondLst>
                              <p:cond delay="3000"/>
                            </p:stCondLst>
                            <p:childTnLst>
                              <p:par>
                                <p:cTn id="34" presetID="2" presetClass="entr" presetSubtype="2" fill="hold"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500" fill="hold"/>
                                        <p:tgtEl>
                                          <p:spTgt spid="42"/>
                                        </p:tgtEl>
                                        <p:attrNameLst>
                                          <p:attrName>ppt_x</p:attrName>
                                        </p:attrNameLst>
                                      </p:cBhvr>
                                      <p:tavLst>
                                        <p:tav tm="0">
                                          <p:val>
                                            <p:strVal val="1+#ppt_w/2"/>
                                          </p:val>
                                        </p:tav>
                                        <p:tav tm="100000">
                                          <p:val>
                                            <p:strVal val="#ppt_x"/>
                                          </p:val>
                                        </p:tav>
                                      </p:tavLst>
                                    </p:anim>
                                    <p:anim calcmode="lin" valueType="num">
                                      <p:cBhvr additive="base">
                                        <p:cTn id="37" dur="500" fill="hold"/>
                                        <p:tgtEl>
                                          <p:spTgt spid="42"/>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500"/>
                                        <p:tgtEl>
                                          <p:spTgt spid="43"/>
                                        </p:tgtEl>
                                      </p:cBhvr>
                                    </p:animEffect>
                                    <p:anim calcmode="lin" valueType="num">
                                      <p:cBhvr>
                                        <p:cTn id="42" dur="500" fill="hold"/>
                                        <p:tgtEl>
                                          <p:spTgt spid="43"/>
                                        </p:tgtEl>
                                        <p:attrNameLst>
                                          <p:attrName>ppt_x</p:attrName>
                                        </p:attrNameLst>
                                      </p:cBhvr>
                                      <p:tavLst>
                                        <p:tav tm="0">
                                          <p:val>
                                            <p:strVal val="#ppt_x"/>
                                          </p:val>
                                        </p:tav>
                                        <p:tav tm="100000">
                                          <p:val>
                                            <p:strVal val="#ppt_x"/>
                                          </p:val>
                                        </p:tav>
                                      </p:tavLst>
                                    </p:anim>
                                    <p:anim calcmode="lin" valueType="num">
                                      <p:cBhvr>
                                        <p:cTn id="43"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grpSp>
        <p:nvGrpSpPr>
          <p:cNvPr id="4" name="组合 3"/>
          <p:cNvGrpSpPr/>
          <p:nvPr/>
        </p:nvGrpSpPr>
        <p:grpSpPr>
          <a:xfrm>
            <a:off x="1088390" y="232410"/>
            <a:ext cx="7290435" cy="520700"/>
            <a:chOff x="1714" y="366"/>
            <a:chExt cx="11481" cy="820"/>
          </a:xfrm>
        </p:grpSpPr>
        <p:pic>
          <p:nvPicPr>
            <p:cNvPr id="1034"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4" y="366"/>
              <a:ext cx="793" cy="82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507" y="437"/>
              <a:ext cx="10688" cy="658"/>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（一）凝心聚智，以文化人，在打造品牌中提升管理品质。</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grpSp>
      <p:pic>
        <p:nvPicPr>
          <p:cNvPr id="11266" name="Picture 2" descr="C:\Users\Administrator\Desktop\9864456_104508046311_2_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5565" y="1255395"/>
            <a:ext cx="2011680" cy="121666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3357245" y="1606550"/>
            <a:ext cx="5080000" cy="483235"/>
          </a:xfrm>
          <a:prstGeom prst="rect">
            <a:avLst/>
          </a:prstGeom>
          <a:noFill/>
          <a:ln w="9525">
            <a:noFill/>
          </a:ln>
        </p:spPr>
        <p:txBody>
          <a:bodyPr>
            <a:spAutoFit/>
          </a:bodyPr>
          <a:p>
            <a:pPr marL="0" indent="0" algn="l"/>
            <a:r>
              <a:rPr lang="en-US" altLang="zh-CN" sz="2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1.</a:t>
            </a:r>
            <a:r>
              <a:rPr lang="zh-CN" altLang="en-US" sz="2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优化机制，赢在中层。</a:t>
            </a:r>
            <a:endParaRPr lang="zh-CN" altLang="en-US" sz="2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pic>
        <p:nvPicPr>
          <p:cNvPr id="5" name="Picture 2" descr="C:\Users\Administrator\Desktop\9864456_104508046311_2_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5885" y="2755900"/>
            <a:ext cx="2011680" cy="1216660"/>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3377565" y="3107055"/>
            <a:ext cx="5080000" cy="483235"/>
          </a:xfrm>
          <a:prstGeom prst="rect">
            <a:avLst/>
          </a:prstGeom>
          <a:noFill/>
          <a:ln w="9525">
            <a:noFill/>
          </a:ln>
        </p:spPr>
        <p:txBody>
          <a:bodyPr>
            <a:spAutoFit/>
          </a:bodyPr>
          <a:p>
            <a:pPr marL="0" indent="0" algn="l"/>
            <a:r>
              <a:rPr sz="2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2</a:t>
            </a:r>
            <a:r>
              <a:rPr lang="en-US" altLang="zh-CN" sz="2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．凝</a:t>
            </a:r>
            <a:r>
              <a:rPr sz="2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心聚智，打造品牌。</a:t>
            </a:r>
            <a:endParaRPr sz="2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1266"/>
                                        </p:tgtEl>
                                        <p:attrNameLst>
                                          <p:attrName>style.visibility</p:attrName>
                                        </p:attrNameLst>
                                      </p:cBhvr>
                                      <p:to>
                                        <p:strVal val="visible"/>
                                      </p:to>
                                    </p:set>
                                    <p:anim calcmode="lin" valueType="num">
                                      <p:cBhvr>
                                        <p:cTn id="11" dur="500" fill="hold"/>
                                        <p:tgtEl>
                                          <p:spTgt spid="11266"/>
                                        </p:tgtEl>
                                        <p:attrNameLst>
                                          <p:attrName>ppt_w</p:attrName>
                                        </p:attrNameLst>
                                      </p:cBhvr>
                                      <p:tavLst>
                                        <p:tav tm="0">
                                          <p:val>
                                            <p:fltVal val="0"/>
                                          </p:val>
                                        </p:tav>
                                        <p:tav tm="100000">
                                          <p:val>
                                            <p:strVal val="#ppt_w"/>
                                          </p:val>
                                        </p:tav>
                                      </p:tavLst>
                                    </p:anim>
                                    <p:anim calcmode="lin" valueType="num">
                                      <p:cBhvr>
                                        <p:cTn id="12" dur="500" fill="hold"/>
                                        <p:tgtEl>
                                          <p:spTgt spid="11266"/>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23" presetClass="entr" presetSubtype="16"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034"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390" y="232410"/>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591945" y="27749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（一）凝心聚智，以文化人，在打造品牌中提升管理品质。</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grpSp>
        <p:nvGrpSpPr>
          <p:cNvPr id="4" name="组合 3"/>
          <p:cNvGrpSpPr/>
          <p:nvPr/>
        </p:nvGrpSpPr>
        <p:grpSpPr>
          <a:xfrm>
            <a:off x="339090" y="1081405"/>
            <a:ext cx="6460490" cy="834390"/>
            <a:chOff x="534" y="1703"/>
            <a:chExt cx="10174" cy="1314"/>
          </a:xfrm>
        </p:grpSpPr>
        <p:pic>
          <p:nvPicPr>
            <p:cNvPr id="11266" name="Picture 2" descr="C:\Users\Administrator\Desktop\9864456_104508046311_2_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 y="1703"/>
              <a:ext cx="2174" cy="1315"/>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2708" y="1980"/>
              <a:ext cx="8000" cy="761"/>
            </a:xfrm>
            <a:prstGeom prst="rect">
              <a:avLst/>
            </a:prstGeom>
            <a:noFill/>
            <a:ln w="9525">
              <a:noFill/>
            </a:ln>
          </p:spPr>
          <p:txBody>
            <a:bodyPr>
              <a:spAutoFit/>
            </a:bodyPr>
            <a:p>
              <a:pPr marL="0" indent="0" algn="l"/>
              <a:r>
                <a:rPr lang="en-US" altLang="zh-CN" sz="2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1.</a:t>
              </a:r>
              <a:r>
                <a:rPr lang="zh-CN" altLang="en-US" sz="2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优化机制，赢在中层。</a:t>
              </a:r>
              <a:endParaRPr lang="zh-CN" altLang="en-US" sz="2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11" name="任意多边形 10"/>
          <p:cNvSpPr/>
          <p:nvPr/>
        </p:nvSpPr>
        <p:spPr>
          <a:xfrm>
            <a:off x="298450" y="2611755"/>
            <a:ext cx="8531860" cy="1242060"/>
          </a:xfrm>
          <a:custGeom>
            <a:avLst/>
            <a:gdLst>
              <a:gd name="connisteX0" fmla="*/ 0 w 8531860"/>
              <a:gd name="connsiteY0" fmla="*/ 1241918 h 1241918"/>
              <a:gd name="connisteX1" fmla="*/ 122555 w 8531860"/>
              <a:gd name="connsiteY1" fmla="*/ 1146668 h 1241918"/>
              <a:gd name="connisteX2" fmla="*/ 204470 w 8531860"/>
              <a:gd name="connsiteY2" fmla="*/ 1106028 h 1241918"/>
              <a:gd name="connisteX3" fmla="*/ 285750 w 8531860"/>
              <a:gd name="connsiteY3" fmla="*/ 1065388 h 1241918"/>
              <a:gd name="connisteX4" fmla="*/ 381000 w 8531860"/>
              <a:gd name="connsiteY4" fmla="*/ 1024113 h 1241918"/>
              <a:gd name="connisteX5" fmla="*/ 462915 w 8531860"/>
              <a:gd name="connsiteY5" fmla="*/ 956168 h 1241918"/>
              <a:gd name="connisteX6" fmla="*/ 544195 w 8531860"/>
              <a:gd name="connsiteY6" fmla="*/ 901558 h 1241918"/>
              <a:gd name="connisteX7" fmla="*/ 626110 w 8531860"/>
              <a:gd name="connsiteY7" fmla="*/ 874888 h 1241918"/>
              <a:gd name="connisteX8" fmla="*/ 694055 w 8531860"/>
              <a:gd name="connsiteY8" fmla="*/ 833613 h 1241918"/>
              <a:gd name="connisteX9" fmla="*/ 898525 w 8531860"/>
              <a:gd name="connsiteY9" fmla="*/ 765668 h 1241918"/>
              <a:gd name="connisteX10" fmla="*/ 993775 w 8531860"/>
              <a:gd name="connsiteY10" fmla="*/ 752333 h 1241918"/>
              <a:gd name="connisteX11" fmla="*/ 1089025 w 8531860"/>
              <a:gd name="connsiteY11" fmla="*/ 738363 h 1241918"/>
              <a:gd name="connisteX12" fmla="*/ 1210945 w 8531860"/>
              <a:gd name="connsiteY12" fmla="*/ 725028 h 1241918"/>
              <a:gd name="connisteX13" fmla="*/ 1333500 w 8531860"/>
              <a:gd name="connsiteY13" fmla="*/ 670418 h 1241918"/>
              <a:gd name="connisteX14" fmla="*/ 1415415 w 8531860"/>
              <a:gd name="connsiteY14" fmla="*/ 657083 h 1241918"/>
              <a:gd name="connisteX15" fmla="*/ 1524000 w 8531860"/>
              <a:gd name="connsiteY15" fmla="*/ 589138 h 1241918"/>
              <a:gd name="connisteX16" fmla="*/ 1619250 w 8531860"/>
              <a:gd name="connsiteY16" fmla="*/ 534528 h 1241918"/>
              <a:gd name="connisteX17" fmla="*/ 1687195 w 8531860"/>
              <a:gd name="connsiteY17" fmla="*/ 520558 h 1241918"/>
              <a:gd name="connisteX18" fmla="*/ 1769110 w 8531860"/>
              <a:gd name="connsiteY18" fmla="*/ 507223 h 1241918"/>
              <a:gd name="connisteX19" fmla="*/ 1905000 w 8531860"/>
              <a:gd name="connsiteY19" fmla="*/ 493888 h 1241918"/>
              <a:gd name="connisteX20" fmla="*/ 2041525 w 8531860"/>
              <a:gd name="connsiteY20" fmla="*/ 439278 h 1241918"/>
              <a:gd name="connisteX21" fmla="*/ 2136775 w 8531860"/>
              <a:gd name="connsiteY21" fmla="*/ 425308 h 1241918"/>
              <a:gd name="connisteX22" fmla="*/ 2232025 w 8531860"/>
              <a:gd name="connsiteY22" fmla="*/ 384668 h 1241918"/>
              <a:gd name="connisteX23" fmla="*/ 2367915 w 8531860"/>
              <a:gd name="connsiteY23" fmla="*/ 371333 h 1241918"/>
              <a:gd name="connisteX24" fmla="*/ 2435860 w 8531860"/>
              <a:gd name="connsiteY24" fmla="*/ 357363 h 1241918"/>
              <a:gd name="connisteX25" fmla="*/ 2544445 w 8531860"/>
              <a:gd name="connsiteY25" fmla="*/ 316723 h 1241918"/>
              <a:gd name="connisteX26" fmla="*/ 2639695 w 8531860"/>
              <a:gd name="connsiteY26" fmla="*/ 303388 h 1241918"/>
              <a:gd name="connisteX27" fmla="*/ 2721610 w 8531860"/>
              <a:gd name="connsiteY27" fmla="*/ 276083 h 1241918"/>
              <a:gd name="connisteX28" fmla="*/ 2803525 w 8531860"/>
              <a:gd name="connsiteY28" fmla="*/ 276083 h 1241918"/>
              <a:gd name="connisteX29" fmla="*/ 2925445 w 8531860"/>
              <a:gd name="connsiteY29" fmla="*/ 248778 h 1241918"/>
              <a:gd name="connisteX30" fmla="*/ 3061970 w 8531860"/>
              <a:gd name="connsiteY30" fmla="*/ 221473 h 1241918"/>
              <a:gd name="connisteX31" fmla="*/ 3143250 w 8531860"/>
              <a:gd name="connsiteY31" fmla="*/ 208138 h 1241918"/>
              <a:gd name="connisteX32" fmla="*/ 3211195 w 8531860"/>
              <a:gd name="connsiteY32" fmla="*/ 208138 h 1241918"/>
              <a:gd name="connisteX33" fmla="*/ 3333750 w 8531860"/>
              <a:gd name="connsiteY33" fmla="*/ 194168 h 1241918"/>
              <a:gd name="connisteX34" fmla="*/ 3415665 w 8531860"/>
              <a:gd name="connsiteY34" fmla="*/ 180833 h 1241918"/>
              <a:gd name="connisteX35" fmla="*/ 3524250 w 8531860"/>
              <a:gd name="connsiteY35" fmla="*/ 166863 h 1241918"/>
              <a:gd name="connisteX36" fmla="*/ 3606165 w 8531860"/>
              <a:gd name="connsiteY36" fmla="*/ 126223 h 1241918"/>
              <a:gd name="connisteX37" fmla="*/ 3687445 w 8531860"/>
              <a:gd name="connsiteY37" fmla="*/ 126223 h 1241918"/>
              <a:gd name="connisteX38" fmla="*/ 3782695 w 8531860"/>
              <a:gd name="connsiteY38" fmla="*/ 112888 h 1241918"/>
              <a:gd name="connisteX39" fmla="*/ 3864610 w 8531860"/>
              <a:gd name="connsiteY39" fmla="*/ 98918 h 1241918"/>
              <a:gd name="connisteX40" fmla="*/ 3959860 w 8531860"/>
              <a:gd name="connsiteY40" fmla="*/ 98918 h 1241918"/>
              <a:gd name="connisteX41" fmla="*/ 4095750 w 8531860"/>
              <a:gd name="connsiteY41" fmla="*/ 85583 h 1241918"/>
              <a:gd name="connisteX42" fmla="*/ 4191000 w 8531860"/>
              <a:gd name="connsiteY42" fmla="*/ 71613 h 1241918"/>
              <a:gd name="connisteX43" fmla="*/ 4258945 w 8531860"/>
              <a:gd name="connsiteY43" fmla="*/ 71613 h 1241918"/>
              <a:gd name="connisteX44" fmla="*/ 4354195 w 8531860"/>
              <a:gd name="connsiteY44" fmla="*/ 71613 h 1241918"/>
              <a:gd name="connisteX45" fmla="*/ 4449445 w 8531860"/>
              <a:gd name="connsiteY45" fmla="*/ 58278 h 1241918"/>
              <a:gd name="connisteX46" fmla="*/ 4531360 w 8531860"/>
              <a:gd name="connsiteY46" fmla="*/ 44308 h 1241918"/>
              <a:gd name="connisteX47" fmla="*/ 4626610 w 8531860"/>
              <a:gd name="connsiteY47" fmla="*/ 3668 h 1241918"/>
              <a:gd name="connisteX48" fmla="*/ 4721860 w 8531860"/>
              <a:gd name="connsiteY48" fmla="*/ 3668 h 1241918"/>
              <a:gd name="connisteX49" fmla="*/ 4857750 w 8531860"/>
              <a:gd name="connsiteY49" fmla="*/ 3668 h 1241918"/>
              <a:gd name="connisteX50" fmla="*/ 4980305 w 8531860"/>
              <a:gd name="connsiteY50" fmla="*/ 3668 h 1241918"/>
              <a:gd name="connisteX51" fmla="*/ 5075555 w 8531860"/>
              <a:gd name="connsiteY51" fmla="*/ 3668 h 1241918"/>
              <a:gd name="connisteX52" fmla="*/ 5170805 w 8531860"/>
              <a:gd name="connsiteY52" fmla="*/ 3668 h 1241918"/>
              <a:gd name="connisteX53" fmla="*/ 5252720 w 8531860"/>
              <a:gd name="connsiteY53" fmla="*/ 3668 h 1241918"/>
              <a:gd name="connisteX54" fmla="*/ 5334000 w 8531860"/>
              <a:gd name="connsiteY54" fmla="*/ 3668 h 1241918"/>
              <a:gd name="connisteX55" fmla="*/ 5401945 w 8531860"/>
              <a:gd name="connsiteY55" fmla="*/ 3668 h 1241918"/>
              <a:gd name="connisteX56" fmla="*/ 5470525 w 8531860"/>
              <a:gd name="connsiteY56" fmla="*/ 3668 h 1241918"/>
              <a:gd name="connisteX57" fmla="*/ 5551805 w 8531860"/>
              <a:gd name="connsiteY57" fmla="*/ 3668 h 1241918"/>
              <a:gd name="connisteX58" fmla="*/ 5619750 w 8531860"/>
              <a:gd name="connsiteY58" fmla="*/ 3668 h 1241918"/>
              <a:gd name="connisteX59" fmla="*/ 5728970 w 8531860"/>
              <a:gd name="connsiteY59" fmla="*/ 3668 h 1241918"/>
              <a:gd name="connisteX60" fmla="*/ 5810250 w 8531860"/>
              <a:gd name="connsiteY60" fmla="*/ 3668 h 1241918"/>
              <a:gd name="connisteX61" fmla="*/ 5892165 w 8531860"/>
              <a:gd name="connsiteY61" fmla="*/ 3668 h 1241918"/>
              <a:gd name="connisteX62" fmla="*/ 5960110 w 8531860"/>
              <a:gd name="connsiteY62" fmla="*/ 3668 h 1241918"/>
              <a:gd name="connisteX63" fmla="*/ 6042025 w 8531860"/>
              <a:gd name="connsiteY63" fmla="*/ 3668 h 1241918"/>
              <a:gd name="connisteX64" fmla="*/ 6123305 w 8531860"/>
              <a:gd name="connsiteY64" fmla="*/ 3668 h 1241918"/>
              <a:gd name="connisteX65" fmla="*/ 6205220 w 8531860"/>
              <a:gd name="connsiteY65" fmla="*/ 3668 h 1241918"/>
              <a:gd name="connisteX66" fmla="*/ 6300470 w 8531860"/>
              <a:gd name="connsiteY66" fmla="*/ 44308 h 1241918"/>
              <a:gd name="connisteX67" fmla="*/ 6381750 w 8531860"/>
              <a:gd name="connsiteY67" fmla="*/ 58278 h 1241918"/>
              <a:gd name="connisteX68" fmla="*/ 6490970 w 8531860"/>
              <a:gd name="connsiteY68" fmla="*/ 98918 h 1241918"/>
              <a:gd name="connisteX69" fmla="*/ 6572250 w 8531860"/>
              <a:gd name="connsiteY69" fmla="*/ 112888 h 1241918"/>
              <a:gd name="connisteX70" fmla="*/ 6654165 w 8531860"/>
              <a:gd name="connsiteY70" fmla="*/ 139558 h 1241918"/>
              <a:gd name="connisteX71" fmla="*/ 6722110 w 8531860"/>
              <a:gd name="connsiteY71" fmla="*/ 180833 h 1241918"/>
              <a:gd name="connisteX72" fmla="*/ 6790055 w 8531860"/>
              <a:gd name="connsiteY72" fmla="*/ 208138 h 1241918"/>
              <a:gd name="connisteX73" fmla="*/ 6871970 w 8531860"/>
              <a:gd name="connsiteY73" fmla="*/ 248778 h 1241918"/>
              <a:gd name="connisteX74" fmla="*/ 6939915 w 8531860"/>
              <a:gd name="connsiteY74" fmla="*/ 289418 h 1241918"/>
              <a:gd name="connisteX75" fmla="*/ 7007860 w 8531860"/>
              <a:gd name="connsiteY75" fmla="*/ 330058 h 1241918"/>
              <a:gd name="connisteX76" fmla="*/ 7089775 w 8531860"/>
              <a:gd name="connsiteY76" fmla="*/ 384668 h 1241918"/>
              <a:gd name="connisteX77" fmla="*/ 7157720 w 8531860"/>
              <a:gd name="connsiteY77" fmla="*/ 411973 h 1241918"/>
              <a:gd name="connisteX78" fmla="*/ 7225665 w 8531860"/>
              <a:gd name="connsiteY78" fmla="*/ 466583 h 1241918"/>
              <a:gd name="connisteX79" fmla="*/ 7293610 w 8531860"/>
              <a:gd name="connsiteY79" fmla="*/ 479918 h 1241918"/>
              <a:gd name="connisteX80" fmla="*/ 7361555 w 8531860"/>
              <a:gd name="connsiteY80" fmla="*/ 520558 h 1241918"/>
              <a:gd name="connisteX81" fmla="*/ 7484110 w 8531860"/>
              <a:gd name="connsiteY81" fmla="*/ 589138 h 1241918"/>
              <a:gd name="connisteX82" fmla="*/ 7566025 w 8531860"/>
              <a:gd name="connsiteY82" fmla="*/ 602473 h 1241918"/>
              <a:gd name="connisteX83" fmla="*/ 7647305 w 8531860"/>
              <a:gd name="connsiteY83" fmla="*/ 643113 h 1241918"/>
              <a:gd name="connisteX84" fmla="*/ 7742555 w 8531860"/>
              <a:gd name="connsiteY84" fmla="*/ 697723 h 1241918"/>
              <a:gd name="connisteX85" fmla="*/ 7810500 w 8531860"/>
              <a:gd name="connsiteY85" fmla="*/ 711058 h 1241918"/>
              <a:gd name="connisteX86" fmla="*/ 7878445 w 8531860"/>
              <a:gd name="connsiteY86" fmla="*/ 765668 h 1241918"/>
              <a:gd name="connisteX87" fmla="*/ 7947025 w 8531860"/>
              <a:gd name="connsiteY87" fmla="*/ 792973 h 1241918"/>
              <a:gd name="connisteX88" fmla="*/ 8028305 w 8531860"/>
              <a:gd name="connsiteY88" fmla="*/ 847583 h 1241918"/>
              <a:gd name="connisteX89" fmla="*/ 8096250 w 8531860"/>
              <a:gd name="connsiteY89" fmla="*/ 874888 h 1241918"/>
              <a:gd name="connisteX90" fmla="*/ 8178165 w 8531860"/>
              <a:gd name="connsiteY90" fmla="*/ 928863 h 1241918"/>
              <a:gd name="connisteX91" fmla="*/ 8259445 w 8531860"/>
              <a:gd name="connsiteY91" fmla="*/ 970138 h 1241918"/>
              <a:gd name="connisteX92" fmla="*/ 8354695 w 8531860"/>
              <a:gd name="connsiteY92" fmla="*/ 996808 h 1241918"/>
              <a:gd name="connisteX93" fmla="*/ 8395970 w 8531860"/>
              <a:gd name="connsiteY93" fmla="*/ 1065388 h 1241918"/>
              <a:gd name="connisteX94" fmla="*/ 8463915 w 8531860"/>
              <a:gd name="connsiteY94" fmla="*/ 1106028 h 1241918"/>
              <a:gd name="connisteX95" fmla="*/ 8504555 w 8531860"/>
              <a:gd name="connsiteY95" fmla="*/ 1173973 h 1241918"/>
              <a:gd name="connisteX96" fmla="*/ 8531860 w 8531860"/>
              <a:gd name="connsiteY96" fmla="*/ 1241918 h 124191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 ang="0">
                <a:pos x="connisteX79" y="connsiteY79"/>
              </a:cxn>
              <a:cxn ang="0">
                <a:pos x="connisteX80" y="connsiteY80"/>
              </a:cxn>
              <a:cxn ang="0">
                <a:pos x="connisteX81" y="connsiteY81"/>
              </a:cxn>
              <a:cxn ang="0">
                <a:pos x="connisteX82" y="connsiteY82"/>
              </a:cxn>
              <a:cxn ang="0">
                <a:pos x="connisteX83" y="connsiteY83"/>
              </a:cxn>
              <a:cxn ang="0">
                <a:pos x="connisteX84" y="connsiteY84"/>
              </a:cxn>
              <a:cxn ang="0">
                <a:pos x="connisteX85" y="connsiteY85"/>
              </a:cxn>
              <a:cxn ang="0">
                <a:pos x="connisteX86" y="connsiteY86"/>
              </a:cxn>
              <a:cxn ang="0">
                <a:pos x="connisteX87" y="connsiteY87"/>
              </a:cxn>
              <a:cxn ang="0">
                <a:pos x="connisteX88" y="connsiteY88"/>
              </a:cxn>
              <a:cxn ang="0">
                <a:pos x="connisteX89" y="connsiteY89"/>
              </a:cxn>
              <a:cxn ang="0">
                <a:pos x="connisteX90" y="connsiteY90"/>
              </a:cxn>
              <a:cxn ang="0">
                <a:pos x="connisteX91" y="connsiteY91"/>
              </a:cxn>
              <a:cxn ang="0">
                <a:pos x="connisteX92" y="connsiteY92"/>
              </a:cxn>
              <a:cxn ang="0">
                <a:pos x="connisteX93" y="connsiteY93"/>
              </a:cxn>
              <a:cxn ang="0">
                <a:pos x="connisteX94" y="connsiteY94"/>
              </a:cxn>
              <a:cxn ang="0">
                <a:pos x="connisteX95" y="connsiteY95"/>
              </a:cxn>
              <a:cxn ang="0">
                <a:pos x="connisteX96" y="connsiteY96"/>
              </a:cxn>
            </a:cxnLst>
            <a:rect l="l" t="t" r="r" b="b"/>
            <a:pathLst>
              <a:path w="8531860" h="1241919">
                <a:moveTo>
                  <a:pt x="0" y="1241919"/>
                </a:moveTo>
                <a:cubicBezTo>
                  <a:pt x="22860" y="1223504"/>
                  <a:pt x="81915" y="1173974"/>
                  <a:pt x="122555" y="1146669"/>
                </a:cubicBezTo>
                <a:cubicBezTo>
                  <a:pt x="163195" y="1119364"/>
                  <a:pt x="172085" y="1122539"/>
                  <a:pt x="204470" y="1106029"/>
                </a:cubicBezTo>
                <a:cubicBezTo>
                  <a:pt x="236855" y="1089519"/>
                  <a:pt x="250190" y="1081899"/>
                  <a:pt x="285750" y="1065389"/>
                </a:cubicBezTo>
                <a:cubicBezTo>
                  <a:pt x="321310" y="1048879"/>
                  <a:pt x="345440" y="1045704"/>
                  <a:pt x="381000" y="1024114"/>
                </a:cubicBezTo>
                <a:cubicBezTo>
                  <a:pt x="416560" y="1002524"/>
                  <a:pt x="430530" y="980934"/>
                  <a:pt x="462915" y="956169"/>
                </a:cubicBezTo>
                <a:cubicBezTo>
                  <a:pt x="495300" y="931404"/>
                  <a:pt x="511810" y="918069"/>
                  <a:pt x="544195" y="901559"/>
                </a:cubicBezTo>
                <a:cubicBezTo>
                  <a:pt x="576580" y="885049"/>
                  <a:pt x="596265" y="888224"/>
                  <a:pt x="626110" y="874889"/>
                </a:cubicBezTo>
                <a:cubicBezTo>
                  <a:pt x="655955" y="861554"/>
                  <a:pt x="639445" y="855204"/>
                  <a:pt x="694055" y="833614"/>
                </a:cubicBezTo>
                <a:cubicBezTo>
                  <a:pt x="748665" y="812024"/>
                  <a:pt x="838835" y="782179"/>
                  <a:pt x="898525" y="765669"/>
                </a:cubicBezTo>
                <a:cubicBezTo>
                  <a:pt x="958215" y="749159"/>
                  <a:pt x="955675" y="758049"/>
                  <a:pt x="993775" y="752334"/>
                </a:cubicBezTo>
                <a:cubicBezTo>
                  <a:pt x="1031875" y="746619"/>
                  <a:pt x="1045845" y="744079"/>
                  <a:pt x="1089025" y="738364"/>
                </a:cubicBezTo>
                <a:cubicBezTo>
                  <a:pt x="1132205" y="732649"/>
                  <a:pt x="1162050" y="738364"/>
                  <a:pt x="1210945" y="725029"/>
                </a:cubicBezTo>
                <a:cubicBezTo>
                  <a:pt x="1259840" y="711694"/>
                  <a:pt x="1292860" y="683754"/>
                  <a:pt x="1333500" y="670419"/>
                </a:cubicBezTo>
                <a:cubicBezTo>
                  <a:pt x="1374140" y="657084"/>
                  <a:pt x="1377315" y="673594"/>
                  <a:pt x="1415415" y="657084"/>
                </a:cubicBezTo>
                <a:cubicBezTo>
                  <a:pt x="1453515" y="640574"/>
                  <a:pt x="1483360" y="613904"/>
                  <a:pt x="1524000" y="589139"/>
                </a:cubicBezTo>
                <a:cubicBezTo>
                  <a:pt x="1564640" y="564374"/>
                  <a:pt x="1586865" y="548499"/>
                  <a:pt x="1619250" y="534529"/>
                </a:cubicBezTo>
                <a:cubicBezTo>
                  <a:pt x="1651635" y="520559"/>
                  <a:pt x="1657350" y="526274"/>
                  <a:pt x="1687195" y="520559"/>
                </a:cubicBezTo>
                <a:cubicBezTo>
                  <a:pt x="1717040" y="514844"/>
                  <a:pt x="1725295" y="512304"/>
                  <a:pt x="1769110" y="507224"/>
                </a:cubicBezTo>
                <a:cubicBezTo>
                  <a:pt x="1812925" y="502144"/>
                  <a:pt x="1850390" y="507224"/>
                  <a:pt x="1905000" y="493889"/>
                </a:cubicBezTo>
                <a:cubicBezTo>
                  <a:pt x="1959610" y="480554"/>
                  <a:pt x="1995170" y="453249"/>
                  <a:pt x="2041525" y="439279"/>
                </a:cubicBezTo>
                <a:cubicBezTo>
                  <a:pt x="2087880" y="425309"/>
                  <a:pt x="2098675" y="436104"/>
                  <a:pt x="2136775" y="425309"/>
                </a:cubicBezTo>
                <a:cubicBezTo>
                  <a:pt x="2174875" y="414514"/>
                  <a:pt x="2185670" y="395464"/>
                  <a:pt x="2232025" y="384669"/>
                </a:cubicBezTo>
                <a:cubicBezTo>
                  <a:pt x="2278380" y="373874"/>
                  <a:pt x="2327275" y="377049"/>
                  <a:pt x="2367915" y="371334"/>
                </a:cubicBezTo>
                <a:cubicBezTo>
                  <a:pt x="2408555" y="365619"/>
                  <a:pt x="2400300" y="368159"/>
                  <a:pt x="2435860" y="357364"/>
                </a:cubicBezTo>
                <a:cubicBezTo>
                  <a:pt x="2471420" y="346569"/>
                  <a:pt x="2503805" y="327519"/>
                  <a:pt x="2544445" y="316724"/>
                </a:cubicBezTo>
                <a:cubicBezTo>
                  <a:pt x="2585085" y="305929"/>
                  <a:pt x="2604135" y="311644"/>
                  <a:pt x="2639695" y="303389"/>
                </a:cubicBezTo>
                <a:cubicBezTo>
                  <a:pt x="2675255" y="295134"/>
                  <a:pt x="2688590" y="281799"/>
                  <a:pt x="2721610" y="276084"/>
                </a:cubicBezTo>
                <a:cubicBezTo>
                  <a:pt x="2754630" y="270369"/>
                  <a:pt x="2762885" y="281799"/>
                  <a:pt x="2803525" y="276084"/>
                </a:cubicBezTo>
                <a:cubicBezTo>
                  <a:pt x="2844165" y="270369"/>
                  <a:pt x="2874010" y="259574"/>
                  <a:pt x="2925445" y="248779"/>
                </a:cubicBezTo>
                <a:cubicBezTo>
                  <a:pt x="2976880" y="237984"/>
                  <a:pt x="3018155" y="229729"/>
                  <a:pt x="3061970" y="221474"/>
                </a:cubicBezTo>
                <a:cubicBezTo>
                  <a:pt x="3105785" y="213219"/>
                  <a:pt x="3113405" y="210679"/>
                  <a:pt x="3143250" y="208139"/>
                </a:cubicBezTo>
                <a:cubicBezTo>
                  <a:pt x="3173095" y="205599"/>
                  <a:pt x="3173095" y="210679"/>
                  <a:pt x="3211195" y="208139"/>
                </a:cubicBezTo>
                <a:cubicBezTo>
                  <a:pt x="3249295" y="205599"/>
                  <a:pt x="3293110" y="199884"/>
                  <a:pt x="3333750" y="194169"/>
                </a:cubicBezTo>
                <a:cubicBezTo>
                  <a:pt x="3374390" y="188454"/>
                  <a:pt x="3377565" y="186549"/>
                  <a:pt x="3415665" y="180834"/>
                </a:cubicBezTo>
                <a:cubicBezTo>
                  <a:pt x="3453765" y="175119"/>
                  <a:pt x="3486150" y="177659"/>
                  <a:pt x="3524250" y="166864"/>
                </a:cubicBezTo>
                <a:cubicBezTo>
                  <a:pt x="3562350" y="156069"/>
                  <a:pt x="3573780" y="134479"/>
                  <a:pt x="3606165" y="126224"/>
                </a:cubicBezTo>
                <a:cubicBezTo>
                  <a:pt x="3638550" y="117969"/>
                  <a:pt x="3651885" y="128764"/>
                  <a:pt x="3687445" y="126224"/>
                </a:cubicBezTo>
                <a:cubicBezTo>
                  <a:pt x="3723005" y="123684"/>
                  <a:pt x="3747135" y="118604"/>
                  <a:pt x="3782695" y="112889"/>
                </a:cubicBezTo>
                <a:cubicBezTo>
                  <a:pt x="3818255" y="107174"/>
                  <a:pt x="3829050" y="101459"/>
                  <a:pt x="3864610" y="98919"/>
                </a:cubicBezTo>
                <a:cubicBezTo>
                  <a:pt x="3900170" y="96379"/>
                  <a:pt x="3913505" y="101459"/>
                  <a:pt x="3959860" y="98919"/>
                </a:cubicBezTo>
                <a:cubicBezTo>
                  <a:pt x="4006215" y="96379"/>
                  <a:pt x="4049395" y="91299"/>
                  <a:pt x="4095750" y="85584"/>
                </a:cubicBezTo>
                <a:cubicBezTo>
                  <a:pt x="4142105" y="79869"/>
                  <a:pt x="4158615" y="74154"/>
                  <a:pt x="4191000" y="71614"/>
                </a:cubicBezTo>
                <a:cubicBezTo>
                  <a:pt x="4223385" y="69074"/>
                  <a:pt x="4226560" y="71614"/>
                  <a:pt x="4258945" y="71614"/>
                </a:cubicBezTo>
                <a:cubicBezTo>
                  <a:pt x="4291330" y="71614"/>
                  <a:pt x="4316095" y="74154"/>
                  <a:pt x="4354195" y="71614"/>
                </a:cubicBezTo>
                <a:cubicBezTo>
                  <a:pt x="4392295" y="69074"/>
                  <a:pt x="4413885" y="63994"/>
                  <a:pt x="4449445" y="58279"/>
                </a:cubicBezTo>
                <a:cubicBezTo>
                  <a:pt x="4485005" y="52564"/>
                  <a:pt x="4495800" y="55104"/>
                  <a:pt x="4531360" y="44309"/>
                </a:cubicBezTo>
                <a:cubicBezTo>
                  <a:pt x="4566920" y="33514"/>
                  <a:pt x="4588510" y="11924"/>
                  <a:pt x="4626610" y="3669"/>
                </a:cubicBezTo>
                <a:cubicBezTo>
                  <a:pt x="4664710" y="-4586"/>
                  <a:pt x="4675505" y="3669"/>
                  <a:pt x="4721860" y="3669"/>
                </a:cubicBezTo>
                <a:cubicBezTo>
                  <a:pt x="4768215" y="3669"/>
                  <a:pt x="4806315" y="3669"/>
                  <a:pt x="4857750" y="3669"/>
                </a:cubicBezTo>
                <a:cubicBezTo>
                  <a:pt x="4909185" y="3669"/>
                  <a:pt x="4936490" y="3669"/>
                  <a:pt x="4980305" y="3669"/>
                </a:cubicBezTo>
                <a:cubicBezTo>
                  <a:pt x="5024120" y="3669"/>
                  <a:pt x="5037455" y="3669"/>
                  <a:pt x="5075555" y="3669"/>
                </a:cubicBezTo>
                <a:cubicBezTo>
                  <a:pt x="5113655" y="3669"/>
                  <a:pt x="5135245" y="3669"/>
                  <a:pt x="5170805" y="3669"/>
                </a:cubicBezTo>
                <a:cubicBezTo>
                  <a:pt x="5206365" y="3669"/>
                  <a:pt x="5220335" y="3669"/>
                  <a:pt x="5252720" y="3669"/>
                </a:cubicBezTo>
                <a:cubicBezTo>
                  <a:pt x="5285105" y="3669"/>
                  <a:pt x="5304155" y="3669"/>
                  <a:pt x="5334000" y="3669"/>
                </a:cubicBezTo>
                <a:cubicBezTo>
                  <a:pt x="5363845" y="3669"/>
                  <a:pt x="5374640" y="3669"/>
                  <a:pt x="5401945" y="3669"/>
                </a:cubicBezTo>
                <a:cubicBezTo>
                  <a:pt x="5429250" y="3669"/>
                  <a:pt x="5440680" y="3669"/>
                  <a:pt x="5470525" y="3669"/>
                </a:cubicBezTo>
                <a:cubicBezTo>
                  <a:pt x="5500370" y="3669"/>
                  <a:pt x="5521960" y="3669"/>
                  <a:pt x="5551805" y="3669"/>
                </a:cubicBezTo>
                <a:cubicBezTo>
                  <a:pt x="5581650" y="3669"/>
                  <a:pt x="5584190" y="3669"/>
                  <a:pt x="5619750" y="3669"/>
                </a:cubicBezTo>
                <a:cubicBezTo>
                  <a:pt x="5655310" y="3669"/>
                  <a:pt x="5690870" y="3669"/>
                  <a:pt x="5728970" y="3669"/>
                </a:cubicBezTo>
                <a:cubicBezTo>
                  <a:pt x="5767070" y="3669"/>
                  <a:pt x="5777865" y="3669"/>
                  <a:pt x="5810250" y="3669"/>
                </a:cubicBezTo>
                <a:cubicBezTo>
                  <a:pt x="5842635" y="3669"/>
                  <a:pt x="5862320" y="3669"/>
                  <a:pt x="5892165" y="3669"/>
                </a:cubicBezTo>
                <a:cubicBezTo>
                  <a:pt x="5922010" y="3669"/>
                  <a:pt x="5930265" y="3669"/>
                  <a:pt x="5960110" y="3669"/>
                </a:cubicBezTo>
                <a:cubicBezTo>
                  <a:pt x="5989955" y="3669"/>
                  <a:pt x="6009640" y="3669"/>
                  <a:pt x="6042025" y="3669"/>
                </a:cubicBezTo>
                <a:cubicBezTo>
                  <a:pt x="6074410" y="3669"/>
                  <a:pt x="6090920" y="3669"/>
                  <a:pt x="6123305" y="3669"/>
                </a:cubicBezTo>
                <a:cubicBezTo>
                  <a:pt x="6155690" y="3669"/>
                  <a:pt x="6169660" y="-4586"/>
                  <a:pt x="6205220" y="3669"/>
                </a:cubicBezTo>
                <a:cubicBezTo>
                  <a:pt x="6240780" y="11924"/>
                  <a:pt x="6264910" y="33514"/>
                  <a:pt x="6300470" y="44309"/>
                </a:cubicBezTo>
                <a:cubicBezTo>
                  <a:pt x="6336030" y="55104"/>
                  <a:pt x="6343650" y="47484"/>
                  <a:pt x="6381750" y="58279"/>
                </a:cubicBezTo>
                <a:cubicBezTo>
                  <a:pt x="6419850" y="69074"/>
                  <a:pt x="6452870" y="88124"/>
                  <a:pt x="6490970" y="98919"/>
                </a:cubicBezTo>
                <a:cubicBezTo>
                  <a:pt x="6529070" y="109714"/>
                  <a:pt x="6539865" y="104634"/>
                  <a:pt x="6572250" y="112889"/>
                </a:cubicBezTo>
                <a:cubicBezTo>
                  <a:pt x="6604635" y="121144"/>
                  <a:pt x="6624320" y="126224"/>
                  <a:pt x="6654165" y="139559"/>
                </a:cubicBezTo>
                <a:cubicBezTo>
                  <a:pt x="6684010" y="152894"/>
                  <a:pt x="6694805" y="166864"/>
                  <a:pt x="6722110" y="180834"/>
                </a:cubicBezTo>
                <a:cubicBezTo>
                  <a:pt x="6749415" y="194804"/>
                  <a:pt x="6760210" y="194804"/>
                  <a:pt x="6790055" y="208139"/>
                </a:cubicBezTo>
                <a:cubicBezTo>
                  <a:pt x="6819900" y="221474"/>
                  <a:pt x="6842125" y="232269"/>
                  <a:pt x="6871970" y="248779"/>
                </a:cubicBezTo>
                <a:cubicBezTo>
                  <a:pt x="6901815" y="265289"/>
                  <a:pt x="6912610" y="272909"/>
                  <a:pt x="6939915" y="289419"/>
                </a:cubicBezTo>
                <a:cubicBezTo>
                  <a:pt x="6967220" y="305929"/>
                  <a:pt x="6978015" y="311009"/>
                  <a:pt x="7007860" y="330059"/>
                </a:cubicBezTo>
                <a:cubicBezTo>
                  <a:pt x="7037705" y="349109"/>
                  <a:pt x="7059930" y="368159"/>
                  <a:pt x="7089775" y="384669"/>
                </a:cubicBezTo>
                <a:cubicBezTo>
                  <a:pt x="7119620" y="401179"/>
                  <a:pt x="7130415" y="395464"/>
                  <a:pt x="7157720" y="411974"/>
                </a:cubicBezTo>
                <a:cubicBezTo>
                  <a:pt x="7185025" y="428484"/>
                  <a:pt x="7198360" y="453249"/>
                  <a:pt x="7225665" y="466584"/>
                </a:cubicBezTo>
                <a:cubicBezTo>
                  <a:pt x="7252970" y="479919"/>
                  <a:pt x="7266305" y="469124"/>
                  <a:pt x="7293610" y="479919"/>
                </a:cubicBezTo>
                <a:cubicBezTo>
                  <a:pt x="7320915" y="490714"/>
                  <a:pt x="7323455" y="498969"/>
                  <a:pt x="7361555" y="520559"/>
                </a:cubicBezTo>
                <a:cubicBezTo>
                  <a:pt x="7399655" y="542149"/>
                  <a:pt x="7443470" y="572629"/>
                  <a:pt x="7484110" y="589139"/>
                </a:cubicBezTo>
                <a:cubicBezTo>
                  <a:pt x="7524750" y="605649"/>
                  <a:pt x="7533640" y="591679"/>
                  <a:pt x="7566025" y="602474"/>
                </a:cubicBezTo>
                <a:cubicBezTo>
                  <a:pt x="7598410" y="613269"/>
                  <a:pt x="7611745" y="624064"/>
                  <a:pt x="7647305" y="643114"/>
                </a:cubicBezTo>
                <a:cubicBezTo>
                  <a:pt x="7682865" y="662164"/>
                  <a:pt x="7710170" y="684389"/>
                  <a:pt x="7742555" y="697724"/>
                </a:cubicBezTo>
                <a:cubicBezTo>
                  <a:pt x="7774940" y="711059"/>
                  <a:pt x="7783195" y="697724"/>
                  <a:pt x="7810500" y="711059"/>
                </a:cubicBezTo>
                <a:cubicBezTo>
                  <a:pt x="7837805" y="724394"/>
                  <a:pt x="7851140" y="749159"/>
                  <a:pt x="7878445" y="765669"/>
                </a:cubicBezTo>
                <a:cubicBezTo>
                  <a:pt x="7905750" y="782179"/>
                  <a:pt x="7917180" y="776464"/>
                  <a:pt x="7947025" y="792974"/>
                </a:cubicBezTo>
                <a:cubicBezTo>
                  <a:pt x="7976870" y="809484"/>
                  <a:pt x="7998460" y="831074"/>
                  <a:pt x="8028305" y="847584"/>
                </a:cubicBezTo>
                <a:cubicBezTo>
                  <a:pt x="8058150" y="864094"/>
                  <a:pt x="8066405" y="858379"/>
                  <a:pt x="8096250" y="874889"/>
                </a:cubicBezTo>
                <a:cubicBezTo>
                  <a:pt x="8126095" y="891399"/>
                  <a:pt x="8145780" y="909814"/>
                  <a:pt x="8178165" y="928864"/>
                </a:cubicBezTo>
                <a:cubicBezTo>
                  <a:pt x="8210550" y="947914"/>
                  <a:pt x="8223885" y="956804"/>
                  <a:pt x="8259445" y="970139"/>
                </a:cubicBezTo>
                <a:cubicBezTo>
                  <a:pt x="8295005" y="983474"/>
                  <a:pt x="8327390" y="977759"/>
                  <a:pt x="8354695" y="996809"/>
                </a:cubicBezTo>
                <a:cubicBezTo>
                  <a:pt x="8382000" y="1015859"/>
                  <a:pt x="8374380" y="1043799"/>
                  <a:pt x="8395970" y="1065389"/>
                </a:cubicBezTo>
                <a:cubicBezTo>
                  <a:pt x="8417560" y="1086979"/>
                  <a:pt x="8442325" y="1084439"/>
                  <a:pt x="8463915" y="1106029"/>
                </a:cubicBezTo>
                <a:cubicBezTo>
                  <a:pt x="8485505" y="1127619"/>
                  <a:pt x="8491220" y="1146669"/>
                  <a:pt x="8504555" y="1173974"/>
                </a:cubicBezTo>
                <a:cubicBezTo>
                  <a:pt x="8517890" y="1201279"/>
                  <a:pt x="8527415" y="1229854"/>
                  <a:pt x="8531860" y="1241919"/>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文本框 99"/>
          <p:cNvSpPr txBox="1"/>
          <p:nvPr/>
        </p:nvSpPr>
        <p:spPr>
          <a:xfrm>
            <a:off x="812800" y="2034540"/>
            <a:ext cx="7787005" cy="1845945"/>
          </a:xfrm>
          <a:prstGeom prst="rect">
            <a:avLst/>
          </a:prstGeom>
          <a:noFill/>
          <a:ln w="9525">
            <a:noFill/>
          </a:ln>
        </p:spPr>
        <p:txBody>
          <a:bodyPr wrap="square">
            <a:spAutoFit/>
          </a:bodyPr>
          <a:p>
            <a:pPr marL="0" indent="304800" algn="l">
              <a:lnSpc>
                <a:spcPct val="160000"/>
              </a:lnSpc>
            </a:pPr>
            <a:r>
              <a:rPr lang="en-US" altLang="zh-CN" sz="2400" b="0" u="none">
                <a:solidFill>
                  <a:srgbClr val="000000"/>
                </a:solidFill>
                <a:latin typeface="楷体" panose="02010609060101010101" charset="-122"/>
                <a:ea typeface="楷体" panose="02010609060101010101" charset="-122"/>
                <a:cs typeface="宋体" panose="02010600030101010101" pitchFamily="2" charset="-122"/>
              </a:rPr>
              <a:t>  </a:t>
            </a:r>
            <a:r>
              <a:rPr lang="zh-CN" altLang="en-US" sz="2400" b="0" u="none">
                <a:solidFill>
                  <a:srgbClr val="000000"/>
                </a:solidFill>
                <a:latin typeface="楷体" panose="02010609060101010101" charset="-122"/>
                <a:ea typeface="楷体" panose="02010609060101010101" charset="-122"/>
                <a:cs typeface="宋体" panose="02010600030101010101" pitchFamily="2" charset="-122"/>
              </a:rPr>
              <a:t>深化管理变革，优化“纵向条线贯通、横向校区切块”的管理模式和运行机制，深化“赢在中层，成在基层”的项目管理。</a:t>
            </a:r>
            <a:endParaRPr lang="zh-CN" altLang="en-US" sz="2400" b="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100"/>
                                        </p:tgtEl>
                                        <p:attrNameLst>
                                          <p:attrName>style.visibility</p:attrName>
                                        </p:attrNameLst>
                                      </p:cBhvr>
                                      <p:to>
                                        <p:strVal val="visible"/>
                                      </p:to>
                                    </p:set>
                                    <p:anim calcmode="lin" valueType="num">
                                      <p:cBhvr>
                                        <p:cTn id="11" dur="500" fill="hold"/>
                                        <p:tgtEl>
                                          <p:spTgt spid="100"/>
                                        </p:tgtEl>
                                        <p:attrNameLst>
                                          <p:attrName>ppt_w</p:attrName>
                                        </p:attrNameLst>
                                      </p:cBhvr>
                                      <p:tavLst>
                                        <p:tav tm="0">
                                          <p:val>
                                            <p:fltVal val="0"/>
                                          </p:val>
                                        </p:tav>
                                        <p:tav tm="100000">
                                          <p:val>
                                            <p:strVal val="#ppt_w"/>
                                          </p:val>
                                        </p:tav>
                                      </p:tavLst>
                                    </p:anim>
                                    <p:anim calcmode="lin" valueType="num">
                                      <p:cBhvr>
                                        <p:cTn id="12" dur="500" fill="hold"/>
                                        <p:tgtEl>
                                          <p:spTgt spid="1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p:cNvSpPr txBox="1"/>
          <p:nvPr/>
        </p:nvSpPr>
        <p:spPr>
          <a:xfrm>
            <a:off x="846485" y="1568450"/>
            <a:ext cx="2727868" cy="2105025"/>
          </a:xfrm>
          <a:prstGeom prst="rect">
            <a:avLst/>
          </a:prstGeom>
        </p:spPr>
        <p:txBody>
          <a:bodyPr vert="eaVert" lIns="91440" tIns="45720" rIns="91440" bIns="45720" rtlCol="0" anchor="ctr">
            <a:normAutofit/>
          </a:bodyPr>
          <a:lstStyle>
            <a:lvl1pPr algn="l" defTabSz="914400" rtl="0" eaLnBrk="1" latinLnBrk="0" hangingPunct="1">
              <a:spcBef>
                <a:spcPct val="0"/>
              </a:spcBef>
              <a:buNone/>
              <a:defRPr sz="2800" kern="1200">
                <a:solidFill>
                  <a:schemeClr val="tx1"/>
                </a:solidFill>
                <a:latin typeface="微软雅黑" panose="020B0503020204020204" pitchFamily="34" charset="-122"/>
                <a:ea typeface="微软雅黑" panose="020B0503020204020204" pitchFamily="34" charset="-122"/>
                <a:cs typeface="+mj-cs"/>
              </a:defRPr>
            </a:lvl1pPr>
          </a:lstStyle>
          <a:p>
            <a:pPr algn="ctr"/>
            <a:r>
              <a:rPr lang="zh-CN" altLang="en-US" sz="7000" dirty="0" smtClean="0">
                <a:ln w="13462">
                  <a:solidFill>
                    <a:schemeClr val="bg1"/>
                  </a:solidFill>
                  <a:prstDash val="solid"/>
                </a:ln>
                <a:solidFill>
                  <a:schemeClr val="tx2"/>
                </a:solidFill>
                <a:effectLst>
                  <a:outerShdw dist="38100" dir="2700000" algn="bl" rotWithShape="0">
                    <a:schemeClr val="accent5"/>
                  </a:outerShdw>
                </a:effectLst>
                <a:latin typeface="方正汉简简体" panose="03000509000000000000" pitchFamily="65" charset="-122"/>
                <a:ea typeface="方正汉简简体" panose="03000509000000000000" pitchFamily="65" charset="-122"/>
                <a:cs typeface="方正汉简简体" panose="03000509000000000000" pitchFamily="65" charset="-122"/>
              </a:rPr>
              <a:t>目录</a:t>
            </a:r>
            <a:r>
              <a:rPr lang="zh-CN" altLang="en-US" dirty="0" smtClean="0">
                <a:solidFill>
                  <a:schemeClr val="tx2"/>
                </a:solidFill>
              </a:rPr>
              <a:t> </a:t>
            </a:r>
            <a:endParaRPr lang="en-US" sz="2300" dirty="0">
              <a:solidFill>
                <a:schemeClr val="tx2"/>
              </a:solidFill>
            </a:endParaRPr>
          </a:p>
        </p:txBody>
      </p:sp>
      <p:pic>
        <p:nvPicPr>
          <p:cNvPr id="13" name="图片 12"/>
          <p:cNvPicPr>
            <a:picLocks noChangeAspect="1"/>
          </p:cNvPicPr>
          <p:nvPr/>
        </p:nvPicPr>
        <p:blipFill rotWithShape="1">
          <a:blip r:embed="rId1">
            <a:extLst>
              <a:ext uri="{28A0092B-C50C-407E-A947-70E740481C1C}">
                <a14:useLocalDpi xmlns:a14="http://schemas.microsoft.com/office/drawing/2010/main" val="0"/>
              </a:ext>
            </a:extLst>
          </a:blip>
          <a:srcRect l="32524" t="53051" r="19020" b="30300"/>
          <a:stretch>
            <a:fillRect/>
          </a:stretch>
        </p:blipFill>
        <p:spPr>
          <a:xfrm>
            <a:off x="3465286" y="1253673"/>
            <a:ext cx="4426858" cy="856343"/>
          </a:xfrm>
          <a:prstGeom prst="rect">
            <a:avLst/>
          </a:prstGeom>
        </p:spPr>
      </p:pic>
      <p:grpSp>
        <p:nvGrpSpPr>
          <p:cNvPr id="14" name="组合 13"/>
          <p:cNvGrpSpPr/>
          <p:nvPr/>
        </p:nvGrpSpPr>
        <p:grpSpPr>
          <a:xfrm>
            <a:off x="3936467" y="1478322"/>
            <a:ext cx="2563896" cy="483235"/>
            <a:chOff x="2167226" y="1690680"/>
            <a:chExt cx="2563896" cy="483235"/>
          </a:xfrm>
        </p:grpSpPr>
        <p:sp>
          <p:nvSpPr>
            <p:cNvPr id="15" name="TextBox 4"/>
            <p:cNvSpPr txBox="1"/>
            <p:nvPr/>
          </p:nvSpPr>
          <p:spPr>
            <a:xfrm>
              <a:off x="3329042" y="1690680"/>
              <a:ext cx="1402080" cy="483235"/>
            </a:xfrm>
            <a:prstGeom prst="rect">
              <a:avLst/>
            </a:prstGeom>
            <a:noFill/>
          </p:spPr>
          <p:txBody>
            <a:bodyPr wrap="non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问题剖析</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6" name="椭圆 15"/>
            <p:cNvSpPr/>
            <p:nvPr/>
          </p:nvSpPr>
          <p:spPr>
            <a:xfrm>
              <a:off x="2195969" y="1730685"/>
              <a:ext cx="369332" cy="369332"/>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7" name="TextBox 4"/>
            <p:cNvSpPr txBox="1"/>
            <p:nvPr/>
          </p:nvSpPr>
          <p:spPr>
            <a:xfrm>
              <a:off x="2167226" y="1755069"/>
              <a:ext cx="425116" cy="338554"/>
            </a:xfrm>
            <a:prstGeom prst="rect">
              <a:avLst/>
            </a:prstGeom>
            <a:noFill/>
          </p:spPr>
          <p:txBody>
            <a:bodyPr wrap="none" rtlCol="0">
              <a:spAutoFit/>
            </a:bodyPr>
            <a:lstStyle/>
            <a:p>
              <a:r>
                <a:rPr lang="en-US" altLang="zh-CN" sz="1600" dirty="0" smtClean="0">
                  <a:solidFill>
                    <a:schemeClr val="bg1"/>
                  </a:solidFill>
                  <a:latin typeface="微软雅黑" panose="020B0503020204020204" pitchFamily="34" charset="-122"/>
                  <a:ea typeface="微软雅黑" panose="020B0503020204020204" pitchFamily="34" charset="-122"/>
                </a:rPr>
                <a:t>01</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l="32524" t="53051" r="19020" b="30300"/>
          <a:stretch>
            <a:fillRect/>
          </a:stretch>
        </p:blipFill>
        <p:spPr>
          <a:xfrm>
            <a:off x="3465286" y="1925865"/>
            <a:ext cx="4426858" cy="856343"/>
          </a:xfrm>
          <a:prstGeom prst="rect">
            <a:avLst/>
          </a:prstGeom>
        </p:spPr>
      </p:pic>
      <p:grpSp>
        <p:nvGrpSpPr>
          <p:cNvPr id="23" name="组合 22"/>
          <p:cNvGrpSpPr/>
          <p:nvPr/>
        </p:nvGrpSpPr>
        <p:grpSpPr>
          <a:xfrm>
            <a:off x="3936467" y="2190519"/>
            <a:ext cx="2551831" cy="483235"/>
            <a:chOff x="2167226" y="1730685"/>
            <a:chExt cx="2551831" cy="483235"/>
          </a:xfrm>
        </p:grpSpPr>
        <p:sp>
          <p:nvSpPr>
            <p:cNvPr id="24" name="TextBox 4"/>
            <p:cNvSpPr txBox="1"/>
            <p:nvPr/>
          </p:nvSpPr>
          <p:spPr>
            <a:xfrm>
              <a:off x="2595617" y="1730685"/>
              <a:ext cx="2123440" cy="483235"/>
            </a:xfrm>
            <a:prstGeom prst="rect">
              <a:avLst/>
            </a:prstGeom>
            <a:noFill/>
          </p:spPr>
          <p:txBody>
            <a:bodyPr wrap="none" rtlCol="0">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        </a:t>
              </a:r>
              <a:r>
                <a:rPr lang="zh-CN" altLang="en-US" sz="2400" dirty="0">
                  <a:solidFill>
                    <a:schemeClr val="bg1"/>
                  </a:solidFill>
                  <a:latin typeface="微软雅黑" panose="020B0503020204020204" pitchFamily="34" charset="-122"/>
                  <a:ea typeface="微软雅黑" panose="020B0503020204020204" pitchFamily="34" charset="-122"/>
                </a:rPr>
                <a:t>指导思想</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5" name="椭圆 24"/>
            <p:cNvSpPr/>
            <p:nvPr/>
          </p:nvSpPr>
          <p:spPr>
            <a:xfrm>
              <a:off x="2195969" y="1730685"/>
              <a:ext cx="369332" cy="369332"/>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26" name="TextBox 4"/>
            <p:cNvSpPr txBox="1"/>
            <p:nvPr/>
          </p:nvSpPr>
          <p:spPr>
            <a:xfrm>
              <a:off x="2167226" y="1755069"/>
              <a:ext cx="425116" cy="338554"/>
            </a:xfrm>
            <a:prstGeom prst="rect">
              <a:avLst/>
            </a:prstGeom>
            <a:noFill/>
          </p:spPr>
          <p:txBody>
            <a:bodyPr wrap="none" rtlCol="0">
              <a:spAutoFit/>
            </a:bodyPr>
            <a:lstStyle/>
            <a:p>
              <a:r>
                <a:rPr lang="en-US" altLang="zh-CN" sz="1600" dirty="0" smtClean="0">
                  <a:solidFill>
                    <a:schemeClr val="bg1"/>
                  </a:solidFill>
                  <a:latin typeface="微软雅黑" panose="020B0503020204020204" pitchFamily="34" charset="-122"/>
                  <a:ea typeface="微软雅黑" panose="020B0503020204020204" pitchFamily="34" charset="-122"/>
                </a:rPr>
                <a:t>02</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pic>
        <p:nvPicPr>
          <p:cNvPr id="27" name="图片 26"/>
          <p:cNvPicPr>
            <a:picLocks noChangeAspect="1"/>
          </p:cNvPicPr>
          <p:nvPr/>
        </p:nvPicPr>
        <p:blipFill rotWithShape="1">
          <a:blip r:embed="rId1">
            <a:extLst>
              <a:ext uri="{28A0092B-C50C-407E-A947-70E740481C1C}">
                <a14:useLocalDpi xmlns:a14="http://schemas.microsoft.com/office/drawing/2010/main" val="0"/>
              </a:ext>
            </a:extLst>
          </a:blip>
          <a:srcRect l="32524" t="53051" r="19020" b="30300"/>
          <a:stretch>
            <a:fillRect/>
          </a:stretch>
        </p:blipFill>
        <p:spPr>
          <a:xfrm>
            <a:off x="3465286" y="2602593"/>
            <a:ext cx="4426858" cy="856343"/>
          </a:xfrm>
          <a:prstGeom prst="rect">
            <a:avLst/>
          </a:prstGeom>
        </p:spPr>
      </p:pic>
      <p:grpSp>
        <p:nvGrpSpPr>
          <p:cNvPr id="28" name="组合 27"/>
          <p:cNvGrpSpPr/>
          <p:nvPr/>
        </p:nvGrpSpPr>
        <p:grpSpPr>
          <a:xfrm>
            <a:off x="3936467" y="2867247"/>
            <a:ext cx="2551831" cy="483235"/>
            <a:chOff x="2167226" y="1730685"/>
            <a:chExt cx="2551831" cy="483235"/>
          </a:xfrm>
        </p:grpSpPr>
        <p:sp>
          <p:nvSpPr>
            <p:cNvPr id="29" name="TextBox 4"/>
            <p:cNvSpPr txBox="1"/>
            <p:nvPr/>
          </p:nvSpPr>
          <p:spPr>
            <a:xfrm>
              <a:off x="2595617" y="1730685"/>
              <a:ext cx="2123440" cy="483235"/>
            </a:xfrm>
            <a:prstGeom prst="rect">
              <a:avLst/>
            </a:prstGeom>
            <a:noFill/>
          </p:spPr>
          <p:txBody>
            <a:bodyPr wrap="none" rtlCol="0">
              <a:spAutoFit/>
            </a:bodyPr>
            <a:lstStyle/>
            <a:p>
              <a:pPr algn="l"/>
              <a:r>
                <a:rPr lang="en-US" altLang="zh-CN" sz="2400" dirty="0">
                  <a:solidFill>
                    <a:schemeClr val="bg1"/>
                  </a:solidFill>
                  <a:latin typeface="微软雅黑" panose="020B0503020204020204" pitchFamily="34" charset="-122"/>
                  <a:ea typeface="微软雅黑" panose="020B0503020204020204" pitchFamily="34" charset="-122"/>
                </a:rPr>
                <a:t>        </a:t>
              </a:r>
              <a:r>
                <a:rPr lang="zh-CN" altLang="en-US" sz="2400" dirty="0">
                  <a:solidFill>
                    <a:schemeClr val="bg1"/>
                  </a:solidFill>
                  <a:latin typeface="微软雅黑" panose="020B0503020204020204" pitchFamily="34" charset="-122"/>
                  <a:ea typeface="微软雅黑" panose="020B0503020204020204" pitchFamily="34" charset="-122"/>
                </a:rPr>
                <a:t>工作目标</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30" name="椭圆 29"/>
            <p:cNvSpPr/>
            <p:nvPr/>
          </p:nvSpPr>
          <p:spPr>
            <a:xfrm>
              <a:off x="2195969" y="1730685"/>
              <a:ext cx="369332" cy="369332"/>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31" name="TextBox 4"/>
            <p:cNvSpPr txBox="1"/>
            <p:nvPr/>
          </p:nvSpPr>
          <p:spPr>
            <a:xfrm>
              <a:off x="2167226" y="1755069"/>
              <a:ext cx="425116" cy="338554"/>
            </a:xfrm>
            <a:prstGeom prst="rect">
              <a:avLst/>
            </a:prstGeom>
            <a:noFill/>
          </p:spPr>
          <p:txBody>
            <a:bodyPr wrap="none" rtlCol="0">
              <a:spAutoFit/>
            </a:bodyPr>
            <a:lstStyle/>
            <a:p>
              <a:r>
                <a:rPr lang="en-US" altLang="zh-CN" sz="1600" dirty="0" smtClean="0">
                  <a:solidFill>
                    <a:schemeClr val="bg1"/>
                  </a:solidFill>
                  <a:latin typeface="微软雅黑" panose="020B0503020204020204" pitchFamily="34" charset="-122"/>
                  <a:ea typeface="微软雅黑" panose="020B0503020204020204" pitchFamily="34" charset="-122"/>
                </a:rPr>
                <a:t>03</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pic>
        <p:nvPicPr>
          <p:cNvPr id="32" name="图片 31"/>
          <p:cNvPicPr>
            <a:picLocks noChangeAspect="1"/>
          </p:cNvPicPr>
          <p:nvPr/>
        </p:nvPicPr>
        <p:blipFill rotWithShape="1">
          <a:blip r:embed="rId1">
            <a:extLst>
              <a:ext uri="{28A0092B-C50C-407E-A947-70E740481C1C}">
                <a14:useLocalDpi xmlns:a14="http://schemas.microsoft.com/office/drawing/2010/main" val="0"/>
              </a:ext>
            </a:extLst>
          </a:blip>
          <a:srcRect l="32524" t="53051" r="19020" b="30300"/>
          <a:stretch>
            <a:fillRect/>
          </a:stretch>
        </p:blipFill>
        <p:spPr>
          <a:xfrm>
            <a:off x="3465286" y="3269796"/>
            <a:ext cx="4426858" cy="856343"/>
          </a:xfrm>
          <a:prstGeom prst="rect">
            <a:avLst/>
          </a:prstGeom>
        </p:spPr>
      </p:pic>
      <p:grpSp>
        <p:nvGrpSpPr>
          <p:cNvPr id="33" name="组合 32"/>
          <p:cNvGrpSpPr/>
          <p:nvPr/>
        </p:nvGrpSpPr>
        <p:grpSpPr>
          <a:xfrm>
            <a:off x="3936467" y="3534450"/>
            <a:ext cx="2551831" cy="483235"/>
            <a:chOff x="2167226" y="1730685"/>
            <a:chExt cx="2551831" cy="483235"/>
          </a:xfrm>
        </p:grpSpPr>
        <p:sp>
          <p:nvSpPr>
            <p:cNvPr id="34" name="TextBox 4"/>
            <p:cNvSpPr txBox="1"/>
            <p:nvPr/>
          </p:nvSpPr>
          <p:spPr>
            <a:xfrm>
              <a:off x="2595617" y="1730685"/>
              <a:ext cx="2123440" cy="483235"/>
            </a:xfrm>
            <a:prstGeom prst="rect">
              <a:avLst/>
            </a:prstGeom>
            <a:noFill/>
          </p:spPr>
          <p:txBody>
            <a:bodyPr wrap="none" rtlCol="0">
              <a:spAutoFit/>
            </a:bodyPr>
            <a:lstStyle/>
            <a:p>
              <a:pPr algn="l"/>
              <a:r>
                <a:rPr lang="en-US" altLang="zh-CN" sz="2400" dirty="0">
                  <a:solidFill>
                    <a:schemeClr val="bg1"/>
                  </a:solidFill>
                  <a:latin typeface="微软雅黑" panose="020B0503020204020204" pitchFamily="34" charset="-122"/>
                  <a:ea typeface="微软雅黑" panose="020B0503020204020204" pitchFamily="34" charset="-122"/>
                </a:rPr>
                <a:t>        </a:t>
              </a:r>
              <a:r>
                <a:rPr lang="zh-CN" altLang="en-US" sz="2400" dirty="0">
                  <a:solidFill>
                    <a:schemeClr val="bg1"/>
                  </a:solidFill>
                  <a:latin typeface="微软雅黑" panose="020B0503020204020204" pitchFamily="34" charset="-122"/>
                  <a:ea typeface="微软雅黑" panose="020B0503020204020204" pitchFamily="34" charset="-122"/>
                </a:rPr>
                <a:t>实施策略</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35" name="椭圆 34"/>
            <p:cNvSpPr/>
            <p:nvPr/>
          </p:nvSpPr>
          <p:spPr>
            <a:xfrm>
              <a:off x="2195969" y="1730685"/>
              <a:ext cx="369332" cy="369332"/>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36" name="TextBox 4"/>
            <p:cNvSpPr txBox="1"/>
            <p:nvPr/>
          </p:nvSpPr>
          <p:spPr>
            <a:xfrm>
              <a:off x="2167226" y="1755069"/>
              <a:ext cx="425116" cy="338554"/>
            </a:xfrm>
            <a:prstGeom prst="rect">
              <a:avLst/>
            </a:prstGeom>
            <a:noFill/>
          </p:spPr>
          <p:txBody>
            <a:bodyPr wrap="none" rtlCol="0">
              <a:spAutoFit/>
            </a:bodyPr>
            <a:lstStyle/>
            <a:p>
              <a:r>
                <a:rPr lang="en-US" altLang="zh-CN" sz="1600" dirty="0" smtClean="0">
                  <a:solidFill>
                    <a:schemeClr val="bg1"/>
                  </a:solidFill>
                  <a:latin typeface="微软雅黑" panose="020B0503020204020204" pitchFamily="34" charset="-122"/>
                  <a:ea typeface="微软雅黑" panose="020B0503020204020204" pitchFamily="34" charset="-122"/>
                </a:rPr>
                <a:t>04</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pic>
        <p:nvPicPr>
          <p:cNvPr id="40" name="图片 3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7026" y="2984499"/>
            <a:ext cx="4139640" cy="2336801"/>
          </a:xfrm>
          <a:prstGeom prst="rect">
            <a:avLst/>
          </a:prstGeom>
        </p:spPr>
      </p:pic>
      <p:pic>
        <p:nvPicPr>
          <p:cNvPr id="2051" name="图片 4" descr="未标题-2"/>
          <p:cNvPicPr>
            <a:picLocks noChangeAspect="1"/>
          </p:cNvPicPr>
          <p:nvPr/>
        </p:nvPicPr>
        <p:blipFill>
          <a:blip r:embed="rId3"/>
          <a:stretch>
            <a:fillRect/>
          </a:stretch>
        </p:blipFill>
        <p:spPr>
          <a:xfrm>
            <a:off x="45085" y="59055"/>
            <a:ext cx="1175385" cy="105346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1+#ppt_w/2"/>
                                          </p:val>
                                        </p:tav>
                                        <p:tav tm="100000">
                                          <p:val>
                                            <p:strVal val="#ppt_x"/>
                                          </p:val>
                                        </p:tav>
                                      </p:tavLst>
                                    </p:anim>
                                    <p:anim calcmode="lin" valueType="num">
                                      <p:cBhvr additive="base">
                                        <p:cTn id="21" dur="500" fill="hold"/>
                                        <p:tgtEl>
                                          <p:spTgt spid="18"/>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1+#ppt_w/2"/>
                                          </p:val>
                                        </p:tav>
                                        <p:tav tm="100000">
                                          <p:val>
                                            <p:strVal val="#ppt_x"/>
                                          </p:val>
                                        </p:tav>
                                      </p:tavLst>
                                    </p:anim>
                                    <p:anim calcmode="lin" valueType="num">
                                      <p:cBhvr additive="base">
                                        <p:cTn id="25" dur="5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1+#ppt_w/2"/>
                                          </p:val>
                                        </p:tav>
                                        <p:tav tm="100000">
                                          <p:val>
                                            <p:strVal val="#ppt_x"/>
                                          </p:val>
                                        </p:tav>
                                      </p:tavLst>
                                    </p:anim>
                                    <p:anim calcmode="lin" valueType="num">
                                      <p:cBhvr additive="base">
                                        <p:cTn id="30" dur="500" fill="hold"/>
                                        <p:tgtEl>
                                          <p:spTgt spid="27"/>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1+#ppt_w/2"/>
                                          </p:val>
                                        </p:tav>
                                        <p:tav tm="100000">
                                          <p:val>
                                            <p:strVal val="#ppt_x"/>
                                          </p:val>
                                        </p:tav>
                                      </p:tavLst>
                                    </p:anim>
                                    <p:anim calcmode="lin" valueType="num">
                                      <p:cBhvr additive="base">
                                        <p:cTn id="34" dur="500" fill="hold"/>
                                        <p:tgtEl>
                                          <p:spTgt spid="28"/>
                                        </p:tgtEl>
                                        <p:attrNameLst>
                                          <p:attrName>ppt_y</p:attrName>
                                        </p:attrNameLst>
                                      </p:cBhvr>
                                      <p:tavLst>
                                        <p:tav tm="0">
                                          <p:val>
                                            <p:strVal val="#ppt_y"/>
                                          </p:val>
                                        </p:tav>
                                        <p:tav tm="100000">
                                          <p:val>
                                            <p:strVal val="#ppt_y"/>
                                          </p:val>
                                        </p:tav>
                                      </p:tavLst>
                                    </p:anim>
                                  </p:childTnLst>
                                </p:cTn>
                              </p:par>
                            </p:childTnLst>
                          </p:cTn>
                        </p:par>
                        <p:par>
                          <p:cTn id="35" fill="hold">
                            <p:stCondLst>
                              <p:cond delay="2000"/>
                            </p:stCondLst>
                            <p:childTnLst>
                              <p:par>
                                <p:cTn id="36" presetID="2" presetClass="entr" presetSubtype="2"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additive="base">
                                        <p:cTn id="38" dur="500" fill="hold"/>
                                        <p:tgtEl>
                                          <p:spTgt spid="32"/>
                                        </p:tgtEl>
                                        <p:attrNameLst>
                                          <p:attrName>ppt_x</p:attrName>
                                        </p:attrNameLst>
                                      </p:cBhvr>
                                      <p:tavLst>
                                        <p:tav tm="0">
                                          <p:val>
                                            <p:strVal val="1+#ppt_w/2"/>
                                          </p:val>
                                        </p:tav>
                                        <p:tav tm="100000">
                                          <p:val>
                                            <p:strVal val="#ppt_x"/>
                                          </p:val>
                                        </p:tav>
                                      </p:tavLst>
                                    </p:anim>
                                    <p:anim calcmode="lin" valueType="num">
                                      <p:cBhvr additive="base">
                                        <p:cTn id="39" dur="500" fill="hold"/>
                                        <p:tgtEl>
                                          <p:spTgt spid="32"/>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fill="hold"/>
                                        <p:tgtEl>
                                          <p:spTgt spid="33"/>
                                        </p:tgtEl>
                                        <p:attrNameLst>
                                          <p:attrName>ppt_x</p:attrName>
                                        </p:attrNameLst>
                                      </p:cBhvr>
                                      <p:tavLst>
                                        <p:tav tm="0">
                                          <p:val>
                                            <p:strVal val="1+#ppt_w/2"/>
                                          </p:val>
                                        </p:tav>
                                        <p:tav tm="100000">
                                          <p:val>
                                            <p:strVal val="#ppt_x"/>
                                          </p:val>
                                        </p:tav>
                                      </p:tavLst>
                                    </p:anim>
                                    <p:anim calcmode="lin" valueType="num">
                                      <p:cBhvr additive="base">
                                        <p:cTn id="43" dur="500" fill="hold"/>
                                        <p:tgtEl>
                                          <p:spTgt spid="33"/>
                                        </p:tgtEl>
                                        <p:attrNameLst>
                                          <p:attrName>ppt_y</p:attrName>
                                        </p:attrNameLst>
                                      </p:cBhvr>
                                      <p:tavLst>
                                        <p:tav tm="0">
                                          <p:val>
                                            <p:strVal val="#ppt_y"/>
                                          </p:val>
                                        </p:tav>
                                        <p:tav tm="100000">
                                          <p:val>
                                            <p:strVal val="#ppt_y"/>
                                          </p:val>
                                        </p:tav>
                                      </p:tavLst>
                                    </p:anim>
                                  </p:childTnLst>
                                </p:cTn>
                              </p:par>
                            </p:childTnLst>
                          </p:cTn>
                        </p:par>
                        <p:par>
                          <p:cTn id="44" fill="hold">
                            <p:stCondLst>
                              <p:cond delay="2500"/>
                            </p:stCondLst>
                            <p:childTnLst>
                              <p:par>
                                <p:cTn id="45" presetID="42" presetClass="entr" presetSubtype="0" fill="hold"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1000"/>
                                        <p:tgtEl>
                                          <p:spTgt spid="40"/>
                                        </p:tgtEl>
                                      </p:cBhvr>
                                    </p:animEffect>
                                    <p:anim calcmode="lin" valueType="num">
                                      <p:cBhvr>
                                        <p:cTn id="48" dur="1000" fill="hold"/>
                                        <p:tgtEl>
                                          <p:spTgt spid="40"/>
                                        </p:tgtEl>
                                        <p:attrNameLst>
                                          <p:attrName>ppt_x</p:attrName>
                                        </p:attrNameLst>
                                      </p:cBhvr>
                                      <p:tavLst>
                                        <p:tav tm="0">
                                          <p:val>
                                            <p:strVal val="#ppt_x"/>
                                          </p:val>
                                        </p:tav>
                                        <p:tav tm="100000">
                                          <p:val>
                                            <p:strVal val="#ppt_x"/>
                                          </p:val>
                                        </p:tav>
                                      </p:tavLst>
                                    </p:anim>
                                    <p:anim calcmode="lin" valueType="num">
                                      <p:cBhvr>
                                        <p:cTn id="4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034"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390" y="232410"/>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591945" y="27749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（一）凝心聚智，以文化人，在打造品牌中提升管理品质。</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11266" name="Picture 2" descr="C:\Users\Administrator\Desktop\9864456_104508046311_2_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090" y="1081405"/>
            <a:ext cx="1380490" cy="835025"/>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1719580" y="1257300"/>
            <a:ext cx="5080000" cy="483235"/>
          </a:xfrm>
          <a:prstGeom prst="rect">
            <a:avLst/>
          </a:prstGeom>
          <a:noFill/>
          <a:ln w="9525">
            <a:noFill/>
          </a:ln>
        </p:spPr>
        <p:txBody>
          <a:bodyPr>
            <a:spAutoFit/>
          </a:bodyPr>
          <a:p>
            <a:pPr marL="0" indent="0" algn="l"/>
            <a:r>
              <a:rPr lang="en-US" altLang="zh-CN" sz="2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1.</a:t>
            </a:r>
            <a:r>
              <a:rPr lang="zh-CN" altLang="en-US" sz="2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优化机制，赢在中层。</a:t>
            </a:r>
            <a:endParaRPr lang="zh-CN" altLang="en-US" sz="2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1" name="任意多边形 10"/>
          <p:cNvSpPr/>
          <p:nvPr/>
        </p:nvSpPr>
        <p:spPr>
          <a:xfrm>
            <a:off x="298450" y="2611755"/>
            <a:ext cx="8531860" cy="1242060"/>
          </a:xfrm>
          <a:custGeom>
            <a:avLst/>
            <a:gdLst>
              <a:gd name="connisteX0" fmla="*/ 0 w 8531860"/>
              <a:gd name="connsiteY0" fmla="*/ 1241918 h 1241918"/>
              <a:gd name="connisteX1" fmla="*/ 122555 w 8531860"/>
              <a:gd name="connsiteY1" fmla="*/ 1146668 h 1241918"/>
              <a:gd name="connisteX2" fmla="*/ 204470 w 8531860"/>
              <a:gd name="connsiteY2" fmla="*/ 1106028 h 1241918"/>
              <a:gd name="connisteX3" fmla="*/ 285750 w 8531860"/>
              <a:gd name="connsiteY3" fmla="*/ 1065388 h 1241918"/>
              <a:gd name="connisteX4" fmla="*/ 381000 w 8531860"/>
              <a:gd name="connsiteY4" fmla="*/ 1024113 h 1241918"/>
              <a:gd name="connisteX5" fmla="*/ 462915 w 8531860"/>
              <a:gd name="connsiteY5" fmla="*/ 956168 h 1241918"/>
              <a:gd name="connisteX6" fmla="*/ 544195 w 8531860"/>
              <a:gd name="connsiteY6" fmla="*/ 901558 h 1241918"/>
              <a:gd name="connisteX7" fmla="*/ 626110 w 8531860"/>
              <a:gd name="connsiteY7" fmla="*/ 874888 h 1241918"/>
              <a:gd name="connisteX8" fmla="*/ 694055 w 8531860"/>
              <a:gd name="connsiteY8" fmla="*/ 833613 h 1241918"/>
              <a:gd name="connisteX9" fmla="*/ 898525 w 8531860"/>
              <a:gd name="connsiteY9" fmla="*/ 765668 h 1241918"/>
              <a:gd name="connisteX10" fmla="*/ 993775 w 8531860"/>
              <a:gd name="connsiteY10" fmla="*/ 752333 h 1241918"/>
              <a:gd name="connisteX11" fmla="*/ 1089025 w 8531860"/>
              <a:gd name="connsiteY11" fmla="*/ 738363 h 1241918"/>
              <a:gd name="connisteX12" fmla="*/ 1210945 w 8531860"/>
              <a:gd name="connsiteY12" fmla="*/ 725028 h 1241918"/>
              <a:gd name="connisteX13" fmla="*/ 1333500 w 8531860"/>
              <a:gd name="connsiteY13" fmla="*/ 670418 h 1241918"/>
              <a:gd name="connisteX14" fmla="*/ 1415415 w 8531860"/>
              <a:gd name="connsiteY14" fmla="*/ 657083 h 1241918"/>
              <a:gd name="connisteX15" fmla="*/ 1524000 w 8531860"/>
              <a:gd name="connsiteY15" fmla="*/ 589138 h 1241918"/>
              <a:gd name="connisteX16" fmla="*/ 1619250 w 8531860"/>
              <a:gd name="connsiteY16" fmla="*/ 534528 h 1241918"/>
              <a:gd name="connisteX17" fmla="*/ 1687195 w 8531860"/>
              <a:gd name="connsiteY17" fmla="*/ 520558 h 1241918"/>
              <a:gd name="connisteX18" fmla="*/ 1769110 w 8531860"/>
              <a:gd name="connsiteY18" fmla="*/ 507223 h 1241918"/>
              <a:gd name="connisteX19" fmla="*/ 1905000 w 8531860"/>
              <a:gd name="connsiteY19" fmla="*/ 493888 h 1241918"/>
              <a:gd name="connisteX20" fmla="*/ 2041525 w 8531860"/>
              <a:gd name="connsiteY20" fmla="*/ 439278 h 1241918"/>
              <a:gd name="connisteX21" fmla="*/ 2136775 w 8531860"/>
              <a:gd name="connsiteY21" fmla="*/ 425308 h 1241918"/>
              <a:gd name="connisteX22" fmla="*/ 2232025 w 8531860"/>
              <a:gd name="connsiteY22" fmla="*/ 384668 h 1241918"/>
              <a:gd name="connisteX23" fmla="*/ 2367915 w 8531860"/>
              <a:gd name="connsiteY23" fmla="*/ 371333 h 1241918"/>
              <a:gd name="connisteX24" fmla="*/ 2435860 w 8531860"/>
              <a:gd name="connsiteY24" fmla="*/ 357363 h 1241918"/>
              <a:gd name="connisteX25" fmla="*/ 2544445 w 8531860"/>
              <a:gd name="connsiteY25" fmla="*/ 316723 h 1241918"/>
              <a:gd name="connisteX26" fmla="*/ 2639695 w 8531860"/>
              <a:gd name="connsiteY26" fmla="*/ 303388 h 1241918"/>
              <a:gd name="connisteX27" fmla="*/ 2721610 w 8531860"/>
              <a:gd name="connsiteY27" fmla="*/ 276083 h 1241918"/>
              <a:gd name="connisteX28" fmla="*/ 2803525 w 8531860"/>
              <a:gd name="connsiteY28" fmla="*/ 276083 h 1241918"/>
              <a:gd name="connisteX29" fmla="*/ 2925445 w 8531860"/>
              <a:gd name="connsiteY29" fmla="*/ 248778 h 1241918"/>
              <a:gd name="connisteX30" fmla="*/ 3061970 w 8531860"/>
              <a:gd name="connsiteY30" fmla="*/ 221473 h 1241918"/>
              <a:gd name="connisteX31" fmla="*/ 3143250 w 8531860"/>
              <a:gd name="connsiteY31" fmla="*/ 208138 h 1241918"/>
              <a:gd name="connisteX32" fmla="*/ 3211195 w 8531860"/>
              <a:gd name="connsiteY32" fmla="*/ 208138 h 1241918"/>
              <a:gd name="connisteX33" fmla="*/ 3333750 w 8531860"/>
              <a:gd name="connsiteY33" fmla="*/ 194168 h 1241918"/>
              <a:gd name="connisteX34" fmla="*/ 3415665 w 8531860"/>
              <a:gd name="connsiteY34" fmla="*/ 180833 h 1241918"/>
              <a:gd name="connisteX35" fmla="*/ 3524250 w 8531860"/>
              <a:gd name="connsiteY35" fmla="*/ 166863 h 1241918"/>
              <a:gd name="connisteX36" fmla="*/ 3606165 w 8531860"/>
              <a:gd name="connsiteY36" fmla="*/ 126223 h 1241918"/>
              <a:gd name="connisteX37" fmla="*/ 3687445 w 8531860"/>
              <a:gd name="connsiteY37" fmla="*/ 126223 h 1241918"/>
              <a:gd name="connisteX38" fmla="*/ 3782695 w 8531860"/>
              <a:gd name="connsiteY38" fmla="*/ 112888 h 1241918"/>
              <a:gd name="connisteX39" fmla="*/ 3864610 w 8531860"/>
              <a:gd name="connsiteY39" fmla="*/ 98918 h 1241918"/>
              <a:gd name="connisteX40" fmla="*/ 3959860 w 8531860"/>
              <a:gd name="connsiteY40" fmla="*/ 98918 h 1241918"/>
              <a:gd name="connisteX41" fmla="*/ 4095750 w 8531860"/>
              <a:gd name="connsiteY41" fmla="*/ 85583 h 1241918"/>
              <a:gd name="connisteX42" fmla="*/ 4191000 w 8531860"/>
              <a:gd name="connsiteY42" fmla="*/ 71613 h 1241918"/>
              <a:gd name="connisteX43" fmla="*/ 4258945 w 8531860"/>
              <a:gd name="connsiteY43" fmla="*/ 71613 h 1241918"/>
              <a:gd name="connisteX44" fmla="*/ 4354195 w 8531860"/>
              <a:gd name="connsiteY44" fmla="*/ 71613 h 1241918"/>
              <a:gd name="connisteX45" fmla="*/ 4449445 w 8531860"/>
              <a:gd name="connsiteY45" fmla="*/ 58278 h 1241918"/>
              <a:gd name="connisteX46" fmla="*/ 4531360 w 8531860"/>
              <a:gd name="connsiteY46" fmla="*/ 44308 h 1241918"/>
              <a:gd name="connisteX47" fmla="*/ 4626610 w 8531860"/>
              <a:gd name="connsiteY47" fmla="*/ 3668 h 1241918"/>
              <a:gd name="connisteX48" fmla="*/ 4721860 w 8531860"/>
              <a:gd name="connsiteY48" fmla="*/ 3668 h 1241918"/>
              <a:gd name="connisteX49" fmla="*/ 4857750 w 8531860"/>
              <a:gd name="connsiteY49" fmla="*/ 3668 h 1241918"/>
              <a:gd name="connisteX50" fmla="*/ 4980305 w 8531860"/>
              <a:gd name="connsiteY50" fmla="*/ 3668 h 1241918"/>
              <a:gd name="connisteX51" fmla="*/ 5075555 w 8531860"/>
              <a:gd name="connsiteY51" fmla="*/ 3668 h 1241918"/>
              <a:gd name="connisteX52" fmla="*/ 5170805 w 8531860"/>
              <a:gd name="connsiteY52" fmla="*/ 3668 h 1241918"/>
              <a:gd name="connisteX53" fmla="*/ 5252720 w 8531860"/>
              <a:gd name="connsiteY53" fmla="*/ 3668 h 1241918"/>
              <a:gd name="connisteX54" fmla="*/ 5334000 w 8531860"/>
              <a:gd name="connsiteY54" fmla="*/ 3668 h 1241918"/>
              <a:gd name="connisteX55" fmla="*/ 5401945 w 8531860"/>
              <a:gd name="connsiteY55" fmla="*/ 3668 h 1241918"/>
              <a:gd name="connisteX56" fmla="*/ 5470525 w 8531860"/>
              <a:gd name="connsiteY56" fmla="*/ 3668 h 1241918"/>
              <a:gd name="connisteX57" fmla="*/ 5551805 w 8531860"/>
              <a:gd name="connsiteY57" fmla="*/ 3668 h 1241918"/>
              <a:gd name="connisteX58" fmla="*/ 5619750 w 8531860"/>
              <a:gd name="connsiteY58" fmla="*/ 3668 h 1241918"/>
              <a:gd name="connisteX59" fmla="*/ 5728970 w 8531860"/>
              <a:gd name="connsiteY59" fmla="*/ 3668 h 1241918"/>
              <a:gd name="connisteX60" fmla="*/ 5810250 w 8531860"/>
              <a:gd name="connsiteY60" fmla="*/ 3668 h 1241918"/>
              <a:gd name="connisteX61" fmla="*/ 5892165 w 8531860"/>
              <a:gd name="connsiteY61" fmla="*/ 3668 h 1241918"/>
              <a:gd name="connisteX62" fmla="*/ 5960110 w 8531860"/>
              <a:gd name="connsiteY62" fmla="*/ 3668 h 1241918"/>
              <a:gd name="connisteX63" fmla="*/ 6042025 w 8531860"/>
              <a:gd name="connsiteY63" fmla="*/ 3668 h 1241918"/>
              <a:gd name="connisteX64" fmla="*/ 6123305 w 8531860"/>
              <a:gd name="connsiteY64" fmla="*/ 3668 h 1241918"/>
              <a:gd name="connisteX65" fmla="*/ 6205220 w 8531860"/>
              <a:gd name="connsiteY65" fmla="*/ 3668 h 1241918"/>
              <a:gd name="connisteX66" fmla="*/ 6300470 w 8531860"/>
              <a:gd name="connsiteY66" fmla="*/ 44308 h 1241918"/>
              <a:gd name="connisteX67" fmla="*/ 6381750 w 8531860"/>
              <a:gd name="connsiteY67" fmla="*/ 58278 h 1241918"/>
              <a:gd name="connisteX68" fmla="*/ 6490970 w 8531860"/>
              <a:gd name="connsiteY68" fmla="*/ 98918 h 1241918"/>
              <a:gd name="connisteX69" fmla="*/ 6572250 w 8531860"/>
              <a:gd name="connsiteY69" fmla="*/ 112888 h 1241918"/>
              <a:gd name="connisteX70" fmla="*/ 6654165 w 8531860"/>
              <a:gd name="connsiteY70" fmla="*/ 139558 h 1241918"/>
              <a:gd name="connisteX71" fmla="*/ 6722110 w 8531860"/>
              <a:gd name="connsiteY71" fmla="*/ 180833 h 1241918"/>
              <a:gd name="connisteX72" fmla="*/ 6790055 w 8531860"/>
              <a:gd name="connsiteY72" fmla="*/ 208138 h 1241918"/>
              <a:gd name="connisteX73" fmla="*/ 6871970 w 8531860"/>
              <a:gd name="connsiteY73" fmla="*/ 248778 h 1241918"/>
              <a:gd name="connisteX74" fmla="*/ 6939915 w 8531860"/>
              <a:gd name="connsiteY74" fmla="*/ 289418 h 1241918"/>
              <a:gd name="connisteX75" fmla="*/ 7007860 w 8531860"/>
              <a:gd name="connsiteY75" fmla="*/ 330058 h 1241918"/>
              <a:gd name="connisteX76" fmla="*/ 7089775 w 8531860"/>
              <a:gd name="connsiteY76" fmla="*/ 384668 h 1241918"/>
              <a:gd name="connisteX77" fmla="*/ 7157720 w 8531860"/>
              <a:gd name="connsiteY77" fmla="*/ 411973 h 1241918"/>
              <a:gd name="connisteX78" fmla="*/ 7225665 w 8531860"/>
              <a:gd name="connsiteY78" fmla="*/ 466583 h 1241918"/>
              <a:gd name="connisteX79" fmla="*/ 7293610 w 8531860"/>
              <a:gd name="connsiteY79" fmla="*/ 479918 h 1241918"/>
              <a:gd name="connisteX80" fmla="*/ 7361555 w 8531860"/>
              <a:gd name="connsiteY80" fmla="*/ 520558 h 1241918"/>
              <a:gd name="connisteX81" fmla="*/ 7484110 w 8531860"/>
              <a:gd name="connsiteY81" fmla="*/ 589138 h 1241918"/>
              <a:gd name="connisteX82" fmla="*/ 7566025 w 8531860"/>
              <a:gd name="connsiteY82" fmla="*/ 602473 h 1241918"/>
              <a:gd name="connisteX83" fmla="*/ 7647305 w 8531860"/>
              <a:gd name="connsiteY83" fmla="*/ 643113 h 1241918"/>
              <a:gd name="connisteX84" fmla="*/ 7742555 w 8531860"/>
              <a:gd name="connsiteY84" fmla="*/ 697723 h 1241918"/>
              <a:gd name="connisteX85" fmla="*/ 7810500 w 8531860"/>
              <a:gd name="connsiteY85" fmla="*/ 711058 h 1241918"/>
              <a:gd name="connisteX86" fmla="*/ 7878445 w 8531860"/>
              <a:gd name="connsiteY86" fmla="*/ 765668 h 1241918"/>
              <a:gd name="connisteX87" fmla="*/ 7947025 w 8531860"/>
              <a:gd name="connsiteY87" fmla="*/ 792973 h 1241918"/>
              <a:gd name="connisteX88" fmla="*/ 8028305 w 8531860"/>
              <a:gd name="connsiteY88" fmla="*/ 847583 h 1241918"/>
              <a:gd name="connisteX89" fmla="*/ 8096250 w 8531860"/>
              <a:gd name="connsiteY89" fmla="*/ 874888 h 1241918"/>
              <a:gd name="connisteX90" fmla="*/ 8178165 w 8531860"/>
              <a:gd name="connsiteY90" fmla="*/ 928863 h 1241918"/>
              <a:gd name="connisteX91" fmla="*/ 8259445 w 8531860"/>
              <a:gd name="connsiteY91" fmla="*/ 970138 h 1241918"/>
              <a:gd name="connisteX92" fmla="*/ 8354695 w 8531860"/>
              <a:gd name="connsiteY92" fmla="*/ 996808 h 1241918"/>
              <a:gd name="connisteX93" fmla="*/ 8395970 w 8531860"/>
              <a:gd name="connsiteY93" fmla="*/ 1065388 h 1241918"/>
              <a:gd name="connisteX94" fmla="*/ 8463915 w 8531860"/>
              <a:gd name="connsiteY94" fmla="*/ 1106028 h 1241918"/>
              <a:gd name="connisteX95" fmla="*/ 8504555 w 8531860"/>
              <a:gd name="connsiteY95" fmla="*/ 1173973 h 1241918"/>
              <a:gd name="connisteX96" fmla="*/ 8531860 w 8531860"/>
              <a:gd name="connsiteY96" fmla="*/ 1241918 h 124191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 ang="0">
                <a:pos x="connisteX79" y="connsiteY79"/>
              </a:cxn>
              <a:cxn ang="0">
                <a:pos x="connisteX80" y="connsiteY80"/>
              </a:cxn>
              <a:cxn ang="0">
                <a:pos x="connisteX81" y="connsiteY81"/>
              </a:cxn>
              <a:cxn ang="0">
                <a:pos x="connisteX82" y="connsiteY82"/>
              </a:cxn>
              <a:cxn ang="0">
                <a:pos x="connisteX83" y="connsiteY83"/>
              </a:cxn>
              <a:cxn ang="0">
                <a:pos x="connisteX84" y="connsiteY84"/>
              </a:cxn>
              <a:cxn ang="0">
                <a:pos x="connisteX85" y="connsiteY85"/>
              </a:cxn>
              <a:cxn ang="0">
                <a:pos x="connisteX86" y="connsiteY86"/>
              </a:cxn>
              <a:cxn ang="0">
                <a:pos x="connisteX87" y="connsiteY87"/>
              </a:cxn>
              <a:cxn ang="0">
                <a:pos x="connisteX88" y="connsiteY88"/>
              </a:cxn>
              <a:cxn ang="0">
                <a:pos x="connisteX89" y="connsiteY89"/>
              </a:cxn>
              <a:cxn ang="0">
                <a:pos x="connisteX90" y="connsiteY90"/>
              </a:cxn>
              <a:cxn ang="0">
                <a:pos x="connisteX91" y="connsiteY91"/>
              </a:cxn>
              <a:cxn ang="0">
                <a:pos x="connisteX92" y="connsiteY92"/>
              </a:cxn>
              <a:cxn ang="0">
                <a:pos x="connisteX93" y="connsiteY93"/>
              </a:cxn>
              <a:cxn ang="0">
                <a:pos x="connisteX94" y="connsiteY94"/>
              </a:cxn>
              <a:cxn ang="0">
                <a:pos x="connisteX95" y="connsiteY95"/>
              </a:cxn>
              <a:cxn ang="0">
                <a:pos x="connisteX96" y="connsiteY96"/>
              </a:cxn>
            </a:cxnLst>
            <a:rect l="l" t="t" r="r" b="b"/>
            <a:pathLst>
              <a:path w="8531860" h="1241919">
                <a:moveTo>
                  <a:pt x="0" y="1241919"/>
                </a:moveTo>
                <a:cubicBezTo>
                  <a:pt x="22860" y="1223504"/>
                  <a:pt x="81915" y="1173974"/>
                  <a:pt x="122555" y="1146669"/>
                </a:cubicBezTo>
                <a:cubicBezTo>
                  <a:pt x="163195" y="1119364"/>
                  <a:pt x="172085" y="1122539"/>
                  <a:pt x="204470" y="1106029"/>
                </a:cubicBezTo>
                <a:cubicBezTo>
                  <a:pt x="236855" y="1089519"/>
                  <a:pt x="250190" y="1081899"/>
                  <a:pt x="285750" y="1065389"/>
                </a:cubicBezTo>
                <a:cubicBezTo>
                  <a:pt x="321310" y="1048879"/>
                  <a:pt x="345440" y="1045704"/>
                  <a:pt x="381000" y="1024114"/>
                </a:cubicBezTo>
                <a:cubicBezTo>
                  <a:pt x="416560" y="1002524"/>
                  <a:pt x="430530" y="980934"/>
                  <a:pt x="462915" y="956169"/>
                </a:cubicBezTo>
                <a:cubicBezTo>
                  <a:pt x="495300" y="931404"/>
                  <a:pt x="511810" y="918069"/>
                  <a:pt x="544195" y="901559"/>
                </a:cubicBezTo>
                <a:cubicBezTo>
                  <a:pt x="576580" y="885049"/>
                  <a:pt x="596265" y="888224"/>
                  <a:pt x="626110" y="874889"/>
                </a:cubicBezTo>
                <a:cubicBezTo>
                  <a:pt x="655955" y="861554"/>
                  <a:pt x="639445" y="855204"/>
                  <a:pt x="694055" y="833614"/>
                </a:cubicBezTo>
                <a:cubicBezTo>
                  <a:pt x="748665" y="812024"/>
                  <a:pt x="838835" y="782179"/>
                  <a:pt x="898525" y="765669"/>
                </a:cubicBezTo>
                <a:cubicBezTo>
                  <a:pt x="958215" y="749159"/>
                  <a:pt x="955675" y="758049"/>
                  <a:pt x="993775" y="752334"/>
                </a:cubicBezTo>
                <a:cubicBezTo>
                  <a:pt x="1031875" y="746619"/>
                  <a:pt x="1045845" y="744079"/>
                  <a:pt x="1089025" y="738364"/>
                </a:cubicBezTo>
                <a:cubicBezTo>
                  <a:pt x="1132205" y="732649"/>
                  <a:pt x="1162050" y="738364"/>
                  <a:pt x="1210945" y="725029"/>
                </a:cubicBezTo>
                <a:cubicBezTo>
                  <a:pt x="1259840" y="711694"/>
                  <a:pt x="1292860" y="683754"/>
                  <a:pt x="1333500" y="670419"/>
                </a:cubicBezTo>
                <a:cubicBezTo>
                  <a:pt x="1374140" y="657084"/>
                  <a:pt x="1377315" y="673594"/>
                  <a:pt x="1415415" y="657084"/>
                </a:cubicBezTo>
                <a:cubicBezTo>
                  <a:pt x="1453515" y="640574"/>
                  <a:pt x="1483360" y="613904"/>
                  <a:pt x="1524000" y="589139"/>
                </a:cubicBezTo>
                <a:cubicBezTo>
                  <a:pt x="1564640" y="564374"/>
                  <a:pt x="1586865" y="548499"/>
                  <a:pt x="1619250" y="534529"/>
                </a:cubicBezTo>
                <a:cubicBezTo>
                  <a:pt x="1651635" y="520559"/>
                  <a:pt x="1657350" y="526274"/>
                  <a:pt x="1687195" y="520559"/>
                </a:cubicBezTo>
                <a:cubicBezTo>
                  <a:pt x="1717040" y="514844"/>
                  <a:pt x="1725295" y="512304"/>
                  <a:pt x="1769110" y="507224"/>
                </a:cubicBezTo>
                <a:cubicBezTo>
                  <a:pt x="1812925" y="502144"/>
                  <a:pt x="1850390" y="507224"/>
                  <a:pt x="1905000" y="493889"/>
                </a:cubicBezTo>
                <a:cubicBezTo>
                  <a:pt x="1959610" y="480554"/>
                  <a:pt x="1995170" y="453249"/>
                  <a:pt x="2041525" y="439279"/>
                </a:cubicBezTo>
                <a:cubicBezTo>
                  <a:pt x="2087880" y="425309"/>
                  <a:pt x="2098675" y="436104"/>
                  <a:pt x="2136775" y="425309"/>
                </a:cubicBezTo>
                <a:cubicBezTo>
                  <a:pt x="2174875" y="414514"/>
                  <a:pt x="2185670" y="395464"/>
                  <a:pt x="2232025" y="384669"/>
                </a:cubicBezTo>
                <a:cubicBezTo>
                  <a:pt x="2278380" y="373874"/>
                  <a:pt x="2327275" y="377049"/>
                  <a:pt x="2367915" y="371334"/>
                </a:cubicBezTo>
                <a:cubicBezTo>
                  <a:pt x="2408555" y="365619"/>
                  <a:pt x="2400300" y="368159"/>
                  <a:pt x="2435860" y="357364"/>
                </a:cubicBezTo>
                <a:cubicBezTo>
                  <a:pt x="2471420" y="346569"/>
                  <a:pt x="2503805" y="327519"/>
                  <a:pt x="2544445" y="316724"/>
                </a:cubicBezTo>
                <a:cubicBezTo>
                  <a:pt x="2585085" y="305929"/>
                  <a:pt x="2604135" y="311644"/>
                  <a:pt x="2639695" y="303389"/>
                </a:cubicBezTo>
                <a:cubicBezTo>
                  <a:pt x="2675255" y="295134"/>
                  <a:pt x="2688590" y="281799"/>
                  <a:pt x="2721610" y="276084"/>
                </a:cubicBezTo>
                <a:cubicBezTo>
                  <a:pt x="2754630" y="270369"/>
                  <a:pt x="2762885" y="281799"/>
                  <a:pt x="2803525" y="276084"/>
                </a:cubicBezTo>
                <a:cubicBezTo>
                  <a:pt x="2844165" y="270369"/>
                  <a:pt x="2874010" y="259574"/>
                  <a:pt x="2925445" y="248779"/>
                </a:cubicBezTo>
                <a:cubicBezTo>
                  <a:pt x="2976880" y="237984"/>
                  <a:pt x="3018155" y="229729"/>
                  <a:pt x="3061970" y="221474"/>
                </a:cubicBezTo>
                <a:cubicBezTo>
                  <a:pt x="3105785" y="213219"/>
                  <a:pt x="3113405" y="210679"/>
                  <a:pt x="3143250" y="208139"/>
                </a:cubicBezTo>
                <a:cubicBezTo>
                  <a:pt x="3173095" y="205599"/>
                  <a:pt x="3173095" y="210679"/>
                  <a:pt x="3211195" y="208139"/>
                </a:cubicBezTo>
                <a:cubicBezTo>
                  <a:pt x="3249295" y="205599"/>
                  <a:pt x="3293110" y="199884"/>
                  <a:pt x="3333750" y="194169"/>
                </a:cubicBezTo>
                <a:cubicBezTo>
                  <a:pt x="3374390" y="188454"/>
                  <a:pt x="3377565" y="186549"/>
                  <a:pt x="3415665" y="180834"/>
                </a:cubicBezTo>
                <a:cubicBezTo>
                  <a:pt x="3453765" y="175119"/>
                  <a:pt x="3486150" y="177659"/>
                  <a:pt x="3524250" y="166864"/>
                </a:cubicBezTo>
                <a:cubicBezTo>
                  <a:pt x="3562350" y="156069"/>
                  <a:pt x="3573780" y="134479"/>
                  <a:pt x="3606165" y="126224"/>
                </a:cubicBezTo>
                <a:cubicBezTo>
                  <a:pt x="3638550" y="117969"/>
                  <a:pt x="3651885" y="128764"/>
                  <a:pt x="3687445" y="126224"/>
                </a:cubicBezTo>
                <a:cubicBezTo>
                  <a:pt x="3723005" y="123684"/>
                  <a:pt x="3747135" y="118604"/>
                  <a:pt x="3782695" y="112889"/>
                </a:cubicBezTo>
                <a:cubicBezTo>
                  <a:pt x="3818255" y="107174"/>
                  <a:pt x="3829050" y="101459"/>
                  <a:pt x="3864610" y="98919"/>
                </a:cubicBezTo>
                <a:cubicBezTo>
                  <a:pt x="3900170" y="96379"/>
                  <a:pt x="3913505" y="101459"/>
                  <a:pt x="3959860" y="98919"/>
                </a:cubicBezTo>
                <a:cubicBezTo>
                  <a:pt x="4006215" y="96379"/>
                  <a:pt x="4049395" y="91299"/>
                  <a:pt x="4095750" y="85584"/>
                </a:cubicBezTo>
                <a:cubicBezTo>
                  <a:pt x="4142105" y="79869"/>
                  <a:pt x="4158615" y="74154"/>
                  <a:pt x="4191000" y="71614"/>
                </a:cubicBezTo>
                <a:cubicBezTo>
                  <a:pt x="4223385" y="69074"/>
                  <a:pt x="4226560" y="71614"/>
                  <a:pt x="4258945" y="71614"/>
                </a:cubicBezTo>
                <a:cubicBezTo>
                  <a:pt x="4291330" y="71614"/>
                  <a:pt x="4316095" y="74154"/>
                  <a:pt x="4354195" y="71614"/>
                </a:cubicBezTo>
                <a:cubicBezTo>
                  <a:pt x="4392295" y="69074"/>
                  <a:pt x="4413885" y="63994"/>
                  <a:pt x="4449445" y="58279"/>
                </a:cubicBezTo>
                <a:cubicBezTo>
                  <a:pt x="4485005" y="52564"/>
                  <a:pt x="4495800" y="55104"/>
                  <a:pt x="4531360" y="44309"/>
                </a:cubicBezTo>
                <a:cubicBezTo>
                  <a:pt x="4566920" y="33514"/>
                  <a:pt x="4588510" y="11924"/>
                  <a:pt x="4626610" y="3669"/>
                </a:cubicBezTo>
                <a:cubicBezTo>
                  <a:pt x="4664710" y="-4586"/>
                  <a:pt x="4675505" y="3669"/>
                  <a:pt x="4721860" y="3669"/>
                </a:cubicBezTo>
                <a:cubicBezTo>
                  <a:pt x="4768215" y="3669"/>
                  <a:pt x="4806315" y="3669"/>
                  <a:pt x="4857750" y="3669"/>
                </a:cubicBezTo>
                <a:cubicBezTo>
                  <a:pt x="4909185" y="3669"/>
                  <a:pt x="4936490" y="3669"/>
                  <a:pt x="4980305" y="3669"/>
                </a:cubicBezTo>
                <a:cubicBezTo>
                  <a:pt x="5024120" y="3669"/>
                  <a:pt x="5037455" y="3669"/>
                  <a:pt x="5075555" y="3669"/>
                </a:cubicBezTo>
                <a:cubicBezTo>
                  <a:pt x="5113655" y="3669"/>
                  <a:pt x="5135245" y="3669"/>
                  <a:pt x="5170805" y="3669"/>
                </a:cubicBezTo>
                <a:cubicBezTo>
                  <a:pt x="5206365" y="3669"/>
                  <a:pt x="5220335" y="3669"/>
                  <a:pt x="5252720" y="3669"/>
                </a:cubicBezTo>
                <a:cubicBezTo>
                  <a:pt x="5285105" y="3669"/>
                  <a:pt x="5304155" y="3669"/>
                  <a:pt x="5334000" y="3669"/>
                </a:cubicBezTo>
                <a:cubicBezTo>
                  <a:pt x="5363845" y="3669"/>
                  <a:pt x="5374640" y="3669"/>
                  <a:pt x="5401945" y="3669"/>
                </a:cubicBezTo>
                <a:cubicBezTo>
                  <a:pt x="5429250" y="3669"/>
                  <a:pt x="5440680" y="3669"/>
                  <a:pt x="5470525" y="3669"/>
                </a:cubicBezTo>
                <a:cubicBezTo>
                  <a:pt x="5500370" y="3669"/>
                  <a:pt x="5521960" y="3669"/>
                  <a:pt x="5551805" y="3669"/>
                </a:cubicBezTo>
                <a:cubicBezTo>
                  <a:pt x="5581650" y="3669"/>
                  <a:pt x="5584190" y="3669"/>
                  <a:pt x="5619750" y="3669"/>
                </a:cubicBezTo>
                <a:cubicBezTo>
                  <a:pt x="5655310" y="3669"/>
                  <a:pt x="5690870" y="3669"/>
                  <a:pt x="5728970" y="3669"/>
                </a:cubicBezTo>
                <a:cubicBezTo>
                  <a:pt x="5767070" y="3669"/>
                  <a:pt x="5777865" y="3669"/>
                  <a:pt x="5810250" y="3669"/>
                </a:cubicBezTo>
                <a:cubicBezTo>
                  <a:pt x="5842635" y="3669"/>
                  <a:pt x="5862320" y="3669"/>
                  <a:pt x="5892165" y="3669"/>
                </a:cubicBezTo>
                <a:cubicBezTo>
                  <a:pt x="5922010" y="3669"/>
                  <a:pt x="5930265" y="3669"/>
                  <a:pt x="5960110" y="3669"/>
                </a:cubicBezTo>
                <a:cubicBezTo>
                  <a:pt x="5989955" y="3669"/>
                  <a:pt x="6009640" y="3669"/>
                  <a:pt x="6042025" y="3669"/>
                </a:cubicBezTo>
                <a:cubicBezTo>
                  <a:pt x="6074410" y="3669"/>
                  <a:pt x="6090920" y="3669"/>
                  <a:pt x="6123305" y="3669"/>
                </a:cubicBezTo>
                <a:cubicBezTo>
                  <a:pt x="6155690" y="3669"/>
                  <a:pt x="6169660" y="-4586"/>
                  <a:pt x="6205220" y="3669"/>
                </a:cubicBezTo>
                <a:cubicBezTo>
                  <a:pt x="6240780" y="11924"/>
                  <a:pt x="6264910" y="33514"/>
                  <a:pt x="6300470" y="44309"/>
                </a:cubicBezTo>
                <a:cubicBezTo>
                  <a:pt x="6336030" y="55104"/>
                  <a:pt x="6343650" y="47484"/>
                  <a:pt x="6381750" y="58279"/>
                </a:cubicBezTo>
                <a:cubicBezTo>
                  <a:pt x="6419850" y="69074"/>
                  <a:pt x="6452870" y="88124"/>
                  <a:pt x="6490970" y="98919"/>
                </a:cubicBezTo>
                <a:cubicBezTo>
                  <a:pt x="6529070" y="109714"/>
                  <a:pt x="6539865" y="104634"/>
                  <a:pt x="6572250" y="112889"/>
                </a:cubicBezTo>
                <a:cubicBezTo>
                  <a:pt x="6604635" y="121144"/>
                  <a:pt x="6624320" y="126224"/>
                  <a:pt x="6654165" y="139559"/>
                </a:cubicBezTo>
                <a:cubicBezTo>
                  <a:pt x="6684010" y="152894"/>
                  <a:pt x="6694805" y="166864"/>
                  <a:pt x="6722110" y="180834"/>
                </a:cubicBezTo>
                <a:cubicBezTo>
                  <a:pt x="6749415" y="194804"/>
                  <a:pt x="6760210" y="194804"/>
                  <a:pt x="6790055" y="208139"/>
                </a:cubicBezTo>
                <a:cubicBezTo>
                  <a:pt x="6819900" y="221474"/>
                  <a:pt x="6842125" y="232269"/>
                  <a:pt x="6871970" y="248779"/>
                </a:cubicBezTo>
                <a:cubicBezTo>
                  <a:pt x="6901815" y="265289"/>
                  <a:pt x="6912610" y="272909"/>
                  <a:pt x="6939915" y="289419"/>
                </a:cubicBezTo>
                <a:cubicBezTo>
                  <a:pt x="6967220" y="305929"/>
                  <a:pt x="6978015" y="311009"/>
                  <a:pt x="7007860" y="330059"/>
                </a:cubicBezTo>
                <a:cubicBezTo>
                  <a:pt x="7037705" y="349109"/>
                  <a:pt x="7059930" y="368159"/>
                  <a:pt x="7089775" y="384669"/>
                </a:cubicBezTo>
                <a:cubicBezTo>
                  <a:pt x="7119620" y="401179"/>
                  <a:pt x="7130415" y="395464"/>
                  <a:pt x="7157720" y="411974"/>
                </a:cubicBezTo>
                <a:cubicBezTo>
                  <a:pt x="7185025" y="428484"/>
                  <a:pt x="7198360" y="453249"/>
                  <a:pt x="7225665" y="466584"/>
                </a:cubicBezTo>
                <a:cubicBezTo>
                  <a:pt x="7252970" y="479919"/>
                  <a:pt x="7266305" y="469124"/>
                  <a:pt x="7293610" y="479919"/>
                </a:cubicBezTo>
                <a:cubicBezTo>
                  <a:pt x="7320915" y="490714"/>
                  <a:pt x="7323455" y="498969"/>
                  <a:pt x="7361555" y="520559"/>
                </a:cubicBezTo>
                <a:cubicBezTo>
                  <a:pt x="7399655" y="542149"/>
                  <a:pt x="7443470" y="572629"/>
                  <a:pt x="7484110" y="589139"/>
                </a:cubicBezTo>
                <a:cubicBezTo>
                  <a:pt x="7524750" y="605649"/>
                  <a:pt x="7533640" y="591679"/>
                  <a:pt x="7566025" y="602474"/>
                </a:cubicBezTo>
                <a:cubicBezTo>
                  <a:pt x="7598410" y="613269"/>
                  <a:pt x="7611745" y="624064"/>
                  <a:pt x="7647305" y="643114"/>
                </a:cubicBezTo>
                <a:cubicBezTo>
                  <a:pt x="7682865" y="662164"/>
                  <a:pt x="7710170" y="684389"/>
                  <a:pt x="7742555" y="697724"/>
                </a:cubicBezTo>
                <a:cubicBezTo>
                  <a:pt x="7774940" y="711059"/>
                  <a:pt x="7783195" y="697724"/>
                  <a:pt x="7810500" y="711059"/>
                </a:cubicBezTo>
                <a:cubicBezTo>
                  <a:pt x="7837805" y="724394"/>
                  <a:pt x="7851140" y="749159"/>
                  <a:pt x="7878445" y="765669"/>
                </a:cubicBezTo>
                <a:cubicBezTo>
                  <a:pt x="7905750" y="782179"/>
                  <a:pt x="7917180" y="776464"/>
                  <a:pt x="7947025" y="792974"/>
                </a:cubicBezTo>
                <a:cubicBezTo>
                  <a:pt x="7976870" y="809484"/>
                  <a:pt x="7998460" y="831074"/>
                  <a:pt x="8028305" y="847584"/>
                </a:cubicBezTo>
                <a:cubicBezTo>
                  <a:pt x="8058150" y="864094"/>
                  <a:pt x="8066405" y="858379"/>
                  <a:pt x="8096250" y="874889"/>
                </a:cubicBezTo>
                <a:cubicBezTo>
                  <a:pt x="8126095" y="891399"/>
                  <a:pt x="8145780" y="909814"/>
                  <a:pt x="8178165" y="928864"/>
                </a:cubicBezTo>
                <a:cubicBezTo>
                  <a:pt x="8210550" y="947914"/>
                  <a:pt x="8223885" y="956804"/>
                  <a:pt x="8259445" y="970139"/>
                </a:cubicBezTo>
                <a:cubicBezTo>
                  <a:pt x="8295005" y="983474"/>
                  <a:pt x="8327390" y="977759"/>
                  <a:pt x="8354695" y="996809"/>
                </a:cubicBezTo>
                <a:cubicBezTo>
                  <a:pt x="8382000" y="1015859"/>
                  <a:pt x="8374380" y="1043799"/>
                  <a:pt x="8395970" y="1065389"/>
                </a:cubicBezTo>
                <a:cubicBezTo>
                  <a:pt x="8417560" y="1086979"/>
                  <a:pt x="8442325" y="1084439"/>
                  <a:pt x="8463915" y="1106029"/>
                </a:cubicBezTo>
                <a:cubicBezTo>
                  <a:pt x="8485505" y="1127619"/>
                  <a:pt x="8491220" y="1146669"/>
                  <a:pt x="8504555" y="1173974"/>
                </a:cubicBezTo>
                <a:cubicBezTo>
                  <a:pt x="8517890" y="1201279"/>
                  <a:pt x="8527415" y="1229854"/>
                  <a:pt x="8531860" y="1241919"/>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6" name="图片 15"/>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71755" y="1582420"/>
            <a:ext cx="9034780" cy="3833495"/>
          </a:xfrm>
          <a:prstGeom prst="rect">
            <a:avLst/>
          </a:prstGeom>
        </p:spPr>
      </p:pic>
      <p:sp>
        <p:nvSpPr>
          <p:cNvPr id="100" name="文本框 99"/>
          <p:cNvSpPr txBox="1"/>
          <p:nvPr/>
        </p:nvSpPr>
        <p:spPr>
          <a:xfrm>
            <a:off x="304165" y="1874520"/>
            <a:ext cx="9351645" cy="2468880"/>
          </a:xfrm>
          <a:prstGeom prst="rect">
            <a:avLst/>
          </a:prstGeom>
          <a:noFill/>
          <a:ln w="9525">
            <a:noFill/>
          </a:ln>
        </p:spPr>
        <p:txBody>
          <a:bodyPr wrap="square">
            <a:spAutoFit/>
          </a:bodyPr>
          <a:p>
            <a:pPr marL="0" indent="0" algn="l">
              <a:lnSpc>
                <a:spcPct val="130000"/>
              </a:lnSpc>
            </a:pPr>
            <a:r>
              <a:rPr lang="en-US" altLang="zh-CN" sz="2000" b="0" u="none">
                <a:solidFill>
                  <a:srgbClr val="000000"/>
                </a:solidFill>
                <a:latin typeface="楷体" panose="02010609060101010101" charset="-122"/>
                <a:ea typeface="楷体" panose="02010609060101010101" charset="-122"/>
                <a:cs typeface="宋体" panose="02010600030101010101" pitchFamily="2" charset="-122"/>
              </a:rPr>
              <a:t>                     </a:t>
            </a:r>
            <a:r>
              <a:rPr lang="zh-CN" altLang="en-US" sz="2000" b="1" u="none">
                <a:solidFill>
                  <a:srgbClr val="000000"/>
                </a:solidFill>
                <a:latin typeface="楷体" panose="02010609060101010101" charset="-122"/>
                <a:ea typeface="楷体" panose="02010609060101010101" charset="-122"/>
                <a:cs typeface="宋体" panose="02010600030101010101" pitchFamily="2" charset="-122"/>
              </a:rPr>
              <a:t>一是探索管理微课题</a:t>
            </a:r>
            <a:endParaRPr lang="zh-CN" altLang="en-US" sz="2000" b="1" u="none">
              <a:solidFill>
                <a:srgbClr val="000000"/>
              </a:solidFill>
              <a:latin typeface="楷体" panose="02010609060101010101" charset="-122"/>
              <a:ea typeface="楷体" panose="02010609060101010101" charset="-122"/>
              <a:cs typeface="宋体" panose="02010600030101010101" pitchFamily="2" charset="-122"/>
            </a:endParaRPr>
          </a:p>
          <a:p>
            <a:pPr marL="0" indent="0" algn="l">
              <a:lnSpc>
                <a:spcPct val="130000"/>
              </a:lnSpc>
            </a:pPr>
            <a:r>
              <a:rPr lang="zh-CN" altLang="en-US" sz="2000" b="0" u="none">
                <a:solidFill>
                  <a:srgbClr val="000000"/>
                </a:solidFill>
                <a:latin typeface="楷体" panose="02010609060101010101" charset="-122"/>
                <a:ea typeface="楷体" panose="02010609060101010101" charset="-122"/>
                <a:cs typeface="宋体" panose="02010600030101010101" pitchFamily="2" charset="-122"/>
              </a:rPr>
              <a:t>     以微课题的方式开展学校管理的深研与探究，提升管理微力量的</a:t>
            </a:r>
            <a:endParaRPr lang="zh-CN" altLang="en-US" sz="2000" b="0" u="none">
              <a:solidFill>
                <a:srgbClr val="000000"/>
              </a:solidFill>
              <a:latin typeface="楷体" panose="02010609060101010101" charset="-122"/>
              <a:ea typeface="楷体" panose="02010609060101010101" charset="-122"/>
              <a:cs typeface="宋体" panose="02010600030101010101" pitchFamily="2" charset="-122"/>
            </a:endParaRPr>
          </a:p>
          <a:p>
            <a:pPr marL="0" indent="0" algn="l">
              <a:lnSpc>
                <a:spcPct val="130000"/>
              </a:lnSpc>
            </a:pPr>
            <a:r>
              <a:rPr lang="zh-CN" altLang="en-US" sz="2000" b="0" u="none">
                <a:solidFill>
                  <a:srgbClr val="000000"/>
                </a:solidFill>
                <a:latin typeface="楷体" panose="02010609060101010101" charset="-122"/>
                <a:ea typeface="楷体" panose="02010609060101010101" charset="-122"/>
                <a:cs typeface="宋体" panose="02010600030101010101" pitchFamily="2" charset="-122"/>
              </a:rPr>
              <a:t>   聚焦和正能量的释放；通过“行政例会主题开放式”“部门联席制”</a:t>
            </a:r>
            <a:endParaRPr lang="zh-CN" altLang="en-US" sz="2000" b="0" u="none">
              <a:solidFill>
                <a:srgbClr val="000000"/>
              </a:solidFill>
              <a:latin typeface="楷体" panose="02010609060101010101" charset="-122"/>
              <a:ea typeface="楷体" panose="02010609060101010101" charset="-122"/>
              <a:cs typeface="宋体" panose="02010600030101010101" pitchFamily="2" charset="-122"/>
            </a:endParaRPr>
          </a:p>
          <a:p>
            <a:pPr marL="0" indent="0" algn="l">
              <a:lnSpc>
                <a:spcPct val="130000"/>
              </a:lnSpc>
            </a:pPr>
            <a:r>
              <a:rPr lang="zh-CN" altLang="en-US" sz="2000" b="0" u="none">
                <a:solidFill>
                  <a:srgbClr val="000000"/>
                </a:solidFill>
                <a:latin typeface="楷体" panose="02010609060101010101" charset="-122"/>
                <a:ea typeface="楷体" panose="02010609060101010101" charset="-122"/>
                <a:cs typeface="宋体" panose="02010600030101010101" pitchFamily="2" charset="-122"/>
              </a:rPr>
              <a:t>    等，将“奋进、聚合、融通”的管理文化扎根日常工作的推进中，</a:t>
            </a:r>
            <a:endParaRPr lang="zh-CN" altLang="en-US" sz="2000" b="0" u="none">
              <a:solidFill>
                <a:srgbClr val="000000"/>
              </a:solidFill>
              <a:latin typeface="楷体" panose="02010609060101010101" charset="-122"/>
              <a:ea typeface="楷体" panose="02010609060101010101" charset="-122"/>
              <a:cs typeface="宋体" panose="02010600030101010101" pitchFamily="2" charset="-122"/>
            </a:endParaRPr>
          </a:p>
          <a:p>
            <a:pPr marL="0" indent="0" algn="l">
              <a:lnSpc>
                <a:spcPct val="130000"/>
              </a:lnSpc>
            </a:pPr>
            <a:r>
              <a:rPr lang="zh-CN" altLang="en-US" sz="2000" b="0" u="none">
                <a:solidFill>
                  <a:srgbClr val="000000"/>
                </a:solidFill>
                <a:latin typeface="楷体" panose="02010609060101010101" charset="-122"/>
                <a:ea typeface="楷体" panose="02010609060101010101" charset="-122"/>
                <a:cs typeface="宋体" panose="02010600030101010101" pitchFamily="2" charset="-122"/>
              </a:rPr>
              <a:t>       在“积聚智慧、解决问题、规划发展”的实施过程中增强</a:t>
            </a:r>
            <a:endParaRPr lang="zh-CN" altLang="en-US" sz="2000" b="0" u="none">
              <a:solidFill>
                <a:srgbClr val="000000"/>
              </a:solidFill>
              <a:latin typeface="楷体" panose="02010609060101010101" charset="-122"/>
              <a:ea typeface="楷体" panose="02010609060101010101" charset="-122"/>
              <a:cs typeface="宋体" panose="02010600030101010101" pitchFamily="2" charset="-122"/>
            </a:endParaRPr>
          </a:p>
          <a:p>
            <a:pPr marL="0" indent="0" algn="l">
              <a:lnSpc>
                <a:spcPct val="130000"/>
              </a:lnSpc>
            </a:pPr>
            <a:r>
              <a:rPr lang="zh-CN" altLang="en-US" sz="2000" b="0" u="none">
                <a:solidFill>
                  <a:srgbClr val="000000"/>
                </a:solidFill>
                <a:latin typeface="楷体" panose="02010609060101010101" charset="-122"/>
                <a:ea typeface="楷体" panose="02010609060101010101" charset="-122"/>
                <a:cs typeface="宋体" panose="02010600030101010101" pitchFamily="2" charset="-122"/>
              </a:rPr>
              <a:t>         学校大脑“每一份子”的责任感和使命感。</a:t>
            </a:r>
            <a:endParaRPr lang="zh-CN" altLang="en-US" sz="2000" b="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p:cTn id="12" dur="500" fill="hold"/>
                                        <p:tgtEl>
                                          <p:spTgt spid="100"/>
                                        </p:tgtEl>
                                        <p:attrNameLst>
                                          <p:attrName>ppt_w</p:attrName>
                                        </p:attrNameLst>
                                      </p:cBhvr>
                                      <p:tavLst>
                                        <p:tav tm="0">
                                          <p:val>
                                            <p:fltVal val="0"/>
                                          </p:val>
                                        </p:tav>
                                        <p:tav tm="100000">
                                          <p:val>
                                            <p:strVal val="#ppt_w"/>
                                          </p:val>
                                        </p:tav>
                                      </p:tavLst>
                                    </p:anim>
                                    <p:anim calcmode="lin" valueType="num">
                                      <p:cBhvr>
                                        <p:cTn id="13" dur="500" fill="hold"/>
                                        <p:tgtEl>
                                          <p:spTgt spid="1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034"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390" y="232410"/>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591945" y="27749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（一）凝心聚智，以文化人，在打造品牌中提升管理品质。</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11266" name="Picture 2" descr="C:\Users\Administrator\Desktop\9864456_104508046311_2_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090" y="1081405"/>
            <a:ext cx="1380490" cy="835025"/>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1719580" y="1257300"/>
            <a:ext cx="5080000" cy="483235"/>
          </a:xfrm>
          <a:prstGeom prst="rect">
            <a:avLst/>
          </a:prstGeom>
          <a:noFill/>
          <a:ln w="9525">
            <a:noFill/>
          </a:ln>
        </p:spPr>
        <p:txBody>
          <a:bodyPr>
            <a:spAutoFit/>
          </a:bodyPr>
          <a:p>
            <a:pPr marL="0" indent="0" algn="l"/>
            <a:r>
              <a:rPr lang="en-US" altLang="zh-CN" sz="2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1.</a:t>
            </a:r>
            <a:r>
              <a:rPr lang="zh-CN" altLang="en-US" sz="2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优化机制，赢在中层。</a:t>
            </a:r>
            <a:endParaRPr lang="zh-CN" altLang="en-US" sz="2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1" name="任意多边形 10"/>
          <p:cNvSpPr/>
          <p:nvPr/>
        </p:nvSpPr>
        <p:spPr>
          <a:xfrm>
            <a:off x="298450" y="2611755"/>
            <a:ext cx="8531860" cy="1242060"/>
          </a:xfrm>
          <a:custGeom>
            <a:avLst/>
            <a:gdLst>
              <a:gd name="connisteX0" fmla="*/ 0 w 8531860"/>
              <a:gd name="connsiteY0" fmla="*/ 1241918 h 1241918"/>
              <a:gd name="connisteX1" fmla="*/ 122555 w 8531860"/>
              <a:gd name="connsiteY1" fmla="*/ 1146668 h 1241918"/>
              <a:gd name="connisteX2" fmla="*/ 204470 w 8531860"/>
              <a:gd name="connsiteY2" fmla="*/ 1106028 h 1241918"/>
              <a:gd name="connisteX3" fmla="*/ 285750 w 8531860"/>
              <a:gd name="connsiteY3" fmla="*/ 1065388 h 1241918"/>
              <a:gd name="connisteX4" fmla="*/ 381000 w 8531860"/>
              <a:gd name="connsiteY4" fmla="*/ 1024113 h 1241918"/>
              <a:gd name="connisteX5" fmla="*/ 462915 w 8531860"/>
              <a:gd name="connsiteY5" fmla="*/ 956168 h 1241918"/>
              <a:gd name="connisteX6" fmla="*/ 544195 w 8531860"/>
              <a:gd name="connsiteY6" fmla="*/ 901558 h 1241918"/>
              <a:gd name="connisteX7" fmla="*/ 626110 w 8531860"/>
              <a:gd name="connsiteY7" fmla="*/ 874888 h 1241918"/>
              <a:gd name="connisteX8" fmla="*/ 694055 w 8531860"/>
              <a:gd name="connsiteY8" fmla="*/ 833613 h 1241918"/>
              <a:gd name="connisteX9" fmla="*/ 898525 w 8531860"/>
              <a:gd name="connsiteY9" fmla="*/ 765668 h 1241918"/>
              <a:gd name="connisteX10" fmla="*/ 993775 w 8531860"/>
              <a:gd name="connsiteY10" fmla="*/ 752333 h 1241918"/>
              <a:gd name="connisteX11" fmla="*/ 1089025 w 8531860"/>
              <a:gd name="connsiteY11" fmla="*/ 738363 h 1241918"/>
              <a:gd name="connisteX12" fmla="*/ 1210945 w 8531860"/>
              <a:gd name="connsiteY12" fmla="*/ 725028 h 1241918"/>
              <a:gd name="connisteX13" fmla="*/ 1333500 w 8531860"/>
              <a:gd name="connsiteY13" fmla="*/ 670418 h 1241918"/>
              <a:gd name="connisteX14" fmla="*/ 1415415 w 8531860"/>
              <a:gd name="connsiteY14" fmla="*/ 657083 h 1241918"/>
              <a:gd name="connisteX15" fmla="*/ 1524000 w 8531860"/>
              <a:gd name="connsiteY15" fmla="*/ 589138 h 1241918"/>
              <a:gd name="connisteX16" fmla="*/ 1619250 w 8531860"/>
              <a:gd name="connsiteY16" fmla="*/ 534528 h 1241918"/>
              <a:gd name="connisteX17" fmla="*/ 1687195 w 8531860"/>
              <a:gd name="connsiteY17" fmla="*/ 520558 h 1241918"/>
              <a:gd name="connisteX18" fmla="*/ 1769110 w 8531860"/>
              <a:gd name="connsiteY18" fmla="*/ 507223 h 1241918"/>
              <a:gd name="connisteX19" fmla="*/ 1905000 w 8531860"/>
              <a:gd name="connsiteY19" fmla="*/ 493888 h 1241918"/>
              <a:gd name="connisteX20" fmla="*/ 2041525 w 8531860"/>
              <a:gd name="connsiteY20" fmla="*/ 439278 h 1241918"/>
              <a:gd name="connisteX21" fmla="*/ 2136775 w 8531860"/>
              <a:gd name="connsiteY21" fmla="*/ 425308 h 1241918"/>
              <a:gd name="connisteX22" fmla="*/ 2232025 w 8531860"/>
              <a:gd name="connsiteY22" fmla="*/ 384668 h 1241918"/>
              <a:gd name="connisteX23" fmla="*/ 2367915 w 8531860"/>
              <a:gd name="connsiteY23" fmla="*/ 371333 h 1241918"/>
              <a:gd name="connisteX24" fmla="*/ 2435860 w 8531860"/>
              <a:gd name="connsiteY24" fmla="*/ 357363 h 1241918"/>
              <a:gd name="connisteX25" fmla="*/ 2544445 w 8531860"/>
              <a:gd name="connsiteY25" fmla="*/ 316723 h 1241918"/>
              <a:gd name="connisteX26" fmla="*/ 2639695 w 8531860"/>
              <a:gd name="connsiteY26" fmla="*/ 303388 h 1241918"/>
              <a:gd name="connisteX27" fmla="*/ 2721610 w 8531860"/>
              <a:gd name="connsiteY27" fmla="*/ 276083 h 1241918"/>
              <a:gd name="connisteX28" fmla="*/ 2803525 w 8531860"/>
              <a:gd name="connsiteY28" fmla="*/ 276083 h 1241918"/>
              <a:gd name="connisteX29" fmla="*/ 2925445 w 8531860"/>
              <a:gd name="connsiteY29" fmla="*/ 248778 h 1241918"/>
              <a:gd name="connisteX30" fmla="*/ 3061970 w 8531860"/>
              <a:gd name="connsiteY30" fmla="*/ 221473 h 1241918"/>
              <a:gd name="connisteX31" fmla="*/ 3143250 w 8531860"/>
              <a:gd name="connsiteY31" fmla="*/ 208138 h 1241918"/>
              <a:gd name="connisteX32" fmla="*/ 3211195 w 8531860"/>
              <a:gd name="connsiteY32" fmla="*/ 208138 h 1241918"/>
              <a:gd name="connisteX33" fmla="*/ 3333750 w 8531860"/>
              <a:gd name="connsiteY33" fmla="*/ 194168 h 1241918"/>
              <a:gd name="connisteX34" fmla="*/ 3415665 w 8531860"/>
              <a:gd name="connsiteY34" fmla="*/ 180833 h 1241918"/>
              <a:gd name="connisteX35" fmla="*/ 3524250 w 8531860"/>
              <a:gd name="connsiteY35" fmla="*/ 166863 h 1241918"/>
              <a:gd name="connisteX36" fmla="*/ 3606165 w 8531860"/>
              <a:gd name="connsiteY36" fmla="*/ 126223 h 1241918"/>
              <a:gd name="connisteX37" fmla="*/ 3687445 w 8531860"/>
              <a:gd name="connsiteY37" fmla="*/ 126223 h 1241918"/>
              <a:gd name="connisteX38" fmla="*/ 3782695 w 8531860"/>
              <a:gd name="connsiteY38" fmla="*/ 112888 h 1241918"/>
              <a:gd name="connisteX39" fmla="*/ 3864610 w 8531860"/>
              <a:gd name="connsiteY39" fmla="*/ 98918 h 1241918"/>
              <a:gd name="connisteX40" fmla="*/ 3959860 w 8531860"/>
              <a:gd name="connsiteY40" fmla="*/ 98918 h 1241918"/>
              <a:gd name="connisteX41" fmla="*/ 4095750 w 8531860"/>
              <a:gd name="connsiteY41" fmla="*/ 85583 h 1241918"/>
              <a:gd name="connisteX42" fmla="*/ 4191000 w 8531860"/>
              <a:gd name="connsiteY42" fmla="*/ 71613 h 1241918"/>
              <a:gd name="connisteX43" fmla="*/ 4258945 w 8531860"/>
              <a:gd name="connsiteY43" fmla="*/ 71613 h 1241918"/>
              <a:gd name="connisteX44" fmla="*/ 4354195 w 8531860"/>
              <a:gd name="connsiteY44" fmla="*/ 71613 h 1241918"/>
              <a:gd name="connisteX45" fmla="*/ 4449445 w 8531860"/>
              <a:gd name="connsiteY45" fmla="*/ 58278 h 1241918"/>
              <a:gd name="connisteX46" fmla="*/ 4531360 w 8531860"/>
              <a:gd name="connsiteY46" fmla="*/ 44308 h 1241918"/>
              <a:gd name="connisteX47" fmla="*/ 4626610 w 8531860"/>
              <a:gd name="connsiteY47" fmla="*/ 3668 h 1241918"/>
              <a:gd name="connisteX48" fmla="*/ 4721860 w 8531860"/>
              <a:gd name="connsiteY48" fmla="*/ 3668 h 1241918"/>
              <a:gd name="connisteX49" fmla="*/ 4857750 w 8531860"/>
              <a:gd name="connsiteY49" fmla="*/ 3668 h 1241918"/>
              <a:gd name="connisteX50" fmla="*/ 4980305 w 8531860"/>
              <a:gd name="connsiteY50" fmla="*/ 3668 h 1241918"/>
              <a:gd name="connisteX51" fmla="*/ 5075555 w 8531860"/>
              <a:gd name="connsiteY51" fmla="*/ 3668 h 1241918"/>
              <a:gd name="connisteX52" fmla="*/ 5170805 w 8531860"/>
              <a:gd name="connsiteY52" fmla="*/ 3668 h 1241918"/>
              <a:gd name="connisteX53" fmla="*/ 5252720 w 8531860"/>
              <a:gd name="connsiteY53" fmla="*/ 3668 h 1241918"/>
              <a:gd name="connisteX54" fmla="*/ 5334000 w 8531860"/>
              <a:gd name="connsiteY54" fmla="*/ 3668 h 1241918"/>
              <a:gd name="connisteX55" fmla="*/ 5401945 w 8531860"/>
              <a:gd name="connsiteY55" fmla="*/ 3668 h 1241918"/>
              <a:gd name="connisteX56" fmla="*/ 5470525 w 8531860"/>
              <a:gd name="connsiteY56" fmla="*/ 3668 h 1241918"/>
              <a:gd name="connisteX57" fmla="*/ 5551805 w 8531860"/>
              <a:gd name="connsiteY57" fmla="*/ 3668 h 1241918"/>
              <a:gd name="connisteX58" fmla="*/ 5619750 w 8531860"/>
              <a:gd name="connsiteY58" fmla="*/ 3668 h 1241918"/>
              <a:gd name="connisteX59" fmla="*/ 5728970 w 8531860"/>
              <a:gd name="connsiteY59" fmla="*/ 3668 h 1241918"/>
              <a:gd name="connisteX60" fmla="*/ 5810250 w 8531860"/>
              <a:gd name="connsiteY60" fmla="*/ 3668 h 1241918"/>
              <a:gd name="connisteX61" fmla="*/ 5892165 w 8531860"/>
              <a:gd name="connsiteY61" fmla="*/ 3668 h 1241918"/>
              <a:gd name="connisteX62" fmla="*/ 5960110 w 8531860"/>
              <a:gd name="connsiteY62" fmla="*/ 3668 h 1241918"/>
              <a:gd name="connisteX63" fmla="*/ 6042025 w 8531860"/>
              <a:gd name="connsiteY63" fmla="*/ 3668 h 1241918"/>
              <a:gd name="connisteX64" fmla="*/ 6123305 w 8531860"/>
              <a:gd name="connsiteY64" fmla="*/ 3668 h 1241918"/>
              <a:gd name="connisteX65" fmla="*/ 6205220 w 8531860"/>
              <a:gd name="connsiteY65" fmla="*/ 3668 h 1241918"/>
              <a:gd name="connisteX66" fmla="*/ 6300470 w 8531860"/>
              <a:gd name="connsiteY66" fmla="*/ 44308 h 1241918"/>
              <a:gd name="connisteX67" fmla="*/ 6381750 w 8531860"/>
              <a:gd name="connsiteY67" fmla="*/ 58278 h 1241918"/>
              <a:gd name="connisteX68" fmla="*/ 6490970 w 8531860"/>
              <a:gd name="connsiteY68" fmla="*/ 98918 h 1241918"/>
              <a:gd name="connisteX69" fmla="*/ 6572250 w 8531860"/>
              <a:gd name="connsiteY69" fmla="*/ 112888 h 1241918"/>
              <a:gd name="connisteX70" fmla="*/ 6654165 w 8531860"/>
              <a:gd name="connsiteY70" fmla="*/ 139558 h 1241918"/>
              <a:gd name="connisteX71" fmla="*/ 6722110 w 8531860"/>
              <a:gd name="connsiteY71" fmla="*/ 180833 h 1241918"/>
              <a:gd name="connisteX72" fmla="*/ 6790055 w 8531860"/>
              <a:gd name="connsiteY72" fmla="*/ 208138 h 1241918"/>
              <a:gd name="connisteX73" fmla="*/ 6871970 w 8531860"/>
              <a:gd name="connsiteY73" fmla="*/ 248778 h 1241918"/>
              <a:gd name="connisteX74" fmla="*/ 6939915 w 8531860"/>
              <a:gd name="connsiteY74" fmla="*/ 289418 h 1241918"/>
              <a:gd name="connisteX75" fmla="*/ 7007860 w 8531860"/>
              <a:gd name="connsiteY75" fmla="*/ 330058 h 1241918"/>
              <a:gd name="connisteX76" fmla="*/ 7089775 w 8531860"/>
              <a:gd name="connsiteY76" fmla="*/ 384668 h 1241918"/>
              <a:gd name="connisteX77" fmla="*/ 7157720 w 8531860"/>
              <a:gd name="connsiteY77" fmla="*/ 411973 h 1241918"/>
              <a:gd name="connisteX78" fmla="*/ 7225665 w 8531860"/>
              <a:gd name="connsiteY78" fmla="*/ 466583 h 1241918"/>
              <a:gd name="connisteX79" fmla="*/ 7293610 w 8531860"/>
              <a:gd name="connsiteY79" fmla="*/ 479918 h 1241918"/>
              <a:gd name="connisteX80" fmla="*/ 7361555 w 8531860"/>
              <a:gd name="connsiteY80" fmla="*/ 520558 h 1241918"/>
              <a:gd name="connisteX81" fmla="*/ 7484110 w 8531860"/>
              <a:gd name="connsiteY81" fmla="*/ 589138 h 1241918"/>
              <a:gd name="connisteX82" fmla="*/ 7566025 w 8531860"/>
              <a:gd name="connsiteY82" fmla="*/ 602473 h 1241918"/>
              <a:gd name="connisteX83" fmla="*/ 7647305 w 8531860"/>
              <a:gd name="connsiteY83" fmla="*/ 643113 h 1241918"/>
              <a:gd name="connisteX84" fmla="*/ 7742555 w 8531860"/>
              <a:gd name="connsiteY84" fmla="*/ 697723 h 1241918"/>
              <a:gd name="connisteX85" fmla="*/ 7810500 w 8531860"/>
              <a:gd name="connsiteY85" fmla="*/ 711058 h 1241918"/>
              <a:gd name="connisteX86" fmla="*/ 7878445 w 8531860"/>
              <a:gd name="connsiteY86" fmla="*/ 765668 h 1241918"/>
              <a:gd name="connisteX87" fmla="*/ 7947025 w 8531860"/>
              <a:gd name="connsiteY87" fmla="*/ 792973 h 1241918"/>
              <a:gd name="connisteX88" fmla="*/ 8028305 w 8531860"/>
              <a:gd name="connsiteY88" fmla="*/ 847583 h 1241918"/>
              <a:gd name="connisteX89" fmla="*/ 8096250 w 8531860"/>
              <a:gd name="connsiteY89" fmla="*/ 874888 h 1241918"/>
              <a:gd name="connisteX90" fmla="*/ 8178165 w 8531860"/>
              <a:gd name="connsiteY90" fmla="*/ 928863 h 1241918"/>
              <a:gd name="connisteX91" fmla="*/ 8259445 w 8531860"/>
              <a:gd name="connsiteY91" fmla="*/ 970138 h 1241918"/>
              <a:gd name="connisteX92" fmla="*/ 8354695 w 8531860"/>
              <a:gd name="connsiteY92" fmla="*/ 996808 h 1241918"/>
              <a:gd name="connisteX93" fmla="*/ 8395970 w 8531860"/>
              <a:gd name="connsiteY93" fmla="*/ 1065388 h 1241918"/>
              <a:gd name="connisteX94" fmla="*/ 8463915 w 8531860"/>
              <a:gd name="connsiteY94" fmla="*/ 1106028 h 1241918"/>
              <a:gd name="connisteX95" fmla="*/ 8504555 w 8531860"/>
              <a:gd name="connsiteY95" fmla="*/ 1173973 h 1241918"/>
              <a:gd name="connisteX96" fmla="*/ 8531860 w 8531860"/>
              <a:gd name="connsiteY96" fmla="*/ 1241918 h 124191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 ang="0">
                <a:pos x="connisteX79" y="connsiteY79"/>
              </a:cxn>
              <a:cxn ang="0">
                <a:pos x="connisteX80" y="connsiteY80"/>
              </a:cxn>
              <a:cxn ang="0">
                <a:pos x="connisteX81" y="connsiteY81"/>
              </a:cxn>
              <a:cxn ang="0">
                <a:pos x="connisteX82" y="connsiteY82"/>
              </a:cxn>
              <a:cxn ang="0">
                <a:pos x="connisteX83" y="connsiteY83"/>
              </a:cxn>
              <a:cxn ang="0">
                <a:pos x="connisteX84" y="connsiteY84"/>
              </a:cxn>
              <a:cxn ang="0">
                <a:pos x="connisteX85" y="connsiteY85"/>
              </a:cxn>
              <a:cxn ang="0">
                <a:pos x="connisteX86" y="connsiteY86"/>
              </a:cxn>
              <a:cxn ang="0">
                <a:pos x="connisteX87" y="connsiteY87"/>
              </a:cxn>
              <a:cxn ang="0">
                <a:pos x="connisteX88" y="connsiteY88"/>
              </a:cxn>
              <a:cxn ang="0">
                <a:pos x="connisteX89" y="connsiteY89"/>
              </a:cxn>
              <a:cxn ang="0">
                <a:pos x="connisteX90" y="connsiteY90"/>
              </a:cxn>
              <a:cxn ang="0">
                <a:pos x="connisteX91" y="connsiteY91"/>
              </a:cxn>
              <a:cxn ang="0">
                <a:pos x="connisteX92" y="connsiteY92"/>
              </a:cxn>
              <a:cxn ang="0">
                <a:pos x="connisteX93" y="connsiteY93"/>
              </a:cxn>
              <a:cxn ang="0">
                <a:pos x="connisteX94" y="connsiteY94"/>
              </a:cxn>
              <a:cxn ang="0">
                <a:pos x="connisteX95" y="connsiteY95"/>
              </a:cxn>
              <a:cxn ang="0">
                <a:pos x="connisteX96" y="connsiteY96"/>
              </a:cxn>
            </a:cxnLst>
            <a:rect l="l" t="t" r="r" b="b"/>
            <a:pathLst>
              <a:path w="8531860" h="1241919">
                <a:moveTo>
                  <a:pt x="0" y="1241919"/>
                </a:moveTo>
                <a:cubicBezTo>
                  <a:pt x="22860" y="1223504"/>
                  <a:pt x="81915" y="1173974"/>
                  <a:pt x="122555" y="1146669"/>
                </a:cubicBezTo>
                <a:cubicBezTo>
                  <a:pt x="163195" y="1119364"/>
                  <a:pt x="172085" y="1122539"/>
                  <a:pt x="204470" y="1106029"/>
                </a:cubicBezTo>
                <a:cubicBezTo>
                  <a:pt x="236855" y="1089519"/>
                  <a:pt x="250190" y="1081899"/>
                  <a:pt x="285750" y="1065389"/>
                </a:cubicBezTo>
                <a:cubicBezTo>
                  <a:pt x="321310" y="1048879"/>
                  <a:pt x="345440" y="1045704"/>
                  <a:pt x="381000" y="1024114"/>
                </a:cubicBezTo>
                <a:cubicBezTo>
                  <a:pt x="416560" y="1002524"/>
                  <a:pt x="430530" y="980934"/>
                  <a:pt x="462915" y="956169"/>
                </a:cubicBezTo>
                <a:cubicBezTo>
                  <a:pt x="495300" y="931404"/>
                  <a:pt x="511810" y="918069"/>
                  <a:pt x="544195" y="901559"/>
                </a:cubicBezTo>
                <a:cubicBezTo>
                  <a:pt x="576580" y="885049"/>
                  <a:pt x="596265" y="888224"/>
                  <a:pt x="626110" y="874889"/>
                </a:cubicBezTo>
                <a:cubicBezTo>
                  <a:pt x="655955" y="861554"/>
                  <a:pt x="639445" y="855204"/>
                  <a:pt x="694055" y="833614"/>
                </a:cubicBezTo>
                <a:cubicBezTo>
                  <a:pt x="748665" y="812024"/>
                  <a:pt x="838835" y="782179"/>
                  <a:pt x="898525" y="765669"/>
                </a:cubicBezTo>
                <a:cubicBezTo>
                  <a:pt x="958215" y="749159"/>
                  <a:pt x="955675" y="758049"/>
                  <a:pt x="993775" y="752334"/>
                </a:cubicBezTo>
                <a:cubicBezTo>
                  <a:pt x="1031875" y="746619"/>
                  <a:pt x="1045845" y="744079"/>
                  <a:pt x="1089025" y="738364"/>
                </a:cubicBezTo>
                <a:cubicBezTo>
                  <a:pt x="1132205" y="732649"/>
                  <a:pt x="1162050" y="738364"/>
                  <a:pt x="1210945" y="725029"/>
                </a:cubicBezTo>
                <a:cubicBezTo>
                  <a:pt x="1259840" y="711694"/>
                  <a:pt x="1292860" y="683754"/>
                  <a:pt x="1333500" y="670419"/>
                </a:cubicBezTo>
                <a:cubicBezTo>
                  <a:pt x="1374140" y="657084"/>
                  <a:pt x="1377315" y="673594"/>
                  <a:pt x="1415415" y="657084"/>
                </a:cubicBezTo>
                <a:cubicBezTo>
                  <a:pt x="1453515" y="640574"/>
                  <a:pt x="1483360" y="613904"/>
                  <a:pt x="1524000" y="589139"/>
                </a:cubicBezTo>
                <a:cubicBezTo>
                  <a:pt x="1564640" y="564374"/>
                  <a:pt x="1586865" y="548499"/>
                  <a:pt x="1619250" y="534529"/>
                </a:cubicBezTo>
                <a:cubicBezTo>
                  <a:pt x="1651635" y="520559"/>
                  <a:pt x="1657350" y="526274"/>
                  <a:pt x="1687195" y="520559"/>
                </a:cubicBezTo>
                <a:cubicBezTo>
                  <a:pt x="1717040" y="514844"/>
                  <a:pt x="1725295" y="512304"/>
                  <a:pt x="1769110" y="507224"/>
                </a:cubicBezTo>
                <a:cubicBezTo>
                  <a:pt x="1812925" y="502144"/>
                  <a:pt x="1850390" y="507224"/>
                  <a:pt x="1905000" y="493889"/>
                </a:cubicBezTo>
                <a:cubicBezTo>
                  <a:pt x="1959610" y="480554"/>
                  <a:pt x="1995170" y="453249"/>
                  <a:pt x="2041525" y="439279"/>
                </a:cubicBezTo>
                <a:cubicBezTo>
                  <a:pt x="2087880" y="425309"/>
                  <a:pt x="2098675" y="436104"/>
                  <a:pt x="2136775" y="425309"/>
                </a:cubicBezTo>
                <a:cubicBezTo>
                  <a:pt x="2174875" y="414514"/>
                  <a:pt x="2185670" y="395464"/>
                  <a:pt x="2232025" y="384669"/>
                </a:cubicBezTo>
                <a:cubicBezTo>
                  <a:pt x="2278380" y="373874"/>
                  <a:pt x="2327275" y="377049"/>
                  <a:pt x="2367915" y="371334"/>
                </a:cubicBezTo>
                <a:cubicBezTo>
                  <a:pt x="2408555" y="365619"/>
                  <a:pt x="2400300" y="368159"/>
                  <a:pt x="2435860" y="357364"/>
                </a:cubicBezTo>
                <a:cubicBezTo>
                  <a:pt x="2471420" y="346569"/>
                  <a:pt x="2503805" y="327519"/>
                  <a:pt x="2544445" y="316724"/>
                </a:cubicBezTo>
                <a:cubicBezTo>
                  <a:pt x="2585085" y="305929"/>
                  <a:pt x="2604135" y="311644"/>
                  <a:pt x="2639695" y="303389"/>
                </a:cubicBezTo>
                <a:cubicBezTo>
                  <a:pt x="2675255" y="295134"/>
                  <a:pt x="2688590" y="281799"/>
                  <a:pt x="2721610" y="276084"/>
                </a:cubicBezTo>
                <a:cubicBezTo>
                  <a:pt x="2754630" y="270369"/>
                  <a:pt x="2762885" y="281799"/>
                  <a:pt x="2803525" y="276084"/>
                </a:cubicBezTo>
                <a:cubicBezTo>
                  <a:pt x="2844165" y="270369"/>
                  <a:pt x="2874010" y="259574"/>
                  <a:pt x="2925445" y="248779"/>
                </a:cubicBezTo>
                <a:cubicBezTo>
                  <a:pt x="2976880" y="237984"/>
                  <a:pt x="3018155" y="229729"/>
                  <a:pt x="3061970" y="221474"/>
                </a:cubicBezTo>
                <a:cubicBezTo>
                  <a:pt x="3105785" y="213219"/>
                  <a:pt x="3113405" y="210679"/>
                  <a:pt x="3143250" y="208139"/>
                </a:cubicBezTo>
                <a:cubicBezTo>
                  <a:pt x="3173095" y="205599"/>
                  <a:pt x="3173095" y="210679"/>
                  <a:pt x="3211195" y="208139"/>
                </a:cubicBezTo>
                <a:cubicBezTo>
                  <a:pt x="3249295" y="205599"/>
                  <a:pt x="3293110" y="199884"/>
                  <a:pt x="3333750" y="194169"/>
                </a:cubicBezTo>
                <a:cubicBezTo>
                  <a:pt x="3374390" y="188454"/>
                  <a:pt x="3377565" y="186549"/>
                  <a:pt x="3415665" y="180834"/>
                </a:cubicBezTo>
                <a:cubicBezTo>
                  <a:pt x="3453765" y="175119"/>
                  <a:pt x="3486150" y="177659"/>
                  <a:pt x="3524250" y="166864"/>
                </a:cubicBezTo>
                <a:cubicBezTo>
                  <a:pt x="3562350" y="156069"/>
                  <a:pt x="3573780" y="134479"/>
                  <a:pt x="3606165" y="126224"/>
                </a:cubicBezTo>
                <a:cubicBezTo>
                  <a:pt x="3638550" y="117969"/>
                  <a:pt x="3651885" y="128764"/>
                  <a:pt x="3687445" y="126224"/>
                </a:cubicBezTo>
                <a:cubicBezTo>
                  <a:pt x="3723005" y="123684"/>
                  <a:pt x="3747135" y="118604"/>
                  <a:pt x="3782695" y="112889"/>
                </a:cubicBezTo>
                <a:cubicBezTo>
                  <a:pt x="3818255" y="107174"/>
                  <a:pt x="3829050" y="101459"/>
                  <a:pt x="3864610" y="98919"/>
                </a:cubicBezTo>
                <a:cubicBezTo>
                  <a:pt x="3900170" y="96379"/>
                  <a:pt x="3913505" y="101459"/>
                  <a:pt x="3959860" y="98919"/>
                </a:cubicBezTo>
                <a:cubicBezTo>
                  <a:pt x="4006215" y="96379"/>
                  <a:pt x="4049395" y="91299"/>
                  <a:pt x="4095750" y="85584"/>
                </a:cubicBezTo>
                <a:cubicBezTo>
                  <a:pt x="4142105" y="79869"/>
                  <a:pt x="4158615" y="74154"/>
                  <a:pt x="4191000" y="71614"/>
                </a:cubicBezTo>
                <a:cubicBezTo>
                  <a:pt x="4223385" y="69074"/>
                  <a:pt x="4226560" y="71614"/>
                  <a:pt x="4258945" y="71614"/>
                </a:cubicBezTo>
                <a:cubicBezTo>
                  <a:pt x="4291330" y="71614"/>
                  <a:pt x="4316095" y="74154"/>
                  <a:pt x="4354195" y="71614"/>
                </a:cubicBezTo>
                <a:cubicBezTo>
                  <a:pt x="4392295" y="69074"/>
                  <a:pt x="4413885" y="63994"/>
                  <a:pt x="4449445" y="58279"/>
                </a:cubicBezTo>
                <a:cubicBezTo>
                  <a:pt x="4485005" y="52564"/>
                  <a:pt x="4495800" y="55104"/>
                  <a:pt x="4531360" y="44309"/>
                </a:cubicBezTo>
                <a:cubicBezTo>
                  <a:pt x="4566920" y="33514"/>
                  <a:pt x="4588510" y="11924"/>
                  <a:pt x="4626610" y="3669"/>
                </a:cubicBezTo>
                <a:cubicBezTo>
                  <a:pt x="4664710" y="-4586"/>
                  <a:pt x="4675505" y="3669"/>
                  <a:pt x="4721860" y="3669"/>
                </a:cubicBezTo>
                <a:cubicBezTo>
                  <a:pt x="4768215" y="3669"/>
                  <a:pt x="4806315" y="3669"/>
                  <a:pt x="4857750" y="3669"/>
                </a:cubicBezTo>
                <a:cubicBezTo>
                  <a:pt x="4909185" y="3669"/>
                  <a:pt x="4936490" y="3669"/>
                  <a:pt x="4980305" y="3669"/>
                </a:cubicBezTo>
                <a:cubicBezTo>
                  <a:pt x="5024120" y="3669"/>
                  <a:pt x="5037455" y="3669"/>
                  <a:pt x="5075555" y="3669"/>
                </a:cubicBezTo>
                <a:cubicBezTo>
                  <a:pt x="5113655" y="3669"/>
                  <a:pt x="5135245" y="3669"/>
                  <a:pt x="5170805" y="3669"/>
                </a:cubicBezTo>
                <a:cubicBezTo>
                  <a:pt x="5206365" y="3669"/>
                  <a:pt x="5220335" y="3669"/>
                  <a:pt x="5252720" y="3669"/>
                </a:cubicBezTo>
                <a:cubicBezTo>
                  <a:pt x="5285105" y="3669"/>
                  <a:pt x="5304155" y="3669"/>
                  <a:pt x="5334000" y="3669"/>
                </a:cubicBezTo>
                <a:cubicBezTo>
                  <a:pt x="5363845" y="3669"/>
                  <a:pt x="5374640" y="3669"/>
                  <a:pt x="5401945" y="3669"/>
                </a:cubicBezTo>
                <a:cubicBezTo>
                  <a:pt x="5429250" y="3669"/>
                  <a:pt x="5440680" y="3669"/>
                  <a:pt x="5470525" y="3669"/>
                </a:cubicBezTo>
                <a:cubicBezTo>
                  <a:pt x="5500370" y="3669"/>
                  <a:pt x="5521960" y="3669"/>
                  <a:pt x="5551805" y="3669"/>
                </a:cubicBezTo>
                <a:cubicBezTo>
                  <a:pt x="5581650" y="3669"/>
                  <a:pt x="5584190" y="3669"/>
                  <a:pt x="5619750" y="3669"/>
                </a:cubicBezTo>
                <a:cubicBezTo>
                  <a:pt x="5655310" y="3669"/>
                  <a:pt x="5690870" y="3669"/>
                  <a:pt x="5728970" y="3669"/>
                </a:cubicBezTo>
                <a:cubicBezTo>
                  <a:pt x="5767070" y="3669"/>
                  <a:pt x="5777865" y="3669"/>
                  <a:pt x="5810250" y="3669"/>
                </a:cubicBezTo>
                <a:cubicBezTo>
                  <a:pt x="5842635" y="3669"/>
                  <a:pt x="5862320" y="3669"/>
                  <a:pt x="5892165" y="3669"/>
                </a:cubicBezTo>
                <a:cubicBezTo>
                  <a:pt x="5922010" y="3669"/>
                  <a:pt x="5930265" y="3669"/>
                  <a:pt x="5960110" y="3669"/>
                </a:cubicBezTo>
                <a:cubicBezTo>
                  <a:pt x="5989955" y="3669"/>
                  <a:pt x="6009640" y="3669"/>
                  <a:pt x="6042025" y="3669"/>
                </a:cubicBezTo>
                <a:cubicBezTo>
                  <a:pt x="6074410" y="3669"/>
                  <a:pt x="6090920" y="3669"/>
                  <a:pt x="6123305" y="3669"/>
                </a:cubicBezTo>
                <a:cubicBezTo>
                  <a:pt x="6155690" y="3669"/>
                  <a:pt x="6169660" y="-4586"/>
                  <a:pt x="6205220" y="3669"/>
                </a:cubicBezTo>
                <a:cubicBezTo>
                  <a:pt x="6240780" y="11924"/>
                  <a:pt x="6264910" y="33514"/>
                  <a:pt x="6300470" y="44309"/>
                </a:cubicBezTo>
                <a:cubicBezTo>
                  <a:pt x="6336030" y="55104"/>
                  <a:pt x="6343650" y="47484"/>
                  <a:pt x="6381750" y="58279"/>
                </a:cubicBezTo>
                <a:cubicBezTo>
                  <a:pt x="6419850" y="69074"/>
                  <a:pt x="6452870" y="88124"/>
                  <a:pt x="6490970" y="98919"/>
                </a:cubicBezTo>
                <a:cubicBezTo>
                  <a:pt x="6529070" y="109714"/>
                  <a:pt x="6539865" y="104634"/>
                  <a:pt x="6572250" y="112889"/>
                </a:cubicBezTo>
                <a:cubicBezTo>
                  <a:pt x="6604635" y="121144"/>
                  <a:pt x="6624320" y="126224"/>
                  <a:pt x="6654165" y="139559"/>
                </a:cubicBezTo>
                <a:cubicBezTo>
                  <a:pt x="6684010" y="152894"/>
                  <a:pt x="6694805" y="166864"/>
                  <a:pt x="6722110" y="180834"/>
                </a:cubicBezTo>
                <a:cubicBezTo>
                  <a:pt x="6749415" y="194804"/>
                  <a:pt x="6760210" y="194804"/>
                  <a:pt x="6790055" y="208139"/>
                </a:cubicBezTo>
                <a:cubicBezTo>
                  <a:pt x="6819900" y="221474"/>
                  <a:pt x="6842125" y="232269"/>
                  <a:pt x="6871970" y="248779"/>
                </a:cubicBezTo>
                <a:cubicBezTo>
                  <a:pt x="6901815" y="265289"/>
                  <a:pt x="6912610" y="272909"/>
                  <a:pt x="6939915" y="289419"/>
                </a:cubicBezTo>
                <a:cubicBezTo>
                  <a:pt x="6967220" y="305929"/>
                  <a:pt x="6978015" y="311009"/>
                  <a:pt x="7007860" y="330059"/>
                </a:cubicBezTo>
                <a:cubicBezTo>
                  <a:pt x="7037705" y="349109"/>
                  <a:pt x="7059930" y="368159"/>
                  <a:pt x="7089775" y="384669"/>
                </a:cubicBezTo>
                <a:cubicBezTo>
                  <a:pt x="7119620" y="401179"/>
                  <a:pt x="7130415" y="395464"/>
                  <a:pt x="7157720" y="411974"/>
                </a:cubicBezTo>
                <a:cubicBezTo>
                  <a:pt x="7185025" y="428484"/>
                  <a:pt x="7198360" y="453249"/>
                  <a:pt x="7225665" y="466584"/>
                </a:cubicBezTo>
                <a:cubicBezTo>
                  <a:pt x="7252970" y="479919"/>
                  <a:pt x="7266305" y="469124"/>
                  <a:pt x="7293610" y="479919"/>
                </a:cubicBezTo>
                <a:cubicBezTo>
                  <a:pt x="7320915" y="490714"/>
                  <a:pt x="7323455" y="498969"/>
                  <a:pt x="7361555" y="520559"/>
                </a:cubicBezTo>
                <a:cubicBezTo>
                  <a:pt x="7399655" y="542149"/>
                  <a:pt x="7443470" y="572629"/>
                  <a:pt x="7484110" y="589139"/>
                </a:cubicBezTo>
                <a:cubicBezTo>
                  <a:pt x="7524750" y="605649"/>
                  <a:pt x="7533640" y="591679"/>
                  <a:pt x="7566025" y="602474"/>
                </a:cubicBezTo>
                <a:cubicBezTo>
                  <a:pt x="7598410" y="613269"/>
                  <a:pt x="7611745" y="624064"/>
                  <a:pt x="7647305" y="643114"/>
                </a:cubicBezTo>
                <a:cubicBezTo>
                  <a:pt x="7682865" y="662164"/>
                  <a:pt x="7710170" y="684389"/>
                  <a:pt x="7742555" y="697724"/>
                </a:cubicBezTo>
                <a:cubicBezTo>
                  <a:pt x="7774940" y="711059"/>
                  <a:pt x="7783195" y="697724"/>
                  <a:pt x="7810500" y="711059"/>
                </a:cubicBezTo>
                <a:cubicBezTo>
                  <a:pt x="7837805" y="724394"/>
                  <a:pt x="7851140" y="749159"/>
                  <a:pt x="7878445" y="765669"/>
                </a:cubicBezTo>
                <a:cubicBezTo>
                  <a:pt x="7905750" y="782179"/>
                  <a:pt x="7917180" y="776464"/>
                  <a:pt x="7947025" y="792974"/>
                </a:cubicBezTo>
                <a:cubicBezTo>
                  <a:pt x="7976870" y="809484"/>
                  <a:pt x="7998460" y="831074"/>
                  <a:pt x="8028305" y="847584"/>
                </a:cubicBezTo>
                <a:cubicBezTo>
                  <a:pt x="8058150" y="864094"/>
                  <a:pt x="8066405" y="858379"/>
                  <a:pt x="8096250" y="874889"/>
                </a:cubicBezTo>
                <a:cubicBezTo>
                  <a:pt x="8126095" y="891399"/>
                  <a:pt x="8145780" y="909814"/>
                  <a:pt x="8178165" y="928864"/>
                </a:cubicBezTo>
                <a:cubicBezTo>
                  <a:pt x="8210550" y="947914"/>
                  <a:pt x="8223885" y="956804"/>
                  <a:pt x="8259445" y="970139"/>
                </a:cubicBezTo>
                <a:cubicBezTo>
                  <a:pt x="8295005" y="983474"/>
                  <a:pt x="8327390" y="977759"/>
                  <a:pt x="8354695" y="996809"/>
                </a:cubicBezTo>
                <a:cubicBezTo>
                  <a:pt x="8382000" y="1015859"/>
                  <a:pt x="8374380" y="1043799"/>
                  <a:pt x="8395970" y="1065389"/>
                </a:cubicBezTo>
                <a:cubicBezTo>
                  <a:pt x="8417560" y="1086979"/>
                  <a:pt x="8442325" y="1084439"/>
                  <a:pt x="8463915" y="1106029"/>
                </a:cubicBezTo>
                <a:cubicBezTo>
                  <a:pt x="8485505" y="1127619"/>
                  <a:pt x="8491220" y="1146669"/>
                  <a:pt x="8504555" y="1173974"/>
                </a:cubicBezTo>
                <a:cubicBezTo>
                  <a:pt x="8517890" y="1201279"/>
                  <a:pt x="8527415" y="1229854"/>
                  <a:pt x="8531860" y="1241919"/>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6" name="图片 15"/>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71755" y="1582420"/>
            <a:ext cx="9034780" cy="3833495"/>
          </a:xfrm>
          <a:prstGeom prst="rect">
            <a:avLst/>
          </a:prstGeom>
        </p:spPr>
      </p:pic>
      <p:sp>
        <p:nvSpPr>
          <p:cNvPr id="100" name="文本框 99"/>
          <p:cNvSpPr txBox="1"/>
          <p:nvPr/>
        </p:nvSpPr>
        <p:spPr>
          <a:xfrm>
            <a:off x="304165" y="1821180"/>
            <a:ext cx="9351645" cy="2286000"/>
          </a:xfrm>
          <a:prstGeom prst="rect">
            <a:avLst/>
          </a:prstGeom>
          <a:noFill/>
          <a:ln w="9525">
            <a:noFill/>
          </a:ln>
        </p:spPr>
        <p:txBody>
          <a:bodyPr wrap="square">
            <a:spAutoFit/>
          </a:bodyPr>
          <a:p>
            <a:pPr marL="0" indent="0" algn="l">
              <a:lnSpc>
                <a:spcPct val="180000"/>
              </a:lnSpc>
            </a:pPr>
            <a:r>
              <a:rPr lang="en-US" altLang="zh-CN" sz="2000" b="0" u="none">
                <a:solidFill>
                  <a:srgbClr val="000000"/>
                </a:solidFill>
                <a:latin typeface="楷体" panose="02010609060101010101" charset="-122"/>
                <a:ea typeface="楷体" panose="02010609060101010101" charset="-122"/>
                <a:cs typeface="宋体" panose="02010600030101010101" pitchFamily="2" charset="-122"/>
              </a:rPr>
              <a:t>                   </a:t>
            </a:r>
            <a:r>
              <a:rPr sz="2000" b="1" u="none">
                <a:solidFill>
                  <a:srgbClr val="000000"/>
                </a:solidFill>
                <a:latin typeface="楷体" panose="02010609060101010101" charset="-122"/>
                <a:ea typeface="楷体" panose="02010609060101010101" charset="-122"/>
                <a:cs typeface="宋体" panose="02010600030101010101" pitchFamily="2" charset="-122"/>
              </a:rPr>
              <a:t>二是推行项目领衔制</a:t>
            </a:r>
            <a:endParaRPr sz="2000" b="1" u="none">
              <a:solidFill>
                <a:srgbClr val="000000"/>
              </a:solidFill>
              <a:latin typeface="楷体" panose="02010609060101010101" charset="-122"/>
              <a:ea typeface="楷体" panose="02010609060101010101" charset="-122"/>
              <a:cs typeface="宋体" panose="02010600030101010101" pitchFamily="2" charset="-122"/>
            </a:endParaRPr>
          </a:p>
          <a:p>
            <a:pPr marL="0" indent="0" algn="l">
              <a:lnSpc>
                <a:spcPct val="180000"/>
              </a:lnSpc>
            </a:pPr>
            <a:r>
              <a:rPr sz="2000" u="none">
                <a:solidFill>
                  <a:srgbClr val="000000"/>
                </a:solidFill>
                <a:latin typeface="楷体" panose="02010609060101010101" charset="-122"/>
                <a:ea typeface="楷体" panose="02010609060101010101" charset="-122"/>
                <a:cs typeface="宋体" panose="02010600030101010101" pitchFamily="2" charset="-122"/>
              </a:rPr>
              <a:t>    将新的改革举措或阶段重点工作以项目管理的方式推进，成立课程</a:t>
            </a:r>
            <a:endParaRPr sz="2000" u="none">
              <a:solidFill>
                <a:srgbClr val="000000"/>
              </a:solidFill>
              <a:latin typeface="楷体" panose="02010609060101010101" charset="-122"/>
              <a:ea typeface="楷体" panose="02010609060101010101" charset="-122"/>
              <a:cs typeface="宋体" panose="02010600030101010101" pitchFamily="2" charset="-122"/>
            </a:endParaRPr>
          </a:p>
          <a:p>
            <a:pPr marL="0" indent="0" algn="l">
              <a:lnSpc>
                <a:spcPct val="180000"/>
              </a:lnSpc>
            </a:pPr>
            <a:r>
              <a:rPr sz="2000" u="none">
                <a:solidFill>
                  <a:srgbClr val="000000"/>
                </a:solidFill>
                <a:latin typeface="楷体" panose="02010609060101010101" charset="-122"/>
                <a:ea typeface="楷体" panose="02010609060101010101" charset="-122"/>
                <a:cs typeface="宋体" panose="02010600030101010101" pitchFamily="2" charset="-122"/>
              </a:rPr>
              <a:t>     研发组、学科专家组、宣传报道组、环境建设组等，落实责任</a:t>
            </a:r>
            <a:endParaRPr sz="2000" u="none">
              <a:solidFill>
                <a:srgbClr val="000000"/>
              </a:solidFill>
              <a:latin typeface="楷体" panose="02010609060101010101" charset="-122"/>
              <a:ea typeface="楷体" panose="02010609060101010101" charset="-122"/>
              <a:cs typeface="宋体" panose="02010600030101010101" pitchFamily="2" charset="-122"/>
            </a:endParaRPr>
          </a:p>
          <a:p>
            <a:pPr marL="0" indent="0" algn="l">
              <a:lnSpc>
                <a:spcPct val="180000"/>
              </a:lnSpc>
            </a:pPr>
            <a:r>
              <a:rPr sz="2000" u="none">
                <a:solidFill>
                  <a:srgbClr val="000000"/>
                </a:solidFill>
                <a:latin typeface="楷体" panose="02010609060101010101" charset="-122"/>
                <a:ea typeface="楷体" panose="02010609060101010101" charset="-122"/>
                <a:cs typeface="宋体" panose="02010600030101010101" pitchFamily="2" charset="-122"/>
              </a:rPr>
              <a:t>         分解，提升团队的凝聚力和核心竞争力。</a:t>
            </a:r>
            <a:endParaRPr sz="200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034"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390" y="232410"/>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591945" y="27749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（一）凝心聚智，以文化人，在打造品牌中提升管理品质。</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11266" name="Picture 2" descr="C:\Users\Administrator\Desktop\9864456_104508046311_2_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090" y="1081405"/>
            <a:ext cx="1380490" cy="835025"/>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1719580" y="1257300"/>
            <a:ext cx="5080000" cy="483235"/>
          </a:xfrm>
          <a:prstGeom prst="rect">
            <a:avLst/>
          </a:prstGeom>
          <a:noFill/>
          <a:ln w="9525">
            <a:noFill/>
          </a:ln>
        </p:spPr>
        <p:txBody>
          <a:bodyPr>
            <a:spAutoFit/>
          </a:bodyPr>
          <a:p>
            <a:pPr marL="0" indent="0" algn="l"/>
            <a:r>
              <a:rPr lang="en-US" altLang="zh-CN" sz="2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1.</a:t>
            </a:r>
            <a:r>
              <a:rPr lang="zh-CN" altLang="en-US" sz="2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优化机制，赢在中层。</a:t>
            </a:r>
            <a:endParaRPr lang="zh-CN" altLang="en-US" sz="2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1" name="任意多边形 10"/>
          <p:cNvSpPr/>
          <p:nvPr/>
        </p:nvSpPr>
        <p:spPr>
          <a:xfrm>
            <a:off x="298450" y="2611755"/>
            <a:ext cx="8531860" cy="1242060"/>
          </a:xfrm>
          <a:custGeom>
            <a:avLst/>
            <a:gdLst>
              <a:gd name="connisteX0" fmla="*/ 0 w 8531860"/>
              <a:gd name="connsiteY0" fmla="*/ 1241918 h 1241918"/>
              <a:gd name="connisteX1" fmla="*/ 122555 w 8531860"/>
              <a:gd name="connsiteY1" fmla="*/ 1146668 h 1241918"/>
              <a:gd name="connisteX2" fmla="*/ 204470 w 8531860"/>
              <a:gd name="connsiteY2" fmla="*/ 1106028 h 1241918"/>
              <a:gd name="connisteX3" fmla="*/ 285750 w 8531860"/>
              <a:gd name="connsiteY3" fmla="*/ 1065388 h 1241918"/>
              <a:gd name="connisteX4" fmla="*/ 381000 w 8531860"/>
              <a:gd name="connsiteY4" fmla="*/ 1024113 h 1241918"/>
              <a:gd name="connisteX5" fmla="*/ 462915 w 8531860"/>
              <a:gd name="connsiteY5" fmla="*/ 956168 h 1241918"/>
              <a:gd name="connisteX6" fmla="*/ 544195 w 8531860"/>
              <a:gd name="connsiteY6" fmla="*/ 901558 h 1241918"/>
              <a:gd name="connisteX7" fmla="*/ 626110 w 8531860"/>
              <a:gd name="connsiteY7" fmla="*/ 874888 h 1241918"/>
              <a:gd name="connisteX8" fmla="*/ 694055 w 8531860"/>
              <a:gd name="connsiteY8" fmla="*/ 833613 h 1241918"/>
              <a:gd name="connisteX9" fmla="*/ 898525 w 8531860"/>
              <a:gd name="connsiteY9" fmla="*/ 765668 h 1241918"/>
              <a:gd name="connisteX10" fmla="*/ 993775 w 8531860"/>
              <a:gd name="connsiteY10" fmla="*/ 752333 h 1241918"/>
              <a:gd name="connisteX11" fmla="*/ 1089025 w 8531860"/>
              <a:gd name="connsiteY11" fmla="*/ 738363 h 1241918"/>
              <a:gd name="connisteX12" fmla="*/ 1210945 w 8531860"/>
              <a:gd name="connsiteY12" fmla="*/ 725028 h 1241918"/>
              <a:gd name="connisteX13" fmla="*/ 1333500 w 8531860"/>
              <a:gd name="connsiteY13" fmla="*/ 670418 h 1241918"/>
              <a:gd name="connisteX14" fmla="*/ 1415415 w 8531860"/>
              <a:gd name="connsiteY14" fmla="*/ 657083 h 1241918"/>
              <a:gd name="connisteX15" fmla="*/ 1524000 w 8531860"/>
              <a:gd name="connsiteY15" fmla="*/ 589138 h 1241918"/>
              <a:gd name="connisteX16" fmla="*/ 1619250 w 8531860"/>
              <a:gd name="connsiteY16" fmla="*/ 534528 h 1241918"/>
              <a:gd name="connisteX17" fmla="*/ 1687195 w 8531860"/>
              <a:gd name="connsiteY17" fmla="*/ 520558 h 1241918"/>
              <a:gd name="connisteX18" fmla="*/ 1769110 w 8531860"/>
              <a:gd name="connsiteY18" fmla="*/ 507223 h 1241918"/>
              <a:gd name="connisteX19" fmla="*/ 1905000 w 8531860"/>
              <a:gd name="connsiteY19" fmla="*/ 493888 h 1241918"/>
              <a:gd name="connisteX20" fmla="*/ 2041525 w 8531860"/>
              <a:gd name="connsiteY20" fmla="*/ 439278 h 1241918"/>
              <a:gd name="connisteX21" fmla="*/ 2136775 w 8531860"/>
              <a:gd name="connsiteY21" fmla="*/ 425308 h 1241918"/>
              <a:gd name="connisteX22" fmla="*/ 2232025 w 8531860"/>
              <a:gd name="connsiteY22" fmla="*/ 384668 h 1241918"/>
              <a:gd name="connisteX23" fmla="*/ 2367915 w 8531860"/>
              <a:gd name="connsiteY23" fmla="*/ 371333 h 1241918"/>
              <a:gd name="connisteX24" fmla="*/ 2435860 w 8531860"/>
              <a:gd name="connsiteY24" fmla="*/ 357363 h 1241918"/>
              <a:gd name="connisteX25" fmla="*/ 2544445 w 8531860"/>
              <a:gd name="connsiteY25" fmla="*/ 316723 h 1241918"/>
              <a:gd name="connisteX26" fmla="*/ 2639695 w 8531860"/>
              <a:gd name="connsiteY26" fmla="*/ 303388 h 1241918"/>
              <a:gd name="connisteX27" fmla="*/ 2721610 w 8531860"/>
              <a:gd name="connsiteY27" fmla="*/ 276083 h 1241918"/>
              <a:gd name="connisteX28" fmla="*/ 2803525 w 8531860"/>
              <a:gd name="connsiteY28" fmla="*/ 276083 h 1241918"/>
              <a:gd name="connisteX29" fmla="*/ 2925445 w 8531860"/>
              <a:gd name="connsiteY29" fmla="*/ 248778 h 1241918"/>
              <a:gd name="connisteX30" fmla="*/ 3061970 w 8531860"/>
              <a:gd name="connsiteY30" fmla="*/ 221473 h 1241918"/>
              <a:gd name="connisteX31" fmla="*/ 3143250 w 8531860"/>
              <a:gd name="connsiteY31" fmla="*/ 208138 h 1241918"/>
              <a:gd name="connisteX32" fmla="*/ 3211195 w 8531860"/>
              <a:gd name="connsiteY32" fmla="*/ 208138 h 1241918"/>
              <a:gd name="connisteX33" fmla="*/ 3333750 w 8531860"/>
              <a:gd name="connsiteY33" fmla="*/ 194168 h 1241918"/>
              <a:gd name="connisteX34" fmla="*/ 3415665 w 8531860"/>
              <a:gd name="connsiteY34" fmla="*/ 180833 h 1241918"/>
              <a:gd name="connisteX35" fmla="*/ 3524250 w 8531860"/>
              <a:gd name="connsiteY35" fmla="*/ 166863 h 1241918"/>
              <a:gd name="connisteX36" fmla="*/ 3606165 w 8531860"/>
              <a:gd name="connsiteY36" fmla="*/ 126223 h 1241918"/>
              <a:gd name="connisteX37" fmla="*/ 3687445 w 8531860"/>
              <a:gd name="connsiteY37" fmla="*/ 126223 h 1241918"/>
              <a:gd name="connisteX38" fmla="*/ 3782695 w 8531860"/>
              <a:gd name="connsiteY38" fmla="*/ 112888 h 1241918"/>
              <a:gd name="connisteX39" fmla="*/ 3864610 w 8531860"/>
              <a:gd name="connsiteY39" fmla="*/ 98918 h 1241918"/>
              <a:gd name="connisteX40" fmla="*/ 3959860 w 8531860"/>
              <a:gd name="connsiteY40" fmla="*/ 98918 h 1241918"/>
              <a:gd name="connisteX41" fmla="*/ 4095750 w 8531860"/>
              <a:gd name="connsiteY41" fmla="*/ 85583 h 1241918"/>
              <a:gd name="connisteX42" fmla="*/ 4191000 w 8531860"/>
              <a:gd name="connsiteY42" fmla="*/ 71613 h 1241918"/>
              <a:gd name="connisteX43" fmla="*/ 4258945 w 8531860"/>
              <a:gd name="connsiteY43" fmla="*/ 71613 h 1241918"/>
              <a:gd name="connisteX44" fmla="*/ 4354195 w 8531860"/>
              <a:gd name="connsiteY44" fmla="*/ 71613 h 1241918"/>
              <a:gd name="connisteX45" fmla="*/ 4449445 w 8531860"/>
              <a:gd name="connsiteY45" fmla="*/ 58278 h 1241918"/>
              <a:gd name="connisteX46" fmla="*/ 4531360 w 8531860"/>
              <a:gd name="connsiteY46" fmla="*/ 44308 h 1241918"/>
              <a:gd name="connisteX47" fmla="*/ 4626610 w 8531860"/>
              <a:gd name="connsiteY47" fmla="*/ 3668 h 1241918"/>
              <a:gd name="connisteX48" fmla="*/ 4721860 w 8531860"/>
              <a:gd name="connsiteY48" fmla="*/ 3668 h 1241918"/>
              <a:gd name="connisteX49" fmla="*/ 4857750 w 8531860"/>
              <a:gd name="connsiteY49" fmla="*/ 3668 h 1241918"/>
              <a:gd name="connisteX50" fmla="*/ 4980305 w 8531860"/>
              <a:gd name="connsiteY50" fmla="*/ 3668 h 1241918"/>
              <a:gd name="connisteX51" fmla="*/ 5075555 w 8531860"/>
              <a:gd name="connsiteY51" fmla="*/ 3668 h 1241918"/>
              <a:gd name="connisteX52" fmla="*/ 5170805 w 8531860"/>
              <a:gd name="connsiteY52" fmla="*/ 3668 h 1241918"/>
              <a:gd name="connisteX53" fmla="*/ 5252720 w 8531860"/>
              <a:gd name="connsiteY53" fmla="*/ 3668 h 1241918"/>
              <a:gd name="connisteX54" fmla="*/ 5334000 w 8531860"/>
              <a:gd name="connsiteY54" fmla="*/ 3668 h 1241918"/>
              <a:gd name="connisteX55" fmla="*/ 5401945 w 8531860"/>
              <a:gd name="connsiteY55" fmla="*/ 3668 h 1241918"/>
              <a:gd name="connisteX56" fmla="*/ 5470525 w 8531860"/>
              <a:gd name="connsiteY56" fmla="*/ 3668 h 1241918"/>
              <a:gd name="connisteX57" fmla="*/ 5551805 w 8531860"/>
              <a:gd name="connsiteY57" fmla="*/ 3668 h 1241918"/>
              <a:gd name="connisteX58" fmla="*/ 5619750 w 8531860"/>
              <a:gd name="connsiteY58" fmla="*/ 3668 h 1241918"/>
              <a:gd name="connisteX59" fmla="*/ 5728970 w 8531860"/>
              <a:gd name="connsiteY59" fmla="*/ 3668 h 1241918"/>
              <a:gd name="connisteX60" fmla="*/ 5810250 w 8531860"/>
              <a:gd name="connsiteY60" fmla="*/ 3668 h 1241918"/>
              <a:gd name="connisteX61" fmla="*/ 5892165 w 8531860"/>
              <a:gd name="connsiteY61" fmla="*/ 3668 h 1241918"/>
              <a:gd name="connisteX62" fmla="*/ 5960110 w 8531860"/>
              <a:gd name="connsiteY62" fmla="*/ 3668 h 1241918"/>
              <a:gd name="connisteX63" fmla="*/ 6042025 w 8531860"/>
              <a:gd name="connsiteY63" fmla="*/ 3668 h 1241918"/>
              <a:gd name="connisteX64" fmla="*/ 6123305 w 8531860"/>
              <a:gd name="connsiteY64" fmla="*/ 3668 h 1241918"/>
              <a:gd name="connisteX65" fmla="*/ 6205220 w 8531860"/>
              <a:gd name="connsiteY65" fmla="*/ 3668 h 1241918"/>
              <a:gd name="connisteX66" fmla="*/ 6300470 w 8531860"/>
              <a:gd name="connsiteY66" fmla="*/ 44308 h 1241918"/>
              <a:gd name="connisteX67" fmla="*/ 6381750 w 8531860"/>
              <a:gd name="connsiteY67" fmla="*/ 58278 h 1241918"/>
              <a:gd name="connisteX68" fmla="*/ 6490970 w 8531860"/>
              <a:gd name="connsiteY68" fmla="*/ 98918 h 1241918"/>
              <a:gd name="connisteX69" fmla="*/ 6572250 w 8531860"/>
              <a:gd name="connsiteY69" fmla="*/ 112888 h 1241918"/>
              <a:gd name="connisteX70" fmla="*/ 6654165 w 8531860"/>
              <a:gd name="connsiteY70" fmla="*/ 139558 h 1241918"/>
              <a:gd name="connisteX71" fmla="*/ 6722110 w 8531860"/>
              <a:gd name="connsiteY71" fmla="*/ 180833 h 1241918"/>
              <a:gd name="connisteX72" fmla="*/ 6790055 w 8531860"/>
              <a:gd name="connsiteY72" fmla="*/ 208138 h 1241918"/>
              <a:gd name="connisteX73" fmla="*/ 6871970 w 8531860"/>
              <a:gd name="connsiteY73" fmla="*/ 248778 h 1241918"/>
              <a:gd name="connisteX74" fmla="*/ 6939915 w 8531860"/>
              <a:gd name="connsiteY74" fmla="*/ 289418 h 1241918"/>
              <a:gd name="connisteX75" fmla="*/ 7007860 w 8531860"/>
              <a:gd name="connsiteY75" fmla="*/ 330058 h 1241918"/>
              <a:gd name="connisteX76" fmla="*/ 7089775 w 8531860"/>
              <a:gd name="connsiteY76" fmla="*/ 384668 h 1241918"/>
              <a:gd name="connisteX77" fmla="*/ 7157720 w 8531860"/>
              <a:gd name="connsiteY77" fmla="*/ 411973 h 1241918"/>
              <a:gd name="connisteX78" fmla="*/ 7225665 w 8531860"/>
              <a:gd name="connsiteY78" fmla="*/ 466583 h 1241918"/>
              <a:gd name="connisteX79" fmla="*/ 7293610 w 8531860"/>
              <a:gd name="connsiteY79" fmla="*/ 479918 h 1241918"/>
              <a:gd name="connisteX80" fmla="*/ 7361555 w 8531860"/>
              <a:gd name="connsiteY80" fmla="*/ 520558 h 1241918"/>
              <a:gd name="connisteX81" fmla="*/ 7484110 w 8531860"/>
              <a:gd name="connsiteY81" fmla="*/ 589138 h 1241918"/>
              <a:gd name="connisteX82" fmla="*/ 7566025 w 8531860"/>
              <a:gd name="connsiteY82" fmla="*/ 602473 h 1241918"/>
              <a:gd name="connisteX83" fmla="*/ 7647305 w 8531860"/>
              <a:gd name="connsiteY83" fmla="*/ 643113 h 1241918"/>
              <a:gd name="connisteX84" fmla="*/ 7742555 w 8531860"/>
              <a:gd name="connsiteY84" fmla="*/ 697723 h 1241918"/>
              <a:gd name="connisteX85" fmla="*/ 7810500 w 8531860"/>
              <a:gd name="connsiteY85" fmla="*/ 711058 h 1241918"/>
              <a:gd name="connisteX86" fmla="*/ 7878445 w 8531860"/>
              <a:gd name="connsiteY86" fmla="*/ 765668 h 1241918"/>
              <a:gd name="connisteX87" fmla="*/ 7947025 w 8531860"/>
              <a:gd name="connsiteY87" fmla="*/ 792973 h 1241918"/>
              <a:gd name="connisteX88" fmla="*/ 8028305 w 8531860"/>
              <a:gd name="connsiteY88" fmla="*/ 847583 h 1241918"/>
              <a:gd name="connisteX89" fmla="*/ 8096250 w 8531860"/>
              <a:gd name="connsiteY89" fmla="*/ 874888 h 1241918"/>
              <a:gd name="connisteX90" fmla="*/ 8178165 w 8531860"/>
              <a:gd name="connsiteY90" fmla="*/ 928863 h 1241918"/>
              <a:gd name="connisteX91" fmla="*/ 8259445 w 8531860"/>
              <a:gd name="connsiteY91" fmla="*/ 970138 h 1241918"/>
              <a:gd name="connisteX92" fmla="*/ 8354695 w 8531860"/>
              <a:gd name="connsiteY92" fmla="*/ 996808 h 1241918"/>
              <a:gd name="connisteX93" fmla="*/ 8395970 w 8531860"/>
              <a:gd name="connsiteY93" fmla="*/ 1065388 h 1241918"/>
              <a:gd name="connisteX94" fmla="*/ 8463915 w 8531860"/>
              <a:gd name="connsiteY94" fmla="*/ 1106028 h 1241918"/>
              <a:gd name="connisteX95" fmla="*/ 8504555 w 8531860"/>
              <a:gd name="connsiteY95" fmla="*/ 1173973 h 1241918"/>
              <a:gd name="connisteX96" fmla="*/ 8531860 w 8531860"/>
              <a:gd name="connsiteY96" fmla="*/ 1241918 h 124191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 ang="0">
                <a:pos x="connisteX79" y="connsiteY79"/>
              </a:cxn>
              <a:cxn ang="0">
                <a:pos x="connisteX80" y="connsiteY80"/>
              </a:cxn>
              <a:cxn ang="0">
                <a:pos x="connisteX81" y="connsiteY81"/>
              </a:cxn>
              <a:cxn ang="0">
                <a:pos x="connisteX82" y="connsiteY82"/>
              </a:cxn>
              <a:cxn ang="0">
                <a:pos x="connisteX83" y="connsiteY83"/>
              </a:cxn>
              <a:cxn ang="0">
                <a:pos x="connisteX84" y="connsiteY84"/>
              </a:cxn>
              <a:cxn ang="0">
                <a:pos x="connisteX85" y="connsiteY85"/>
              </a:cxn>
              <a:cxn ang="0">
                <a:pos x="connisteX86" y="connsiteY86"/>
              </a:cxn>
              <a:cxn ang="0">
                <a:pos x="connisteX87" y="connsiteY87"/>
              </a:cxn>
              <a:cxn ang="0">
                <a:pos x="connisteX88" y="connsiteY88"/>
              </a:cxn>
              <a:cxn ang="0">
                <a:pos x="connisteX89" y="connsiteY89"/>
              </a:cxn>
              <a:cxn ang="0">
                <a:pos x="connisteX90" y="connsiteY90"/>
              </a:cxn>
              <a:cxn ang="0">
                <a:pos x="connisteX91" y="connsiteY91"/>
              </a:cxn>
              <a:cxn ang="0">
                <a:pos x="connisteX92" y="connsiteY92"/>
              </a:cxn>
              <a:cxn ang="0">
                <a:pos x="connisteX93" y="connsiteY93"/>
              </a:cxn>
              <a:cxn ang="0">
                <a:pos x="connisteX94" y="connsiteY94"/>
              </a:cxn>
              <a:cxn ang="0">
                <a:pos x="connisteX95" y="connsiteY95"/>
              </a:cxn>
              <a:cxn ang="0">
                <a:pos x="connisteX96" y="connsiteY96"/>
              </a:cxn>
            </a:cxnLst>
            <a:rect l="l" t="t" r="r" b="b"/>
            <a:pathLst>
              <a:path w="8531860" h="1241919">
                <a:moveTo>
                  <a:pt x="0" y="1241919"/>
                </a:moveTo>
                <a:cubicBezTo>
                  <a:pt x="22860" y="1223504"/>
                  <a:pt x="81915" y="1173974"/>
                  <a:pt x="122555" y="1146669"/>
                </a:cubicBezTo>
                <a:cubicBezTo>
                  <a:pt x="163195" y="1119364"/>
                  <a:pt x="172085" y="1122539"/>
                  <a:pt x="204470" y="1106029"/>
                </a:cubicBezTo>
                <a:cubicBezTo>
                  <a:pt x="236855" y="1089519"/>
                  <a:pt x="250190" y="1081899"/>
                  <a:pt x="285750" y="1065389"/>
                </a:cubicBezTo>
                <a:cubicBezTo>
                  <a:pt x="321310" y="1048879"/>
                  <a:pt x="345440" y="1045704"/>
                  <a:pt x="381000" y="1024114"/>
                </a:cubicBezTo>
                <a:cubicBezTo>
                  <a:pt x="416560" y="1002524"/>
                  <a:pt x="430530" y="980934"/>
                  <a:pt x="462915" y="956169"/>
                </a:cubicBezTo>
                <a:cubicBezTo>
                  <a:pt x="495300" y="931404"/>
                  <a:pt x="511810" y="918069"/>
                  <a:pt x="544195" y="901559"/>
                </a:cubicBezTo>
                <a:cubicBezTo>
                  <a:pt x="576580" y="885049"/>
                  <a:pt x="596265" y="888224"/>
                  <a:pt x="626110" y="874889"/>
                </a:cubicBezTo>
                <a:cubicBezTo>
                  <a:pt x="655955" y="861554"/>
                  <a:pt x="639445" y="855204"/>
                  <a:pt x="694055" y="833614"/>
                </a:cubicBezTo>
                <a:cubicBezTo>
                  <a:pt x="748665" y="812024"/>
                  <a:pt x="838835" y="782179"/>
                  <a:pt x="898525" y="765669"/>
                </a:cubicBezTo>
                <a:cubicBezTo>
                  <a:pt x="958215" y="749159"/>
                  <a:pt x="955675" y="758049"/>
                  <a:pt x="993775" y="752334"/>
                </a:cubicBezTo>
                <a:cubicBezTo>
                  <a:pt x="1031875" y="746619"/>
                  <a:pt x="1045845" y="744079"/>
                  <a:pt x="1089025" y="738364"/>
                </a:cubicBezTo>
                <a:cubicBezTo>
                  <a:pt x="1132205" y="732649"/>
                  <a:pt x="1162050" y="738364"/>
                  <a:pt x="1210945" y="725029"/>
                </a:cubicBezTo>
                <a:cubicBezTo>
                  <a:pt x="1259840" y="711694"/>
                  <a:pt x="1292860" y="683754"/>
                  <a:pt x="1333500" y="670419"/>
                </a:cubicBezTo>
                <a:cubicBezTo>
                  <a:pt x="1374140" y="657084"/>
                  <a:pt x="1377315" y="673594"/>
                  <a:pt x="1415415" y="657084"/>
                </a:cubicBezTo>
                <a:cubicBezTo>
                  <a:pt x="1453515" y="640574"/>
                  <a:pt x="1483360" y="613904"/>
                  <a:pt x="1524000" y="589139"/>
                </a:cubicBezTo>
                <a:cubicBezTo>
                  <a:pt x="1564640" y="564374"/>
                  <a:pt x="1586865" y="548499"/>
                  <a:pt x="1619250" y="534529"/>
                </a:cubicBezTo>
                <a:cubicBezTo>
                  <a:pt x="1651635" y="520559"/>
                  <a:pt x="1657350" y="526274"/>
                  <a:pt x="1687195" y="520559"/>
                </a:cubicBezTo>
                <a:cubicBezTo>
                  <a:pt x="1717040" y="514844"/>
                  <a:pt x="1725295" y="512304"/>
                  <a:pt x="1769110" y="507224"/>
                </a:cubicBezTo>
                <a:cubicBezTo>
                  <a:pt x="1812925" y="502144"/>
                  <a:pt x="1850390" y="507224"/>
                  <a:pt x="1905000" y="493889"/>
                </a:cubicBezTo>
                <a:cubicBezTo>
                  <a:pt x="1959610" y="480554"/>
                  <a:pt x="1995170" y="453249"/>
                  <a:pt x="2041525" y="439279"/>
                </a:cubicBezTo>
                <a:cubicBezTo>
                  <a:pt x="2087880" y="425309"/>
                  <a:pt x="2098675" y="436104"/>
                  <a:pt x="2136775" y="425309"/>
                </a:cubicBezTo>
                <a:cubicBezTo>
                  <a:pt x="2174875" y="414514"/>
                  <a:pt x="2185670" y="395464"/>
                  <a:pt x="2232025" y="384669"/>
                </a:cubicBezTo>
                <a:cubicBezTo>
                  <a:pt x="2278380" y="373874"/>
                  <a:pt x="2327275" y="377049"/>
                  <a:pt x="2367915" y="371334"/>
                </a:cubicBezTo>
                <a:cubicBezTo>
                  <a:pt x="2408555" y="365619"/>
                  <a:pt x="2400300" y="368159"/>
                  <a:pt x="2435860" y="357364"/>
                </a:cubicBezTo>
                <a:cubicBezTo>
                  <a:pt x="2471420" y="346569"/>
                  <a:pt x="2503805" y="327519"/>
                  <a:pt x="2544445" y="316724"/>
                </a:cubicBezTo>
                <a:cubicBezTo>
                  <a:pt x="2585085" y="305929"/>
                  <a:pt x="2604135" y="311644"/>
                  <a:pt x="2639695" y="303389"/>
                </a:cubicBezTo>
                <a:cubicBezTo>
                  <a:pt x="2675255" y="295134"/>
                  <a:pt x="2688590" y="281799"/>
                  <a:pt x="2721610" y="276084"/>
                </a:cubicBezTo>
                <a:cubicBezTo>
                  <a:pt x="2754630" y="270369"/>
                  <a:pt x="2762885" y="281799"/>
                  <a:pt x="2803525" y="276084"/>
                </a:cubicBezTo>
                <a:cubicBezTo>
                  <a:pt x="2844165" y="270369"/>
                  <a:pt x="2874010" y="259574"/>
                  <a:pt x="2925445" y="248779"/>
                </a:cubicBezTo>
                <a:cubicBezTo>
                  <a:pt x="2976880" y="237984"/>
                  <a:pt x="3018155" y="229729"/>
                  <a:pt x="3061970" y="221474"/>
                </a:cubicBezTo>
                <a:cubicBezTo>
                  <a:pt x="3105785" y="213219"/>
                  <a:pt x="3113405" y="210679"/>
                  <a:pt x="3143250" y="208139"/>
                </a:cubicBezTo>
                <a:cubicBezTo>
                  <a:pt x="3173095" y="205599"/>
                  <a:pt x="3173095" y="210679"/>
                  <a:pt x="3211195" y="208139"/>
                </a:cubicBezTo>
                <a:cubicBezTo>
                  <a:pt x="3249295" y="205599"/>
                  <a:pt x="3293110" y="199884"/>
                  <a:pt x="3333750" y="194169"/>
                </a:cubicBezTo>
                <a:cubicBezTo>
                  <a:pt x="3374390" y="188454"/>
                  <a:pt x="3377565" y="186549"/>
                  <a:pt x="3415665" y="180834"/>
                </a:cubicBezTo>
                <a:cubicBezTo>
                  <a:pt x="3453765" y="175119"/>
                  <a:pt x="3486150" y="177659"/>
                  <a:pt x="3524250" y="166864"/>
                </a:cubicBezTo>
                <a:cubicBezTo>
                  <a:pt x="3562350" y="156069"/>
                  <a:pt x="3573780" y="134479"/>
                  <a:pt x="3606165" y="126224"/>
                </a:cubicBezTo>
                <a:cubicBezTo>
                  <a:pt x="3638550" y="117969"/>
                  <a:pt x="3651885" y="128764"/>
                  <a:pt x="3687445" y="126224"/>
                </a:cubicBezTo>
                <a:cubicBezTo>
                  <a:pt x="3723005" y="123684"/>
                  <a:pt x="3747135" y="118604"/>
                  <a:pt x="3782695" y="112889"/>
                </a:cubicBezTo>
                <a:cubicBezTo>
                  <a:pt x="3818255" y="107174"/>
                  <a:pt x="3829050" y="101459"/>
                  <a:pt x="3864610" y="98919"/>
                </a:cubicBezTo>
                <a:cubicBezTo>
                  <a:pt x="3900170" y="96379"/>
                  <a:pt x="3913505" y="101459"/>
                  <a:pt x="3959860" y="98919"/>
                </a:cubicBezTo>
                <a:cubicBezTo>
                  <a:pt x="4006215" y="96379"/>
                  <a:pt x="4049395" y="91299"/>
                  <a:pt x="4095750" y="85584"/>
                </a:cubicBezTo>
                <a:cubicBezTo>
                  <a:pt x="4142105" y="79869"/>
                  <a:pt x="4158615" y="74154"/>
                  <a:pt x="4191000" y="71614"/>
                </a:cubicBezTo>
                <a:cubicBezTo>
                  <a:pt x="4223385" y="69074"/>
                  <a:pt x="4226560" y="71614"/>
                  <a:pt x="4258945" y="71614"/>
                </a:cubicBezTo>
                <a:cubicBezTo>
                  <a:pt x="4291330" y="71614"/>
                  <a:pt x="4316095" y="74154"/>
                  <a:pt x="4354195" y="71614"/>
                </a:cubicBezTo>
                <a:cubicBezTo>
                  <a:pt x="4392295" y="69074"/>
                  <a:pt x="4413885" y="63994"/>
                  <a:pt x="4449445" y="58279"/>
                </a:cubicBezTo>
                <a:cubicBezTo>
                  <a:pt x="4485005" y="52564"/>
                  <a:pt x="4495800" y="55104"/>
                  <a:pt x="4531360" y="44309"/>
                </a:cubicBezTo>
                <a:cubicBezTo>
                  <a:pt x="4566920" y="33514"/>
                  <a:pt x="4588510" y="11924"/>
                  <a:pt x="4626610" y="3669"/>
                </a:cubicBezTo>
                <a:cubicBezTo>
                  <a:pt x="4664710" y="-4586"/>
                  <a:pt x="4675505" y="3669"/>
                  <a:pt x="4721860" y="3669"/>
                </a:cubicBezTo>
                <a:cubicBezTo>
                  <a:pt x="4768215" y="3669"/>
                  <a:pt x="4806315" y="3669"/>
                  <a:pt x="4857750" y="3669"/>
                </a:cubicBezTo>
                <a:cubicBezTo>
                  <a:pt x="4909185" y="3669"/>
                  <a:pt x="4936490" y="3669"/>
                  <a:pt x="4980305" y="3669"/>
                </a:cubicBezTo>
                <a:cubicBezTo>
                  <a:pt x="5024120" y="3669"/>
                  <a:pt x="5037455" y="3669"/>
                  <a:pt x="5075555" y="3669"/>
                </a:cubicBezTo>
                <a:cubicBezTo>
                  <a:pt x="5113655" y="3669"/>
                  <a:pt x="5135245" y="3669"/>
                  <a:pt x="5170805" y="3669"/>
                </a:cubicBezTo>
                <a:cubicBezTo>
                  <a:pt x="5206365" y="3669"/>
                  <a:pt x="5220335" y="3669"/>
                  <a:pt x="5252720" y="3669"/>
                </a:cubicBezTo>
                <a:cubicBezTo>
                  <a:pt x="5285105" y="3669"/>
                  <a:pt x="5304155" y="3669"/>
                  <a:pt x="5334000" y="3669"/>
                </a:cubicBezTo>
                <a:cubicBezTo>
                  <a:pt x="5363845" y="3669"/>
                  <a:pt x="5374640" y="3669"/>
                  <a:pt x="5401945" y="3669"/>
                </a:cubicBezTo>
                <a:cubicBezTo>
                  <a:pt x="5429250" y="3669"/>
                  <a:pt x="5440680" y="3669"/>
                  <a:pt x="5470525" y="3669"/>
                </a:cubicBezTo>
                <a:cubicBezTo>
                  <a:pt x="5500370" y="3669"/>
                  <a:pt x="5521960" y="3669"/>
                  <a:pt x="5551805" y="3669"/>
                </a:cubicBezTo>
                <a:cubicBezTo>
                  <a:pt x="5581650" y="3669"/>
                  <a:pt x="5584190" y="3669"/>
                  <a:pt x="5619750" y="3669"/>
                </a:cubicBezTo>
                <a:cubicBezTo>
                  <a:pt x="5655310" y="3669"/>
                  <a:pt x="5690870" y="3669"/>
                  <a:pt x="5728970" y="3669"/>
                </a:cubicBezTo>
                <a:cubicBezTo>
                  <a:pt x="5767070" y="3669"/>
                  <a:pt x="5777865" y="3669"/>
                  <a:pt x="5810250" y="3669"/>
                </a:cubicBezTo>
                <a:cubicBezTo>
                  <a:pt x="5842635" y="3669"/>
                  <a:pt x="5862320" y="3669"/>
                  <a:pt x="5892165" y="3669"/>
                </a:cubicBezTo>
                <a:cubicBezTo>
                  <a:pt x="5922010" y="3669"/>
                  <a:pt x="5930265" y="3669"/>
                  <a:pt x="5960110" y="3669"/>
                </a:cubicBezTo>
                <a:cubicBezTo>
                  <a:pt x="5989955" y="3669"/>
                  <a:pt x="6009640" y="3669"/>
                  <a:pt x="6042025" y="3669"/>
                </a:cubicBezTo>
                <a:cubicBezTo>
                  <a:pt x="6074410" y="3669"/>
                  <a:pt x="6090920" y="3669"/>
                  <a:pt x="6123305" y="3669"/>
                </a:cubicBezTo>
                <a:cubicBezTo>
                  <a:pt x="6155690" y="3669"/>
                  <a:pt x="6169660" y="-4586"/>
                  <a:pt x="6205220" y="3669"/>
                </a:cubicBezTo>
                <a:cubicBezTo>
                  <a:pt x="6240780" y="11924"/>
                  <a:pt x="6264910" y="33514"/>
                  <a:pt x="6300470" y="44309"/>
                </a:cubicBezTo>
                <a:cubicBezTo>
                  <a:pt x="6336030" y="55104"/>
                  <a:pt x="6343650" y="47484"/>
                  <a:pt x="6381750" y="58279"/>
                </a:cubicBezTo>
                <a:cubicBezTo>
                  <a:pt x="6419850" y="69074"/>
                  <a:pt x="6452870" y="88124"/>
                  <a:pt x="6490970" y="98919"/>
                </a:cubicBezTo>
                <a:cubicBezTo>
                  <a:pt x="6529070" y="109714"/>
                  <a:pt x="6539865" y="104634"/>
                  <a:pt x="6572250" y="112889"/>
                </a:cubicBezTo>
                <a:cubicBezTo>
                  <a:pt x="6604635" y="121144"/>
                  <a:pt x="6624320" y="126224"/>
                  <a:pt x="6654165" y="139559"/>
                </a:cubicBezTo>
                <a:cubicBezTo>
                  <a:pt x="6684010" y="152894"/>
                  <a:pt x="6694805" y="166864"/>
                  <a:pt x="6722110" y="180834"/>
                </a:cubicBezTo>
                <a:cubicBezTo>
                  <a:pt x="6749415" y="194804"/>
                  <a:pt x="6760210" y="194804"/>
                  <a:pt x="6790055" y="208139"/>
                </a:cubicBezTo>
                <a:cubicBezTo>
                  <a:pt x="6819900" y="221474"/>
                  <a:pt x="6842125" y="232269"/>
                  <a:pt x="6871970" y="248779"/>
                </a:cubicBezTo>
                <a:cubicBezTo>
                  <a:pt x="6901815" y="265289"/>
                  <a:pt x="6912610" y="272909"/>
                  <a:pt x="6939915" y="289419"/>
                </a:cubicBezTo>
                <a:cubicBezTo>
                  <a:pt x="6967220" y="305929"/>
                  <a:pt x="6978015" y="311009"/>
                  <a:pt x="7007860" y="330059"/>
                </a:cubicBezTo>
                <a:cubicBezTo>
                  <a:pt x="7037705" y="349109"/>
                  <a:pt x="7059930" y="368159"/>
                  <a:pt x="7089775" y="384669"/>
                </a:cubicBezTo>
                <a:cubicBezTo>
                  <a:pt x="7119620" y="401179"/>
                  <a:pt x="7130415" y="395464"/>
                  <a:pt x="7157720" y="411974"/>
                </a:cubicBezTo>
                <a:cubicBezTo>
                  <a:pt x="7185025" y="428484"/>
                  <a:pt x="7198360" y="453249"/>
                  <a:pt x="7225665" y="466584"/>
                </a:cubicBezTo>
                <a:cubicBezTo>
                  <a:pt x="7252970" y="479919"/>
                  <a:pt x="7266305" y="469124"/>
                  <a:pt x="7293610" y="479919"/>
                </a:cubicBezTo>
                <a:cubicBezTo>
                  <a:pt x="7320915" y="490714"/>
                  <a:pt x="7323455" y="498969"/>
                  <a:pt x="7361555" y="520559"/>
                </a:cubicBezTo>
                <a:cubicBezTo>
                  <a:pt x="7399655" y="542149"/>
                  <a:pt x="7443470" y="572629"/>
                  <a:pt x="7484110" y="589139"/>
                </a:cubicBezTo>
                <a:cubicBezTo>
                  <a:pt x="7524750" y="605649"/>
                  <a:pt x="7533640" y="591679"/>
                  <a:pt x="7566025" y="602474"/>
                </a:cubicBezTo>
                <a:cubicBezTo>
                  <a:pt x="7598410" y="613269"/>
                  <a:pt x="7611745" y="624064"/>
                  <a:pt x="7647305" y="643114"/>
                </a:cubicBezTo>
                <a:cubicBezTo>
                  <a:pt x="7682865" y="662164"/>
                  <a:pt x="7710170" y="684389"/>
                  <a:pt x="7742555" y="697724"/>
                </a:cubicBezTo>
                <a:cubicBezTo>
                  <a:pt x="7774940" y="711059"/>
                  <a:pt x="7783195" y="697724"/>
                  <a:pt x="7810500" y="711059"/>
                </a:cubicBezTo>
                <a:cubicBezTo>
                  <a:pt x="7837805" y="724394"/>
                  <a:pt x="7851140" y="749159"/>
                  <a:pt x="7878445" y="765669"/>
                </a:cubicBezTo>
                <a:cubicBezTo>
                  <a:pt x="7905750" y="782179"/>
                  <a:pt x="7917180" y="776464"/>
                  <a:pt x="7947025" y="792974"/>
                </a:cubicBezTo>
                <a:cubicBezTo>
                  <a:pt x="7976870" y="809484"/>
                  <a:pt x="7998460" y="831074"/>
                  <a:pt x="8028305" y="847584"/>
                </a:cubicBezTo>
                <a:cubicBezTo>
                  <a:pt x="8058150" y="864094"/>
                  <a:pt x="8066405" y="858379"/>
                  <a:pt x="8096250" y="874889"/>
                </a:cubicBezTo>
                <a:cubicBezTo>
                  <a:pt x="8126095" y="891399"/>
                  <a:pt x="8145780" y="909814"/>
                  <a:pt x="8178165" y="928864"/>
                </a:cubicBezTo>
                <a:cubicBezTo>
                  <a:pt x="8210550" y="947914"/>
                  <a:pt x="8223885" y="956804"/>
                  <a:pt x="8259445" y="970139"/>
                </a:cubicBezTo>
                <a:cubicBezTo>
                  <a:pt x="8295005" y="983474"/>
                  <a:pt x="8327390" y="977759"/>
                  <a:pt x="8354695" y="996809"/>
                </a:cubicBezTo>
                <a:cubicBezTo>
                  <a:pt x="8382000" y="1015859"/>
                  <a:pt x="8374380" y="1043799"/>
                  <a:pt x="8395970" y="1065389"/>
                </a:cubicBezTo>
                <a:cubicBezTo>
                  <a:pt x="8417560" y="1086979"/>
                  <a:pt x="8442325" y="1084439"/>
                  <a:pt x="8463915" y="1106029"/>
                </a:cubicBezTo>
                <a:cubicBezTo>
                  <a:pt x="8485505" y="1127619"/>
                  <a:pt x="8491220" y="1146669"/>
                  <a:pt x="8504555" y="1173974"/>
                </a:cubicBezTo>
                <a:cubicBezTo>
                  <a:pt x="8517890" y="1201279"/>
                  <a:pt x="8527415" y="1229854"/>
                  <a:pt x="8531860" y="1241919"/>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6" name="图片 15"/>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71755" y="1582420"/>
            <a:ext cx="9034780" cy="3833495"/>
          </a:xfrm>
          <a:prstGeom prst="rect">
            <a:avLst/>
          </a:prstGeom>
        </p:spPr>
      </p:pic>
      <p:sp>
        <p:nvSpPr>
          <p:cNvPr id="100" name="文本框 99"/>
          <p:cNvSpPr txBox="1"/>
          <p:nvPr/>
        </p:nvSpPr>
        <p:spPr>
          <a:xfrm>
            <a:off x="304165" y="1821180"/>
            <a:ext cx="9351645" cy="2286000"/>
          </a:xfrm>
          <a:prstGeom prst="rect">
            <a:avLst/>
          </a:prstGeom>
          <a:noFill/>
          <a:ln w="9525">
            <a:noFill/>
          </a:ln>
        </p:spPr>
        <p:txBody>
          <a:bodyPr wrap="square">
            <a:spAutoFit/>
          </a:bodyPr>
          <a:p>
            <a:pPr marL="0" indent="0" algn="l">
              <a:lnSpc>
                <a:spcPct val="180000"/>
              </a:lnSpc>
            </a:pPr>
            <a:r>
              <a:rPr lang="en-US" altLang="zh-CN" sz="2000" b="0" u="none">
                <a:solidFill>
                  <a:srgbClr val="000000"/>
                </a:solidFill>
                <a:latin typeface="楷体" panose="02010609060101010101" charset="-122"/>
                <a:ea typeface="楷体" panose="02010609060101010101" charset="-122"/>
                <a:cs typeface="宋体" panose="02010600030101010101" pitchFamily="2" charset="-122"/>
              </a:rPr>
              <a:t>                   </a:t>
            </a:r>
            <a:r>
              <a:rPr sz="2000" b="1" u="none">
                <a:solidFill>
                  <a:srgbClr val="000000"/>
                </a:solidFill>
                <a:latin typeface="楷体" panose="02010609060101010101" charset="-122"/>
                <a:ea typeface="楷体" panose="02010609060101010101" charset="-122"/>
                <a:cs typeface="宋体" panose="02010600030101010101" pitchFamily="2" charset="-122"/>
              </a:rPr>
              <a:t>三是建立工作长程制</a:t>
            </a:r>
            <a:endParaRPr sz="2000" b="1" u="none">
              <a:solidFill>
                <a:srgbClr val="000000"/>
              </a:solidFill>
              <a:latin typeface="楷体" panose="02010609060101010101" charset="-122"/>
              <a:ea typeface="楷体" panose="02010609060101010101" charset="-122"/>
              <a:cs typeface="宋体" panose="02010600030101010101" pitchFamily="2" charset="-122"/>
            </a:endParaRPr>
          </a:p>
          <a:p>
            <a:pPr marL="0" indent="0" algn="l">
              <a:lnSpc>
                <a:spcPct val="180000"/>
              </a:lnSpc>
            </a:pPr>
            <a:r>
              <a:rPr sz="2000" b="1" u="none">
                <a:solidFill>
                  <a:srgbClr val="000000"/>
                </a:solidFill>
                <a:latin typeface="楷体" panose="02010609060101010101" charset="-122"/>
                <a:ea typeface="楷体" panose="02010609060101010101" charset="-122"/>
                <a:cs typeface="宋体" panose="02010600030101010101" pitchFamily="2" charset="-122"/>
              </a:rPr>
              <a:t>      </a:t>
            </a:r>
            <a:r>
              <a:rPr sz="2000" u="none">
                <a:solidFill>
                  <a:srgbClr val="000000"/>
                </a:solidFill>
                <a:latin typeface="楷体" panose="02010609060101010101" charset="-122"/>
                <a:ea typeface="楷体" panose="02010609060101010101" charset="-122"/>
                <a:cs typeface="宋体" panose="02010600030101010101" pitchFamily="2" charset="-122"/>
              </a:rPr>
              <a:t>构建“调研←→决策←→实施←→反馈←→重建”的螺旋式</a:t>
            </a:r>
            <a:endParaRPr sz="2000" u="none">
              <a:solidFill>
                <a:srgbClr val="000000"/>
              </a:solidFill>
              <a:latin typeface="楷体" panose="02010609060101010101" charset="-122"/>
              <a:ea typeface="楷体" panose="02010609060101010101" charset="-122"/>
              <a:cs typeface="宋体" panose="02010600030101010101" pitchFamily="2" charset="-122"/>
            </a:endParaRPr>
          </a:p>
          <a:p>
            <a:pPr marL="0" indent="0" algn="l">
              <a:lnSpc>
                <a:spcPct val="180000"/>
              </a:lnSpc>
            </a:pPr>
            <a:r>
              <a:rPr sz="2000" u="none">
                <a:solidFill>
                  <a:srgbClr val="000000"/>
                </a:solidFill>
                <a:latin typeface="楷体" panose="02010609060101010101" charset="-122"/>
                <a:ea typeface="楷体" panose="02010609060101010101" charset="-122"/>
                <a:cs typeface="宋体" panose="02010600030101010101" pitchFamily="2" charset="-122"/>
              </a:rPr>
              <a:t>       生长机制，历练领导团队和个体在日常教育教学活动中的</a:t>
            </a:r>
            <a:endParaRPr sz="2000" u="none">
              <a:solidFill>
                <a:srgbClr val="000000"/>
              </a:solidFill>
              <a:latin typeface="楷体" panose="02010609060101010101" charset="-122"/>
              <a:ea typeface="楷体" panose="02010609060101010101" charset="-122"/>
              <a:cs typeface="宋体" panose="02010600030101010101" pitchFamily="2" charset="-122"/>
            </a:endParaRPr>
          </a:p>
          <a:p>
            <a:pPr marL="0" indent="0" algn="l">
              <a:lnSpc>
                <a:spcPct val="180000"/>
              </a:lnSpc>
            </a:pPr>
            <a:r>
              <a:rPr sz="2000" u="none">
                <a:solidFill>
                  <a:srgbClr val="000000"/>
                </a:solidFill>
                <a:latin typeface="楷体" panose="02010609060101010101" charset="-122"/>
                <a:ea typeface="楷体" panose="02010609060101010101" charset="-122"/>
                <a:cs typeface="宋体" panose="02010600030101010101" pitchFamily="2" charset="-122"/>
              </a:rPr>
              <a:t>         决策力、执行力和反思力，全面提升管理品质。</a:t>
            </a:r>
            <a:endParaRPr sz="200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034"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390" y="232410"/>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591945" y="27749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（一）凝心聚智，以文化人，在打造品牌中提升管理品质。</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grpSp>
        <p:nvGrpSpPr>
          <p:cNvPr id="4" name="组合 3"/>
          <p:cNvGrpSpPr/>
          <p:nvPr/>
        </p:nvGrpSpPr>
        <p:grpSpPr>
          <a:xfrm>
            <a:off x="339090" y="1081405"/>
            <a:ext cx="6460490" cy="834390"/>
            <a:chOff x="534" y="1703"/>
            <a:chExt cx="10174" cy="1314"/>
          </a:xfrm>
        </p:grpSpPr>
        <p:pic>
          <p:nvPicPr>
            <p:cNvPr id="11266" name="Picture 2" descr="C:\Users\Administrator\Desktop\9864456_104508046311_2_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 y="1703"/>
              <a:ext cx="2174" cy="1315"/>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2708" y="1980"/>
              <a:ext cx="8000" cy="761"/>
            </a:xfrm>
            <a:prstGeom prst="rect">
              <a:avLst/>
            </a:prstGeom>
            <a:noFill/>
            <a:ln w="9525">
              <a:noFill/>
            </a:ln>
          </p:spPr>
          <p:txBody>
            <a:bodyPr>
              <a:spAutoFit/>
            </a:bodyPr>
            <a:p>
              <a:pPr marL="0" indent="0" algn="l"/>
              <a:r>
                <a:rPr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2</a:t>
              </a:r>
              <a:r>
                <a:rPr lang="en-US" altLang="zh-CN"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．凝</a:t>
              </a:r>
              <a:r>
                <a:rPr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心聚智，打造品牌。</a:t>
              </a:r>
              <a:endParaRPr lang="zh-CN" altLang="en-US" sz="2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11" name="任意多边形 10"/>
          <p:cNvSpPr/>
          <p:nvPr/>
        </p:nvSpPr>
        <p:spPr>
          <a:xfrm>
            <a:off x="298450" y="2611755"/>
            <a:ext cx="8531860" cy="1242060"/>
          </a:xfrm>
          <a:custGeom>
            <a:avLst/>
            <a:gdLst>
              <a:gd name="connisteX0" fmla="*/ 0 w 8531860"/>
              <a:gd name="connsiteY0" fmla="*/ 1241918 h 1241918"/>
              <a:gd name="connisteX1" fmla="*/ 122555 w 8531860"/>
              <a:gd name="connsiteY1" fmla="*/ 1146668 h 1241918"/>
              <a:gd name="connisteX2" fmla="*/ 204470 w 8531860"/>
              <a:gd name="connsiteY2" fmla="*/ 1106028 h 1241918"/>
              <a:gd name="connisteX3" fmla="*/ 285750 w 8531860"/>
              <a:gd name="connsiteY3" fmla="*/ 1065388 h 1241918"/>
              <a:gd name="connisteX4" fmla="*/ 381000 w 8531860"/>
              <a:gd name="connsiteY4" fmla="*/ 1024113 h 1241918"/>
              <a:gd name="connisteX5" fmla="*/ 462915 w 8531860"/>
              <a:gd name="connsiteY5" fmla="*/ 956168 h 1241918"/>
              <a:gd name="connisteX6" fmla="*/ 544195 w 8531860"/>
              <a:gd name="connsiteY6" fmla="*/ 901558 h 1241918"/>
              <a:gd name="connisteX7" fmla="*/ 626110 w 8531860"/>
              <a:gd name="connsiteY7" fmla="*/ 874888 h 1241918"/>
              <a:gd name="connisteX8" fmla="*/ 694055 w 8531860"/>
              <a:gd name="connsiteY8" fmla="*/ 833613 h 1241918"/>
              <a:gd name="connisteX9" fmla="*/ 898525 w 8531860"/>
              <a:gd name="connsiteY9" fmla="*/ 765668 h 1241918"/>
              <a:gd name="connisteX10" fmla="*/ 993775 w 8531860"/>
              <a:gd name="connsiteY10" fmla="*/ 752333 h 1241918"/>
              <a:gd name="connisteX11" fmla="*/ 1089025 w 8531860"/>
              <a:gd name="connsiteY11" fmla="*/ 738363 h 1241918"/>
              <a:gd name="connisteX12" fmla="*/ 1210945 w 8531860"/>
              <a:gd name="connsiteY12" fmla="*/ 725028 h 1241918"/>
              <a:gd name="connisteX13" fmla="*/ 1333500 w 8531860"/>
              <a:gd name="connsiteY13" fmla="*/ 670418 h 1241918"/>
              <a:gd name="connisteX14" fmla="*/ 1415415 w 8531860"/>
              <a:gd name="connsiteY14" fmla="*/ 657083 h 1241918"/>
              <a:gd name="connisteX15" fmla="*/ 1524000 w 8531860"/>
              <a:gd name="connsiteY15" fmla="*/ 589138 h 1241918"/>
              <a:gd name="connisteX16" fmla="*/ 1619250 w 8531860"/>
              <a:gd name="connsiteY16" fmla="*/ 534528 h 1241918"/>
              <a:gd name="connisteX17" fmla="*/ 1687195 w 8531860"/>
              <a:gd name="connsiteY17" fmla="*/ 520558 h 1241918"/>
              <a:gd name="connisteX18" fmla="*/ 1769110 w 8531860"/>
              <a:gd name="connsiteY18" fmla="*/ 507223 h 1241918"/>
              <a:gd name="connisteX19" fmla="*/ 1905000 w 8531860"/>
              <a:gd name="connsiteY19" fmla="*/ 493888 h 1241918"/>
              <a:gd name="connisteX20" fmla="*/ 2041525 w 8531860"/>
              <a:gd name="connsiteY20" fmla="*/ 439278 h 1241918"/>
              <a:gd name="connisteX21" fmla="*/ 2136775 w 8531860"/>
              <a:gd name="connsiteY21" fmla="*/ 425308 h 1241918"/>
              <a:gd name="connisteX22" fmla="*/ 2232025 w 8531860"/>
              <a:gd name="connsiteY22" fmla="*/ 384668 h 1241918"/>
              <a:gd name="connisteX23" fmla="*/ 2367915 w 8531860"/>
              <a:gd name="connsiteY23" fmla="*/ 371333 h 1241918"/>
              <a:gd name="connisteX24" fmla="*/ 2435860 w 8531860"/>
              <a:gd name="connsiteY24" fmla="*/ 357363 h 1241918"/>
              <a:gd name="connisteX25" fmla="*/ 2544445 w 8531860"/>
              <a:gd name="connsiteY25" fmla="*/ 316723 h 1241918"/>
              <a:gd name="connisteX26" fmla="*/ 2639695 w 8531860"/>
              <a:gd name="connsiteY26" fmla="*/ 303388 h 1241918"/>
              <a:gd name="connisteX27" fmla="*/ 2721610 w 8531860"/>
              <a:gd name="connsiteY27" fmla="*/ 276083 h 1241918"/>
              <a:gd name="connisteX28" fmla="*/ 2803525 w 8531860"/>
              <a:gd name="connsiteY28" fmla="*/ 276083 h 1241918"/>
              <a:gd name="connisteX29" fmla="*/ 2925445 w 8531860"/>
              <a:gd name="connsiteY29" fmla="*/ 248778 h 1241918"/>
              <a:gd name="connisteX30" fmla="*/ 3061970 w 8531860"/>
              <a:gd name="connsiteY30" fmla="*/ 221473 h 1241918"/>
              <a:gd name="connisteX31" fmla="*/ 3143250 w 8531860"/>
              <a:gd name="connsiteY31" fmla="*/ 208138 h 1241918"/>
              <a:gd name="connisteX32" fmla="*/ 3211195 w 8531860"/>
              <a:gd name="connsiteY32" fmla="*/ 208138 h 1241918"/>
              <a:gd name="connisteX33" fmla="*/ 3333750 w 8531860"/>
              <a:gd name="connsiteY33" fmla="*/ 194168 h 1241918"/>
              <a:gd name="connisteX34" fmla="*/ 3415665 w 8531860"/>
              <a:gd name="connsiteY34" fmla="*/ 180833 h 1241918"/>
              <a:gd name="connisteX35" fmla="*/ 3524250 w 8531860"/>
              <a:gd name="connsiteY35" fmla="*/ 166863 h 1241918"/>
              <a:gd name="connisteX36" fmla="*/ 3606165 w 8531860"/>
              <a:gd name="connsiteY36" fmla="*/ 126223 h 1241918"/>
              <a:gd name="connisteX37" fmla="*/ 3687445 w 8531860"/>
              <a:gd name="connsiteY37" fmla="*/ 126223 h 1241918"/>
              <a:gd name="connisteX38" fmla="*/ 3782695 w 8531860"/>
              <a:gd name="connsiteY38" fmla="*/ 112888 h 1241918"/>
              <a:gd name="connisteX39" fmla="*/ 3864610 w 8531860"/>
              <a:gd name="connsiteY39" fmla="*/ 98918 h 1241918"/>
              <a:gd name="connisteX40" fmla="*/ 3959860 w 8531860"/>
              <a:gd name="connsiteY40" fmla="*/ 98918 h 1241918"/>
              <a:gd name="connisteX41" fmla="*/ 4095750 w 8531860"/>
              <a:gd name="connsiteY41" fmla="*/ 85583 h 1241918"/>
              <a:gd name="connisteX42" fmla="*/ 4191000 w 8531860"/>
              <a:gd name="connsiteY42" fmla="*/ 71613 h 1241918"/>
              <a:gd name="connisteX43" fmla="*/ 4258945 w 8531860"/>
              <a:gd name="connsiteY43" fmla="*/ 71613 h 1241918"/>
              <a:gd name="connisteX44" fmla="*/ 4354195 w 8531860"/>
              <a:gd name="connsiteY44" fmla="*/ 71613 h 1241918"/>
              <a:gd name="connisteX45" fmla="*/ 4449445 w 8531860"/>
              <a:gd name="connsiteY45" fmla="*/ 58278 h 1241918"/>
              <a:gd name="connisteX46" fmla="*/ 4531360 w 8531860"/>
              <a:gd name="connsiteY46" fmla="*/ 44308 h 1241918"/>
              <a:gd name="connisteX47" fmla="*/ 4626610 w 8531860"/>
              <a:gd name="connsiteY47" fmla="*/ 3668 h 1241918"/>
              <a:gd name="connisteX48" fmla="*/ 4721860 w 8531860"/>
              <a:gd name="connsiteY48" fmla="*/ 3668 h 1241918"/>
              <a:gd name="connisteX49" fmla="*/ 4857750 w 8531860"/>
              <a:gd name="connsiteY49" fmla="*/ 3668 h 1241918"/>
              <a:gd name="connisteX50" fmla="*/ 4980305 w 8531860"/>
              <a:gd name="connsiteY50" fmla="*/ 3668 h 1241918"/>
              <a:gd name="connisteX51" fmla="*/ 5075555 w 8531860"/>
              <a:gd name="connsiteY51" fmla="*/ 3668 h 1241918"/>
              <a:gd name="connisteX52" fmla="*/ 5170805 w 8531860"/>
              <a:gd name="connsiteY52" fmla="*/ 3668 h 1241918"/>
              <a:gd name="connisteX53" fmla="*/ 5252720 w 8531860"/>
              <a:gd name="connsiteY53" fmla="*/ 3668 h 1241918"/>
              <a:gd name="connisteX54" fmla="*/ 5334000 w 8531860"/>
              <a:gd name="connsiteY54" fmla="*/ 3668 h 1241918"/>
              <a:gd name="connisteX55" fmla="*/ 5401945 w 8531860"/>
              <a:gd name="connsiteY55" fmla="*/ 3668 h 1241918"/>
              <a:gd name="connisteX56" fmla="*/ 5470525 w 8531860"/>
              <a:gd name="connsiteY56" fmla="*/ 3668 h 1241918"/>
              <a:gd name="connisteX57" fmla="*/ 5551805 w 8531860"/>
              <a:gd name="connsiteY57" fmla="*/ 3668 h 1241918"/>
              <a:gd name="connisteX58" fmla="*/ 5619750 w 8531860"/>
              <a:gd name="connsiteY58" fmla="*/ 3668 h 1241918"/>
              <a:gd name="connisteX59" fmla="*/ 5728970 w 8531860"/>
              <a:gd name="connsiteY59" fmla="*/ 3668 h 1241918"/>
              <a:gd name="connisteX60" fmla="*/ 5810250 w 8531860"/>
              <a:gd name="connsiteY60" fmla="*/ 3668 h 1241918"/>
              <a:gd name="connisteX61" fmla="*/ 5892165 w 8531860"/>
              <a:gd name="connsiteY61" fmla="*/ 3668 h 1241918"/>
              <a:gd name="connisteX62" fmla="*/ 5960110 w 8531860"/>
              <a:gd name="connsiteY62" fmla="*/ 3668 h 1241918"/>
              <a:gd name="connisteX63" fmla="*/ 6042025 w 8531860"/>
              <a:gd name="connsiteY63" fmla="*/ 3668 h 1241918"/>
              <a:gd name="connisteX64" fmla="*/ 6123305 w 8531860"/>
              <a:gd name="connsiteY64" fmla="*/ 3668 h 1241918"/>
              <a:gd name="connisteX65" fmla="*/ 6205220 w 8531860"/>
              <a:gd name="connsiteY65" fmla="*/ 3668 h 1241918"/>
              <a:gd name="connisteX66" fmla="*/ 6300470 w 8531860"/>
              <a:gd name="connsiteY66" fmla="*/ 44308 h 1241918"/>
              <a:gd name="connisteX67" fmla="*/ 6381750 w 8531860"/>
              <a:gd name="connsiteY67" fmla="*/ 58278 h 1241918"/>
              <a:gd name="connisteX68" fmla="*/ 6490970 w 8531860"/>
              <a:gd name="connsiteY68" fmla="*/ 98918 h 1241918"/>
              <a:gd name="connisteX69" fmla="*/ 6572250 w 8531860"/>
              <a:gd name="connsiteY69" fmla="*/ 112888 h 1241918"/>
              <a:gd name="connisteX70" fmla="*/ 6654165 w 8531860"/>
              <a:gd name="connsiteY70" fmla="*/ 139558 h 1241918"/>
              <a:gd name="connisteX71" fmla="*/ 6722110 w 8531860"/>
              <a:gd name="connsiteY71" fmla="*/ 180833 h 1241918"/>
              <a:gd name="connisteX72" fmla="*/ 6790055 w 8531860"/>
              <a:gd name="connsiteY72" fmla="*/ 208138 h 1241918"/>
              <a:gd name="connisteX73" fmla="*/ 6871970 w 8531860"/>
              <a:gd name="connsiteY73" fmla="*/ 248778 h 1241918"/>
              <a:gd name="connisteX74" fmla="*/ 6939915 w 8531860"/>
              <a:gd name="connsiteY74" fmla="*/ 289418 h 1241918"/>
              <a:gd name="connisteX75" fmla="*/ 7007860 w 8531860"/>
              <a:gd name="connsiteY75" fmla="*/ 330058 h 1241918"/>
              <a:gd name="connisteX76" fmla="*/ 7089775 w 8531860"/>
              <a:gd name="connsiteY76" fmla="*/ 384668 h 1241918"/>
              <a:gd name="connisteX77" fmla="*/ 7157720 w 8531860"/>
              <a:gd name="connsiteY77" fmla="*/ 411973 h 1241918"/>
              <a:gd name="connisteX78" fmla="*/ 7225665 w 8531860"/>
              <a:gd name="connsiteY78" fmla="*/ 466583 h 1241918"/>
              <a:gd name="connisteX79" fmla="*/ 7293610 w 8531860"/>
              <a:gd name="connsiteY79" fmla="*/ 479918 h 1241918"/>
              <a:gd name="connisteX80" fmla="*/ 7361555 w 8531860"/>
              <a:gd name="connsiteY80" fmla="*/ 520558 h 1241918"/>
              <a:gd name="connisteX81" fmla="*/ 7484110 w 8531860"/>
              <a:gd name="connsiteY81" fmla="*/ 589138 h 1241918"/>
              <a:gd name="connisteX82" fmla="*/ 7566025 w 8531860"/>
              <a:gd name="connsiteY82" fmla="*/ 602473 h 1241918"/>
              <a:gd name="connisteX83" fmla="*/ 7647305 w 8531860"/>
              <a:gd name="connsiteY83" fmla="*/ 643113 h 1241918"/>
              <a:gd name="connisteX84" fmla="*/ 7742555 w 8531860"/>
              <a:gd name="connsiteY84" fmla="*/ 697723 h 1241918"/>
              <a:gd name="connisteX85" fmla="*/ 7810500 w 8531860"/>
              <a:gd name="connsiteY85" fmla="*/ 711058 h 1241918"/>
              <a:gd name="connisteX86" fmla="*/ 7878445 w 8531860"/>
              <a:gd name="connsiteY86" fmla="*/ 765668 h 1241918"/>
              <a:gd name="connisteX87" fmla="*/ 7947025 w 8531860"/>
              <a:gd name="connsiteY87" fmla="*/ 792973 h 1241918"/>
              <a:gd name="connisteX88" fmla="*/ 8028305 w 8531860"/>
              <a:gd name="connsiteY88" fmla="*/ 847583 h 1241918"/>
              <a:gd name="connisteX89" fmla="*/ 8096250 w 8531860"/>
              <a:gd name="connsiteY89" fmla="*/ 874888 h 1241918"/>
              <a:gd name="connisteX90" fmla="*/ 8178165 w 8531860"/>
              <a:gd name="connsiteY90" fmla="*/ 928863 h 1241918"/>
              <a:gd name="connisteX91" fmla="*/ 8259445 w 8531860"/>
              <a:gd name="connsiteY91" fmla="*/ 970138 h 1241918"/>
              <a:gd name="connisteX92" fmla="*/ 8354695 w 8531860"/>
              <a:gd name="connsiteY92" fmla="*/ 996808 h 1241918"/>
              <a:gd name="connisteX93" fmla="*/ 8395970 w 8531860"/>
              <a:gd name="connsiteY93" fmla="*/ 1065388 h 1241918"/>
              <a:gd name="connisteX94" fmla="*/ 8463915 w 8531860"/>
              <a:gd name="connsiteY94" fmla="*/ 1106028 h 1241918"/>
              <a:gd name="connisteX95" fmla="*/ 8504555 w 8531860"/>
              <a:gd name="connsiteY95" fmla="*/ 1173973 h 1241918"/>
              <a:gd name="connisteX96" fmla="*/ 8531860 w 8531860"/>
              <a:gd name="connsiteY96" fmla="*/ 1241918 h 124191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 ang="0">
                <a:pos x="connisteX79" y="connsiteY79"/>
              </a:cxn>
              <a:cxn ang="0">
                <a:pos x="connisteX80" y="connsiteY80"/>
              </a:cxn>
              <a:cxn ang="0">
                <a:pos x="connisteX81" y="connsiteY81"/>
              </a:cxn>
              <a:cxn ang="0">
                <a:pos x="connisteX82" y="connsiteY82"/>
              </a:cxn>
              <a:cxn ang="0">
                <a:pos x="connisteX83" y="connsiteY83"/>
              </a:cxn>
              <a:cxn ang="0">
                <a:pos x="connisteX84" y="connsiteY84"/>
              </a:cxn>
              <a:cxn ang="0">
                <a:pos x="connisteX85" y="connsiteY85"/>
              </a:cxn>
              <a:cxn ang="0">
                <a:pos x="connisteX86" y="connsiteY86"/>
              </a:cxn>
              <a:cxn ang="0">
                <a:pos x="connisteX87" y="connsiteY87"/>
              </a:cxn>
              <a:cxn ang="0">
                <a:pos x="connisteX88" y="connsiteY88"/>
              </a:cxn>
              <a:cxn ang="0">
                <a:pos x="connisteX89" y="connsiteY89"/>
              </a:cxn>
              <a:cxn ang="0">
                <a:pos x="connisteX90" y="connsiteY90"/>
              </a:cxn>
              <a:cxn ang="0">
                <a:pos x="connisteX91" y="connsiteY91"/>
              </a:cxn>
              <a:cxn ang="0">
                <a:pos x="connisteX92" y="connsiteY92"/>
              </a:cxn>
              <a:cxn ang="0">
                <a:pos x="connisteX93" y="connsiteY93"/>
              </a:cxn>
              <a:cxn ang="0">
                <a:pos x="connisteX94" y="connsiteY94"/>
              </a:cxn>
              <a:cxn ang="0">
                <a:pos x="connisteX95" y="connsiteY95"/>
              </a:cxn>
              <a:cxn ang="0">
                <a:pos x="connisteX96" y="connsiteY96"/>
              </a:cxn>
            </a:cxnLst>
            <a:rect l="l" t="t" r="r" b="b"/>
            <a:pathLst>
              <a:path w="8531860" h="1241919">
                <a:moveTo>
                  <a:pt x="0" y="1241919"/>
                </a:moveTo>
                <a:cubicBezTo>
                  <a:pt x="22860" y="1223504"/>
                  <a:pt x="81915" y="1173974"/>
                  <a:pt x="122555" y="1146669"/>
                </a:cubicBezTo>
                <a:cubicBezTo>
                  <a:pt x="163195" y="1119364"/>
                  <a:pt x="172085" y="1122539"/>
                  <a:pt x="204470" y="1106029"/>
                </a:cubicBezTo>
                <a:cubicBezTo>
                  <a:pt x="236855" y="1089519"/>
                  <a:pt x="250190" y="1081899"/>
                  <a:pt x="285750" y="1065389"/>
                </a:cubicBezTo>
                <a:cubicBezTo>
                  <a:pt x="321310" y="1048879"/>
                  <a:pt x="345440" y="1045704"/>
                  <a:pt x="381000" y="1024114"/>
                </a:cubicBezTo>
                <a:cubicBezTo>
                  <a:pt x="416560" y="1002524"/>
                  <a:pt x="430530" y="980934"/>
                  <a:pt x="462915" y="956169"/>
                </a:cubicBezTo>
                <a:cubicBezTo>
                  <a:pt x="495300" y="931404"/>
                  <a:pt x="511810" y="918069"/>
                  <a:pt x="544195" y="901559"/>
                </a:cubicBezTo>
                <a:cubicBezTo>
                  <a:pt x="576580" y="885049"/>
                  <a:pt x="596265" y="888224"/>
                  <a:pt x="626110" y="874889"/>
                </a:cubicBezTo>
                <a:cubicBezTo>
                  <a:pt x="655955" y="861554"/>
                  <a:pt x="639445" y="855204"/>
                  <a:pt x="694055" y="833614"/>
                </a:cubicBezTo>
                <a:cubicBezTo>
                  <a:pt x="748665" y="812024"/>
                  <a:pt x="838835" y="782179"/>
                  <a:pt x="898525" y="765669"/>
                </a:cubicBezTo>
                <a:cubicBezTo>
                  <a:pt x="958215" y="749159"/>
                  <a:pt x="955675" y="758049"/>
                  <a:pt x="993775" y="752334"/>
                </a:cubicBezTo>
                <a:cubicBezTo>
                  <a:pt x="1031875" y="746619"/>
                  <a:pt x="1045845" y="744079"/>
                  <a:pt x="1089025" y="738364"/>
                </a:cubicBezTo>
                <a:cubicBezTo>
                  <a:pt x="1132205" y="732649"/>
                  <a:pt x="1162050" y="738364"/>
                  <a:pt x="1210945" y="725029"/>
                </a:cubicBezTo>
                <a:cubicBezTo>
                  <a:pt x="1259840" y="711694"/>
                  <a:pt x="1292860" y="683754"/>
                  <a:pt x="1333500" y="670419"/>
                </a:cubicBezTo>
                <a:cubicBezTo>
                  <a:pt x="1374140" y="657084"/>
                  <a:pt x="1377315" y="673594"/>
                  <a:pt x="1415415" y="657084"/>
                </a:cubicBezTo>
                <a:cubicBezTo>
                  <a:pt x="1453515" y="640574"/>
                  <a:pt x="1483360" y="613904"/>
                  <a:pt x="1524000" y="589139"/>
                </a:cubicBezTo>
                <a:cubicBezTo>
                  <a:pt x="1564640" y="564374"/>
                  <a:pt x="1586865" y="548499"/>
                  <a:pt x="1619250" y="534529"/>
                </a:cubicBezTo>
                <a:cubicBezTo>
                  <a:pt x="1651635" y="520559"/>
                  <a:pt x="1657350" y="526274"/>
                  <a:pt x="1687195" y="520559"/>
                </a:cubicBezTo>
                <a:cubicBezTo>
                  <a:pt x="1717040" y="514844"/>
                  <a:pt x="1725295" y="512304"/>
                  <a:pt x="1769110" y="507224"/>
                </a:cubicBezTo>
                <a:cubicBezTo>
                  <a:pt x="1812925" y="502144"/>
                  <a:pt x="1850390" y="507224"/>
                  <a:pt x="1905000" y="493889"/>
                </a:cubicBezTo>
                <a:cubicBezTo>
                  <a:pt x="1959610" y="480554"/>
                  <a:pt x="1995170" y="453249"/>
                  <a:pt x="2041525" y="439279"/>
                </a:cubicBezTo>
                <a:cubicBezTo>
                  <a:pt x="2087880" y="425309"/>
                  <a:pt x="2098675" y="436104"/>
                  <a:pt x="2136775" y="425309"/>
                </a:cubicBezTo>
                <a:cubicBezTo>
                  <a:pt x="2174875" y="414514"/>
                  <a:pt x="2185670" y="395464"/>
                  <a:pt x="2232025" y="384669"/>
                </a:cubicBezTo>
                <a:cubicBezTo>
                  <a:pt x="2278380" y="373874"/>
                  <a:pt x="2327275" y="377049"/>
                  <a:pt x="2367915" y="371334"/>
                </a:cubicBezTo>
                <a:cubicBezTo>
                  <a:pt x="2408555" y="365619"/>
                  <a:pt x="2400300" y="368159"/>
                  <a:pt x="2435860" y="357364"/>
                </a:cubicBezTo>
                <a:cubicBezTo>
                  <a:pt x="2471420" y="346569"/>
                  <a:pt x="2503805" y="327519"/>
                  <a:pt x="2544445" y="316724"/>
                </a:cubicBezTo>
                <a:cubicBezTo>
                  <a:pt x="2585085" y="305929"/>
                  <a:pt x="2604135" y="311644"/>
                  <a:pt x="2639695" y="303389"/>
                </a:cubicBezTo>
                <a:cubicBezTo>
                  <a:pt x="2675255" y="295134"/>
                  <a:pt x="2688590" y="281799"/>
                  <a:pt x="2721610" y="276084"/>
                </a:cubicBezTo>
                <a:cubicBezTo>
                  <a:pt x="2754630" y="270369"/>
                  <a:pt x="2762885" y="281799"/>
                  <a:pt x="2803525" y="276084"/>
                </a:cubicBezTo>
                <a:cubicBezTo>
                  <a:pt x="2844165" y="270369"/>
                  <a:pt x="2874010" y="259574"/>
                  <a:pt x="2925445" y="248779"/>
                </a:cubicBezTo>
                <a:cubicBezTo>
                  <a:pt x="2976880" y="237984"/>
                  <a:pt x="3018155" y="229729"/>
                  <a:pt x="3061970" y="221474"/>
                </a:cubicBezTo>
                <a:cubicBezTo>
                  <a:pt x="3105785" y="213219"/>
                  <a:pt x="3113405" y="210679"/>
                  <a:pt x="3143250" y="208139"/>
                </a:cubicBezTo>
                <a:cubicBezTo>
                  <a:pt x="3173095" y="205599"/>
                  <a:pt x="3173095" y="210679"/>
                  <a:pt x="3211195" y="208139"/>
                </a:cubicBezTo>
                <a:cubicBezTo>
                  <a:pt x="3249295" y="205599"/>
                  <a:pt x="3293110" y="199884"/>
                  <a:pt x="3333750" y="194169"/>
                </a:cubicBezTo>
                <a:cubicBezTo>
                  <a:pt x="3374390" y="188454"/>
                  <a:pt x="3377565" y="186549"/>
                  <a:pt x="3415665" y="180834"/>
                </a:cubicBezTo>
                <a:cubicBezTo>
                  <a:pt x="3453765" y="175119"/>
                  <a:pt x="3486150" y="177659"/>
                  <a:pt x="3524250" y="166864"/>
                </a:cubicBezTo>
                <a:cubicBezTo>
                  <a:pt x="3562350" y="156069"/>
                  <a:pt x="3573780" y="134479"/>
                  <a:pt x="3606165" y="126224"/>
                </a:cubicBezTo>
                <a:cubicBezTo>
                  <a:pt x="3638550" y="117969"/>
                  <a:pt x="3651885" y="128764"/>
                  <a:pt x="3687445" y="126224"/>
                </a:cubicBezTo>
                <a:cubicBezTo>
                  <a:pt x="3723005" y="123684"/>
                  <a:pt x="3747135" y="118604"/>
                  <a:pt x="3782695" y="112889"/>
                </a:cubicBezTo>
                <a:cubicBezTo>
                  <a:pt x="3818255" y="107174"/>
                  <a:pt x="3829050" y="101459"/>
                  <a:pt x="3864610" y="98919"/>
                </a:cubicBezTo>
                <a:cubicBezTo>
                  <a:pt x="3900170" y="96379"/>
                  <a:pt x="3913505" y="101459"/>
                  <a:pt x="3959860" y="98919"/>
                </a:cubicBezTo>
                <a:cubicBezTo>
                  <a:pt x="4006215" y="96379"/>
                  <a:pt x="4049395" y="91299"/>
                  <a:pt x="4095750" y="85584"/>
                </a:cubicBezTo>
                <a:cubicBezTo>
                  <a:pt x="4142105" y="79869"/>
                  <a:pt x="4158615" y="74154"/>
                  <a:pt x="4191000" y="71614"/>
                </a:cubicBezTo>
                <a:cubicBezTo>
                  <a:pt x="4223385" y="69074"/>
                  <a:pt x="4226560" y="71614"/>
                  <a:pt x="4258945" y="71614"/>
                </a:cubicBezTo>
                <a:cubicBezTo>
                  <a:pt x="4291330" y="71614"/>
                  <a:pt x="4316095" y="74154"/>
                  <a:pt x="4354195" y="71614"/>
                </a:cubicBezTo>
                <a:cubicBezTo>
                  <a:pt x="4392295" y="69074"/>
                  <a:pt x="4413885" y="63994"/>
                  <a:pt x="4449445" y="58279"/>
                </a:cubicBezTo>
                <a:cubicBezTo>
                  <a:pt x="4485005" y="52564"/>
                  <a:pt x="4495800" y="55104"/>
                  <a:pt x="4531360" y="44309"/>
                </a:cubicBezTo>
                <a:cubicBezTo>
                  <a:pt x="4566920" y="33514"/>
                  <a:pt x="4588510" y="11924"/>
                  <a:pt x="4626610" y="3669"/>
                </a:cubicBezTo>
                <a:cubicBezTo>
                  <a:pt x="4664710" y="-4586"/>
                  <a:pt x="4675505" y="3669"/>
                  <a:pt x="4721860" y="3669"/>
                </a:cubicBezTo>
                <a:cubicBezTo>
                  <a:pt x="4768215" y="3669"/>
                  <a:pt x="4806315" y="3669"/>
                  <a:pt x="4857750" y="3669"/>
                </a:cubicBezTo>
                <a:cubicBezTo>
                  <a:pt x="4909185" y="3669"/>
                  <a:pt x="4936490" y="3669"/>
                  <a:pt x="4980305" y="3669"/>
                </a:cubicBezTo>
                <a:cubicBezTo>
                  <a:pt x="5024120" y="3669"/>
                  <a:pt x="5037455" y="3669"/>
                  <a:pt x="5075555" y="3669"/>
                </a:cubicBezTo>
                <a:cubicBezTo>
                  <a:pt x="5113655" y="3669"/>
                  <a:pt x="5135245" y="3669"/>
                  <a:pt x="5170805" y="3669"/>
                </a:cubicBezTo>
                <a:cubicBezTo>
                  <a:pt x="5206365" y="3669"/>
                  <a:pt x="5220335" y="3669"/>
                  <a:pt x="5252720" y="3669"/>
                </a:cubicBezTo>
                <a:cubicBezTo>
                  <a:pt x="5285105" y="3669"/>
                  <a:pt x="5304155" y="3669"/>
                  <a:pt x="5334000" y="3669"/>
                </a:cubicBezTo>
                <a:cubicBezTo>
                  <a:pt x="5363845" y="3669"/>
                  <a:pt x="5374640" y="3669"/>
                  <a:pt x="5401945" y="3669"/>
                </a:cubicBezTo>
                <a:cubicBezTo>
                  <a:pt x="5429250" y="3669"/>
                  <a:pt x="5440680" y="3669"/>
                  <a:pt x="5470525" y="3669"/>
                </a:cubicBezTo>
                <a:cubicBezTo>
                  <a:pt x="5500370" y="3669"/>
                  <a:pt x="5521960" y="3669"/>
                  <a:pt x="5551805" y="3669"/>
                </a:cubicBezTo>
                <a:cubicBezTo>
                  <a:pt x="5581650" y="3669"/>
                  <a:pt x="5584190" y="3669"/>
                  <a:pt x="5619750" y="3669"/>
                </a:cubicBezTo>
                <a:cubicBezTo>
                  <a:pt x="5655310" y="3669"/>
                  <a:pt x="5690870" y="3669"/>
                  <a:pt x="5728970" y="3669"/>
                </a:cubicBezTo>
                <a:cubicBezTo>
                  <a:pt x="5767070" y="3669"/>
                  <a:pt x="5777865" y="3669"/>
                  <a:pt x="5810250" y="3669"/>
                </a:cubicBezTo>
                <a:cubicBezTo>
                  <a:pt x="5842635" y="3669"/>
                  <a:pt x="5862320" y="3669"/>
                  <a:pt x="5892165" y="3669"/>
                </a:cubicBezTo>
                <a:cubicBezTo>
                  <a:pt x="5922010" y="3669"/>
                  <a:pt x="5930265" y="3669"/>
                  <a:pt x="5960110" y="3669"/>
                </a:cubicBezTo>
                <a:cubicBezTo>
                  <a:pt x="5989955" y="3669"/>
                  <a:pt x="6009640" y="3669"/>
                  <a:pt x="6042025" y="3669"/>
                </a:cubicBezTo>
                <a:cubicBezTo>
                  <a:pt x="6074410" y="3669"/>
                  <a:pt x="6090920" y="3669"/>
                  <a:pt x="6123305" y="3669"/>
                </a:cubicBezTo>
                <a:cubicBezTo>
                  <a:pt x="6155690" y="3669"/>
                  <a:pt x="6169660" y="-4586"/>
                  <a:pt x="6205220" y="3669"/>
                </a:cubicBezTo>
                <a:cubicBezTo>
                  <a:pt x="6240780" y="11924"/>
                  <a:pt x="6264910" y="33514"/>
                  <a:pt x="6300470" y="44309"/>
                </a:cubicBezTo>
                <a:cubicBezTo>
                  <a:pt x="6336030" y="55104"/>
                  <a:pt x="6343650" y="47484"/>
                  <a:pt x="6381750" y="58279"/>
                </a:cubicBezTo>
                <a:cubicBezTo>
                  <a:pt x="6419850" y="69074"/>
                  <a:pt x="6452870" y="88124"/>
                  <a:pt x="6490970" y="98919"/>
                </a:cubicBezTo>
                <a:cubicBezTo>
                  <a:pt x="6529070" y="109714"/>
                  <a:pt x="6539865" y="104634"/>
                  <a:pt x="6572250" y="112889"/>
                </a:cubicBezTo>
                <a:cubicBezTo>
                  <a:pt x="6604635" y="121144"/>
                  <a:pt x="6624320" y="126224"/>
                  <a:pt x="6654165" y="139559"/>
                </a:cubicBezTo>
                <a:cubicBezTo>
                  <a:pt x="6684010" y="152894"/>
                  <a:pt x="6694805" y="166864"/>
                  <a:pt x="6722110" y="180834"/>
                </a:cubicBezTo>
                <a:cubicBezTo>
                  <a:pt x="6749415" y="194804"/>
                  <a:pt x="6760210" y="194804"/>
                  <a:pt x="6790055" y="208139"/>
                </a:cubicBezTo>
                <a:cubicBezTo>
                  <a:pt x="6819900" y="221474"/>
                  <a:pt x="6842125" y="232269"/>
                  <a:pt x="6871970" y="248779"/>
                </a:cubicBezTo>
                <a:cubicBezTo>
                  <a:pt x="6901815" y="265289"/>
                  <a:pt x="6912610" y="272909"/>
                  <a:pt x="6939915" y="289419"/>
                </a:cubicBezTo>
                <a:cubicBezTo>
                  <a:pt x="6967220" y="305929"/>
                  <a:pt x="6978015" y="311009"/>
                  <a:pt x="7007860" y="330059"/>
                </a:cubicBezTo>
                <a:cubicBezTo>
                  <a:pt x="7037705" y="349109"/>
                  <a:pt x="7059930" y="368159"/>
                  <a:pt x="7089775" y="384669"/>
                </a:cubicBezTo>
                <a:cubicBezTo>
                  <a:pt x="7119620" y="401179"/>
                  <a:pt x="7130415" y="395464"/>
                  <a:pt x="7157720" y="411974"/>
                </a:cubicBezTo>
                <a:cubicBezTo>
                  <a:pt x="7185025" y="428484"/>
                  <a:pt x="7198360" y="453249"/>
                  <a:pt x="7225665" y="466584"/>
                </a:cubicBezTo>
                <a:cubicBezTo>
                  <a:pt x="7252970" y="479919"/>
                  <a:pt x="7266305" y="469124"/>
                  <a:pt x="7293610" y="479919"/>
                </a:cubicBezTo>
                <a:cubicBezTo>
                  <a:pt x="7320915" y="490714"/>
                  <a:pt x="7323455" y="498969"/>
                  <a:pt x="7361555" y="520559"/>
                </a:cubicBezTo>
                <a:cubicBezTo>
                  <a:pt x="7399655" y="542149"/>
                  <a:pt x="7443470" y="572629"/>
                  <a:pt x="7484110" y="589139"/>
                </a:cubicBezTo>
                <a:cubicBezTo>
                  <a:pt x="7524750" y="605649"/>
                  <a:pt x="7533640" y="591679"/>
                  <a:pt x="7566025" y="602474"/>
                </a:cubicBezTo>
                <a:cubicBezTo>
                  <a:pt x="7598410" y="613269"/>
                  <a:pt x="7611745" y="624064"/>
                  <a:pt x="7647305" y="643114"/>
                </a:cubicBezTo>
                <a:cubicBezTo>
                  <a:pt x="7682865" y="662164"/>
                  <a:pt x="7710170" y="684389"/>
                  <a:pt x="7742555" y="697724"/>
                </a:cubicBezTo>
                <a:cubicBezTo>
                  <a:pt x="7774940" y="711059"/>
                  <a:pt x="7783195" y="697724"/>
                  <a:pt x="7810500" y="711059"/>
                </a:cubicBezTo>
                <a:cubicBezTo>
                  <a:pt x="7837805" y="724394"/>
                  <a:pt x="7851140" y="749159"/>
                  <a:pt x="7878445" y="765669"/>
                </a:cubicBezTo>
                <a:cubicBezTo>
                  <a:pt x="7905750" y="782179"/>
                  <a:pt x="7917180" y="776464"/>
                  <a:pt x="7947025" y="792974"/>
                </a:cubicBezTo>
                <a:cubicBezTo>
                  <a:pt x="7976870" y="809484"/>
                  <a:pt x="7998460" y="831074"/>
                  <a:pt x="8028305" y="847584"/>
                </a:cubicBezTo>
                <a:cubicBezTo>
                  <a:pt x="8058150" y="864094"/>
                  <a:pt x="8066405" y="858379"/>
                  <a:pt x="8096250" y="874889"/>
                </a:cubicBezTo>
                <a:cubicBezTo>
                  <a:pt x="8126095" y="891399"/>
                  <a:pt x="8145780" y="909814"/>
                  <a:pt x="8178165" y="928864"/>
                </a:cubicBezTo>
                <a:cubicBezTo>
                  <a:pt x="8210550" y="947914"/>
                  <a:pt x="8223885" y="956804"/>
                  <a:pt x="8259445" y="970139"/>
                </a:cubicBezTo>
                <a:cubicBezTo>
                  <a:pt x="8295005" y="983474"/>
                  <a:pt x="8327390" y="977759"/>
                  <a:pt x="8354695" y="996809"/>
                </a:cubicBezTo>
                <a:cubicBezTo>
                  <a:pt x="8382000" y="1015859"/>
                  <a:pt x="8374380" y="1043799"/>
                  <a:pt x="8395970" y="1065389"/>
                </a:cubicBezTo>
                <a:cubicBezTo>
                  <a:pt x="8417560" y="1086979"/>
                  <a:pt x="8442325" y="1084439"/>
                  <a:pt x="8463915" y="1106029"/>
                </a:cubicBezTo>
                <a:cubicBezTo>
                  <a:pt x="8485505" y="1127619"/>
                  <a:pt x="8491220" y="1146669"/>
                  <a:pt x="8504555" y="1173974"/>
                </a:cubicBezTo>
                <a:cubicBezTo>
                  <a:pt x="8517890" y="1201279"/>
                  <a:pt x="8527415" y="1229854"/>
                  <a:pt x="8531860" y="1241919"/>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文本框 99"/>
          <p:cNvSpPr txBox="1"/>
          <p:nvPr/>
        </p:nvSpPr>
        <p:spPr>
          <a:xfrm>
            <a:off x="812800" y="1914525"/>
            <a:ext cx="7787005" cy="2430780"/>
          </a:xfrm>
          <a:prstGeom prst="rect">
            <a:avLst/>
          </a:prstGeom>
          <a:noFill/>
          <a:ln w="9525">
            <a:noFill/>
          </a:ln>
        </p:spPr>
        <p:txBody>
          <a:bodyPr wrap="square">
            <a:spAutoFit/>
          </a:bodyPr>
          <a:p>
            <a:pPr marL="0" indent="304800" algn="l">
              <a:lnSpc>
                <a:spcPct val="160000"/>
              </a:lnSpc>
            </a:pPr>
            <a:r>
              <a:rPr lang="en-US" altLang="zh-CN" sz="2400" b="0" u="none">
                <a:solidFill>
                  <a:srgbClr val="000000"/>
                </a:solidFill>
                <a:latin typeface="楷体" panose="02010609060101010101" charset="-122"/>
                <a:ea typeface="楷体" panose="02010609060101010101" charset="-122"/>
                <a:cs typeface="宋体" panose="02010600030101010101" pitchFamily="2" charset="-122"/>
              </a:rPr>
              <a:t>  </a:t>
            </a:r>
            <a:r>
              <a:rPr lang="zh-CN" altLang="en-US" sz="2400" b="0" u="none">
                <a:solidFill>
                  <a:srgbClr val="000000"/>
                </a:solidFill>
                <a:latin typeface="楷体" panose="02010609060101010101" charset="-122"/>
                <a:ea typeface="楷体" panose="02010609060101010101" charset="-122"/>
                <a:cs typeface="宋体" panose="02010600030101010101" pitchFamily="2" charset="-122"/>
              </a:rPr>
              <a:t>在新一届支委的带领下，努力创建“责任·合作”党建品牌，保持创先争优常态化，把长效机制建设与创新型党组织建设结合起来，提升在办学中的价值功能，使党员成为核心文化的引领者和践行者。</a:t>
            </a:r>
            <a:endParaRPr lang="zh-CN" altLang="en-US" sz="2400" b="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00"/>
                                        </p:tgtEl>
                                        <p:attrNameLst>
                                          <p:attrName>style.visibility</p:attrName>
                                        </p:attrNameLst>
                                      </p:cBhvr>
                                      <p:to>
                                        <p:strVal val="visible"/>
                                      </p:to>
                                    </p:set>
                                    <p:anim calcmode="lin" valueType="num">
                                      <p:cBhvr>
                                        <p:cTn id="11" dur="500" fill="hold"/>
                                        <p:tgtEl>
                                          <p:spTgt spid="100"/>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00"/>
                                        </p:tgtEl>
                                        <p:attrNameLst>
                                          <p:attrName>ppt_y</p:attrName>
                                        </p:attrNameLst>
                                      </p:cBhvr>
                                      <p:tavLst>
                                        <p:tav tm="0">
                                          <p:val>
                                            <p:strVal val="#ppt_y"/>
                                          </p:val>
                                        </p:tav>
                                        <p:tav tm="100000">
                                          <p:val>
                                            <p:strVal val="#ppt_y"/>
                                          </p:val>
                                        </p:tav>
                                      </p:tavLst>
                                    </p:anim>
                                    <p:anim calcmode="lin" valueType="num">
                                      <p:cBhvr>
                                        <p:cTn id="13" dur="500" fill="hold"/>
                                        <p:tgtEl>
                                          <p:spTgt spid="100"/>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00"/>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034"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390" y="232410"/>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591945" y="27749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（一）凝心聚智，以文化人，在打造品牌中提升管理品质。</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11266" name="Picture 2" descr="C:\Users\Administrator\Desktop\9864456_104508046311_2_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090" y="1081405"/>
            <a:ext cx="1380490" cy="835025"/>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1719580" y="1257300"/>
            <a:ext cx="5080000" cy="483235"/>
          </a:xfrm>
          <a:prstGeom prst="rect">
            <a:avLst/>
          </a:prstGeom>
          <a:noFill/>
          <a:ln w="9525">
            <a:noFill/>
          </a:ln>
        </p:spPr>
        <p:txBody>
          <a:bodyPr>
            <a:spAutoFit/>
          </a:bodyPr>
          <a:p>
            <a:pPr marL="0" indent="0" algn="l"/>
            <a:r>
              <a:rPr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2</a:t>
            </a:r>
            <a:r>
              <a:rPr lang="en-US" altLang="zh-CN"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．凝</a:t>
            </a:r>
            <a:r>
              <a:rPr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心聚智，打造品牌。</a:t>
            </a:r>
            <a:endParaRPr lang="zh-CN" altLang="en-US" sz="2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1" name="任意多边形 10"/>
          <p:cNvSpPr/>
          <p:nvPr/>
        </p:nvSpPr>
        <p:spPr>
          <a:xfrm>
            <a:off x="298450" y="2611755"/>
            <a:ext cx="8531860" cy="1242060"/>
          </a:xfrm>
          <a:custGeom>
            <a:avLst/>
            <a:gdLst>
              <a:gd name="connisteX0" fmla="*/ 0 w 8531860"/>
              <a:gd name="connsiteY0" fmla="*/ 1241918 h 1241918"/>
              <a:gd name="connisteX1" fmla="*/ 122555 w 8531860"/>
              <a:gd name="connsiteY1" fmla="*/ 1146668 h 1241918"/>
              <a:gd name="connisteX2" fmla="*/ 204470 w 8531860"/>
              <a:gd name="connsiteY2" fmla="*/ 1106028 h 1241918"/>
              <a:gd name="connisteX3" fmla="*/ 285750 w 8531860"/>
              <a:gd name="connsiteY3" fmla="*/ 1065388 h 1241918"/>
              <a:gd name="connisteX4" fmla="*/ 381000 w 8531860"/>
              <a:gd name="connsiteY4" fmla="*/ 1024113 h 1241918"/>
              <a:gd name="connisteX5" fmla="*/ 462915 w 8531860"/>
              <a:gd name="connsiteY5" fmla="*/ 956168 h 1241918"/>
              <a:gd name="connisteX6" fmla="*/ 544195 w 8531860"/>
              <a:gd name="connsiteY6" fmla="*/ 901558 h 1241918"/>
              <a:gd name="connisteX7" fmla="*/ 626110 w 8531860"/>
              <a:gd name="connsiteY7" fmla="*/ 874888 h 1241918"/>
              <a:gd name="connisteX8" fmla="*/ 694055 w 8531860"/>
              <a:gd name="connsiteY8" fmla="*/ 833613 h 1241918"/>
              <a:gd name="connisteX9" fmla="*/ 898525 w 8531860"/>
              <a:gd name="connsiteY9" fmla="*/ 765668 h 1241918"/>
              <a:gd name="connisteX10" fmla="*/ 993775 w 8531860"/>
              <a:gd name="connsiteY10" fmla="*/ 752333 h 1241918"/>
              <a:gd name="connisteX11" fmla="*/ 1089025 w 8531860"/>
              <a:gd name="connsiteY11" fmla="*/ 738363 h 1241918"/>
              <a:gd name="connisteX12" fmla="*/ 1210945 w 8531860"/>
              <a:gd name="connsiteY12" fmla="*/ 725028 h 1241918"/>
              <a:gd name="connisteX13" fmla="*/ 1333500 w 8531860"/>
              <a:gd name="connsiteY13" fmla="*/ 670418 h 1241918"/>
              <a:gd name="connisteX14" fmla="*/ 1415415 w 8531860"/>
              <a:gd name="connsiteY14" fmla="*/ 657083 h 1241918"/>
              <a:gd name="connisteX15" fmla="*/ 1524000 w 8531860"/>
              <a:gd name="connsiteY15" fmla="*/ 589138 h 1241918"/>
              <a:gd name="connisteX16" fmla="*/ 1619250 w 8531860"/>
              <a:gd name="connsiteY16" fmla="*/ 534528 h 1241918"/>
              <a:gd name="connisteX17" fmla="*/ 1687195 w 8531860"/>
              <a:gd name="connsiteY17" fmla="*/ 520558 h 1241918"/>
              <a:gd name="connisteX18" fmla="*/ 1769110 w 8531860"/>
              <a:gd name="connsiteY18" fmla="*/ 507223 h 1241918"/>
              <a:gd name="connisteX19" fmla="*/ 1905000 w 8531860"/>
              <a:gd name="connsiteY19" fmla="*/ 493888 h 1241918"/>
              <a:gd name="connisteX20" fmla="*/ 2041525 w 8531860"/>
              <a:gd name="connsiteY20" fmla="*/ 439278 h 1241918"/>
              <a:gd name="connisteX21" fmla="*/ 2136775 w 8531860"/>
              <a:gd name="connsiteY21" fmla="*/ 425308 h 1241918"/>
              <a:gd name="connisteX22" fmla="*/ 2232025 w 8531860"/>
              <a:gd name="connsiteY22" fmla="*/ 384668 h 1241918"/>
              <a:gd name="connisteX23" fmla="*/ 2367915 w 8531860"/>
              <a:gd name="connsiteY23" fmla="*/ 371333 h 1241918"/>
              <a:gd name="connisteX24" fmla="*/ 2435860 w 8531860"/>
              <a:gd name="connsiteY24" fmla="*/ 357363 h 1241918"/>
              <a:gd name="connisteX25" fmla="*/ 2544445 w 8531860"/>
              <a:gd name="connsiteY25" fmla="*/ 316723 h 1241918"/>
              <a:gd name="connisteX26" fmla="*/ 2639695 w 8531860"/>
              <a:gd name="connsiteY26" fmla="*/ 303388 h 1241918"/>
              <a:gd name="connisteX27" fmla="*/ 2721610 w 8531860"/>
              <a:gd name="connsiteY27" fmla="*/ 276083 h 1241918"/>
              <a:gd name="connisteX28" fmla="*/ 2803525 w 8531860"/>
              <a:gd name="connsiteY28" fmla="*/ 276083 h 1241918"/>
              <a:gd name="connisteX29" fmla="*/ 2925445 w 8531860"/>
              <a:gd name="connsiteY29" fmla="*/ 248778 h 1241918"/>
              <a:gd name="connisteX30" fmla="*/ 3061970 w 8531860"/>
              <a:gd name="connsiteY30" fmla="*/ 221473 h 1241918"/>
              <a:gd name="connisteX31" fmla="*/ 3143250 w 8531860"/>
              <a:gd name="connsiteY31" fmla="*/ 208138 h 1241918"/>
              <a:gd name="connisteX32" fmla="*/ 3211195 w 8531860"/>
              <a:gd name="connsiteY32" fmla="*/ 208138 h 1241918"/>
              <a:gd name="connisteX33" fmla="*/ 3333750 w 8531860"/>
              <a:gd name="connsiteY33" fmla="*/ 194168 h 1241918"/>
              <a:gd name="connisteX34" fmla="*/ 3415665 w 8531860"/>
              <a:gd name="connsiteY34" fmla="*/ 180833 h 1241918"/>
              <a:gd name="connisteX35" fmla="*/ 3524250 w 8531860"/>
              <a:gd name="connsiteY35" fmla="*/ 166863 h 1241918"/>
              <a:gd name="connisteX36" fmla="*/ 3606165 w 8531860"/>
              <a:gd name="connsiteY36" fmla="*/ 126223 h 1241918"/>
              <a:gd name="connisteX37" fmla="*/ 3687445 w 8531860"/>
              <a:gd name="connsiteY37" fmla="*/ 126223 h 1241918"/>
              <a:gd name="connisteX38" fmla="*/ 3782695 w 8531860"/>
              <a:gd name="connsiteY38" fmla="*/ 112888 h 1241918"/>
              <a:gd name="connisteX39" fmla="*/ 3864610 w 8531860"/>
              <a:gd name="connsiteY39" fmla="*/ 98918 h 1241918"/>
              <a:gd name="connisteX40" fmla="*/ 3959860 w 8531860"/>
              <a:gd name="connsiteY40" fmla="*/ 98918 h 1241918"/>
              <a:gd name="connisteX41" fmla="*/ 4095750 w 8531860"/>
              <a:gd name="connsiteY41" fmla="*/ 85583 h 1241918"/>
              <a:gd name="connisteX42" fmla="*/ 4191000 w 8531860"/>
              <a:gd name="connsiteY42" fmla="*/ 71613 h 1241918"/>
              <a:gd name="connisteX43" fmla="*/ 4258945 w 8531860"/>
              <a:gd name="connsiteY43" fmla="*/ 71613 h 1241918"/>
              <a:gd name="connisteX44" fmla="*/ 4354195 w 8531860"/>
              <a:gd name="connsiteY44" fmla="*/ 71613 h 1241918"/>
              <a:gd name="connisteX45" fmla="*/ 4449445 w 8531860"/>
              <a:gd name="connsiteY45" fmla="*/ 58278 h 1241918"/>
              <a:gd name="connisteX46" fmla="*/ 4531360 w 8531860"/>
              <a:gd name="connsiteY46" fmla="*/ 44308 h 1241918"/>
              <a:gd name="connisteX47" fmla="*/ 4626610 w 8531860"/>
              <a:gd name="connsiteY47" fmla="*/ 3668 h 1241918"/>
              <a:gd name="connisteX48" fmla="*/ 4721860 w 8531860"/>
              <a:gd name="connsiteY48" fmla="*/ 3668 h 1241918"/>
              <a:gd name="connisteX49" fmla="*/ 4857750 w 8531860"/>
              <a:gd name="connsiteY49" fmla="*/ 3668 h 1241918"/>
              <a:gd name="connisteX50" fmla="*/ 4980305 w 8531860"/>
              <a:gd name="connsiteY50" fmla="*/ 3668 h 1241918"/>
              <a:gd name="connisteX51" fmla="*/ 5075555 w 8531860"/>
              <a:gd name="connsiteY51" fmla="*/ 3668 h 1241918"/>
              <a:gd name="connisteX52" fmla="*/ 5170805 w 8531860"/>
              <a:gd name="connsiteY52" fmla="*/ 3668 h 1241918"/>
              <a:gd name="connisteX53" fmla="*/ 5252720 w 8531860"/>
              <a:gd name="connsiteY53" fmla="*/ 3668 h 1241918"/>
              <a:gd name="connisteX54" fmla="*/ 5334000 w 8531860"/>
              <a:gd name="connsiteY54" fmla="*/ 3668 h 1241918"/>
              <a:gd name="connisteX55" fmla="*/ 5401945 w 8531860"/>
              <a:gd name="connsiteY55" fmla="*/ 3668 h 1241918"/>
              <a:gd name="connisteX56" fmla="*/ 5470525 w 8531860"/>
              <a:gd name="connsiteY56" fmla="*/ 3668 h 1241918"/>
              <a:gd name="connisteX57" fmla="*/ 5551805 w 8531860"/>
              <a:gd name="connsiteY57" fmla="*/ 3668 h 1241918"/>
              <a:gd name="connisteX58" fmla="*/ 5619750 w 8531860"/>
              <a:gd name="connsiteY58" fmla="*/ 3668 h 1241918"/>
              <a:gd name="connisteX59" fmla="*/ 5728970 w 8531860"/>
              <a:gd name="connsiteY59" fmla="*/ 3668 h 1241918"/>
              <a:gd name="connisteX60" fmla="*/ 5810250 w 8531860"/>
              <a:gd name="connsiteY60" fmla="*/ 3668 h 1241918"/>
              <a:gd name="connisteX61" fmla="*/ 5892165 w 8531860"/>
              <a:gd name="connsiteY61" fmla="*/ 3668 h 1241918"/>
              <a:gd name="connisteX62" fmla="*/ 5960110 w 8531860"/>
              <a:gd name="connsiteY62" fmla="*/ 3668 h 1241918"/>
              <a:gd name="connisteX63" fmla="*/ 6042025 w 8531860"/>
              <a:gd name="connsiteY63" fmla="*/ 3668 h 1241918"/>
              <a:gd name="connisteX64" fmla="*/ 6123305 w 8531860"/>
              <a:gd name="connsiteY64" fmla="*/ 3668 h 1241918"/>
              <a:gd name="connisteX65" fmla="*/ 6205220 w 8531860"/>
              <a:gd name="connsiteY65" fmla="*/ 3668 h 1241918"/>
              <a:gd name="connisteX66" fmla="*/ 6300470 w 8531860"/>
              <a:gd name="connsiteY66" fmla="*/ 44308 h 1241918"/>
              <a:gd name="connisteX67" fmla="*/ 6381750 w 8531860"/>
              <a:gd name="connsiteY67" fmla="*/ 58278 h 1241918"/>
              <a:gd name="connisteX68" fmla="*/ 6490970 w 8531860"/>
              <a:gd name="connsiteY68" fmla="*/ 98918 h 1241918"/>
              <a:gd name="connisteX69" fmla="*/ 6572250 w 8531860"/>
              <a:gd name="connsiteY69" fmla="*/ 112888 h 1241918"/>
              <a:gd name="connisteX70" fmla="*/ 6654165 w 8531860"/>
              <a:gd name="connsiteY70" fmla="*/ 139558 h 1241918"/>
              <a:gd name="connisteX71" fmla="*/ 6722110 w 8531860"/>
              <a:gd name="connsiteY71" fmla="*/ 180833 h 1241918"/>
              <a:gd name="connisteX72" fmla="*/ 6790055 w 8531860"/>
              <a:gd name="connsiteY72" fmla="*/ 208138 h 1241918"/>
              <a:gd name="connisteX73" fmla="*/ 6871970 w 8531860"/>
              <a:gd name="connsiteY73" fmla="*/ 248778 h 1241918"/>
              <a:gd name="connisteX74" fmla="*/ 6939915 w 8531860"/>
              <a:gd name="connsiteY74" fmla="*/ 289418 h 1241918"/>
              <a:gd name="connisteX75" fmla="*/ 7007860 w 8531860"/>
              <a:gd name="connsiteY75" fmla="*/ 330058 h 1241918"/>
              <a:gd name="connisteX76" fmla="*/ 7089775 w 8531860"/>
              <a:gd name="connsiteY76" fmla="*/ 384668 h 1241918"/>
              <a:gd name="connisteX77" fmla="*/ 7157720 w 8531860"/>
              <a:gd name="connsiteY77" fmla="*/ 411973 h 1241918"/>
              <a:gd name="connisteX78" fmla="*/ 7225665 w 8531860"/>
              <a:gd name="connsiteY78" fmla="*/ 466583 h 1241918"/>
              <a:gd name="connisteX79" fmla="*/ 7293610 w 8531860"/>
              <a:gd name="connsiteY79" fmla="*/ 479918 h 1241918"/>
              <a:gd name="connisteX80" fmla="*/ 7361555 w 8531860"/>
              <a:gd name="connsiteY80" fmla="*/ 520558 h 1241918"/>
              <a:gd name="connisteX81" fmla="*/ 7484110 w 8531860"/>
              <a:gd name="connsiteY81" fmla="*/ 589138 h 1241918"/>
              <a:gd name="connisteX82" fmla="*/ 7566025 w 8531860"/>
              <a:gd name="connsiteY82" fmla="*/ 602473 h 1241918"/>
              <a:gd name="connisteX83" fmla="*/ 7647305 w 8531860"/>
              <a:gd name="connsiteY83" fmla="*/ 643113 h 1241918"/>
              <a:gd name="connisteX84" fmla="*/ 7742555 w 8531860"/>
              <a:gd name="connsiteY84" fmla="*/ 697723 h 1241918"/>
              <a:gd name="connisteX85" fmla="*/ 7810500 w 8531860"/>
              <a:gd name="connsiteY85" fmla="*/ 711058 h 1241918"/>
              <a:gd name="connisteX86" fmla="*/ 7878445 w 8531860"/>
              <a:gd name="connsiteY86" fmla="*/ 765668 h 1241918"/>
              <a:gd name="connisteX87" fmla="*/ 7947025 w 8531860"/>
              <a:gd name="connsiteY87" fmla="*/ 792973 h 1241918"/>
              <a:gd name="connisteX88" fmla="*/ 8028305 w 8531860"/>
              <a:gd name="connsiteY88" fmla="*/ 847583 h 1241918"/>
              <a:gd name="connisteX89" fmla="*/ 8096250 w 8531860"/>
              <a:gd name="connsiteY89" fmla="*/ 874888 h 1241918"/>
              <a:gd name="connisteX90" fmla="*/ 8178165 w 8531860"/>
              <a:gd name="connsiteY90" fmla="*/ 928863 h 1241918"/>
              <a:gd name="connisteX91" fmla="*/ 8259445 w 8531860"/>
              <a:gd name="connsiteY91" fmla="*/ 970138 h 1241918"/>
              <a:gd name="connisteX92" fmla="*/ 8354695 w 8531860"/>
              <a:gd name="connsiteY92" fmla="*/ 996808 h 1241918"/>
              <a:gd name="connisteX93" fmla="*/ 8395970 w 8531860"/>
              <a:gd name="connsiteY93" fmla="*/ 1065388 h 1241918"/>
              <a:gd name="connisteX94" fmla="*/ 8463915 w 8531860"/>
              <a:gd name="connsiteY94" fmla="*/ 1106028 h 1241918"/>
              <a:gd name="connisteX95" fmla="*/ 8504555 w 8531860"/>
              <a:gd name="connsiteY95" fmla="*/ 1173973 h 1241918"/>
              <a:gd name="connisteX96" fmla="*/ 8531860 w 8531860"/>
              <a:gd name="connsiteY96" fmla="*/ 1241918 h 124191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 ang="0">
                <a:pos x="connisteX79" y="connsiteY79"/>
              </a:cxn>
              <a:cxn ang="0">
                <a:pos x="connisteX80" y="connsiteY80"/>
              </a:cxn>
              <a:cxn ang="0">
                <a:pos x="connisteX81" y="connsiteY81"/>
              </a:cxn>
              <a:cxn ang="0">
                <a:pos x="connisteX82" y="connsiteY82"/>
              </a:cxn>
              <a:cxn ang="0">
                <a:pos x="connisteX83" y="connsiteY83"/>
              </a:cxn>
              <a:cxn ang="0">
                <a:pos x="connisteX84" y="connsiteY84"/>
              </a:cxn>
              <a:cxn ang="0">
                <a:pos x="connisteX85" y="connsiteY85"/>
              </a:cxn>
              <a:cxn ang="0">
                <a:pos x="connisteX86" y="connsiteY86"/>
              </a:cxn>
              <a:cxn ang="0">
                <a:pos x="connisteX87" y="connsiteY87"/>
              </a:cxn>
              <a:cxn ang="0">
                <a:pos x="connisteX88" y="connsiteY88"/>
              </a:cxn>
              <a:cxn ang="0">
                <a:pos x="connisteX89" y="connsiteY89"/>
              </a:cxn>
              <a:cxn ang="0">
                <a:pos x="connisteX90" y="connsiteY90"/>
              </a:cxn>
              <a:cxn ang="0">
                <a:pos x="connisteX91" y="connsiteY91"/>
              </a:cxn>
              <a:cxn ang="0">
                <a:pos x="connisteX92" y="connsiteY92"/>
              </a:cxn>
              <a:cxn ang="0">
                <a:pos x="connisteX93" y="connsiteY93"/>
              </a:cxn>
              <a:cxn ang="0">
                <a:pos x="connisteX94" y="connsiteY94"/>
              </a:cxn>
              <a:cxn ang="0">
                <a:pos x="connisteX95" y="connsiteY95"/>
              </a:cxn>
              <a:cxn ang="0">
                <a:pos x="connisteX96" y="connsiteY96"/>
              </a:cxn>
            </a:cxnLst>
            <a:rect l="l" t="t" r="r" b="b"/>
            <a:pathLst>
              <a:path w="8531860" h="1241919">
                <a:moveTo>
                  <a:pt x="0" y="1241919"/>
                </a:moveTo>
                <a:cubicBezTo>
                  <a:pt x="22860" y="1223504"/>
                  <a:pt x="81915" y="1173974"/>
                  <a:pt x="122555" y="1146669"/>
                </a:cubicBezTo>
                <a:cubicBezTo>
                  <a:pt x="163195" y="1119364"/>
                  <a:pt x="172085" y="1122539"/>
                  <a:pt x="204470" y="1106029"/>
                </a:cubicBezTo>
                <a:cubicBezTo>
                  <a:pt x="236855" y="1089519"/>
                  <a:pt x="250190" y="1081899"/>
                  <a:pt x="285750" y="1065389"/>
                </a:cubicBezTo>
                <a:cubicBezTo>
                  <a:pt x="321310" y="1048879"/>
                  <a:pt x="345440" y="1045704"/>
                  <a:pt x="381000" y="1024114"/>
                </a:cubicBezTo>
                <a:cubicBezTo>
                  <a:pt x="416560" y="1002524"/>
                  <a:pt x="430530" y="980934"/>
                  <a:pt x="462915" y="956169"/>
                </a:cubicBezTo>
                <a:cubicBezTo>
                  <a:pt x="495300" y="931404"/>
                  <a:pt x="511810" y="918069"/>
                  <a:pt x="544195" y="901559"/>
                </a:cubicBezTo>
                <a:cubicBezTo>
                  <a:pt x="576580" y="885049"/>
                  <a:pt x="596265" y="888224"/>
                  <a:pt x="626110" y="874889"/>
                </a:cubicBezTo>
                <a:cubicBezTo>
                  <a:pt x="655955" y="861554"/>
                  <a:pt x="639445" y="855204"/>
                  <a:pt x="694055" y="833614"/>
                </a:cubicBezTo>
                <a:cubicBezTo>
                  <a:pt x="748665" y="812024"/>
                  <a:pt x="838835" y="782179"/>
                  <a:pt x="898525" y="765669"/>
                </a:cubicBezTo>
                <a:cubicBezTo>
                  <a:pt x="958215" y="749159"/>
                  <a:pt x="955675" y="758049"/>
                  <a:pt x="993775" y="752334"/>
                </a:cubicBezTo>
                <a:cubicBezTo>
                  <a:pt x="1031875" y="746619"/>
                  <a:pt x="1045845" y="744079"/>
                  <a:pt x="1089025" y="738364"/>
                </a:cubicBezTo>
                <a:cubicBezTo>
                  <a:pt x="1132205" y="732649"/>
                  <a:pt x="1162050" y="738364"/>
                  <a:pt x="1210945" y="725029"/>
                </a:cubicBezTo>
                <a:cubicBezTo>
                  <a:pt x="1259840" y="711694"/>
                  <a:pt x="1292860" y="683754"/>
                  <a:pt x="1333500" y="670419"/>
                </a:cubicBezTo>
                <a:cubicBezTo>
                  <a:pt x="1374140" y="657084"/>
                  <a:pt x="1377315" y="673594"/>
                  <a:pt x="1415415" y="657084"/>
                </a:cubicBezTo>
                <a:cubicBezTo>
                  <a:pt x="1453515" y="640574"/>
                  <a:pt x="1483360" y="613904"/>
                  <a:pt x="1524000" y="589139"/>
                </a:cubicBezTo>
                <a:cubicBezTo>
                  <a:pt x="1564640" y="564374"/>
                  <a:pt x="1586865" y="548499"/>
                  <a:pt x="1619250" y="534529"/>
                </a:cubicBezTo>
                <a:cubicBezTo>
                  <a:pt x="1651635" y="520559"/>
                  <a:pt x="1657350" y="526274"/>
                  <a:pt x="1687195" y="520559"/>
                </a:cubicBezTo>
                <a:cubicBezTo>
                  <a:pt x="1717040" y="514844"/>
                  <a:pt x="1725295" y="512304"/>
                  <a:pt x="1769110" y="507224"/>
                </a:cubicBezTo>
                <a:cubicBezTo>
                  <a:pt x="1812925" y="502144"/>
                  <a:pt x="1850390" y="507224"/>
                  <a:pt x="1905000" y="493889"/>
                </a:cubicBezTo>
                <a:cubicBezTo>
                  <a:pt x="1959610" y="480554"/>
                  <a:pt x="1995170" y="453249"/>
                  <a:pt x="2041525" y="439279"/>
                </a:cubicBezTo>
                <a:cubicBezTo>
                  <a:pt x="2087880" y="425309"/>
                  <a:pt x="2098675" y="436104"/>
                  <a:pt x="2136775" y="425309"/>
                </a:cubicBezTo>
                <a:cubicBezTo>
                  <a:pt x="2174875" y="414514"/>
                  <a:pt x="2185670" y="395464"/>
                  <a:pt x="2232025" y="384669"/>
                </a:cubicBezTo>
                <a:cubicBezTo>
                  <a:pt x="2278380" y="373874"/>
                  <a:pt x="2327275" y="377049"/>
                  <a:pt x="2367915" y="371334"/>
                </a:cubicBezTo>
                <a:cubicBezTo>
                  <a:pt x="2408555" y="365619"/>
                  <a:pt x="2400300" y="368159"/>
                  <a:pt x="2435860" y="357364"/>
                </a:cubicBezTo>
                <a:cubicBezTo>
                  <a:pt x="2471420" y="346569"/>
                  <a:pt x="2503805" y="327519"/>
                  <a:pt x="2544445" y="316724"/>
                </a:cubicBezTo>
                <a:cubicBezTo>
                  <a:pt x="2585085" y="305929"/>
                  <a:pt x="2604135" y="311644"/>
                  <a:pt x="2639695" y="303389"/>
                </a:cubicBezTo>
                <a:cubicBezTo>
                  <a:pt x="2675255" y="295134"/>
                  <a:pt x="2688590" y="281799"/>
                  <a:pt x="2721610" y="276084"/>
                </a:cubicBezTo>
                <a:cubicBezTo>
                  <a:pt x="2754630" y="270369"/>
                  <a:pt x="2762885" y="281799"/>
                  <a:pt x="2803525" y="276084"/>
                </a:cubicBezTo>
                <a:cubicBezTo>
                  <a:pt x="2844165" y="270369"/>
                  <a:pt x="2874010" y="259574"/>
                  <a:pt x="2925445" y="248779"/>
                </a:cubicBezTo>
                <a:cubicBezTo>
                  <a:pt x="2976880" y="237984"/>
                  <a:pt x="3018155" y="229729"/>
                  <a:pt x="3061970" y="221474"/>
                </a:cubicBezTo>
                <a:cubicBezTo>
                  <a:pt x="3105785" y="213219"/>
                  <a:pt x="3113405" y="210679"/>
                  <a:pt x="3143250" y="208139"/>
                </a:cubicBezTo>
                <a:cubicBezTo>
                  <a:pt x="3173095" y="205599"/>
                  <a:pt x="3173095" y="210679"/>
                  <a:pt x="3211195" y="208139"/>
                </a:cubicBezTo>
                <a:cubicBezTo>
                  <a:pt x="3249295" y="205599"/>
                  <a:pt x="3293110" y="199884"/>
                  <a:pt x="3333750" y="194169"/>
                </a:cubicBezTo>
                <a:cubicBezTo>
                  <a:pt x="3374390" y="188454"/>
                  <a:pt x="3377565" y="186549"/>
                  <a:pt x="3415665" y="180834"/>
                </a:cubicBezTo>
                <a:cubicBezTo>
                  <a:pt x="3453765" y="175119"/>
                  <a:pt x="3486150" y="177659"/>
                  <a:pt x="3524250" y="166864"/>
                </a:cubicBezTo>
                <a:cubicBezTo>
                  <a:pt x="3562350" y="156069"/>
                  <a:pt x="3573780" y="134479"/>
                  <a:pt x="3606165" y="126224"/>
                </a:cubicBezTo>
                <a:cubicBezTo>
                  <a:pt x="3638550" y="117969"/>
                  <a:pt x="3651885" y="128764"/>
                  <a:pt x="3687445" y="126224"/>
                </a:cubicBezTo>
                <a:cubicBezTo>
                  <a:pt x="3723005" y="123684"/>
                  <a:pt x="3747135" y="118604"/>
                  <a:pt x="3782695" y="112889"/>
                </a:cubicBezTo>
                <a:cubicBezTo>
                  <a:pt x="3818255" y="107174"/>
                  <a:pt x="3829050" y="101459"/>
                  <a:pt x="3864610" y="98919"/>
                </a:cubicBezTo>
                <a:cubicBezTo>
                  <a:pt x="3900170" y="96379"/>
                  <a:pt x="3913505" y="101459"/>
                  <a:pt x="3959860" y="98919"/>
                </a:cubicBezTo>
                <a:cubicBezTo>
                  <a:pt x="4006215" y="96379"/>
                  <a:pt x="4049395" y="91299"/>
                  <a:pt x="4095750" y="85584"/>
                </a:cubicBezTo>
                <a:cubicBezTo>
                  <a:pt x="4142105" y="79869"/>
                  <a:pt x="4158615" y="74154"/>
                  <a:pt x="4191000" y="71614"/>
                </a:cubicBezTo>
                <a:cubicBezTo>
                  <a:pt x="4223385" y="69074"/>
                  <a:pt x="4226560" y="71614"/>
                  <a:pt x="4258945" y="71614"/>
                </a:cubicBezTo>
                <a:cubicBezTo>
                  <a:pt x="4291330" y="71614"/>
                  <a:pt x="4316095" y="74154"/>
                  <a:pt x="4354195" y="71614"/>
                </a:cubicBezTo>
                <a:cubicBezTo>
                  <a:pt x="4392295" y="69074"/>
                  <a:pt x="4413885" y="63994"/>
                  <a:pt x="4449445" y="58279"/>
                </a:cubicBezTo>
                <a:cubicBezTo>
                  <a:pt x="4485005" y="52564"/>
                  <a:pt x="4495800" y="55104"/>
                  <a:pt x="4531360" y="44309"/>
                </a:cubicBezTo>
                <a:cubicBezTo>
                  <a:pt x="4566920" y="33514"/>
                  <a:pt x="4588510" y="11924"/>
                  <a:pt x="4626610" y="3669"/>
                </a:cubicBezTo>
                <a:cubicBezTo>
                  <a:pt x="4664710" y="-4586"/>
                  <a:pt x="4675505" y="3669"/>
                  <a:pt x="4721860" y="3669"/>
                </a:cubicBezTo>
                <a:cubicBezTo>
                  <a:pt x="4768215" y="3669"/>
                  <a:pt x="4806315" y="3669"/>
                  <a:pt x="4857750" y="3669"/>
                </a:cubicBezTo>
                <a:cubicBezTo>
                  <a:pt x="4909185" y="3669"/>
                  <a:pt x="4936490" y="3669"/>
                  <a:pt x="4980305" y="3669"/>
                </a:cubicBezTo>
                <a:cubicBezTo>
                  <a:pt x="5024120" y="3669"/>
                  <a:pt x="5037455" y="3669"/>
                  <a:pt x="5075555" y="3669"/>
                </a:cubicBezTo>
                <a:cubicBezTo>
                  <a:pt x="5113655" y="3669"/>
                  <a:pt x="5135245" y="3669"/>
                  <a:pt x="5170805" y="3669"/>
                </a:cubicBezTo>
                <a:cubicBezTo>
                  <a:pt x="5206365" y="3669"/>
                  <a:pt x="5220335" y="3669"/>
                  <a:pt x="5252720" y="3669"/>
                </a:cubicBezTo>
                <a:cubicBezTo>
                  <a:pt x="5285105" y="3669"/>
                  <a:pt x="5304155" y="3669"/>
                  <a:pt x="5334000" y="3669"/>
                </a:cubicBezTo>
                <a:cubicBezTo>
                  <a:pt x="5363845" y="3669"/>
                  <a:pt x="5374640" y="3669"/>
                  <a:pt x="5401945" y="3669"/>
                </a:cubicBezTo>
                <a:cubicBezTo>
                  <a:pt x="5429250" y="3669"/>
                  <a:pt x="5440680" y="3669"/>
                  <a:pt x="5470525" y="3669"/>
                </a:cubicBezTo>
                <a:cubicBezTo>
                  <a:pt x="5500370" y="3669"/>
                  <a:pt x="5521960" y="3669"/>
                  <a:pt x="5551805" y="3669"/>
                </a:cubicBezTo>
                <a:cubicBezTo>
                  <a:pt x="5581650" y="3669"/>
                  <a:pt x="5584190" y="3669"/>
                  <a:pt x="5619750" y="3669"/>
                </a:cubicBezTo>
                <a:cubicBezTo>
                  <a:pt x="5655310" y="3669"/>
                  <a:pt x="5690870" y="3669"/>
                  <a:pt x="5728970" y="3669"/>
                </a:cubicBezTo>
                <a:cubicBezTo>
                  <a:pt x="5767070" y="3669"/>
                  <a:pt x="5777865" y="3669"/>
                  <a:pt x="5810250" y="3669"/>
                </a:cubicBezTo>
                <a:cubicBezTo>
                  <a:pt x="5842635" y="3669"/>
                  <a:pt x="5862320" y="3669"/>
                  <a:pt x="5892165" y="3669"/>
                </a:cubicBezTo>
                <a:cubicBezTo>
                  <a:pt x="5922010" y="3669"/>
                  <a:pt x="5930265" y="3669"/>
                  <a:pt x="5960110" y="3669"/>
                </a:cubicBezTo>
                <a:cubicBezTo>
                  <a:pt x="5989955" y="3669"/>
                  <a:pt x="6009640" y="3669"/>
                  <a:pt x="6042025" y="3669"/>
                </a:cubicBezTo>
                <a:cubicBezTo>
                  <a:pt x="6074410" y="3669"/>
                  <a:pt x="6090920" y="3669"/>
                  <a:pt x="6123305" y="3669"/>
                </a:cubicBezTo>
                <a:cubicBezTo>
                  <a:pt x="6155690" y="3669"/>
                  <a:pt x="6169660" y="-4586"/>
                  <a:pt x="6205220" y="3669"/>
                </a:cubicBezTo>
                <a:cubicBezTo>
                  <a:pt x="6240780" y="11924"/>
                  <a:pt x="6264910" y="33514"/>
                  <a:pt x="6300470" y="44309"/>
                </a:cubicBezTo>
                <a:cubicBezTo>
                  <a:pt x="6336030" y="55104"/>
                  <a:pt x="6343650" y="47484"/>
                  <a:pt x="6381750" y="58279"/>
                </a:cubicBezTo>
                <a:cubicBezTo>
                  <a:pt x="6419850" y="69074"/>
                  <a:pt x="6452870" y="88124"/>
                  <a:pt x="6490970" y="98919"/>
                </a:cubicBezTo>
                <a:cubicBezTo>
                  <a:pt x="6529070" y="109714"/>
                  <a:pt x="6539865" y="104634"/>
                  <a:pt x="6572250" y="112889"/>
                </a:cubicBezTo>
                <a:cubicBezTo>
                  <a:pt x="6604635" y="121144"/>
                  <a:pt x="6624320" y="126224"/>
                  <a:pt x="6654165" y="139559"/>
                </a:cubicBezTo>
                <a:cubicBezTo>
                  <a:pt x="6684010" y="152894"/>
                  <a:pt x="6694805" y="166864"/>
                  <a:pt x="6722110" y="180834"/>
                </a:cubicBezTo>
                <a:cubicBezTo>
                  <a:pt x="6749415" y="194804"/>
                  <a:pt x="6760210" y="194804"/>
                  <a:pt x="6790055" y="208139"/>
                </a:cubicBezTo>
                <a:cubicBezTo>
                  <a:pt x="6819900" y="221474"/>
                  <a:pt x="6842125" y="232269"/>
                  <a:pt x="6871970" y="248779"/>
                </a:cubicBezTo>
                <a:cubicBezTo>
                  <a:pt x="6901815" y="265289"/>
                  <a:pt x="6912610" y="272909"/>
                  <a:pt x="6939915" y="289419"/>
                </a:cubicBezTo>
                <a:cubicBezTo>
                  <a:pt x="6967220" y="305929"/>
                  <a:pt x="6978015" y="311009"/>
                  <a:pt x="7007860" y="330059"/>
                </a:cubicBezTo>
                <a:cubicBezTo>
                  <a:pt x="7037705" y="349109"/>
                  <a:pt x="7059930" y="368159"/>
                  <a:pt x="7089775" y="384669"/>
                </a:cubicBezTo>
                <a:cubicBezTo>
                  <a:pt x="7119620" y="401179"/>
                  <a:pt x="7130415" y="395464"/>
                  <a:pt x="7157720" y="411974"/>
                </a:cubicBezTo>
                <a:cubicBezTo>
                  <a:pt x="7185025" y="428484"/>
                  <a:pt x="7198360" y="453249"/>
                  <a:pt x="7225665" y="466584"/>
                </a:cubicBezTo>
                <a:cubicBezTo>
                  <a:pt x="7252970" y="479919"/>
                  <a:pt x="7266305" y="469124"/>
                  <a:pt x="7293610" y="479919"/>
                </a:cubicBezTo>
                <a:cubicBezTo>
                  <a:pt x="7320915" y="490714"/>
                  <a:pt x="7323455" y="498969"/>
                  <a:pt x="7361555" y="520559"/>
                </a:cubicBezTo>
                <a:cubicBezTo>
                  <a:pt x="7399655" y="542149"/>
                  <a:pt x="7443470" y="572629"/>
                  <a:pt x="7484110" y="589139"/>
                </a:cubicBezTo>
                <a:cubicBezTo>
                  <a:pt x="7524750" y="605649"/>
                  <a:pt x="7533640" y="591679"/>
                  <a:pt x="7566025" y="602474"/>
                </a:cubicBezTo>
                <a:cubicBezTo>
                  <a:pt x="7598410" y="613269"/>
                  <a:pt x="7611745" y="624064"/>
                  <a:pt x="7647305" y="643114"/>
                </a:cubicBezTo>
                <a:cubicBezTo>
                  <a:pt x="7682865" y="662164"/>
                  <a:pt x="7710170" y="684389"/>
                  <a:pt x="7742555" y="697724"/>
                </a:cubicBezTo>
                <a:cubicBezTo>
                  <a:pt x="7774940" y="711059"/>
                  <a:pt x="7783195" y="697724"/>
                  <a:pt x="7810500" y="711059"/>
                </a:cubicBezTo>
                <a:cubicBezTo>
                  <a:pt x="7837805" y="724394"/>
                  <a:pt x="7851140" y="749159"/>
                  <a:pt x="7878445" y="765669"/>
                </a:cubicBezTo>
                <a:cubicBezTo>
                  <a:pt x="7905750" y="782179"/>
                  <a:pt x="7917180" y="776464"/>
                  <a:pt x="7947025" y="792974"/>
                </a:cubicBezTo>
                <a:cubicBezTo>
                  <a:pt x="7976870" y="809484"/>
                  <a:pt x="7998460" y="831074"/>
                  <a:pt x="8028305" y="847584"/>
                </a:cubicBezTo>
                <a:cubicBezTo>
                  <a:pt x="8058150" y="864094"/>
                  <a:pt x="8066405" y="858379"/>
                  <a:pt x="8096250" y="874889"/>
                </a:cubicBezTo>
                <a:cubicBezTo>
                  <a:pt x="8126095" y="891399"/>
                  <a:pt x="8145780" y="909814"/>
                  <a:pt x="8178165" y="928864"/>
                </a:cubicBezTo>
                <a:cubicBezTo>
                  <a:pt x="8210550" y="947914"/>
                  <a:pt x="8223885" y="956804"/>
                  <a:pt x="8259445" y="970139"/>
                </a:cubicBezTo>
                <a:cubicBezTo>
                  <a:pt x="8295005" y="983474"/>
                  <a:pt x="8327390" y="977759"/>
                  <a:pt x="8354695" y="996809"/>
                </a:cubicBezTo>
                <a:cubicBezTo>
                  <a:pt x="8382000" y="1015859"/>
                  <a:pt x="8374380" y="1043799"/>
                  <a:pt x="8395970" y="1065389"/>
                </a:cubicBezTo>
                <a:cubicBezTo>
                  <a:pt x="8417560" y="1086979"/>
                  <a:pt x="8442325" y="1084439"/>
                  <a:pt x="8463915" y="1106029"/>
                </a:cubicBezTo>
                <a:cubicBezTo>
                  <a:pt x="8485505" y="1127619"/>
                  <a:pt x="8491220" y="1146669"/>
                  <a:pt x="8504555" y="1173974"/>
                </a:cubicBezTo>
                <a:cubicBezTo>
                  <a:pt x="8517890" y="1201279"/>
                  <a:pt x="8527415" y="1229854"/>
                  <a:pt x="8531860" y="1241919"/>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299085" y="1863090"/>
            <a:ext cx="8715375" cy="3017520"/>
          </a:xfrm>
          <a:prstGeom prst="rect">
            <a:avLst/>
          </a:prstGeom>
          <a:noFill/>
          <a:ln w="9525">
            <a:noFill/>
          </a:ln>
        </p:spPr>
        <p:txBody>
          <a:bodyPr wrap="square">
            <a:spAutoFit/>
          </a:bodyPr>
          <a:p>
            <a:pPr marL="0" indent="304800" algn="l">
              <a:lnSpc>
                <a:spcPct val="120000"/>
              </a:lnSpc>
            </a:pPr>
            <a:r>
              <a:rPr lang="zh-CN" altLang="en-US" sz="2000" b="1" u="none">
                <a:solidFill>
                  <a:srgbClr val="000000"/>
                </a:solidFill>
                <a:latin typeface="楷体" panose="02010609060101010101" charset="-122"/>
                <a:ea typeface="楷体" panose="02010609060101010101" charset="-122"/>
                <a:cs typeface="宋体" panose="02010600030101010101" pitchFamily="2" charset="-122"/>
              </a:rPr>
              <a:t>（</a:t>
            </a:r>
            <a:r>
              <a:rPr lang="en-US" altLang="zh-CN" sz="2000" b="1" u="none">
                <a:solidFill>
                  <a:srgbClr val="000000"/>
                </a:solidFill>
                <a:latin typeface="楷体" panose="02010609060101010101" charset="-122"/>
                <a:ea typeface="楷体" panose="02010609060101010101" charset="-122"/>
                <a:cs typeface="宋体" panose="02010600030101010101" pitchFamily="2" charset="-122"/>
              </a:rPr>
              <a:t>1</a:t>
            </a:r>
            <a:r>
              <a:rPr lang="zh-CN" altLang="en-US" sz="2000" b="1" u="none">
                <a:solidFill>
                  <a:srgbClr val="000000"/>
                </a:solidFill>
                <a:latin typeface="楷体" panose="02010609060101010101" charset="-122"/>
                <a:ea typeface="楷体" panose="02010609060101010101" charset="-122"/>
                <a:cs typeface="宋体" panose="02010600030101010101" pitchFamily="2" charset="-122"/>
              </a:rPr>
              <a:t>）完善机制，统分结合。</a:t>
            </a:r>
            <a:endParaRPr lang="zh-CN" altLang="en-US" sz="2000" b="1" u="none">
              <a:solidFill>
                <a:srgbClr val="000000"/>
              </a:solidFill>
              <a:latin typeface="楷体" panose="02010609060101010101" charset="-122"/>
              <a:ea typeface="楷体" panose="02010609060101010101" charset="-122"/>
              <a:cs typeface="宋体" panose="02010600030101010101" pitchFamily="2" charset="-122"/>
            </a:endParaRPr>
          </a:p>
          <a:p>
            <a:pPr marL="0" indent="304800" algn="l">
              <a:lnSpc>
                <a:spcPct val="120000"/>
              </a:lnSpc>
            </a:pPr>
            <a:r>
              <a:rPr lang="zh-CN" altLang="en-US" sz="2000" b="0" u="none">
                <a:solidFill>
                  <a:srgbClr val="000000"/>
                </a:solidFill>
                <a:latin typeface="楷体" panose="02010609060101010101" charset="-122"/>
                <a:ea typeface="楷体" panose="02010609060101010101" charset="-122"/>
                <a:cs typeface="宋体" panose="02010600030101010101" pitchFamily="2" charset="-122"/>
              </a:rPr>
              <a:t>   基于两个校区行政和师资配备、学生年龄特征的实然情况，在统一时间节律的条件下，探索两校区管理责任人与合作者双重机制，统分结合促共赢。明确校级领导班子成员既要负责条线工作，又要负责校区块的工作。各校区各部门之间首先要负责好本校区本部门的工作，同时要加强部门之间的协调和沟通。建立层级例会制度，充分挖掘校级领导例会、行政主题例会、校区管理例会的功能，尝试学期“整体规划、主题突破、阶段反思”制度，促进内涵更新，提升管理品位。</a:t>
            </a:r>
            <a:endParaRPr lang="zh-CN" altLang="en-US" sz="2000" b="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034"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390" y="232410"/>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591945" y="27749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（一）凝心聚智，以文化人，在打造品牌中提升管理品质。</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11266" name="Picture 2" descr="C:\Users\Administrator\Desktop\9864456_104508046311_2_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090" y="1081405"/>
            <a:ext cx="1380490" cy="835025"/>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1719580" y="1257300"/>
            <a:ext cx="5080000" cy="483235"/>
          </a:xfrm>
          <a:prstGeom prst="rect">
            <a:avLst/>
          </a:prstGeom>
          <a:noFill/>
          <a:ln w="9525">
            <a:noFill/>
          </a:ln>
        </p:spPr>
        <p:txBody>
          <a:bodyPr>
            <a:spAutoFit/>
          </a:bodyPr>
          <a:p>
            <a:pPr marL="0" indent="0" algn="l"/>
            <a:r>
              <a:rPr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2</a:t>
            </a:r>
            <a:r>
              <a:rPr lang="en-US" altLang="zh-CN"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．凝</a:t>
            </a:r>
            <a:r>
              <a:rPr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心聚智，打造品牌。</a:t>
            </a:r>
            <a:endParaRPr lang="zh-CN" altLang="en-US" sz="2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1" name="任意多边形 10"/>
          <p:cNvSpPr/>
          <p:nvPr/>
        </p:nvSpPr>
        <p:spPr>
          <a:xfrm>
            <a:off x="298450" y="2611755"/>
            <a:ext cx="8531860" cy="1242060"/>
          </a:xfrm>
          <a:custGeom>
            <a:avLst/>
            <a:gdLst>
              <a:gd name="connisteX0" fmla="*/ 0 w 8531860"/>
              <a:gd name="connsiteY0" fmla="*/ 1241918 h 1241918"/>
              <a:gd name="connisteX1" fmla="*/ 122555 w 8531860"/>
              <a:gd name="connsiteY1" fmla="*/ 1146668 h 1241918"/>
              <a:gd name="connisteX2" fmla="*/ 204470 w 8531860"/>
              <a:gd name="connsiteY2" fmla="*/ 1106028 h 1241918"/>
              <a:gd name="connisteX3" fmla="*/ 285750 w 8531860"/>
              <a:gd name="connsiteY3" fmla="*/ 1065388 h 1241918"/>
              <a:gd name="connisteX4" fmla="*/ 381000 w 8531860"/>
              <a:gd name="connsiteY4" fmla="*/ 1024113 h 1241918"/>
              <a:gd name="connisteX5" fmla="*/ 462915 w 8531860"/>
              <a:gd name="connsiteY5" fmla="*/ 956168 h 1241918"/>
              <a:gd name="connisteX6" fmla="*/ 544195 w 8531860"/>
              <a:gd name="connsiteY6" fmla="*/ 901558 h 1241918"/>
              <a:gd name="connisteX7" fmla="*/ 626110 w 8531860"/>
              <a:gd name="connsiteY7" fmla="*/ 874888 h 1241918"/>
              <a:gd name="connisteX8" fmla="*/ 694055 w 8531860"/>
              <a:gd name="connsiteY8" fmla="*/ 833613 h 1241918"/>
              <a:gd name="connisteX9" fmla="*/ 898525 w 8531860"/>
              <a:gd name="connsiteY9" fmla="*/ 765668 h 1241918"/>
              <a:gd name="connisteX10" fmla="*/ 993775 w 8531860"/>
              <a:gd name="connsiteY10" fmla="*/ 752333 h 1241918"/>
              <a:gd name="connisteX11" fmla="*/ 1089025 w 8531860"/>
              <a:gd name="connsiteY11" fmla="*/ 738363 h 1241918"/>
              <a:gd name="connisteX12" fmla="*/ 1210945 w 8531860"/>
              <a:gd name="connsiteY12" fmla="*/ 725028 h 1241918"/>
              <a:gd name="connisteX13" fmla="*/ 1333500 w 8531860"/>
              <a:gd name="connsiteY13" fmla="*/ 670418 h 1241918"/>
              <a:gd name="connisteX14" fmla="*/ 1415415 w 8531860"/>
              <a:gd name="connsiteY14" fmla="*/ 657083 h 1241918"/>
              <a:gd name="connisteX15" fmla="*/ 1524000 w 8531860"/>
              <a:gd name="connsiteY15" fmla="*/ 589138 h 1241918"/>
              <a:gd name="connisteX16" fmla="*/ 1619250 w 8531860"/>
              <a:gd name="connsiteY16" fmla="*/ 534528 h 1241918"/>
              <a:gd name="connisteX17" fmla="*/ 1687195 w 8531860"/>
              <a:gd name="connsiteY17" fmla="*/ 520558 h 1241918"/>
              <a:gd name="connisteX18" fmla="*/ 1769110 w 8531860"/>
              <a:gd name="connsiteY18" fmla="*/ 507223 h 1241918"/>
              <a:gd name="connisteX19" fmla="*/ 1905000 w 8531860"/>
              <a:gd name="connsiteY19" fmla="*/ 493888 h 1241918"/>
              <a:gd name="connisteX20" fmla="*/ 2041525 w 8531860"/>
              <a:gd name="connsiteY20" fmla="*/ 439278 h 1241918"/>
              <a:gd name="connisteX21" fmla="*/ 2136775 w 8531860"/>
              <a:gd name="connsiteY21" fmla="*/ 425308 h 1241918"/>
              <a:gd name="connisteX22" fmla="*/ 2232025 w 8531860"/>
              <a:gd name="connsiteY22" fmla="*/ 384668 h 1241918"/>
              <a:gd name="connisteX23" fmla="*/ 2367915 w 8531860"/>
              <a:gd name="connsiteY23" fmla="*/ 371333 h 1241918"/>
              <a:gd name="connisteX24" fmla="*/ 2435860 w 8531860"/>
              <a:gd name="connsiteY24" fmla="*/ 357363 h 1241918"/>
              <a:gd name="connisteX25" fmla="*/ 2544445 w 8531860"/>
              <a:gd name="connsiteY25" fmla="*/ 316723 h 1241918"/>
              <a:gd name="connisteX26" fmla="*/ 2639695 w 8531860"/>
              <a:gd name="connsiteY26" fmla="*/ 303388 h 1241918"/>
              <a:gd name="connisteX27" fmla="*/ 2721610 w 8531860"/>
              <a:gd name="connsiteY27" fmla="*/ 276083 h 1241918"/>
              <a:gd name="connisteX28" fmla="*/ 2803525 w 8531860"/>
              <a:gd name="connsiteY28" fmla="*/ 276083 h 1241918"/>
              <a:gd name="connisteX29" fmla="*/ 2925445 w 8531860"/>
              <a:gd name="connsiteY29" fmla="*/ 248778 h 1241918"/>
              <a:gd name="connisteX30" fmla="*/ 3061970 w 8531860"/>
              <a:gd name="connsiteY30" fmla="*/ 221473 h 1241918"/>
              <a:gd name="connisteX31" fmla="*/ 3143250 w 8531860"/>
              <a:gd name="connsiteY31" fmla="*/ 208138 h 1241918"/>
              <a:gd name="connisteX32" fmla="*/ 3211195 w 8531860"/>
              <a:gd name="connsiteY32" fmla="*/ 208138 h 1241918"/>
              <a:gd name="connisteX33" fmla="*/ 3333750 w 8531860"/>
              <a:gd name="connsiteY33" fmla="*/ 194168 h 1241918"/>
              <a:gd name="connisteX34" fmla="*/ 3415665 w 8531860"/>
              <a:gd name="connsiteY34" fmla="*/ 180833 h 1241918"/>
              <a:gd name="connisteX35" fmla="*/ 3524250 w 8531860"/>
              <a:gd name="connsiteY35" fmla="*/ 166863 h 1241918"/>
              <a:gd name="connisteX36" fmla="*/ 3606165 w 8531860"/>
              <a:gd name="connsiteY36" fmla="*/ 126223 h 1241918"/>
              <a:gd name="connisteX37" fmla="*/ 3687445 w 8531860"/>
              <a:gd name="connsiteY37" fmla="*/ 126223 h 1241918"/>
              <a:gd name="connisteX38" fmla="*/ 3782695 w 8531860"/>
              <a:gd name="connsiteY38" fmla="*/ 112888 h 1241918"/>
              <a:gd name="connisteX39" fmla="*/ 3864610 w 8531860"/>
              <a:gd name="connsiteY39" fmla="*/ 98918 h 1241918"/>
              <a:gd name="connisteX40" fmla="*/ 3959860 w 8531860"/>
              <a:gd name="connsiteY40" fmla="*/ 98918 h 1241918"/>
              <a:gd name="connisteX41" fmla="*/ 4095750 w 8531860"/>
              <a:gd name="connsiteY41" fmla="*/ 85583 h 1241918"/>
              <a:gd name="connisteX42" fmla="*/ 4191000 w 8531860"/>
              <a:gd name="connsiteY42" fmla="*/ 71613 h 1241918"/>
              <a:gd name="connisteX43" fmla="*/ 4258945 w 8531860"/>
              <a:gd name="connsiteY43" fmla="*/ 71613 h 1241918"/>
              <a:gd name="connisteX44" fmla="*/ 4354195 w 8531860"/>
              <a:gd name="connsiteY44" fmla="*/ 71613 h 1241918"/>
              <a:gd name="connisteX45" fmla="*/ 4449445 w 8531860"/>
              <a:gd name="connsiteY45" fmla="*/ 58278 h 1241918"/>
              <a:gd name="connisteX46" fmla="*/ 4531360 w 8531860"/>
              <a:gd name="connsiteY46" fmla="*/ 44308 h 1241918"/>
              <a:gd name="connisteX47" fmla="*/ 4626610 w 8531860"/>
              <a:gd name="connsiteY47" fmla="*/ 3668 h 1241918"/>
              <a:gd name="connisteX48" fmla="*/ 4721860 w 8531860"/>
              <a:gd name="connsiteY48" fmla="*/ 3668 h 1241918"/>
              <a:gd name="connisteX49" fmla="*/ 4857750 w 8531860"/>
              <a:gd name="connsiteY49" fmla="*/ 3668 h 1241918"/>
              <a:gd name="connisteX50" fmla="*/ 4980305 w 8531860"/>
              <a:gd name="connsiteY50" fmla="*/ 3668 h 1241918"/>
              <a:gd name="connisteX51" fmla="*/ 5075555 w 8531860"/>
              <a:gd name="connsiteY51" fmla="*/ 3668 h 1241918"/>
              <a:gd name="connisteX52" fmla="*/ 5170805 w 8531860"/>
              <a:gd name="connsiteY52" fmla="*/ 3668 h 1241918"/>
              <a:gd name="connisteX53" fmla="*/ 5252720 w 8531860"/>
              <a:gd name="connsiteY53" fmla="*/ 3668 h 1241918"/>
              <a:gd name="connisteX54" fmla="*/ 5334000 w 8531860"/>
              <a:gd name="connsiteY54" fmla="*/ 3668 h 1241918"/>
              <a:gd name="connisteX55" fmla="*/ 5401945 w 8531860"/>
              <a:gd name="connsiteY55" fmla="*/ 3668 h 1241918"/>
              <a:gd name="connisteX56" fmla="*/ 5470525 w 8531860"/>
              <a:gd name="connsiteY56" fmla="*/ 3668 h 1241918"/>
              <a:gd name="connisteX57" fmla="*/ 5551805 w 8531860"/>
              <a:gd name="connsiteY57" fmla="*/ 3668 h 1241918"/>
              <a:gd name="connisteX58" fmla="*/ 5619750 w 8531860"/>
              <a:gd name="connsiteY58" fmla="*/ 3668 h 1241918"/>
              <a:gd name="connisteX59" fmla="*/ 5728970 w 8531860"/>
              <a:gd name="connsiteY59" fmla="*/ 3668 h 1241918"/>
              <a:gd name="connisteX60" fmla="*/ 5810250 w 8531860"/>
              <a:gd name="connsiteY60" fmla="*/ 3668 h 1241918"/>
              <a:gd name="connisteX61" fmla="*/ 5892165 w 8531860"/>
              <a:gd name="connsiteY61" fmla="*/ 3668 h 1241918"/>
              <a:gd name="connisteX62" fmla="*/ 5960110 w 8531860"/>
              <a:gd name="connsiteY62" fmla="*/ 3668 h 1241918"/>
              <a:gd name="connisteX63" fmla="*/ 6042025 w 8531860"/>
              <a:gd name="connsiteY63" fmla="*/ 3668 h 1241918"/>
              <a:gd name="connisteX64" fmla="*/ 6123305 w 8531860"/>
              <a:gd name="connsiteY64" fmla="*/ 3668 h 1241918"/>
              <a:gd name="connisteX65" fmla="*/ 6205220 w 8531860"/>
              <a:gd name="connsiteY65" fmla="*/ 3668 h 1241918"/>
              <a:gd name="connisteX66" fmla="*/ 6300470 w 8531860"/>
              <a:gd name="connsiteY66" fmla="*/ 44308 h 1241918"/>
              <a:gd name="connisteX67" fmla="*/ 6381750 w 8531860"/>
              <a:gd name="connsiteY67" fmla="*/ 58278 h 1241918"/>
              <a:gd name="connisteX68" fmla="*/ 6490970 w 8531860"/>
              <a:gd name="connsiteY68" fmla="*/ 98918 h 1241918"/>
              <a:gd name="connisteX69" fmla="*/ 6572250 w 8531860"/>
              <a:gd name="connsiteY69" fmla="*/ 112888 h 1241918"/>
              <a:gd name="connisteX70" fmla="*/ 6654165 w 8531860"/>
              <a:gd name="connsiteY70" fmla="*/ 139558 h 1241918"/>
              <a:gd name="connisteX71" fmla="*/ 6722110 w 8531860"/>
              <a:gd name="connsiteY71" fmla="*/ 180833 h 1241918"/>
              <a:gd name="connisteX72" fmla="*/ 6790055 w 8531860"/>
              <a:gd name="connsiteY72" fmla="*/ 208138 h 1241918"/>
              <a:gd name="connisteX73" fmla="*/ 6871970 w 8531860"/>
              <a:gd name="connsiteY73" fmla="*/ 248778 h 1241918"/>
              <a:gd name="connisteX74" fmla="*/ 6939915 w 8531860"/>
              <a:gd name="connsiteY74" fmla="*/ 289418 h 1241918"/>
              <a:gd name="connisteX75" fmla="*/ 7007860 w 8531860"/>
              <a:gd name="connsiteY75" fmla="*/ 330058 h 1241918"/>
              <a:gd name="connisteX76" fmla="*/ 7089775 w 8531860"/>
              <a:gd name="connsiteY76" fmla="*/ 384668 h 1241918"/>
              <a:gd name="connisteX77" fmla="*/ 7157720 w 8531860"/>
              <a:gd name="connsiteY77" fmla="*/ 411973 h 1241918"/>
              <a:gd name="connisteX78" fmla="*/ 7225665 w 8531860"/>
              <a:gd name="connsiteY78" fmla="*/ 466583 h 1241918"/>
              <a:gd name="connisteX79" fmla="*/ 7293610 w 8531860"/>
              <a:gd name="connsiteY79" fmla="*/ 479918 h 1241918"/>
              <a:gd name="connisteX80" fmla="*/ 7361555 w 8531860"/>
              <a:gd name="connsiteY80" fmla="*/ 520558 h 1241918"/>
              <a:gd name="connisteX81" fmla="*/ 7484110 w 8531860"/>
              <a:gd name="connsiteY81" fmla="*/ 589138 h 1241918"/>
              <a:gd name="connisteX82" fmla="*/ 7566025 w 8531860"/>
              <a:gd name="connsiteY82" fmla="*/ 602473 h 1241918"/>
              <a:gd name="connisteX83" fmla="*/ 7647305 w 8531860"/>
              <a:gd name="connsiteY83" fmla="*/ 643113 h 1241918"/>
              <a:gd name="connisteX84" fmla="*/ 7742555 w 8531860"/>
              <a:gd name="connsiteY84" fmla="*/ 697723 h 1241918"/>
              <a:gd name="connisteX85" fmla="*/ 7810500 w 8531860"/>
              <a:gd name="connsiteY85" fmla="*/ 711058 h 1241918"/>
              <a:gd name="connisteX86" fmla="*/ 7878445 w 8531860"/>
              <a:gd name="connsiteY86" fmla="*/ 765668 h 1241918"/>
              <a:gd name="connisteX87" fmla="*/ 7947025 w 8531860"/>
              <a:gd name="connsiteY87" fmla="*/ 792973 h 1241918"/>
              <a:gd name="connisteX88" fmla="*/ 8028305 w 8531860"/>
              <a:gd name="connsiteY88" fmla="*/ 847583 h 1241918"/>
              <a:gd name="connisteX89" fmla="*/ 8096250 w 8531860"/>
              <a:gd name="connsiteY89" fmla="*/ 874888 h 1241918"/>
              <a:gd name="connisteX90" fmla="*/ 8178165 w 8531860"/>
              <a:gd name="connsiteY90" fmla="*/ 928863 h 1241918"/>
              <a:gd name="connisteX91" fmla="*/ 8259445 w 8531860"/>
              <a:gd name="connsiteY91" fmla="*/ 970138 h 1241918"/>
              <a:gd name="connisteX92" fmla="*/ 8354695 w 8531860"/>
              <a:gd name="connsiteY92" fmla="*/ 996808 h 1241918"/>
              <a:gd name="connisteX93" fmla="*/ 8395970 w 8531860"/>
              <a:gd name="connsiteY93" fmla="*/ 1065388 h 1241918"/>
              <a:gd name="connisteX94" fmla="*/ 8463915 w 8531860"/>
              <a:gd name="connsiteY94" fmla="*/ 1106028 h 1241918"/>
              <a:gd name="connisteX95" fmla="*/ 8504555 w 8531860"/>
              <a:gd name="connsiteY95" fmla="*/ 1173973 h 1241918"/>
              <a:gd name="connisteX96" fmla="*/ 8531860 w 8531860"/>
              <a:gd name="connsiteY96" fmla="*/ 1241918 h 124191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 ang="0">
                <a:pos x="connisteX79" y="connsiteY79"/>
              </a:cxn>
              <a:cxn ang="0">
                <a:pos x="connisteX80" y="connsiteY80"/>
              </a:cxn>
              <a:cxn ang="0">
                <a:pos x="connisteX81" y="connsiteY81"/>
              </a:cxn>
              <a:cxn ang="0">
                <a:pos x="connisteX82" y="connsiteY82"/>
              </a:cxn>
              <a:cxn ang="0">
                <a:pos x="connisteX83" y="connsiteY83"/>
              </a:cxn>
              <a:cxn ang="0">
                <a:pos x="connisteX84" y="connsiteY84"/>
              </a:cxn>
              <a:cxn ang="0">
                <a:pos x="connisteX85" y="connsiteY85"/>
              </a:cxn>
              <a:cxn ang="0">
                <a:pos x="connisteX86" y="connsiteY86"/>
              </a:cxn>
              <a:cxn ang="0">
                <a:pos x="connisteX87" y="connsiteY87"/>
              </a:cxn>
              <a:cxn ang="0">
                <a:pos x="connisteX88" y="connsiteY88"/>
              </a:cxn>
              <a:cxn ang="0">
                <a:pos x="connisteX89" y="connsiteY89"/>
              </a:cxn>
              <a:cxn ang="0">
                <a:pos x="connisteX90" y="connsiteY90"/>
              </a:cxn>
              <a:cxn ang="0">
                <a:pos x="connisteX91" y="connsiteY91"/>
              </a:cxn>
              <a:cxn ang="0">
                <a:pos x="connisteX92" y="connsiteY92"/>
              </a:cxn>
              <a:cxn ang="0">
                <a:pos x="connisteX93" y="connsiteY93"/>
              </a:cxn>
              <a:cxn ang="0">
                <a:pos x="connisteX94" y="connsiteY94"/>
              </a:cxn>
              <a:cxn ang="0">
                <a:pos x="connisteX95" y="connsiteY95"/>
              </a:cxn>
              <a:cxn ang="0">
                <a:pos x="connisteX96" y="connsiteY96"/>
              </a:cxn>
            </a:cxnLst>
            <a:rect l="l" t="t" r="r" b="b"/>
            <a:pathLst>
              <a:path w="8531860" h="1241919">
                <a:moveTo>
                  <a:pt x="0" y="1241919"/>
                </a:moveTo>
                <a:cubicBezTo>
                  <a:pt x="22860" y="1223504"/>
                  <a:pt x="81915" y="1173974"/>
                  <a:pt x="122555" y="1146669"/>
                </a:cubicBezTo>
                <a:cubicBezTo>
                  <a:pt x="163195" y="1119364"/>
                  <a:pt x="172085" y="1122539"/>
                  <a:pt x="204470" y="1106029"/>
                </a:cubicBezTo>
                <a:cubicBezTo>
                  <a:pt x="236855" y="1089519"/>
                  <a:pt x="250190" y="1081899"/>
                  <a:pt x="285750" y="1065389"/>
                </a:cubicBezTo>
                <a:cubicBezTo>
                  <a:pt x="321310" y="1048879"/>
                  <a:pt x="345440" y="1045704"/>
                  <a:pt x="381000" y="1024114"/>
                </a:cubicBezTo>
                <a:cubicBezTo>
                  <a:pt x="416560" y="1002524"/>
                  <a:pt x="430530" y="980934"/>
                  <a:pt x="462915" y="956169"/>
                </a:cubicBezTo>
                <a:cubicBezTo>
                  <a:pt x="495300" y="931404"/>
                  <a:pt x="511810" y="918069"/>
                  <a:pt x="544195" y="901559"/>
                </a:cubicBezTo>
                <a:cubicBezTo>
                  <a:pt x="576580" y="885049"/>
                  <a:pt x="596265" y="888224"/>
                  <a:pt x="626110" y="874889"/>
                </a:cubicBezTo>
                <a:cubicBezTo>
                  <a:pt x="655955" y="861554"/>
                  <a:pt x="639445" y="855204"/>
                  <a:pt x="694055" y="833614"/>
                </a:cubicBezTo>
                <a:cubicBezTo>
                  <a:pt x="748665" y="812024"/>
                  <a:pt x="838835" y="782179"/>
                  <a:pt x="898525" y="765669"/>
                </a:cubicBezTo>
                <a:cubicBezTo>
                  <a:pt x="958215" y="749159"/>
                  <a:pt x="955675" y="758049"/>
                  <a:pt x="993775" y="752334"/>
                </a:cubicBezTo>
                <a:cubicBezTo>
                  <a:pt x="1031875" y="746619"/>
                  <a:pt x="1045845" y="744079"/>
                  <a:pt x="1089025" y="738364"/>
                </a:cubicBezTo>
                <a:cubicBezTo>
                  <a:pt x="1132205" y="732649"/>
                  <a:pt x="1162050" y="738364"/>
                  <a:pt x="1210945" y="725029"/>
                </a:cubicBezTo>
                <a:cubicBezTo>
                  <a:pt x="1259840" y="711694"/>
                  <a:pt x="1292860" y="683754"/>
                  <a:pt x="1333500" y="670419"/>
                </a:cubicBezTo>
                <a:cubicBezTo>
                  <a:pt x="1374140" y="657084"/>
                  <a:pt x="1377315" y="673594"/>
                  <a:pt x="1415415" y="657084"/>
                </a:cubicBezTo>
                <a:cubicBezTo>
                  <a:pt x="1453515" y="640574"/>
                  <a:pt x="1483360" y="613904"/>
                  <a:pt x="1524000" y="589139"/>
                </a:cubicBezTo>
                <a:cubicBezTo>
                  <a:pt x="1564640" y="564374"/>
                  <a:pt x="1586865" y="548499"/>
                  <a:pt x="1619250" y="534529"/>
                </a:cubicBezTo>
                <a:cubicBezTo>
                  <a:pt x="1651635" y="520559"/>
                  <a:pt x="1657350" y="526274"/>
                  <a:pt x="1687195" y="520559"/>
                </a:cubicBezTo>
                <a:cubicBezTo>
                  <a:pt x="1717040" y="514844"/>
                  <a:pt x="1725295" y="512304"/>
                  <a:pt x="1769110" y="507224"/>
                </a:cubicBezTo>
                <a:cubicBezTo>
                  <a:pt x="1812925" y="502144"/>
                  <a:pt x="1850390" y="507224"/>
                  <a:pt x="1905000" y="493889"/>
                </a:cubicBezTo>
                <a:cubicBezTo>
                  <a:pt x="1959610" y="480554"/>
                  <a:pt x="1995170" y="453249"/>
                  <a:pt x="2041525" y="439279"/>
                </a:cubicBezTo>
                <a:cubicBezTo>
                  <a:pt x="2087880" y="425309"/>
                  <a:pt x="2098675" y="436104"/>
                  <a:pt x="2136775" y="425309"/>
                </a:cubicBezTo>
                <a:cubicBezTo>
                  <a:pt x="2174875" y="414514"/>
                  <a:pt x="2185670" y="395464"/>
                  <a:pt x="2232025" y="384669"/>
                </a:cubicBezTo>
                <a:cubicBezTo>
                  <a:pt x="2278380" y="373874"/>
                  <a:pt x="2327275" y="377049"/>
                  <a:pt x="2367915" y="371334"/>
                </a:cubicBezTo>
                <a:cubicBezTo>
                  <a:pt x="2408555" y="365619"/>
                  <a:pt x="2400300" y="368159"/>
                  <a:pt x="2435860" y="357364"/>
                </a:cubicBezTo>
                <a:cubicBezTo>
                  <a:pt x="2471420" y="346569"/>
                  <a:pt x="2503805" y="327519"/>
                  <a:pt x="2544445" y="316724"/>
                </a:cubicBezTo>
                <a:cubicBezTo>
                  <a:pt x="2585085" y="305929"/>
                  <a:pt x="2604135" y="311644"/>
                  <a:pt x="2639695" y="303389"/>
                </a:cubicBezTo>
                <a:cubicBezTo>
                  <a:pt x="2675255" y="295134"/>
                  <a:pt x="2688590" y="281799"/>
                  <a:pt x="2721610" y="276084"/>
                </a:cubicBezTo>
                <a:cubicBezTo>
                  <a:pt x="2754630" y="270369"/>
                  <a:pt x="2762885" y="281799"/>
                  <a:pt x="2803525" y="276084"/>
                </a:cubicBezTo>
                <a:cubicBezTo>
                  <a:pt x="2844165" y="270369"/>
                  <a:pt x="2874010" y="259574"/>
                  <a:pt x="2925445" y="248779"/>
                </a:cubicBezTo>
                <a:cubicBezTo>
                  <a:pt x="2976880" y="237984"/>
                  <a:pt x="3018155" y="229729"/>
                  <a:pt x="3061970" y="221474"/>
                </a:cubicBezTo>
                <a:cubicBezTo>
                  <a:pt x="3105785" y="213219"/>
                  <a:pt x="3113405" y="210679"/>
                  <a:pt x="3143250" y="208139"/>
                </a:cubicBezTo>
                <a:cubicBezTo>
                  <a:pt x="3173095" y="205599"/>
                  <a:pt x="3173095" y="210679"/>
                  <a:pt x="3211195" y="208139"/>
                </a:cubicBezTo>
                <a:cubicBezTo>
                  <a:pt x="3249295" y="205599"/>
                  <a:pt x="3293110" y="199884"/>
                  <a:pt x="3333750" y="194169"/>
                </a:cubicBezTo>
                <a:cubicBezTo>
                  <a:pt x="3374390" y="188454"/>
                  <a:pt x="3377565" y="186549"/>
                  <a:pt x="3415665" y="180834"/>
                </a:cubicBezTo>
                <a:cubicBezTo>
                  <a:pt x="3453765" y="175119"/>
                  <a:pt x="3486150" y="177659"/>
                  <a:pt x="3524250" y="166864"/>
                </a:cubicBezTo>
                <a:cubicBezTo>
                  <a:pt x="3562350" y="156069"/>
                  <a:pt x="3573780" y="134479"/>
                  <a:pt x="3606165" y="126224"/>
                </a:cubicBezTo>
                <a:cubicBezTo>
                  <a:pt x="3638550" y="117969"/>
                  <a:pt x="3651885" y="128764"/>
                  <a:pt x="3687445" y="126224"/>
                </a:cubicBezTo>
                <a:cubicBezTo>
                  <a:pt x="3723005" y="123684"/>
                  <a:pt x="3747135" y="118604"/>
                  <a:pt x="3782695" y="112889"/>
                </a:cubicBezTo>
                <a:cubicBezTo>
                  <a:pt x="3818255" y="107174"/>
                  <a:pt x="3829050" y="101459"/>
                  <a:pt x="3864610" y="98919"/>
                </a:cubicBezTo>
                <a:cubicBezTo>
                  <a:pt x="3900170" y="96379"/>
                  <a:pt x="3913505" y="101459"/>
                  <a:pt x="3959860" y="98919"/>
                </a:cubicBezTo>
                <a:cubicBezTo>
                  <a:pt x="4006215" y="96379"/>
                  <a:pt x="4049395" y="91299"/>
                  <a:pt x="4095750" y="85584"/>
                </a:cubicBezTo>
                <a:cubicBezTo>
                  <a:pt x="4142105" y="79869"/>
                  <a:pt x="4158615" y="74154"/>
                  <a:pt x="4191000" y="71614"/>
                </a:cubicBezTo>
                <a:cubicBezTo>
                  <a:pt x="4223385" y="69074"/>
                  <a:pt x="4226560" y="71614"/>
                  <a:pt x="4258945" y="71614"/>
                </a:cubicBezTo>
                <a:cubicBezTo>
                  <a:pt x="4291330" y="71614"/>
                  <a:pt x="4316095" y="74154"/>
                  <a:pt x="4354195" y="71614"/>
                </a:cubicBezTo>
                <a:cubicBezTo>
                  <a:pt x="4392295" y="69074"/>
                  <a:pt x="4413885" y="63994"/>
                  <a:pt x="4449445" y="58279"/>
                </a:cubicBezTo>
                <a:cubicBezTo>
                  <a:pt x="4485005" y="52564"/>
                  <a:pt x="4495800" y="55104"/>
                  <a:pt x="4531360" y="44309"/>
                </a:cubicBezTo>
                <a:cubicBezTo>
                  <a:pt x="4566920" y="33514"/>
                  <a:pt x="4588510" y="11924"/>
                  <a:pt x="4626610" y="3669"/>
                </a:cubicBezTo>
                <a:cubicBezTo>
                  <a:pt x="4664710" y="-4586"/>
                  <a:pt x="4675505" y="3669"/>
                  <a:pt x="4721860" y="3669"/>
                </a:cubicBezTo>
                <a:cubicBezTo>
                  <a:pt x="4768215" y="3669"/>
                  <a:pt x="4806315" y="3669"/>
                  <a:pt x="4857750" y="3669"/>
                </a:cubicBezTo>
                <a:cubicBezTo>
                  <a:pt x="4909185" y="3669"/>
                  <a:pt x="4936490" y="3669"/>
                  <a:pt x="4980305" y="3669"/>
                </a:cubicBezTo>
                <a:cubicBezTo>
                  <a:pt x="5024120" y="3669"/>
                  <a:pt x="5037455" y="3669"/>
                  <a:pt x="5075555" y="3669"/>
                </a:cubicBezTo>
                <a:cubicBezTo>
                  <a:pt x="5113655" y="3669"/>
                  <a:pt x="5135245" y="3669"/>
                  <a:pt x="5170805" y="3669"/>
                </a:cubicBezTo>
                <a:cubicBezTo>
                  <a:pt x="5206365" y="3669"/>
                  <a:pt x="5220335" y="3669"/>
                  <a:pt x="5252720" y="3669"/>
                </a:cubicBezTo>
                <a:cubicBezTo>
                  <a:pt x="5285105" y="3669"/>
                  <a:pt x="5304155" y="3669"/>
                  <a:pt x="5334000" y="3669"/>
                </a:cubicBezTo>
                <a:cubicBezTo>
                  <a:pt x="5363845" y="3669"/>
                  <a:pt x="5374640" y="3669"/>
                  <a:pt x="5401945" y="3669"/>
                </a:cubicBezTo>
                <a:cubicBezTo>
                  <a:pt x="5429250" y="3669"/>
                  <a:pt x="5440680" y="3669"/>
                  <a:pt x="5470525" y="3669"/>
                </a:cubicBezTo>
                <a:cubicBezTo>
                  <a:pt x="5500370" y="3669"/>
                  <a:pt x="5521960" y="3669"/>
                  <a:pt x="5551805" y="3669"/>
                </a:cubicBezTo>
                <a:cubicBezTo>
                  <a:pt x="5581650" y="3669"/>
                  <a:pt x="5584190" y="3669"/>
                  <a:pt x="5619750" y="3669"/>
                </a:cubicBezTo>
                <a:cubicBezTo>
                  <a:pt x="5655310" y="3669"/>
                  <a:pt x="5690870" y="3669"/>
                  <a:pt x="5728970" y="3669"/>
                </a:cubicBezTo>
                <a:cubicBezTo>
                  <a:pt x="5767070" y="3669"/>
                  <a:pt x="5777865" y="3669"/>
                  <a:pt x="5810250" y="3669"/>
                </a:cubicBezTo>
                <a:cubicBezTo>
                  <a:pt x="5842635" y="3669"/>
                  <a:pt x="5862320" y="3669"/>
                  <a:pt x="5892165" y="3669"/>
                </a:cubicBezTo>
                <a:cubicBezTo>
                  <a:pt x="5922010" y="3669"/>
                  <a:pt x="5930265" y="3669"/>
                  <a:pt x="5960110" y="3669"/>
                </a:cubicBezTo>
                <a:cubicBezTo>
                  <a:pt x="5989955" y="3669"/>
                  <a:pt x="6009640" y="3669"/>
                  <a:pt x="6042025" y="3669"/>
                </a:cubicBezTo>
                <a:cubicBezTo>
                  <a:pt x="6074410" y="3669"/>
                  <a:pt x="6090920" y="3669"/>
                  <a:pt x="6123305" y="3669"/>
                </a:cubicBezTo>
                <a:cubicBezTo>
                  <a:pt x="6155690" y="3669"/>
                  <a:pt x="6169660" y="-4586"/>
                  <a:pt x="6205220" y="3669"/>
                </a:cubicBezTo>
                <a:cubicBezTo>
                  <a:pt x="6240780" y="11924"/>
                  <a:pt x="6264910" y="33514"/>
                  <a:pt x="6300470" y="44309"/>
                </a:cubicBezTo>
                <a:cubicBezTo>
                  <a:pt x="6336030" y="55104"/>
                  <a:pt x="6343650" y="47484"/>
                  <a:pt x="6381750" y="58279"/>
                </a:cubicBezTo>
                <a:cubicBezTo>
                  <a:pt x="6419850" y="69074"/>
                  <a:pt x="6452870" y="88124"/>
                  <a:pt x="6490970" y="98919"/>
                </a:cubicBezTo>
                <a:cubicBezTo>
                  <a:pt x="6529070" y="109714"/>
                  <a:pt x="6539865" y="104634"/>
                  <a:pt x="6572250" y="112889"/>
                </a:cubicBezTo>
                <a:cubicBezTo>
                  <a:pt x="6604635" y="121144"/>
                  <a:pt x="6624320" y="126224"/>
                  <a:pt x="6654165" y="139559"/>
                </a:cubicBezTo>
                <a:cubicBezTo>
                  <a:pt x="6684010" y="152894"/>
                  <a:pt x="6694805" y="166864"/>
                  <a:pt x="6722110" y="180834"/>
                </a:cubicBezTo>
                <a:cubicBezTo>
                  <a:pt x="6749415" y="194804"/>
                  <a:pt x="6760210" y="194804"/>
                  <a:pt x="6790055" y="208139"/>
                </a:cubicBezTo>
                <a:cubicBezTo>
                  <a:pt x="6819900" y="221474"/>
                  <a:pt x="6842125" y="232269"/>
                  <a:pt x="6871970" y="248779"/>
                </a:cubicBezTo>
                <a:cubicBezTo>
                  <a:pt x="6901815" y="265289"/>
                  <a:pt x="6912610" y="272909"/>
                  <a:pt x="6939915" y="289419"/>
                </a:cubicBezTo>
                <a:cubicBezTo>
                  <a:pt x="6967220" y="305929"/>
                  <a:pt x="6978015" y="311009"/>
                  <a:pt x="7007860" y="330059"/>
                </a:cubicBezTo>
                <a:cubicBezTo>
                  <a:pt x="7037705" y="349109"/>
                  <a:pt x="7059930" y="368159"/>
                  <a:pt x="7089775" y="384669"/>
                </a:cubicBezTo>
                <a:cubicBezTo>
                  <a:pt x="7119620" y="401179"/>
                  <a:pt x="7130415" y="395464"/>
                  <a:pt x="7157720" y="411974"/>
                </a:cubicBezTo>
                <a:cubicBezTo>
                  <a:pt x="7185025" y="428484"/>
                  <a:pt x="7198360" y="453249"/>
                  <a:pt x="7225665" y="466584"/>
                </a:cubicBezTo>
                <a:cubicBezTo>
                  <a:pt x="7252970" y="479919"/>
                  <a:pt x="7266305" y="469124"/>
                  <a:pt x="7293610" y="479919"/>
                </a:cubicBezTo>
                <a:cubicBezTo>
                  <a:pt x="7320915" y="490714"/>
                  <a:pt x="7323455" y="498969"/>
                  <a:pt x="7361555" y="520559"/>
                </a:cubicBezTo>
                <a:cubicBezTo>
                  <a:pt x="7399655" y="542149"/>
                  <a:pt x="7443470" y="572629"/>
                  <a:pt x="7484110" y="589139"/>
                </a:cubicBezTo>
                <a:cubicBezTo>
                  <a:pt x="7524750" y="605649"/>
                  <a:pt x="7533640" y="591679"/>
                  <a:pt x="7566025" y="602474"/>
                </a:cubicBezTo>
                <a:cubicBezTo>
                  <a:pt x="7598410" y="613269"/>
                  <a:pt x="7611745" y="624064"/>
                  <a:pt x="7647305" y="643114"/>
                </a:cubicBezTo>
                <a:cubicBezTo>
                  <a:pt x="7682865" y="662164"/>
                  <a:pt x="7710170" y="684389"/>
                  <a:pt x="7742555" y="697724"/>
                </a:cubicBezTo>
                <a:cubicBezTo>
                  <a:pt x="7774940" y="711059"/>
                  <a:pt x="7783195" y="697724"/>
                  <a:pt x="7810500" y="711059"/>
                </a:cubicBezTo>
                <a:cubicBezTo>
                  <a:pt x="7837805" y="724394"/>
                  <a:pt x="7851140" y="749159"/>
                  <a:pt x="7878445" y="765669"/>
                </a:cubicBezTo>
                <a:cubicBezTo>
                  <a:pt x="7905750" y="782179"/>
                  <a:pt x="7917180" y="776464"/>
                  <a:pt x="7947025" y="792974"/>
                </a:cubicBezTo>
                <a:cubicBezTo>
                  <a:pt x="7976870" y="809484"/>
                  <a:pt x="7998460" y="831074"/>
                  <a:pt x="8028305" y="847584"/>
                </a:cubicBezTo>
                <a:cubicBezTo>
                  <a:pt x="8058150" y="864094"/>
                  <a:pt x="8066405" y="858379"/>
                  <a:pt x="8096250" y="874889"/>
                </a:cubicBezTo>
                <a:cubicBezTo>
                  <a:pt x="8126095" y="891399"/>
                  <a:pt x="8145780" y="909814"/>
                  <a:pt x="8178165" y="928864"/>
                </a:cubicBezTo>
                <a:cubicBezTo>
                  <a:pt x="8210550" y="947914"/>
                  <a:pt x="8223885" y="956804"/>
                  <a:pt x="8259445" y="970139"/>
                </a:cubicBezTo>
                <a:cubicBezTo>
                  <a:pt x="8295005" y="983474"/>
                  <a:pt x="8327390" y="977759"/>
                  <a:pt x="8354695" y="996809"/>
                </a:cubicBezTo>
                <a:cubicBezTo>
                  <a:pt x="8382000" y="1015859"/>
                  <a:pt x="8374380" y="1043799"/>
                  <a:pt x="8395970" y="1065389"/>
                </a:cubicBezTo>
                <a:cubicBezTo>
                  <a:pt x="8417560" y="1086979"/>
                  <a:pt x="8442325" y="1084439"/>
                  <a:pt x="8463915" y="1106029"/>
                </a:cubicBezTo>
                <a:cubicBezTo>
                  <a:pt x="8485505" y="1127619"/>
                  <a:pt x="8491220" y="1146669"/>
                  <a:pt x="8504555" y="1173974"/>
                </a:cubicBezTo>
                <a:cubicBezTo>
                  <a:pt x="8517890" y="1201279"/>
                  <a:pt x="8527415" y="1229854"/>
                  <a:pt x="8531860" y="1241919"/>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299085" y="1863090"/>
            <a:ext cx="8715375" cy="2407920"/>
          </a:xfrm>
          <a:prstGeom prst="rect">
            <a:avLst/>
          </a:prstGeom>
          <a:noFill/>
          <a:ln w="9525">
            <a:noFill/>
          </a:ln>
        </p:spPr>
        <p:txBody>
          <a:bodyPr wrap="square">
            <a:spAutoFit/>
          </a:bodyPr>
          <a:p>
            <a:pPr marL="0" indent="304800" algn="l">
              <a:lnSpc>
                <a:spcPct val="190000"/>
              </a:lnSpc>
            </a:pPr>
            <a:r>
              <a:rPr sz="2000" b="1" u="none">
                <a:solidFill>
                  <a:srgbClr val="000000"/>
                </a:solidFill>
                <a:latin typeface="楷体" panose="02010609060101010101" charset="-122"/>
                <a:ea typeface="楷体" panose="02010609060101010101" charset="-122"/>
                <a:cs typeface="宋体" panose="02010600030101010101" pitchFamily="2" charset="-122"/>
              </a:rPr>
              <a:t>（2）四讲四有，融入日常。</a:t>
            </a:r>
            <a:endParaRPr sz="2000" b="1" u="none">
              <a:solidFill>
                <a:srgbClr val="000000"/>
              </a:solidFill>
              <a:latin typeface="楷体" panose="02010609060101010101" charset="-122"/>
              <a:ea typeface="楷体" panose="02010609060101010101" charset="-122"/>
              <a:cs typeface="宋体" panose="02010600030101010101" pitchFamily="2" charset="-122"/>
            </a:endParaRPr>
          </a:p>
          <a:p>
            <a:pPr marL="0" indent="304800" algn="l">
              <a:lnSpc>
                <a:spcPct val="190000"/>
              </a:lnSpc>
            </a:pPr>
            <a:r>
              <a:rPr sz="2000" u="none">
                <a:solidFill>
                  <a:srgbClr val="000000"/>
                </a:solidFill>
                <a:latin typeface="楷体" panose="02010609060101010101" charset="-122"/>
                <a:ea typeface="楷体" panose="02010609060101010101" charset="-122"/>
                <a:cs typeface="宋体" panose="02010600030101010101" pitchFamily="2" charset="-122"/>
              </a:rPr>
              <a:t>鼓励党员同志因需因人设立“示范岗”，让“责任与合作”双重角色的价值功能体现在具体的岗位上，要求做到责任在场、干劲在场、智慧在场、合作在场、奉献在场。</a:t>
            </a:r>
            <a:endParaRPr sz="200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034"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390" y="232410"/>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591945" y="27749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（一）凝心聚智，以文化人，在打造品牌中提升管理品质。</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pic>
        <p:nvPicPr>
          <p:cNvPr id="11266" name="Picture 2" descr="C:\Users\Administrator\Desktop\9864456_104508046311_2_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090" y="1081405"/>
            <a:ext cx="1380490" cy="835025"/>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1719580" y="1257300"/>
            <a:ext cx="5080000" cy="483235"/>
          </a:xfrm>
          <a:prstGeom prst="rect">
            <a:avLst/>
          </a:prstGeom>
          <a:noFill/>
          <a:ln w="9525">
            <a:noFill/>
          </a:ln>
        </p:spPr>
        <p:txBody>
          <a:bodyPr>
            <a:spAutoFit/>
          </a:bodyPr>
          <a:p>
            <a:pPr marL="0" indent="0" algn="l"/>
            <a:r>
              <a:rPr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2</a:t>
            </a:r>
            <a:r>
              <a:rPr lang="en-US" altLang="zh-CN"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．凝</a:t>
            </a:r>
            <a:r>
              <a:rPr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心聚智，打造品牌。</a:t>
            </a:r>
            <a:endParaRPr lang="zh-CN" altLang="en-US" sz="24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1" name="任意多边形 10"/>
          <p:cNvSpPr/>
          <p:nvPr/>
        </p:nvSpPr>
        <p:spPr>
          <a:xfrm>
            <a:off x="298450" y="2611755"/>
            <a:ext cx="8531860" cy="1242060"/>
          </a:xfrm>
          <a:custGeom>
            <a:avLst/>
            <a:gdLst>
              <a:gd name="connisteX0" fmla="*/ 0 w 8531860"/>
              <a:gd name="connsiteY0" fmla="*/ 1241918 h 1241918"/>
              <a:gd name="connisteX1" fmla="*/ 122555 w 8531860"/>
              <a:gd name="connsiteY1" fmla="*/ 1146668 h 1241918"/>
              <a:gd name="connisteX2" fmla="*/ 204470 w 8531860"/>
              <a:gd name="connsiteY2" fmla="*/ 1106028 h 1241918"/>
              <a:gd name="connisteX3" fmla="*/ 285750 w 8531860"/>
              <a:gd name="connsiteY3" fmla="*/ 1065388 h 1241918"/>
              <a:gd name="connisteX4" fmla="*/ 381000 w 8531860"/>
              <a:gd name="connsiteY4" fmla="*/ 1024113 h 1241918"/>
              <a:gd name="connisteX5" fmla="*/ 462915 w 8531860"/>
              <a:gd name="connsiteY5" fmla="*/ 956168 h 1241918"/>
              <a:gd name="connisteX6" fmla="*/ 544195 w 8531860"/>
              <a:gd name="connsiteY6" fmla="*/ 901558 h 1241918"/>
              <a:gd name="connisteX7" fmla="*/ 626110 w 8531860"/>
              <a:gd name="connsiteY7" fmla="*/ 874888 h 1241918"/>
              <a:gd name="connisteX8" fmla="*/ 694055 w 8531860"/>
              <a:gd name="connsiteY8" fmla="*/ 833613 h 1241918"/>
              <a:gd name="connisteX9" fmla="*/ 898525 w 8531860"/>
              <a:gd name="connsiteY9" fmla="*/ 765668 h 1241918"/>
              <a:gd name="connisteX10" fmla="*/ 993775 w 8531860"/>
              <a:gd name="connsiteY10" fmla="*/ 752333 h 1241918"/>
              <a:gd name="connisteX11" fmla="*/ 1089025 w 8531860"/>
              <a:gd name="connsiteY11" fmla="*/ 738363 h 1241918"/>
              <a:gd name="connisteX12" fmla="*/ 1210945 w 8531860"/>
              <a:gd name="connsiteY12" fmla="*/ 725028 h 1241918"/>
              <a:gd name="connisteX13" fmla="*/ 1333500 w 8531860"/>
              <a:gd name="connsiteY13" fmla="*/ 670418 h 1241918"/>
              <a:gd name="connisteX14" fmla="*/ 1415415 w 8531860"/>
              <a:gd name="connsiteY14" fmla="*/ 657083 h 1241918"/>
              <a:gd name="connisteX15" fmla="*/ 1524000 w 8531860"/>
              <a:gd name="connsiteY15" fmla="*/ 589138 h 1241918"/>
              <a:gd name="connisteX16" fmla="*/ 1619250 w 8531860"/>
              <a:gd name="connsiteY16" fmla="*/ 534528 h 1241918"/>
              <a:gd name="connisteX17" fmla="*/ 1687195 w 8531860"/>
              <a:gd name="connsiteY17" fmla="*/ 520558 h 1241918"/>
              <a:gd name="connisteX18" fmla="*/ 1769110 w 8531860"/>
              <a:gd name="connsiteY18" fmla="*/ 507223 h 1241918"/>
              <a:gd name="connisteX19" fmla="*/ 1905000 w 8531860"/>
              <a:gd name="connsiteY19" fmla="*/ 493888 h 1241918"/>
              <a:gd name="connisteX20" fmla="*/ 2041525 w 8531860"/>
              <a:gd name="connsiteY20" fmla="*/ 439278 h 1241918"/>
              <a:gd name="connisteX21" fmla="*/ 2136775 w 8531860"/>
              <a:gd name="connsiteY21" fmla="*/ 425308 h 1241918"/>
              <a:gd name="connisteX22" fmla="*/ 2232025 w 8531860"/>
              <a:gd name="connsiteY22" fmla="*/ 384668 h 1241918"/>
              <a:gd name="connisteX23" fmla="*/ 2367915 w 8531860"/>
              <a:gd name="connsiteY23" fmla="*/ 371333 h 1241918"/>
              <a:gd name="connisteX24" fmla="*/ 2435860 w 8531860"/>
              <a:gd name="connsiteY24" fmla="*/ 357363 h 1241918"/>
              <a:gd name="connisteX25" fmla="*/ 2544445 w 8531860"/>
              <a:gd name="connsiteY25" fmla="*/ 316723 h 1241918"/>
              <a:gd name="connisteX26" fmla="*/ 2639695 w 8531860"/>
              <a:gd name="connsiteY26" fmla="*/ 303388 h 1241918"/>
              <a:gd name="connisteX27" fmla="*/ 2721610 w 8531860"/>
              <a:gd name="connsiteY27" fmla="*/ 276083 h 1241918"/>
              <a:gd name="connisteX28" fmla="*/ 2803525 w 8531860"/>
              <a:gd name="connsiteY28" fmla="*/ 276083 h 1241918"/>
              <a:gd name="connisteX29" fmla="*/ 2925445 w 8531860"/>
              <a:gd name="connsiteY29" fmla="*/ 248778 h 1241918"/>
              <a:gd name="connisteX30" fmla="*/ 3061970 w 8531860"/>
              <a:gd name="connsiteY30" fmla="*/ 221473 h 1241918"/>
              <a:gd name="connisteX31" fmla="*/ 3143250 w 8531860"/>
              <a:gd name="connsiteY31" fmla="*/ 208138 h 1241918"/>
              <a:gd name="connisteX32" fmla="*/ 3211195 w 8531860"/>
              <a:gd name="connsiteY32" fmla="*/ 208138 h 1241918"/>
              <a:gd name="connisteX33" fmla="*/ 3333750 w 8531860"/>
              <a:gd name="connsiteY33" fmla="*/ 194168 h 1241918"/>
              <a:gd name="connisteX34" fmla="*/ 3415665 w 8531860"/>
              <a:gd name="connsiteY34" fmla="*/ 180833 h 1241918"/>
              <a:gd name="connisteX35" fmla="*/ 3524250 w 8531860"/>
              <a:gd name="connsiteY35" fmla="*/ 166863 h 1241918"/>
              <a:gd name="connisteX36" fmla="*/ 3606165 w 8531860"/>
              <a:gd name="connsiteY36" fmla="*/ 126223 h 1241918"/>
              <a:gd name="connisteX37" fmla="*/ 3687445 w 8531860"/>
              <a:gd name="connsiteY37" fmla="*/ 126223 h 1241918"/>
              <a:gd name="connisteX38" fmla="*/ 3782695 w 8531860"/>
              <a:gd name="connsiteY38" fmla="*/ 112888 h 1241918"/>
              <a:gd name="connisteX39" fmla="*/ 3864610 w 8531860"/>
              <a:gd name="connsiteY39" fmla="*/ 98918 h 1241918"/>
              <a:gd name="connisteX40" fmla="*/ 3959860 w 8531860"/>
              <a:gd name="connsiteY40" fmla="*/ 98918 h 1241918"/>
              <a:gd name="connisteX41" fmla="*/ 4095750 w 8531860"/>
              <a:gd name="connsiteY41" fmla="*/ 85583 h 1241918"/>
              <a:gd name="connisteX42" fmla="*/ 4191000 w 8531860"/>
              <a:gd name="connsiteY42" fmla="*/ 71613 h 1241918"/>
              <a:gd name="connisteX43" fmla="*/ 4258945 w 8531860"/>
              <a:gd name="connsiteY43" fmla="*/ 71613 h 1241918"/>
              <a:gd name="connisteX44" fmla="*/ 4354195 w 8531860"/>
              <a:gd name="connsiteY44" fmla="*/ 71613 h 1241918"/>
              <a:gd name="connisteX45" fmla="*/ 4449445 w 8531860"/>
              <a:gd name="connsiteY45" fmla="*/ 58278 h 1241918"/>
              <a:gd name="connisteX46" fmla="*/ 4531360 w 8531860"/>
              <a:gd name="connsiteY46" fmla="*/ 44308 h 1241918"/>
              <a:gd name="connisteX47" fmla="*/ 4626610 w 8531860"/>
              <a:gd name="connsiteY47" fmla="*/ 3668 h 1241918"/>
              <a:gd name="connisteX48" fmla="*/ 4721860 w 8531860"/>
              <a:gd name="connsiteY48" fmla="*/ 3668 h 1241918"/>
              <a:gd name="connisteX49" fmla="*/ 4857750 w 8531860"/>
              <a:gd name="connsiteY49" fmla="*/ 3668 h 1241918"/>
              <a:gd name="connisteX50" fmla="*/ 4980305 w 8531860"/>
              <a:gd name="connsiteY50" fmla="*/ 3668 h 1241918"/>
              <a:gd name="connisteX51" fmla="*/ 5075555 w 8531860"/>
              <a:gd name="connsiteY51" fmla="*/ 3668 h 1241918"/>
              <a:gd name="connisteX52" fmla="*/ 5170805 w 8531860"/>
              <a:gd name="connsiteY52" fmla="*/ 3668 h 1241918"/>
              <a:gd name="connisteX53" fmla="*/ 5252720 w 8531860"/>
              <a:gd name="connsiteY53" fmla="*/ 3668 h 1241918"/>
              <a:gd name="connisteX54" fmla="*/ 5334000 w 8531860"/>
              <a:gd name="connsiteY54" fmla="*/ 3668 h 1241918"/>
              <a:gd name="connisteX55" fmla="*/ 5401945 w 8531860"/>
              <a:gd name="connsiteY55" fmla="*/ 3668 h 1241918"/>
              <a:gd name="connisteX56" fmla="*/ 5470525 w 8531860"/>
              <a:gd name="connsiteY56" fmla="*/ 3668 h 1241918"/>
              <a:gd name="connisteX57" fmla="*/ 5551805 w 8531860"/>
              <a:gd name="connsiteY57" fmla="*/ 3668 h 1241918"/>
              <a:gd name="connisteX58" fmla="*/ 5619750 w 8531860"/>
              <a:gd name="connsiteY58" fmla="*/ 3668 h 1241918"/>
              <a:gd name="connisteX59" fmla="*/ 5728970 w 8531860"/>
              <a:gd name="connsiteY59" fmla="*/ 3668 h 1241918"/>
              <a:gd name="connisteX60" fmla="*/ 5810250 w 8531860"/>
              <a:gd name="connsiteY60" fmla="*/ 3668 h 1241918"/>
              <a:gd name="connisteX61" fmla="*/ 5892165 w 8531860"/>
              <a:gd name="connsiteY61" fmla="*/ 3668 h 1241918"/>
              <a:gd name="connisteX62" fmla="*/ 5960110 w 8531860"/>
              <a:gd name="connsiteY62" fmla="*/ 3668 h 1241918"/>
              <a:gd name="connisteX63" fmla="*/ 6042025 w 8531860"/>
              <a:gd name="connsiteY63" fmla="*/ 3668 h 1241918"/>
              <a:gd name="connisteX64" fmla="*/ 6123305 w 8531860"/>
              <a:gd name="connsiteY64" fmla="*/ 3668 h 1241918"/>
              <a:gd name="connisteX65" fmla="*/ 6205220 w 8531860"/>
              <a:gd name="connsiteY65" fmla="*/ 3668 h 1241918"/>
              <a:gd name="connisteX66" fmla="*/ 6300470 w 8531860"/>
              <a:gd name="connsiteY66" fmla="*/ 44308 h 1241918"/>
              <a:gd name="connisteX67" fmla="*/ 6381750 w 8531860"/>
              <a:gd name="connsiteY67" fmla="*/ 58278 h 1241918"/>
              <a:gd name="connisteX68" fmla="*/ 6490970 w 8531860"/>
              <a:gd name="connsiteY68" fmla="*/ 98918 h 1241918"/>
              <a:gd name="connisteX69" fmla="*/ 6572250 w 8531860"/>
              <a:gd name="connsiteY69" fmla="*/ 112888 h 1241918"/>
              <a:gd name="connisteX70" fmla="*/ 6654165 w 8531860"/>
              <a:gd name="connsiteY70" fmla="*/ 139558 h 1241918"/>
              <a:gd name="connisteX71" fmla="*/ 6722110 w 8531860"/>
              <a:gd name="connsiteY71" fmla="*/ 180833 h 1241918"/>
              <a:gd name="connisteX72" fmla="*/ 6790055 w 8531860"/>
              <a:gd name="connsiteY72" fmla="*/ 208138 h 1241918"/>
              <a:gd name="connisteX73" fmla="*/ 6871970 w 8531860"/>
              <a:gd name="connsiteY73" fmla="*/ 248778 h 1241918"/>
              <a:gd name="connisteX74" fmla="*/ 6939915 w 8531860"/>
              <a:gd name="connsiteY74" fmla="*/ 289418 h 1241918"/>
              <a:gd name="connisteX75" fmla="*/ 7007860 w 8531860"/>
              <a:gd name="connsiteY75" fmla="*/ 330058 h 1241918"/>
              <a:gd name="connisteX76" fmla="*/ 7089775 w 8531860"/>
              <a:gd name="connsiteY76" fmla="*/ 384668 h 1241918"/>
              <a:gd name="connisteX77" fmla="*/ 7157720 w 8531860"/>
              <a:gd name="connsiteY77" fmla="*/ 411973 h 1241918"/>
              <a:gd name="connisteX78" fmla="*/ 7225665 w 8531860"/>
              <a:gd name="connsiteY78" fmla="*/ 466583 h 1241918"/>
              <a:gd name="connisteX79" fmla="*/ 7293610 w 8531860"/>
              <a:gd name="connsiteY79" fmla="*/ 479918 h 1241918"/>
              <a:gd name="connisteX80" fmla="*/ 7361555 w 8531860"/>
              <a:gd name="connsiteY80" fmla="*/ 520558 h 1241918"/>
              <a:gd name="connisteX81" fmla="*/ 7484110 w 8531860"/>
              <a:gd name="connsiteY81" fmla="*/ 589138 h 1241918"/>
              <a:gd name="connisteX82" fmla="*/ 7566025 w 8531860"/>
              <a:gd name="connsiteY82" fmla="*/ 602473 h 1241918"/>
              <a:gd name="connisteX83" fmla="*/ 7647305 w 8531860"/>
              <a:gd name="connsiteY83" fmla="*/ 643113 h 1241918"/>
              <a:gd name="connisteX84" fmla="*/ 7742555 w 8531860"/>
              <a:gd name="connsiteY84" fmla="*/ 697723 h 1241918"/>
              <a:gd name="connisteX85" fmla="*/ 7810500 w 8531860"/>
              <a:gd name="connsiteY85" fmla="*/ 711058 h 1241918"/>
              <a:gd name="connisteX86" fmla="*/ 7878445 w 8531860"/>
              <a:gd name="connsiteY86" fmla="*/ 765668 h 1241918"/>
              <a:gd name="connisteX87" fmla="*/ 7947025 w 8531860"/>
              <a:gd name="connsiteY87" fmla="*/ 792973 h 1241918"/>
              <a:gd name="connisteX88" fmla="*/ 8028305 w 8531860"/>
              <a:gd name="connsiteY88" fmla="*/ 847583 h 1241918"/>
              <a:gd name="connisteX89" fmla="*/ 8096250 w 8531860"/>
              <a:gd name="connsiteY89" fmla="*/ 874888 h 1241918"/>
              <a:gd name="connisteX90" fmla="*/ 8178165 w 8531860"/>
              <a:gd name="connsiteY90" fmla="*/ 928863 h 1241918"/>
              <a:gd name="connisteX91" fmla="*/ 8259445 w 8531860"/>
              <a:gd name="connsiteY91" fmla="*/ 970138 h 1241918"/>
              <a:gd name="connisteX92" fmla="*/ 8354695 w 8531860"/>
              <a:gd name="connsiteY92" fmla="*/ 996808 h 1241918"/>
              <a:gd name="connisteX93" fmla="*/ 8395970 w 8531860"/>
              <a:gd name="connsiteY93" fmla="*/ 1065388 h 1241918"/>
              <a:gd name="connisteX94" fmla="*/ 8463915 w 8531860"/>
              <a:gd name="connsiteY94" fmla="*/ 1106028 h 1241918"/>
              <a:gd name="connisteX95" fmla="*/ 8504555 w 8531860"/>
              <a:gd name="connsiteY95" fmla="*/ 1173973 h 1241918"/>
              <a:gd name="connisteX96" fmla="*/ 8531860 w 8531860"/>
              <a:gd name="connsiteY96" fmla="*/ 1241918 h 124191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 ang="0">
                <a:pos x="connisteX79" y="connsiteY79"/>
              </a:cxn>
              <a:cxn ang="0">
                <a:pos x="connisteX80" y="connsiteY80"/>
              </a:cxn>
              <a:cxn ang="0">
                <a:pos x="connisteX81" y="connsiteY81"/>
              </a:cxn>
              <a:cxn ang="0">
                <a:pos x="connisteX82" y="connsiteY82"/>
              </a:cxn>
              <a:cxn ang="0">
                <a:pos x="connisteX83" y="connsiteY83"/>
              </a:cxn>
              <a:cxn ang="0">
                <a:pos x="connisteX84" y="connsiteY84"/>
              </a:cxn>
              <a:cxn ang="0">
                <a:pos x="connisteX85" y="connsiteY85"/>
              </a:cxn>
              <a:cxn ang="0">
                <a:pos x="connisteX86" y="connsiteY86"/>
              </a:cxn>
              <a:cxn ang="0">
                <a:pos x="connisteX87" y="connsiteY87"/>
              </a:cxn>
              <a:cxn ang="0">
                <a:pos x="connisteX88" y="connsiteY88"/>
              </a:cxn>
              <a:cxn ang="0">
                <a:pos x="connisteX89" y="connsiteY89"/>
              </a:cxn>
              <a:cxn ang="0">
                <a:pos x="connisteX90" y="connsiteY90"/>
              </a:cxn>
              <a:cxn ang="0">
                <a:pos x="connisteX91" y="connsiteY91"/>
              </a:cxn>
              <a:cxn ang="0">
                <a:pos x="connisteX92" y="connsiteY92"/>
              </a:cxn>
              <a:cxn ang="0">
                <a:pos x="connisteX93" y="connsiteY93"/>
              </a:cxn>
              <a:cxn ang="0">
                <a:pos x="connisteX94" y="connsiteY94"/>
              </a:cxn>
              <a:cxn ang="0">
                <a:pos x="connisteX95" y="connsiteY95"/>
              </a:cxn>
              <a:cxn ang="0">
                <a:pos x="connisteX96" y="connsiteY96"/>
              </a:cxn>
            </a:cxnLst>
            <a:rect l="l" t="t" r="r" b="b"/>
            <a:pathLst>
              <a:path w="8531860" h="1241919">
                <a:moveTo>
                  <a:pt x="0" y="1241919"/>
                </a:moveTo>
                <a:cubicBezTo>
                  <a:pt x="22860" y="1223504"/>
                  <a:pt x="81915" y="1173974"/>
                  <a:pt x="122555" y="1146669"/>
                </a:cubicBezTo>
                <a:cubicBezTo>
                  <a:pt x="163195" y="1119364"/>
                  <a:pt x="172085" y="1122539"/>
                  <a:pt x="204470" y="1106029"/>
                </a:cubicBezTo>
                <a:cubicBezTo>
                  <a:pt x="236855" y="1089519"/>
                  <a:pt x="250190" y="1081899"/>
                  <a:pt x="285750" y="1065389"/>
                </a:cubicBezTo>
                <a:cubicBezTo>
                  <a:pt x="321310" y="1048879"/>
                  <a:pt x="345440" y="1045704"/>
                  <a:pt x="381000" y="1024114"/>
                </a:cubicBezTo>
                <a:cubicBezTo>
                  <a:pt x="416560" y="1002524"/>
                  <a:pt x="430530" y="980934"/>
                  <a:pt x="462915" y="956169"/>
                </a:cubicBezTo>
                <a:cubicBezTo>
                  <a:pt x="495300" y="931404"/>
                  <a:pt x="511810" y="918069"/>
                  <a:pt x="544195" y="901559"/>
                </a:cubicBezTo>
                <a:cubicBezTo>
                  <a:pt x="576580" y="885049"/>
                  <a:pt x="596265" y="888224"/>
                  <a:pt x="626110" y="874889"/>
                </a:cubicBezTo>
                <a:cubicBezTo>
                  <a:pt x="655955" y="861554"/>
                  <a:pt x="639445" y="855204"/>
                  <a:pt x="694055" y="833614"/>
                </a:cubicBezTo>
                <a:cubicBezTo>
                  <a:pt x="748665" y="812024"/>
                  <a:pt x="838835" y="782179"/>
                  <a:pt x="898525" y="765669"/>
                </a:cubicBezTo>
                <a:cubicBezTo>
                  <a:pt x="958215" y="749159"/>
                  <a:pt x="955675" y="758049"/>
                  <a:pt x="993775" y="752334"/>
                </a:cubicBezTo>
                <a:cubicBezTo>
                  <a:pt x="1031875" y="746619"/>
                  <a:pt x="1045845" y="744079"/>
                  <a:pt x="1089025" y="738364"/>
                </a:cubicBezTo>
                <a:cubicBezTo>
                  <a:pt x="1132205" y="732649"/>
                  <a:pt x="1162050" y="738364"/>
                  <a:pt x="1210945" y="725029"/>
                </a:cubicBezTo>
                <a:cubicBezTo>
                  <a:pt x="1259840" y="711694"/>
                  <a:pt x="1292860" y="683754"/>
                  <a:pt x="1333500" y="670419"/>
                </a:cubicBezTo>
                <a:cubicBezTo>
                  <a:pt x="1374140" y="657084"/>
                  <a:pt x="1377315" y="673594"/>
                  <a:pt x="1415415" y="657084"/>
                </a:cubicBezTo>
                <a:cubicBezTo>
                  <a:pt x="1453515" y="640574"/>
                  <a:pt x="1483360" y="613904"/>
                  <a:pt x="1524000" y="589139"/>
                </a:cubicBezTo>
                <a:cubicBezTo>
                  <a:pt x="1564640" y="564374"/>
                  <a:pt x="1586865" y="548499"/>
                  <a:pt x="1619250" y="534529"/>
                </a:cubicBezTo>
                <a:cubicBezTo>
                  <a:pt x="1651635" y="520559"/>
                  <a:pt x="1657350" y="526274"/>
                  <a:pt x="1687195" y="520559"/>
                </a:cubicBezTo>
                <a:cubicBezTo>
                  <a:pt x="1717040" y="514844"/>
                  <a:pt x="1725295" y="512304"/>
                  <a:pt x="1769110" y="507224"/>
                </a:cubicBezTo>
                <a:cubicBezTo>
                  <a:pt x="1812925" y="502144"/>
                  <a:pt x="1850390" y="507224"/>
                  <a:pt x="1905000" y="493889"/>
                </a:cubicBezTo>
                <a:cubicBezTo>
                  <a:pt x="1959610" y="480554"/>
                  <a:pt x="1995170" y="453249"/>
                  <a:pt x="2041525" y="439279"/>
                </a:cubicBezTo>
                <a:cubicBezTo>
                  <a:pt x="2087880" y="425309"/>
                  <a:pt x="2098675" y="436104"/>
                  <a:pt x="2136775" y="425309"/>
                </a:cubicBezTo>
                <a:cubicBezTo>
                  <a:pt x="2174875" y="414514"/>
                  <a:pt x="2185670" y="395464"/>
                  <a:pt x="2232025" y="384669"/>
                </a:cubicBezTo>
                <a:cubicBezTo>
                  <a:pt x="2278380" y="373874"/>
                  <a:pt x="2327275" y="377049"/>
                  <a:pt x="2367915" y="371334"/>
                </a:cubicBezTo>
                <a:cubicBezTo>
                  <a:pt x="2408555" y="365619"/>
                  <a:pt x="2400300" y="368159"/>
                  <a:pt x="2435860" y="357364"/>
                </a:cubicBezTo>
                <a:cubicBezTo>
                  <a:pt x="2471420" y="346569"/>
                  <a:pt x="2503805" y="327519"/>
                  <a:pt x="2544445" y="316724"/>
                </a:cubicBezTo>
                <a:cubicBezTo>
                  <a:pt x="2585085" y="305929"/>
                  <a:pt x="2604135" y="311644"/>
                  <a:pt x="2639695" y="303389"/>
                </a:cubicBezTo>
                <a:cubicBezTo>
                  <a:pt x="2675255" y="295134"/>
                  <a:pt x="2688590" y="281799"/>
                  <a:pt x="2721610" y="276084"/>
                </a:cubicBezTo>
                <a:cubicBezTo>
                  <a:pt x="2754630" y="270369"/>
                  <a:pt x="2762885" y="281799"/>
                  <a:pt x="2803525" y="276084"/>
                </a:cubicBezTo>
                <a:cubicBezTo>
                  <a:pt x="2844165" y="270369"/>
                  <a:pt x="2874010" y="259574"/>
                  <a:pt x="2925445" y="248779"/>
                </a:cubicBezTo>
                <a:cubicBezTo>
                  <a:pt x="2976880" y="237984"/>
                  <a:pt x="3018155" y="229729"/>
                  <a:pt x="3061970" y="221474"/>
                </a:cubicBezTo>
                <a:cubicBezTo>
                  <a:pt x="3105785" y="213219"/>
                  <a:pt x="3113405" y="210679"/>
                  <a:pt x="3143250" y="208139"/>
                </a:cubicBezTo>
                <a:cubicBezTo>
                  <a:pt x="3173095" y="205599"/>
                  <a:pt x="3173095" y="210679"/>
                  <a:pt x="3211195" y="208139"/>
                </a:cubicBezTo>
                <a:cubicBezTo>
                  <a:pt x="3249295" y="205599"/>
                  <a:pt x="3293110" y="199884"/>
                  <a:pt x="3333750" y="194169"/>
                </a:cubicBezTo>
                <a:cubicBezTo>
                  <a:pt x="3374390" y="188454"/>
                  <a:pt x="3377565" y="186549"/>
                  <a:pt x="3415665" y="180834"/>
                </a:cubicBezTo>
                <a:cubicBezTo>
                  <a:pt x="3453765" y="175119"/>
                  <a:pt x="3486150" y="177659"/>
                  <a:pt x="3524250" y="166864"/>
                </a:cubicBezTo>
                <a:cubicBezTo>
                  <a:pt x="3562350" y="156069"/>
                  <a:pt x="3573780" y="134479"/>
                  <a:pt x="3606165" y="126224"/>
                </a:cubicBezTo>
                <a:cubicBezTo>
                  <a:pt x="3638550" y="117969"/>
                  <a:pt x="3651885" y="128764"/>
                  <a:pt x="3687445" y="126224"/>
                </a:cubicBezTo>
                <a:cubicBezTo>
                  <a:pt x="3723005" y="123684"/>
                  <a:pt x="3747135" y="118604"/>
                  <a:pt x="3782695" y="112889"/>
                </a:cubicBezTo>
                <a:cubicBezTo>
                  <a:pt x="3818255" y="107174"/>
                  <a:pt x="3829050" y="101459"/>
                  <a:pt x="3864610" y="98919"/>
                </a:cubicBezTo>
                <a:cubicBezTo>
                  <a:pt x="3900170" y="96379"/>
                  <a:pt x="3913505" y="101459"/>
                  <a:pt x="3959860" y="98919"/>
                </a:cubicBezTo>
                <a:cubicBezTo>
                  <a:pt x="4006215" y="96379"/>
                  <a:pt x="4049395" y="91299"/>
                  <a:pt x="4095750" y="85584"/>
                </a:cubicBezTo>
                <a:cubicBezTo>
                  <a:pt x="4142105" y="79869"/>
                  <a:pt x="4158615" y="74154"/>
                  <a:pt x="4191000" y="71614"/>
                </a:cubicBezTo>
                <a:cubicBezTo>
                  <a:pt x="4223385" y="69074"/>
                  <a:pt x="4226560" y="71614"/>
                  <a:pt x="4258945" y="71614"/>
                </a:cubicBezTo>
                <a:cubicBezTo>
                  <a:pt x="4291330" y="71614"/>
                  <a:pt x="4316095" y="74154"/>
                  <a:pt x="4354195" y="71614"/>
                </a:cubicBezTo>
                <a:cubicBezTo>
                  <a:pt x="4392295" y="69074"/>
                  <a:pt x="4413885" y="63994"/>
                  <a:pt x="4449445" y="58279"/>
                </a:cubicBezTo>
                <a:cubicBezTo>
                  <a:pt x="4485005" y="52564"/>
                  <a:pt x="4495800" y="55104"/>
                  <a:pt x="4531360" y="44309"/>
                </a:cubicBezTo>
                <a:cubicBezTo>
                  <a:pt x="4566920" y="33514"/>
                  <a:pt x="4588510" y="11924"/>
                  <a:pt x="4626610" y="3669"/>
                </a:cubicBezTo>
                <a:cubicBezTo>
                  <a:pt x="4664710" y="-4586"/>
                  <a:pt x="4675505" y="3669"/>
                  <a:pt x="4721860" y="3669"/>
                </a:cubicBezTo>
                <a:cubicBezTo>
                  <a:pt x="4768215" y="3669"/>
                  <a:pt x="4806315" y="3669"/>
                  <a:pt x="4857750" y="3669"/>
                </a:cubicBezTo>
                <a:cubicBezTo>
                  <a:pt x="4909185" y="3669"/>
                  <a:pt x="4936490" y="3669"/>
                  <a:pt x="4980305" y="3669"/>
                </a:cubicBezTo>
                <a:cubicBezTo>
                  <a:pt x="5024120" y="3669"/>
                  <a:pt x="5037455" y="3669"/>
                  <a:pt x="5075555" y="3669"/>
                </a:cubicBezTo>
                <a:cubicBezTo>
                  <a:pt x="5113655" y="3669"/>
                  <a:pt x="5135245" y="3669"/>
                  <a:pt x="5170805" y="3669"/>
                </a:cubicBezTo>
                <a:cubicBezTo>
                  <a:pt x="5206365" y="3669"/>
                  <a:pt x="5220335" y="3669"/>
                  <a:pt x="5252720" y="3669"/>
                </a:cubicBezTo>
                <a:cubicBezTo>
                  <a:pt x="5285105" y="3669"/>
                  <a:pt x="5304155" y="3669"/>
                  <a:pt x="5334000" y="3669"/>
                </a:cubicBezTo>
                <a:cubicBezTo>
                  <a:pt x="5363845" y="3669"/>
                  <a:pt x="5374640" y="3669"/>
                  <a:pt x="5401945" y="3669"/>
                </a:cubicBezTo>
                <a:cubicBezTo>
                  <a:pt x="5429250" y="3669"/>
                  <a:pt x="5440680" y="3669"/>
                  <a:pt x="5470525" y="3669"/>
                </a:cubicBezTo>
                <a:cubicBezTo>
                  <a:pt x="5500370" y="3669"/>
                  <a:pt x="5521960" y="3669"/>
                  <a:pt x="5551805" y="3669"/>
                </a:cubicBezTo>
                <a:cubicBezTo>
                  <a:pt x="5581650" y="3669"/>
                  <a:pt x="5584190" y="3669"/>
                  <a:pt x="5619750" y="3669"/>
                </a:cubicBezTo>
                <a:cubicBezTo>
                  <a:pt x="5655310" y="3669"/>
                  <a:pt x="5690870" y="3669"/>
                  <a:pt x="5728970" y="3669"/>
                </a:cubicBezTo>
                <a:cubicBezTo>
                  <a:pt x="5767070" y="3669"/>
                  <a:pt x="5777865" y="3669"/>
                  <a:pt x="5810250" y="3669"/>
                </a:cubicBezTo>
                <a:cubicBezTo>
                  <a:pt x="5842635" y="3669"/>
                  <a:pt x="5862320" y="3669"/>
                  <a:pt x="5892165" y="3669"/>
                </a:cubicBezTo>
                <a:cubicBezTo>
                  <a:pt x="5922010" y="3669"/>
                  <a:pt x="5930265" y="3669"/>
                  <a:pt x="5960110" y="3669"/>
                </a:cubicBezTo>
                <a:cubicBezTo>
                  <a:pt x="5989955" y="3669"/>
                  <a:pt x="6009640" y="3669"/>
                  <a:pt x="6042025" y="3669"/>
                </a:cubicBezTo>
                <a:cubicBezTo>
                  <a:pt x="6074410" y="3669"/>
                  <a:pt x="6090920" y="3669"/>
                  <a:pt x="6123305" y="3669"/>
                </a:cubicBezTo>
                <a:cubicBezTo>
                  <a:pt x="6155690" y="3669"/>
                  <a:pt x="6169660" y="-4586"/>
                  <a:pt x="6205220" y="3669"/>
                </a:cubicBezTo>
                <a:cubicBezTo>
                  <a:pt x="6240780" y="11924"/>
                  <a:pt x="6264910" y="33514"/>
                  <a:pt x="6300470" y="44309"/>
                </a:cubicBezTo>
                <a:cubicBezTo>
                  <a:pt x="6336030" y="55104"/>
                  <a:pt x="6343650" y="47484"/>
                  <a:pt x="6381750" y="58279"/>
                </a:cubicBezTo>
                <a:cubicBezTo>
                  <a:pt x="6419850" y="69074"/>
                  <a:pt x="6452870" y="88124"/>
                  <a:pt x="6490970" y="98919"/>
                </a:cubicBezTo>
                <a:cubicBezTo>
                  <a:pt x="6529070" y="109714"/>
                  <a:pt x="6539865" y="104634"/>
                  <a:pt x="6572250" y="112889"/>
                </a:cubicBezTo>
                <a:cubicBezTo>
                  <a:pt x="6604635" y="121144"/>
                  <a:pt x="6624320" y="126224"/>
                  <a:pt x="6654165" y="139559"/>
                </a:cubicBezTo>
                <a:cubicBezTo>
                  <a:pt x="6684010" y="152894"/>
                  <a:pt x="6694805" y="166864"/>
                  <a:pt x="6722110" y="180834"/>
                </a:cubicBezTo>
                <a:cubicBezTo>
                  <a:pt x="6749415" y="194804"/>
                  <a:pt x="6760210" y="194804"/>
                  <a:pt x="6790055" y="208139"/>
                </a:cubicBezTo>
                <a:cubicBezTo>
                  <a:pt x="6819900" y="221474"/>
                  <a:pt x="6842125" y="232269"/>
                  <a:pt x="6871970" y="248779"/>
                </a:cubicBezTo>
                <a:cubicBezTo>
                  <a:pt x="6901815" y="265289"/>
                  <a:pt x="6912610" y="272909"/>
                  <a:pt x="6939915" y="289419"/>
                </a:cubicBezTo>
                <a:cubicBezTo>
                  <a:pt x="6967220" y="305929"/>
                  <a:pt x="6978015" y="311009"/>
                  <a:pt x="7007860" y="330059"/>
                </a:cubicBezTo>
                <a:cubicBezTo>
                  <a:pt x="7037705" y="349109"/>
                  <a:pt x="7059930" y="368159"/>
                  <a:pt x="7089775" y="384669"/>
                </a:cubicBezTo>
                <a:cubicBezTo>
                  <a:pt x="7119620" y="401179"/>
                  <a:pt x="7130415" y="395464"/>
                  <a:pt x="7157720" y="411974"/>
                </a:cubicBezTo>
                <a:cubicBezTo>
                  <a:pt x="7185025" y="428484"/>
                  <a:pt x="7198360" y="453249"/>
                  <a:pt x="7225665" y="466584"/>
                </a:cubicBezTo>
                <a:cubicBezTo>
                  <a:pt x="7252970" y="479919"/>
                  <a:pt x="7266305" y="469124"/>
                  <a:pt x="7293610" y="479919"/>
                </a:cubicBezTo>
                <a:cubicBezTo>
                  <a:pt x="7320915" y="490714"/>
                  <a:pt x="7323455" y="498969"/>
                  <a:pt x="7361555" y="520559"/>
                </a:cubicBezTo>
                <a:cubicBezTo>
                  <a:pt x="7399655" y="542149"/>
                  <a:pt x="7443470" y="572629"/>
                  <a:pt x="7484110" y="589139"/>
                </a:cubicBezTo>
                <a:cubicBezTo>
                  <a:pt x="7524750" y="605649"/>
                  <a:pt x="7533640" y="591679"/>
                  <a:pt x="7566025" y="602474"/>
                </a:cubicBezTo>
                <a:cubicBezTo>
                  <a:pt x="7598410" y="613269"/>
                  <a:pt x="7611745" y="624064"/>
                  <a:pt x="7647305" y="643114"/>
                </a:cubicBezTo>
                <a:cubicBezTo>
                  <a:pt x="7682865" y="662164"/>
                  <a:pt x="7710170" y="684389"/>
                  <a:pt x="7742555" y="697724"/>
                </a:cubicBezTo>
                <a:cubicBezTo>
                  <a:pt x="7774940" y="711059"/>
                  <a:pt x="7783195" y="697724"/>
                  <a:pt x="7810500" y="711059"/>
                </a:cubicBezTo>
                <a:cubicBezTo>
                  <a:pt x="7837805" y="724394"/>
                  <a:pt x="7851140" y="749159"/>
                  <a:pt x="7878445" y="765669"/>
                </a:cubicBezTo>
                <a:cubicBezTo>
                  <a:pt x="7905750" y="782179"/>
                  <a:pt x="7917180" y="776464"/>
                  <a:pt x="7947025" y="792974"/>
                </a:cubicBezTo>
                <a:cubicBezTo>
                  <a:pt x="7976870" y="809484"/>
                  <a:pt x="7998460" y="831074"/>
                  <a:pt x="8028305" y="847584"/>
                </a:cubicBezTo>
                <a:cubicBezTo>
                  <a:pt x="8058150" y="864094"/>
                  <a:pt x="8066405" y="858379"/>
                  <a:pt x="8096250" y="874889"/>
                </a:cubicBezTo>
                <a:cubicBezTo>
                  <a:pt x="8126095" y="891399"/>
                  <a:pt x="8145780" y="909814"/>
                  <a:pt x="8178165" y="928864"/>
                </a:cubicBezTo>
                <a:cubicBezTo>
                  <a:pt x="8210550" y="947914"/>
                  <a:pt x="8223885" y="956804"/>
                  <a:pt x="8259445" y="970139"/>
                </a:cubicBezTo>
                <a:cubicBezTo>
                  <a:pt x="8295005" y="983474"/>
                  <a:pt x="8327390" y="977759"/>
                  <a:pt x="8354695" y="996809"/>
                </a:cubicBezTo>
                <a:cubicBezTo>
                  <a:pt x="8382000" y="1015859"/>
                  <a:pt x="8374380" y="1043799"/>
                  <a:pt x="8395970" y="1065389"/>
                </a:cubicBezTo>
                <a:cubicBezTo>
                  <a:pt x="8417560" y="1086979"/>
                  <a:pt x="8442325" y="1084439"/>
                  <a:pt x="8463915" y="1106029"/>
                </a:cubicBezTo>
                <a:cubicBezTo>
                  <a:pt x="8485505" y="1127619"/>
                  <a:pt x="8491220" y="1146669"/>
                  <a:pt x="8504555" y="1173974"/>
                </a:cubicBezTo>
                <a:cubicBezTo>
                  <a:pt x="8517890" y="1201279"/>
                  <a:pt x="8527415" y="1229854"/>
                  <a:pt x="8531860" y="1241919"/>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299085" y="1863090"/>
            <a:ext cx="8715375" cy="2682240"/>
          </a:xfrm>
          <a:prstGeom prst="rect">
            <a:avLst/>
          </a:prstGeom>
          <a:noFill/>
          <a:ln w="9525">
            <a:noFill/>
          </a:ln>
        </p:spPr>
        <p:txBody>
          <a:bodyPr wrap="square">
            <a:spAutoFit/>
          </a:bodyPr>
          <a:p>
            <a:pPr marL="0" indent="304800" algn="l">
              <a:lnSpc>
                <a:spcPct val="170000"/>
              </a:lnSpc>
            </a:pPr>
            <a:r>
              <a:rPr sz="2000" b="1" u="none">
                <a:solidFill>
                  <a:srgbClr val="000000"/>
                </a:solidFill>
                <a:latin typeface="楷体" panose="02010609060101010101" charset="-122"/>
                <a:ea typeface="楷体" panose="02010609060101010101" charset="-122"/>
                <a:cs typeface="宋体" panose="02010600030101010101" pitchFamily="2" charset="-122"/>
              </a:rPr>
              <a:t>（3）变革例会，打造团队。</a:t>
            </a:r>
            <a:endParaRPr sz="2000" b="1" u="none">
              <a:solidFill>
                <a:srgbClr val="000000"/>
              </a:solidFill>
              <a:latin typeface="楷体" panose="02010609060101010101" charset="-122"/>
              <a:ea typeface="楷体" panose="02010609060101010101" charset="-122"/>
              <a:cs typeface="宋体" panose="02010600030101010101" pitchFamily="2" charset="-122"/>
            </a:endParaRPr>
          </a:p>
          <a:p>
            <a:pPr marL="0" indent="304800" algn="l">
              <a:lnSpc>
                <a:spcPct val="170000"/>
              </a:lnSpc>
            </a:pPr>
            <a:r>
              <a:rPr sz="2000" u="none">
                <a:solidFill>
                  <a:srgbClr val="000000"/>
                </a:solidFill>
                <a:latin typeface="楷体" panose="02010609060101010101" charset="-122"/>
                <a:ea typeface="楷体" panose="02010609060101010101" charset="-122"/>
                <a:cs typeface="宋体" panose="02010600030101010101" pitchFamily="2" charset="-122"/>
              </a:rPr>
              <a:t>本着常变常新的原则，教师例会实行学科组承包制，以进一步打造团队的凝聚力和创造力。既有固定板块（一月精彩回放——要求以视频、音频、图片等多种媒介将一个月学校的大事梳理、工作亮点、存在问题呈现给全体老师。），也有个性板块（体现学科特色），追求共性与个性的融合共生。</a:t>
            </a:r>
            <a:endParaRPr sz="200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grpSp>
        <p:nvGrpSpPr>
          <p:cNvPr id="2" name="组合 1"/>
          <p:cNvGrpSpPr/>
          <p:nvPr/>
        </p:nvGrpSpPr>
        <p:grpSpPr>
          <a:xfrm>
            <a:off x="1082040" y="239395"/>
            <a:ext cx="7300595" cy="520700"/>
            <a:chOff x="1704" y="377"/>
            <a:chExt cx="11497" cy="820"/>
          </a:xfrm>
        </p:grpSpPr>
        <p:pic>
          <p:nvPicPr>
            <p:cNvPr id="12"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4" y="377"/>
              <a:ext cx="793" cy="820"/>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2513" y="445"/>
              <a:ext cx="10688" cy="658"/>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（二）聚焦核心，跨界整合，在推进课题中引领课程建设。</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grpSp>
      <p:pic>
        <p:nvPicPr>
          <p:cNvPr id="9218" name="Picture 2" descr="C:\Users\Administrator\Desktop\6421482_123006202000_2_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 y="2247265"/>
            <a:ext cx="1635125" cy="2809875"/>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Administrator\Desktop\6421482_123008320000_2_副本.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07730">
            <a:off x="7675880" y="102235"/>
            <a:ext cx="1600835" cy="187960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1585595" y="913130"/>
            <a:ext cx="7433945" cy="3931920"/>
          </a:xfrm>
          <a:prstGeom prst="rect">
            <a:avLst/>
          </a:prstGeom>
          <a:noFill/>
          <a:ln w="9525">
            <a:noFill/>
          </a:ln>
        </p:spPr>
        <p:txBody>
          <a:bodyPr wrap="square">
            <a:spAutoFit/>
          </a:bodyPr>
          <a:p>
            <a:pPr marL="0" indent="304800" algn="l">
              <a:lnSpc>
                <a:spcPct val="140000"/>
              </a:lnSpc>
            </a:pPr>
            <a:r>
              <a:rPr lang="zh-CN" altLang="en-US" sz="2000" u="none">
                <a:solidFill>
                  <a:srgbClr val="000000"/>
                </a:solidFill>
                <a:latin typeface="楷体" panose="02010609060101010101" charset="-122"/>
                <a:ea typeface="楷体" panose="02010609060101010101" charset="-122"/>
                <a:cs typeface="宋体" panose="02010600030101010101" pitchFamily="2" charset="-122"/>
              </a:rPr>
              <a:t>在“适性扬才，多元开放”的办学理念指导下，</a:t>
            </a:r>
            <a:endParaRPr lang="zh-CN" altLang="en-US" sz="2000" u="none">
              <a:solidFill>
                <a:srgbClr val="000000"/>
              </a:solidFill>
              <a:latin typeface="楷体" panose="02010609060101010101" charset="-122"/>
              <a:ea typeface="楷体" panose="02010609060101010101" charset="-122"/>
              <a:cs typeface="宋体" panose="02010600030101010101" pitchFamily="2" charset="-122"/>
            </a:endParaRPr>
          </a:p>
          <a:p>
            <a:pPr marL="0" indent="0" algn="l" fontAlgn="auto">
              <a:lnSpc>
                <a:spcPct val="140000"/>
              </a:lnSpc>
            </a:pPr>
            <a:r>
              <a:rPr lang="zh-CN" altLang="en-US" sz="2000" u="none">
                <a:solidFill>
                  <a:srgbClr val="000000"/>
                </a:solidFill>
                <a:latin typeface="楷体" panose="02010609060101010101" charset="-122"/>
                <a:ea typeface="楷体" panose="02010609060101010101" charset="-122"/>
                <a:cs typeface="宋体" panose="02010600030101010101" pitchFamily="2" charset="-122"/>
              </a:rPr>
              <a:t>以省级立项课题“三精课程：指向学生核心素养培育</a:t>
            </a:r>
            <a:endParaRPr lang="zh-CN" altLang="en-US" sz="2000" u="none">
              <a:solidFill>
                <a:srgbClr val="000000"/>
              </a:solidFill>
              <a:latin typeface="楷体" panose="02010609060101010101" charset="-122"/>
              <a:ea typeface="楷体" panose="02010609060101010101" charset="-122"/>
              <a:cs typeface="宋体" panose="02010600030101010101" pitchFamily="2" charset="-122"/>
            </a:endParaRPr>
          </a:p>
          <a:p>
            <a:pPr marL="0" indent="0" algn="l" fontAlgn="auto">
              <a:lnSpc>
                <a:spcPct val="140000"/>
              </a:lnSpc>
            </a:pPr>
            <a:r>
              <a:rPr lang="zh-CN" altLang="en-US" sz="2000" u="none">
                <a:solidFill>
                  <a:srgbClr val="000000"/>
                </a:solidFill>
                <a:latin typeface="楷体" panose="02010609060101010101" charset="-122"/>
                <a:ea typeface="楷体" panose="02010609060101010101" charset="-122"/>
                <a:cs typeface="宋体" panose="02010600030101010101" pitchFamily="2" charset="-122"/>
              </a:rPr>
              <a:t>的校本课程群开发研究”为抓手，建构以“上善、健美、智创”为育人目标，以“聚焦核心素养、实现跨界整合”为课程理念，以“国家课程校本化改造，校本课程特色化设计，拓展课程系列化开展”为课程策略的多元领域、多元层级的课程体系。各领域再次聚焦前期研究的积淀和后续研究的方向，形成新品牌打造的序列设计，并以跟进、推广、提炼为长程设计，形成一至两个品牌项目。</a:t>
            </a:r>
            <a:endParaRPr lang="zh-CN" altLang="en-US" sz="200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9219"/>
                                        </p:tgtEl>
                                        <p:attrNameLst>
                                          <p:attrName>style.visibility</p:attrName>
                                        </p:attrNameLst>
                                      </p:cBhvr>
                                      <p:to>
                                        <p:strVal val="visible"/>
                                      </p:to>
                                    </p:set>
                                    <p:animEffect transition="in" filter="fade">
                                      <p:cBhvr>
                                        <p:cTn id="13" dur="1000"/>
                                        <p:tgtEl>
                                          <p:spTgt spid="9219"/>
                                        </p:tgtEl>
                                      </p:cBhvr>
                                    </p:animEffect>
                                    <p:anim calcmode="lin" valueType="num">
                                      <p:cBhvr>
                                        <p:cTn id="14" dur="1000" fill="hold"/>
                                        <p:tgtEl>
                                          <p:spTgt spid="9219"/>
                                        </p:tgtEl>
                                        <p:attrNameLst>
                                          <p:attrName>ppt_x</p:attrName>
                                        </p:attrNameLst>
                                      </p:cBhvr>
                                      <p:tavLst>
                                        <p:tav tm="0">
                                          <p:val>
                                            <p:strVal val="#ppt_x"/>
                                          </p:val>
                                        </p:tav>
                                        <p:tav tm="100000">
                                          <p:val>
                                            <p:strVal val="#ppt_x"/>
                                          </p:val>
                                        </p:tav>
                                      </p:tavLst>
                                    </p:anim>
                                    <p:anim calcmode="lin" valueType="num">
                                      <p:cBhvr>
                                        <p:cTn id="15" dur="1000" fill="hold"/>
                                        <p:tgtEl>
                                          <p:spTgt spid="921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2500"/>
                            </p:stCondLst>
                            <p:childTnLst>
                              <p:par>
                                <p:cTn id="21" presetID="23" presetClass="entr" presetSubtype="16"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2"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040"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1595755" y="28257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（二）聚焦核心，跨界整合，在推进课题中引领课程建设。</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3" name="MH_Other_1"/>
          <p:cNvSpPr/>
          <p:nvPr/>
        </p:nvSpPr>
        <p:spPr bwMode="auto">
          <a:xfrm>
            <a:off x="1355725" y="1243330"/>
            <a:ext cx="1066800" cy="872490"/>
          </a:xfrm>
          <a:custGeom>
            <a:avLst/>
            <a:gdLst>
              <a:gd name="T0" fmla="*/ 2147483646 w 390"/>
              <a:gd name="T1" fmla="*/ 2147483646 h 361"/>
              <a:gd name="T2" fmla="*/ 2147483646 w 390"/>
              <a:gd name="T3" fmla="*/ 2147483646 h 361"/>
              <a:gd name="T4" fmla="*/ 2147483646 w 390"/>
              <a:gd name="T5" fmla="*/ 2147483646 h 361"/>
              <a:gd name="T6" fmla="*/ 2147483646 w 390"/>
              <a:gd name="T7" fmla="*/ 2147483646 h 361"/>
              <a:gd name="T8" fmla="*/ 2147483646 w 390"/>
              <a:gd name="T9" fmla="*/ 2147483646 h 361"/>
              <a:gd name="T10" fmla="*/ 2147483646 w 390"/>
              <a:gd name="T11" fmla="*/ 2147483646 h 361"/>
              <a:gd name="T12" fmla="*/ 2147483646 w 390"/>
              <a:gd name="T13" fmla="*/ 2147483646 h 361"/>
              <a:gd name="T14" fmla="*/ 2147483646 w 390"/>
              <a:gd name="T15" fmla="*/ 2147483646 h 361"/>
              <a:gd name="T16" fmla="*/ 2147483646 w 390"/>
              <a:gd name="T17" fmla="*/ 2147483646 h 361"/>
              <a:gd name="T18" fmla="*/ 2147483646 w 390"/>
              <a:gd name="T19" fmla="*/ 2147483646 h 361"/>
              <a:gd name="T20" fmla="*/ 2147483646 w 390"/>
              <a:gd name="T21" fmla="*/ 2147483646 h 361"/>
              <a:gd name="T22" fmla="*/ 2147483646 w 390"/>
              <a:gd name="T23" fmla="*/ 2147483646 h 361"/>
              <a:gd name="T24" fmla="*/ 2147483646 w 390"/>
              <a:gd name="T25" fmla="*/ 2147483646 h 361"/>
              <a:gd name="T26" fmla="*/ 2147483646 w 390"/>
              <a:gd name="T27" fmla="*/ 2147483646 h 361"/>
              <a:gd name="T28" fmla="*/ 2147483646 w 390"/>
              <a:gd name="T29" fmla="*/ 2147483646 h 361"/>
              <a:gd name="T30" fmla="*/ 2147483646 w 390"/>
              <a:gd name="T31" fmla="*/ 2147483646 h 361"/>
              <a:gd name="T32" fmla="*/ 2147483646 w 390"/>
              <a:gd name="T33" fmla="*/ 2147483646 h 361"/>
              <a:gd name="T34" fmla="*/ 2147483646 w 390"/>
              <a:gd name="T35" fmla="*/ 2147483646 h 361"/>
              <a:gd name="T36" fmla="*/ 2147483646 w 390"/>
              <a:gd name="T37" fmla="*/ 2147483646 h 361"/>
              <a:gd name="T38" fmla="*/ 2147483646 w 390"/>
              <a:gd name="T39" fmla="*/ 2147483646 h 361"/>
              <a:gd name="T40" fmla="*/ 2147483646 w 390"/>
              <a:gd name="T41" fmla="*/ 2147483646 h 361"/>
              <a:gd name="T42" fmla="*/ 2147483646 w 390"/>
              <a:gd name="T43" fmla="*/ 2147483646 h 361"/>
              <a:gd name="T44" fmla="*/ 2147483646 w 390"/>
              <a:gd name="T45" fmla="*/ 2147483646 h 361"/>
              <a:gd name="T46" fmla="*/ 2147483646 w 390"/>
              <a:gd name="T47" fmla="*/ 2147483646 h 361"/>
              <a:gd name="T48" fmla="*/ 2147483646 w 390"/>
              <a:gd name="T49" fmla="*/ 2147483646 h 361"/>
              <a:gd name="T50" fmla="*/ 2147483646 w 390"/>
              <a:gd name="T51" fmla="*/ 2147483646 h 361"/>
              <a:gd name="T52" fmla="*/ 2147483646 w 390"/>
              <a:gd name="T53" fmla="*/ 2147483646 h 361"/>
              <a:gd name="T54" fmla="*/ 2147483646 w 390"/>
              <a:gd name="T55" fmla="*/ 2147483646 h 361"/>
              <a:gd name="T56" fmla="*/ 2147483646 w 390"/>
              <a:gd name="T57" fmla="*/ 2147483646 h 361"/>
              <a:gd name="T58" fmla="*/ 2147483646 w 390"/>
              <a:gd name="T59" fmla="*/ 2147483646 h 361"/>
              <a:gd name="T60" fmla="*/ 2147483646 w 390"/>
              <a:gd name="T61" fmla="*/ 2147483646 h 361"/>
              <a:gd name="T62" fmla="*/ 2147483646 w 390"/>
              <a:gd name="T63" fmla="*/ 2147483646 h 361"/>
              <a:gd name="T64" fmla="*/ 2147483646 w 390"/>
              <a:gd name="T65" fmla="*/ 2147483646 h 361"/>
              <a:gd name="T66" fmla="*/ 2147483646 w 390"/>
              <a:gd name="T67" fmla="*/ 2147483646 h 361"/>
              <a:gd name="T68" fmla="*/ 2147483646 w 390"/>
              <a:gd name="T69" fmla="*/ 2147483646 h 361"/>
              <a:gd name="T70" fmla="*/ 2147483646 w 390"/>
              <a:gd name="T71" fmla="*/ 2147483646 h 361"/>
              <a:gd name="T72" fmla="*/ 2147483646 w 390"/>
              <a:gd name="T73" fmla="*/ 2147483646 h 361"/>
              <a:gd name="T74" fmla="*/ 2147483646 w 390"/>
              <a:gd name="T75" fmla="*/ 2147483646 h 361"/>
              <a:gd name="T76" fmla="*/ 0 w 390"/>
              <a:gd name="T77" fmla="*/ 2147483646 h 361"/>
              <a:gd name="T78" fmla="*/ 0 w 390"/>
              <a:gd name="T79" fmla="*/ 2147483646 h 361"/>
              <a:gd name="T80" fmla="*/ 2147483646 w 390"/>
              <a:gd name="T81" fmla="*/ 2147483646 h 361"/>
              <a:gd name="T82" fmla="*/ 2147483646 w 390"/>
              <a:gd name="T83" fmla="*/ 2147483646 h 361"/>
              <a:gd name="T84" fmla="*/ 2147483646 w 390"/>
              <a:gd name="T85" fmla="*/ 2147483646 h 361"/>
              <a:gd name="T86" fmla="*/ 2147483646 w 390"/>
              <a:gd name="T87" fmla="*/ 2147483646 h 361"/>
              <a:gd name="T88" fmla="*/ 2147483646 w 390"/>
              <a:gd name="T89" fmla="*/ 2147483646 h 361"/>
              <a:gd name="T90" fmla="*/ 2147483646 w 390"/>
              <a:gd name="T91" fmla="*/ 2147483646 h 361"/>
              <a:gd name="T92" fmla="*/ 2147483646 w 390"/>
              <a:gd name="T93" fmla="*/ 2147483646 h 361"/>
              <a:gd name="T94" fmla="*/ 2147483646 w 390"/>
              <a:gd name="T95" fmla="*/ 2147483646 h 361"/>
              <a:gd name="T96" fmla="*/ 2147483646 w 390"/>
              <a:gd name="T97" fmla="*/ 2147483646 h 361"/>
              <a:gd name="T98" fmla="*/ 2147483646 w 390"/>
              <a:gd name="T99" fmla="*/ 0 h 361"/>
              <a:gd name="T100" fmla="*/ 2147483646 w 390"/>
              <a:gd name="T101" fmla="*/ 0 h 361"/>
              <a:gd name="T102" fmla="*/ 2147483646 w 390"/>
              <a:gd name="T103" fmla="*/ 2147483646 h 361"/>
              <a:gd name="T104" fmla="*/ 2147483646 w 390"/>
              <a:gd name="T105" fmla="*/ 2147483646 h 361"/>
              <a:gd name="T106" fmla="*/ 2147483646 w 390"/>
              <a:gd name="T107" fmla="*/ 2147483646 h 3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361"/>
              <a:gd name="T164" fmla="*/ 390 w 390"/>
              <a:gd name="T165" fmla="*/ 361 h 3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361">
                <a:moveTo>
                  <a:pt x="195" y="5"/>
                </a:moveTo>
                <a:lnTo>
                  <a:pt x="209" y="29"/>
                </a:lnTo>
                <a:lnTo>
                  <a:pt x="214" y="49"/>
                </a:lnTo>
                <a:lnTo>
                  <a:pt x="229" y="73"/>
                </a:lnTo>
                <a:lnTo>
                  <a:pt x="243" y="97"/>
                </a:lnTo>
                <a:lnTo>
                  <a:pt x="287" y="102"/>
                </a:lnTo>
                <a:lnTo>
                  <a:pt x="321" y="107"/>
                </a:lnTo>
                <a:lnTo>
                  <a:pt x="385" y="127"/>
                </a:lnTo>
                <a:lnTo>
                  <a:pt x="390" y="132"/>
                </a:lnTo>
                <a:lnTo>
                  <a:pt x="390" y="146"/>
                </a:lnTo>
                <a:lnTo>
                  <a:pt x="336" y="180"/>
                </a:lnTo>
                <a:lnTo>
                  <a:pt x="316" y="195"/>
                </a:lnTo>
                <a:lnTo>
                  <a:pt x="297" y="214"/>
                </a:lnTo>
                <a:lnTo>
                  <a:pt x="307" y="283"/>
                </a:lnTo>
                <a:lnTo>
                  <a:pt x="316" y="322"/>
                </a:lnTo>
                <a:lnTo>
                  <a:pt x="316" y="356"/>
                </a:lnTo>
                <a:lnTo>
                  <a:pt x="307" y="361"/>
                </a:lnTo>
                <a:lnTo>
                  <a:pt x="302" y="361"/>
                </a:lnTo>
                <a:lnTo>
                  <a:pt x="292" y="361"/>
                </a:lnTo>
                <a:lnTo>
                  <a:pt x="277" y="351"/>
                </a:lnTo>
                <a:lnTo>
                  <a:pt x="268" y="341"/>
                </a:lnTo>
                <a:lnTo>
                  <a:pt x="238" y="326"/>
                </a:lnTo>
                <a:lnTo>
                  <a:pt x="209" y="307"/>
                </a:lnTo>
                <a:lnTo>
                  <a:pt x="200" y="302"/>
                </a:lnTo>
                <a:lnTo>
                  <a:pt x="180" y="297"/>
                </a:lnTo>
                <a:lnTo>
                  <a:pt x="170" y="297"/>
                </a:lnTo>
                <a:lnTo>
                  <a:pt x="151" y="302"/>
                </a:lnTo>
                <a:lnTo>
                  <a:pt x="117" y="326"/>
                </a:lnTo>
                <a:lnTo>
                  <a:pt x="78" y="336"/>
                </a:lnTo>
                <a:lnTo>
                  <a:pt x="68" y="331"/>
                </a:lnTo>
                <a:lnTo>
                  <a:pt x="63" y="326"/>
                </a:lnTo>
                <a:lnTo>
                  <a:pt x="87" y="273"/>
                </a:lnTo>
                <a:lnTo>
                  <a:pt x="102" y="224"/>
                </a:lnTo>
                <a:lnTo>
                  <a:pt x="92" y="214"/>
                </a:lnTo>
                <a:lnTo>
                  <a:pt x="83" y="210"/>
                </a:lnTo>
                <a:lnTo>
                  <a:pt x="53" y="200"/>
                </a:lnTo>
                <a:lnTo>
                  <a:pt x="29" y="195"/>
                </a:lnTo>
                <a:lnTo>
                  <a:pt x="19" y="190"/>
                </a:lnTo>
                <a:lnTo>
                  <a:pt x="0" y="180"/>
                </a:lnTo>
                <a:lnTo>
                  <a:pt x="0" y="175"/>
                </a:lnTo>
                <a:lnTo>
                  <a:pt x="5" y="161"/>
                </a:lnTo>
                <a:lnTo>
                  <a:pt x="19" y="156"/>
                </a:lnTo>
                <a:lnTo>
                  <a:pt x="78" y="136"/>
                </a:lnTo>
                <a:lnTo>
                  <a:pt x="126" y="117"/>
                </a:lnTo>
                <a:lnTo>
                  <a:pt x="141" y="97"/>
                </a:lnTo>
                <a:lnTo>
                  <a:pt x="146" y="88"/>
                </a:lnTo>
                <a:lnTo>
                  <a:pt x="151" y="49"/>
                </a:lnTo>
                <a:lnTo>
                  <a:pt x="165" y="24"/>
                </a:lnTo>
                <a:lnTo>
                  <a:pt x="175" y="10"/>
                </a:lnTo>
                <a:lnTo>
                  <a:pt x="185" y="0"/>
                </a:lnTo>
                <a:lnTo>
                  <a:pt x="195" y="0"/>
                </a:lnTo>
                <a:lnTo>
                  <a:pt x="195" y="5"/>
                </a:lnTo>
                <a:close/>
              </a:path>
            </a:pathLst>
          </a:cu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p>
            <a:pPr algn="ctr" eaLnBrk="1" hangingPunct="1"/>
            <a:r>
              <a:rPr lang="en-US" altLang="zh-CN" sz="3200">
                <a:solidFill>
                  <a:schemeClr val="bg1"/>
                </a:solidFill>
                <a:latin typeface="楷体" panose="02010609060101010101" charset="-122"/>
                <a:ea typeface="楷体" panose="02010609060101010101" charset="-122"/>
              </a:rPr>
              <a:t>1</a:t>
            </a:r>
            <a:endParaRPr lang="en-US" altLang="zh-CN" sz="3200">
              <a:solidFill>
                <a:schemeClr val="bg1"/>
              </a:solidFill>
              <a:latin typeface="楷体" panose="02010609060101010101" charset="-122"/>
              <a:ea typeface="楷体" panose="02010609060101010101" charset="-122"/>
            </a:endParaRPr>
          </a:p>
        </p:txBody>
      </p:sp>
      <p:sp>
        <p:nvSpPr>
          <p:cNvPr id="35" name="MH_Other_3"/>
          <p:cNvSpPr/>
          <p:nvPr/>
        </p:nvSpPr>
        <p:spPr bwMode="auto">
          <a:xfrm>
            <a:off x="1315720" y="2434590"/>
            <a:ext cx="1094740" cy="952500"/>
          </a:xfrm>
          <a:custGeom>
            <a:avLst/>
            <a:gdLst>
              <a:gd name="T0" fmla="*/ 2147483646 w 400"/>
              <a:gd name="T1" fmla="*/ 2147483646 h 394"/>
              <a:gd name="T2" fmla="*/ 2147483646 w 400"/>
              <a:gd name="T3" fmla="*/ 2147483646 h 394"/>
              <a:gd name="T4" fmla="*/ 2147483646 w 400"/>
              <a:gd name="T5" fmla="*/ 2147483646 h 394"/>
              <a:gd name="T6" fmla="*/ 2147483646 w 400"/>
              <a:gd name="T7" fmla="*/ 2147483646 h 394"/>
              <a:gd name="T8" fmla="*/ 2147483646 w 400"/>
              <a:gd name="T9" fmla="*/ 2147483646 h 394"/>
              <a:gd name="T10" fmla="*/ 2147483646 w 400"/>
              <a:gd name="T11" fmla="*/ 2147483646 h 394"/>
              <a:gd name="T12" fmla="*/ 2147483646 w 400"/>
              <a:gd name="T13" fmla="*/ 2147483646 h 394"/>
              <a:gd name="T14" fmla="*/ 2147483646 w 400"/>
              <a:gd name="T15" fmla="*/ 2147483646 h 394"/>
              <a:gd name="T16" fmla="*/ 2147483646 w 400"/>
              <a:gd name="T17" fmla="*/ 2147483646 h 394"/>
              <a:gd name="T18" fmla="*/ 2147483646 w 400"/>
              <a:gd name="T19" fmla="*/ 2147483646 h 394"/>
              <a:gd name="T20" fmla="*/ 2147483646 w 400"/>
              <a:gd name="T21" fmla="*/ 2147483646 h 394"/>
              <a:gd name="T22" fmla="*/ 2147483646 w 400"/>
              <a:gd name="T23" fmla="*/ 2147483646 h 394"/>
              <a:gd name="T24" fmla="*/ 2147483646 w 400"/>
              <a:gd name="T25" fmla="*/ 2147483646 h 394"/>
              <a:gd name="T26" fmla="*/ 2147483646 w 400"/>
              <a:gd name="T27" fmla="*/ 2147483646 h 394"/>
              <a:gd name="T28" fmla="*/ 2147483646 w 400"/>
              <a:gd name="T29" fmla="*/ 2147483646 h 394"/>
              <a:gd name="T30" fmla="*/ 2147483646 w 400"/>
              <a:gd name="T31" fmla="*/ 2147483646 h 394"/>
              <a:gd name="T32" fmla="*/ 2147483646 w 400"/>
              <a:gd name="T33" fmla="*/ 2147483646 h 394"/>
              <a:gd name="T34" fmla="*/ 2147483646 w 400"/>
              <a:gd name="T35" fmla="*/ 2147483646 h 394"/>
              <a:gd name="T36" fmla="*/ 2147483646 w 400"/>
              <a:gd name="T37" fmla="*/ 2147483646 h 394"/>
              <a:gd name="T38" fmla="*/ 2147483646 w 400"/>
              <a:gd name="T39" fmla="*/ 2147483646 h 394"/>
              <a:gd name="T40" fmla="*/ 2147483646 w 400"/>
              <a:gd name="T41" fmla="*/ 2147483646 h 394"/>
              <a:gd name="T42" fmla="*/ 2147483646 w 400"/>
              <a:gd name="T43" fmla="*/ 2147483646 h 394"/>
              <a:gd name="T44" fmla="*/ 2147483646 w 400"/>
              <a:gd name="T45" fmla="*/ 2147483646 h 394"/>
              <a:gd name="T46" fmla="*/ 2147483646 w 400"/>
              <a:gd name="T47" fmla="*/ 2147483646 h 394"/>
              <a:gd name="T48" fmla="*/ 2147483646 w 400"/>
              <a:gd name="T49" fmla="*/ 2147483646 h 394"/>
              <a:gd name="T50" fmla="*/ 2147483646 w 400"/>
              <a:gd name="T51" fmla="*/ 2147483646 h 394"/>
              <a:gd name="T52" fmla="*/ 0 w 400"/>
              <a:gd name="T53" fmla="*/ 2147483646 h 394"/>
              <a:gd name="T54" fmla="*/ 2147483646 w 400"/>
              <a:gd name="T55" fmla="*/ 2147483646 h 394"/>
              <a:gd name="T56" fmla="*/ 2147483646 w 400"/>
              <a:gd name="T57" fmla="*/ 2147483646 h 394"/>
              <a:gd name="T58" fmla="*/ 2147483646 w 400"/>
              <a:gd name="T59" fmla="*/ 2147483646 h 394"/>
              <a:gd name="T60" fmla="*/ 2147483646 w 400"/>
              <a:gd name="T61" fmla="*/ 2147483646 h 394"/>
              <a:gd name="T62" fmla="*/ 2147483646 w 400"/>
              <a:gd name="T63" fmla="*/ 2147483646 h 394"/>
              <a:gd name="T64" fmla="*/ 2147483646 w 400"/>
              <a:gd name="T65" fmla="*/ 2147483646 h 394"/>
              <a:gd name="T66" fmla="*/ 2147483646 w 400"/>
              <a:gd name="T67" fmla="*/ 2147483646 h 394"/>
              <a:gd name="T68" fmla="*/ 2147483646 w 400"/>
              <a:gd name="T69" fmla="*/ 2147483646 h 394"/>
              <a:gd name="T70" fmla="*/ 2147483646 w 400"/>
              <a:gd name="T71" fmla="*/ 2147483646 h 394"/>
              <a:gd name="T72" fmla="*/ 2147483646 w 400"/>
              <a:gd name="T73" fmla="*/ 2147483646 h 394"/>
              <a:gd name="T74" fmla="*/ 2147483646 w 400"/>
              <a:gd name="T75" fmla="*/ 2147483646 h 394"/>
              <a:gd name="T76" fmla="*/ 2147483646 w 400"/>
              <a:gd name="T77" fmla="*/ 2147483646 h 394"/>
              <a:gd name="T78" fmla="*/ 2147483646 w 400"/>
              <a:gd name="T79" fmla="*/ 0 h 394"/>
              <a:gd name="T80" fmla="*/ 2147483646 w 400"/>
              <a:gd name="T81" fmla="*/ 0 h 394"/>
              <a:gd name="T82" fmla="*/ 2147483646 w 400"/>
              <a:gd name="T83" fmla="*/ 2147483646 h 394"/>
              <a:gd name="T84" fmla="*/ 2147483646 w 400"/>
              <a:gd name="T85" fmla="*/ 2147483646 h 394"/>
              <a:gd name="T86" fmla="*/ 2147483646 w 400"/>
              <a:gd name="T87" fmla="*/ 2147483646 h 394"/>
              <a:gd name="T88" fmla="*/ 2147483646 w 400"/>
              <a:gd name="T89" fmla="*/ 2147483646 h 39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00"/>
              <a:gd name="T136" fmla="*/ 0 h 394"/>
              <a:gd name="T137" fmla="*/ 400 w 400"/>
              <a:gd name="T138" fmla="*/ 394 h 39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00" h="394">
                <a:moveTo>
                  <a:pt x="254" y="92"/>
                </a:moveTo>
                <a:lnTo>
                  <a:pt x="293" y="97"/>
                </a:lnTo>
                <a:lnTo>
                  <a:pt x="327" y="107"/>
                </a:lnTo>
                <a:lnTo>
                  <a:pt x="390" y="122"/>
                </a:lnTo>
                <a:lnTo>
                  <a:pt x="400" y="131"/>
                </a:lnTo>
                <a:lnTo>
                  <a:pt x="395" y="141"/>
                </a:lnTo>
                <a:lnTo>
                  <a:pt x="371" y="165"/>
                </a:lnTo>
                <a:lnTo>
                  <a:pt x="351" y="190"/>
                </a:lnTo>
                <a:lnTo>
                  <a:pt x="302" y="234"/>
                </a:lnTo>
                <a:lnTo>
                  <a:pt x="322" y="287"/>
                </a:lnTo>
                <a:lnTo>
                  <a:pt x="337" y="346"/>
                </a:lnTo>
                <a:lnTo>
                  <a:pt x="332" y="351"/>
                </a:lnTo>
                <a:lnTo>
                  <a:pt x="322" y="355"/>
                </a:lnTo>
                <a:lnTo>
                  <a:pt x="268" y="341"/>
                </a:lnTo>
                <a:lnTo>
                  <a:pt x="210" y="321"/>
                </a:lnTo>
                <a:lnTo>
                  <a:pt x="181" y="341"/>
                </a:lnTo>
                <a:lnTo>
                  <a:pt x="151" y="355"/>
                </a:lnTo>
                <a:lnTo>
                  <a:pt x="93" y="394"/>
                </a:lnTo>
                <a:lnTo>
                  <a:pt x="83" y="390"/>
                </a:lnTo>
                <a:lnTo>
                  <a:pt x="73" y="380"/>
                </a:lnTo>
                <a:lnTo>
                  <a:pt x="112" y="263"/>
                </a:lnTo>
                <a:lnTo>
                  <a:pt x="103" y="248"/>
                </a:lnTo>
                <a:lnTo>
                  <a:pt x="98" y="239"/>
                </a:lnTo>
                <a:lnTo>
                  <a:pt x="69" y="219"/>
                </a:lnTo>
                <a:lnTo>
                  <a:pt x="30" y="204"/>
                </a:lnTo>
                <a:lnTo>
                  <a:pt x="10" y="195"/>
                </a:lnTo>
                <a:lnTo>
                  <a:pt x="0" y="180"/>
                </a:lnTo>
                <a:lnTo>
                  <a:pt x="10" y="165"/>
                </a:lnTo>
                <a:lnTo>
                  <a:pt x="25" y="161"/>
                </a:lnTo>
                <a:lnTo>
                  <a:pt x="44" y="151"/>
                </a:lnTo>
                <a:lnTo>
                  <a:pt x="64" y="141"/>
                </a:lnTo>
                <a:lnTo>
                  <a:pt x="83" y="136"/>
                </a:lnTo>
                <a:lnTo>
                  <a:pt x="103" y="131"/>
                </a:lnTo>
                <a:lnTo>
                  <a:pt x="127" y="117"/>
                </a:lnTo>
                <a:lnTo>
                  <a:pt x="132" y="107"/>
                </a:lnTo>
                <a:lnTo>
                  <a:pt x="142" y="92"/>
                </a:lnTo>
                <a:lnTo>
                  <a:pt x="151" y="53"/>
                </a:lnTo>
                <a:lnTo>
                  <a:pt x="161" y="19"/>
                </a:lnTo>
                <a:lnTo>
                  <a:pt x="176" y="5"/>
                </a:lnTo>
                <a:lnTo>
                  <a:pt x="185" y="0"/>
                </a:lnTo>
                <a:lnTo>
                  <a:pt x="195" y="0"/>
                </a:lnTo>
                <a:lnTo>
                  <a:pt x="224" y="49"/>
                </a:lnTo>
                <a:lnTo>
                  <a:pt x="254" y="92"/>
                </a:lnTo>
                <a:close/>
              </a:path>
            </a:pathLst>
          </a:cu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p>
            <a:pPr algn="ctr" eaLnBrk="1" hangingPunct="1"/>
            <a:r>
              <a:rPr lang="en-US" altLang="zh-CN" sz="3200">
                <a:solidFill>
                  <a:schemeClr val="bg1"/>
                </a:solidFill>
                <a:latin typeface="楷体" panose="02010609060101010101" charset="-122"/>
                <a:ea typeface="楷体" panose="02010609060101010101" charset="-122"/>
              </a:rPr>
              <a:t>2</a:t>
            </a:r>
            <a:endParaRPr lang="en-US" altLang="zh-CN" sz="3200">
              <a:solidFill>
                <a:schemeClr val="bg1"/>
              </a:solidFill>
              <a:latin typeface="楷体" panose="02010609060101010101" charset="-122"/>
              <a:ea typeface="楷体" panose="02010609060101010101" charset="-122"/>
            </a:endParaRPr>
          </a:p>
        </p:txBody>
      </p:sp>
      <p:sp>
        <p:nvSpPr>
          <p:cNvPr id="40" name="MH_Other_8"/>
          <p:cNvSpPr/>
          <p:nvPr/>
        </p:nvSpPr>
        <p:spPr bwMode="auto">
          <a:xfrm>
            <a:off x="1406525" y="3533775"/>
            <a:ext cx="1119505" cy="1034415"/>
          </a:xfrm>
          <a:custGeom>
            <a:avLst/>
            <a:gdLst>
              <a:gd name="T0" fmla="*/ 2147483646 w 409"/>
              <a:gd name="T1" fmla="*/ 2147483646 h 428"/>
              <a:gd name="T2" fmla="*/ 2147483646 w 409"/>
              <a:gd name="T3" fmla="*/ 2147483646 h 428"/>
              <a:gd name="T4" fmla="*/ 2147483646 w 409"/>
              <a:gd name="T5" fmla="*/ 2147483646 h 428"/>
              <a:gd name="T6" fmla="*/ 2147483646 w 409"/>
              <a:gd name="T7" fmla="*/ 2147483646 h 428"/>
              <a:gd name="T8" fmla="*/ 2147483646 w 409"/>
              <a:gd name="T9" fmla="*/ 2147483646 h 428"/>
              <a:gd name="T10" fmla="*/ 2147483646 w 409"/>
              <a:gd name="T11" fmla="*/ 2147483646 h 428"/>
              <a:gd name="T12" fmla="*/ 2147483646 w 409"/>
              <a:gd name="T13" fmla="*/ 2147483646 h 428"/>
              <a:gd name="T14" fmla="*/ 2147483646 w 409"/>
              <a:gd name="T15" fmla="*/ 2147483646 h 428"/>
              <a:gd name="T16" fmla="*/ 2147483646 w 409"/>
              <a:gd name="T17" fmla="*/ 2147483646 h 428"/>
              <a:gd name="T18" fmla="*/ 2147483646 w 409"/>
              <a:gd name="T19" fmla="*/ 2147483646 h 428"/>
              <a:gd name="T20" fmla="*/ 2147483646 w 409"/>
              <a:gd name="T21" fmla="*/ 2147483646 h 428"/>
              <a:gd name="T22" fmla="*/ 2147483646 w 409"/>
              <a:gd name="T23" fmla="*/ 2147483646 h 428"/>
              <a:gd name="T24" fmla="*/ 2147483646 w 409"/>
              <a:gd name="T25" fmla="*/ 2147483646 h 428"/>
              <a:gd name="T26" fmla="*/ 2147483646 w 409"/>
              <a:gd name="T27" fmla="*/ 2147483646 h 428"/>
              <a:gd name="T28" fmla="*/ 2147483646 w 409"/>
              <a:gd name="T29" fmla="*/ 2147483646 h 428"/>
              <a:gd name="T30" fmla="*/ 2147483646 w 409"/>
              <a:gd name="T31" fmla="*/ 2147483646 h 428"/>
              <a:gd name="T32" fmla="*/ 2147483646 w 409"/>
              <a:gd name="T33" fmla="*/ 2147483646 h 428"/>
              <a:gd name="T34" fmla="*/ 2147483646 w 409"/>
              <a:gd name="T35" fmla="*/ 2147483646 h 428"/>
              <a:gd name="T36" fmla="*/ 2147483646 w 409"/>
              <a:gd name="T37" fmla="*/ 2147483646 h 428"/>
              <a:gd name="T38" fmla="*/ 2147483646 w 409"/>
              <a:gd name="T39" fmla="*/ 2147483646 h 428"/>
              <a:gd name="T40" fmla="*/ 2147483646 w 409"/>
              <a:gd name="T41" fmla="*/ 2147483646 h 428"/>
              <a:gd name="T42" fmla="*/ 2147483646 w 409"/>
              <a:gd name="T43" fmla="*/ 2147483646 h 428"/>
              <a:gd name="T44" fmla="*/ 2147483646 w 409"/>
              <a:gd name="T45" fmla="*/ 2147483646 h 428"/>
              <a:gd name="T46" fmla="*/ 2147483646 w 409"/>
              <a:gd name="T47" fmla="*/ 2147483646 h 428"/>
              <a:gd name="T48" fmla="*/ 2147483646 w 409"/>
              <a:gd name="T49" fmla="*/ 2147483646 h 428"/>
              <a:gd name="T50" fmla="*/ 2147483646 w 409"/>
              <a:gd name="T51" fmla="*/ 2147483646 h 428"/>
              <a:gd name="T52" fmla="*/ 0 w 409"/>
              <a:gd name="T53" fmla="*/ 2147483646 h 428"/>
              <a:gd name="T54" fmla="*/ 2147483646 w 409"/>
              <a:gd name="T55" fmla="*/ 2147483646 h 428"/>
              <a:gd name="T56" fmla="*/ 2147483646 w 409"/>
              <a:gd name="T57" fmla="*/ 2147483646 h 428"/>
              <a:gd name="T58" fmla="*/ 2147483646 w 409"/>
              <a:gd name="T59" fmla="*/ 2147483646 h 428"/>
              <a:gd name="T60" fmla="*/ 2147483646 w 409"/>
              <a:gd name="T61" fmla="*/ 2147483646 h 428"/>
              <a:gd name="T62" fmla="*/ 2147483646 w 409"/>
              <a:gd name="T63" fmla="*/ 2147483646 h 428"/>
              <a:gd name="T64" fmla="*/ 2147483646 w 409"/>
              <a:gd name="T65" fmla="*/ 2147483646 h 428"/>
              <a:gd name="T66" fmla="*/ 2147483646 w 409"/>
              <a:gd name="T67" fmla="*/ 2147483646 h 428"/>
              <a:gd name="T68" fmla="*/ 2147483646 w 409"/>
              <a:gd name="T69" fmla="*/ 2147483646 h 428"/>
              <a:gd name="T70" fmla="*/ 2147483646 w 409"/>
              <a:gd name="T71" fmla="*/ 2147483646 h 428"/>
              <a:gd name="T72" fmla="*/ 2147483646 w 409"/>
              <a:gd name="T73" fmla="*/ 2147483646 h 428"/>
              <a:gd name="T74" fmla="*/ 2147483646 w 409"/>
              <a:gd name="T75" fmla="*/ 2147483646 h 428"/>
              <a:gd name="T76" fmla="*/ 2147483646 w 409"/>
              <a:gd name="T77" fmla="*/ 2147483646 h 428"/>
              <a:gd name="T78" fmla="*/ 2147483646 w 409"/>
              <a:gd name="T79" fmla="*/ 0 h 428"/>
              <a:gd name="T80" fmla="*/ 2147483646 w 409"/>
              <a:gd name="T81" fmla="*/ 2147483646 h 428"/>
              <a:gd name="T82" fmla="*/ 2147483646 w 409"/>
              <a:gd name="T83" fmla="*/ 2147483646 h 428"/>
              <a:gd name="T84" fmla="*/ 2147483646 w 409"/>
              <a:gd name="T85" fmla="*/ 2147483646 h 428"/>
              <a:gd name="T86" fmla="*/ 2147483646 w 409"/>
              <a:gd name="T87" fmla="*/ 2147483646 h 428"/>
              <a:gd name="T88" fmla="*/ 2147483646 w 409"/>
              <a:gd name="T89" fmla="*/ 2147483646 h 428"/>
              <a:gd name="T90" fmla="*/ 2147483646 w 409"/>
              <a:gd name="T91" fmla="*/ 2147483646 h 4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09"/>
              <a:gd name="T139" fmla="*/ 0 h 428"/>
              <a:gd name="T140" fmla="*/ 409 w 409"/>
              <a:gd name="T141" fmla="*/ 428 h 42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09" h="428">
                <a:moveTo>
                  <a:pt x="263" y="121"/>
                </a:moveTo>
                <a:lnTo>
                  <a:pt x="336" y="141"/>
                </a:lnTo>
                <a:lnTo>
                  <a:pt x="370" y="160"/>
                </a:lnTo>
                <a:lnTo>
                  <a:pt x="404" y="170"/>
                </a:lnTo>
                <a:lnTo>
                  <a:pt x="409" y="185"/>
                </a:lnTo>
                <a:lnTo>
                  <a:pt x="404" y="195"/>
                </a:lnTo>
                <a:lnTo>
                  <a:pt x="307" y="258"/>
                </a:lnTo>
                <a:lnTo>
                  <a:pt x="312" y="297"/>
                </a:lnTo>
                <a:lnTo>
                  <a:pt x="316" y="331"/>
                </a:lnTo>
                <a:lnTo>
                  <a:pt x="321" y="404"/>
                </a:lnTo>
                <a:lnTo>
                  <a:pt x="316" y="419"/>
                </a:lnTo>
                <a:lnTo>
                  <a:pt x="307" y="424"/>
                </a:lnTo>
                <a:lnTo>
                  <a:pt x="277" y="409"/>
                </a:lnTo>
                <a:lnTo>
                  <a:pt x="248" y="394"/>
                </a:lnTo>
                <a:lnTo>
                  <a:pt x="219" y="375"/>
                </a:lnTo>
                <a:lnTo>
                  <a:pt x="195" y="350"/>
                </a:lnTo>
                <a:lnTo>
                  <a:pt x="160" y="365"/>
                </a:lnTo>
                <a:lnTo>
                  <a:pt x="121" y="380"/>
                </a:lnTo>
                <a:lnTo>
                  <a:pt x="97" y="404"/>
                </a:lnTo>
                <a:lnTo>
                  <a:pt x="68" y="428"/>
                </a:lnTo>
                <a:lnTo>
                  <a:pt x="58" y="428"/>
                </a:lnTo>
                <a:lnTo>
                  <a:pt x="53" y="424"/>
                </a:lnTo>
                <a:lnTo>
                  <a:pt x="44" y="409"/>
                </a:lnTo>
                <a:lnTo>
                  <a:pt x="73" y="346"/>
                </a:lnTo>
                <a:lnTo>
                  <a:pt x="102" y="282"/>
                </a:lnTo>
                <a:lnTo>
                  <a:pt x="97" y="272"/>
                </a:lnTo>
                <a:lnTo>
                  <a:pt x="0" y="199"/>
                </a:lnTo>
                <a:lnTo>
                  <a:pt x="9" y="190"/>
                </a:lnTo>
                <a:lnTo>
                  <a:pt x="14" y="185"/>
                </a:lnTo>
                <a:lnTo>
                  <a:pt x="29" y="180"/>
                </a:lnTo>
                <a:lnTo>
                  <a:pt x="53" y="170"/>
                </a:lnTo>
                <a:lnTo>
                  <a:pt x="68" y="170"/>
                </a:lnTo>
                <a:lnTo>
                  <a:pt x="78" y="165"/>
                </a:lnTo>
                <a:lnTo>
                  <a:pt x="107" y="156"/>
                </a:lnTo>
                <a:lnTo>
                  <a:pt x="117" y="151"/>
                </a:lnTo>
                <a:lnTo>
                  <a:pt x="131" y="136"/>
                </a:lnTo>
                <a:lnTo>
                  <a:pt x="146" y="73"/>
                </a:lnTo>
                <a:lnTo>
                  <a:pt x="165" y="14"/>
                </a:lnTo>
                <a:lnTo>
                  <a:pt x="175" y="5"/>
                </a:lnTo>
                <a:lnTo>
                  <a:pt x="190" y="0"/>
                </a:lnTo>
                <a:lnTo>
                  <a:pt x="190" y="5"/>
                </a:lnTo>
                <a:lnTo>
                  <a:pt x="195" y="5"/>
                </a:lnTo>
                <a:lnTo>
                  <a:pt x="229" y="63"/>
                </a:lnTo>
                <a:lnTo>
                  <a:pt x="263" y="121"/>
                </a:lnTo>
                <a:close/>
              </a:path>
            </a:pathLst>
          </a:cu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p>
            <a:pPr algn="ctr" eaLnBrk="1" hangingPunct="1"/>
            <a:r>
              <a:rPr lang="en-US" altLang="zh-CN" sz="3200">
                <a:solidFill>
                  <a:schemeClr val="bg1"/>
                </a:solidFill>
                <a:latin typeface="楷体" panose="02010609060101010101" charset="-122"/>
                <a:ea typeface="楷体" panose="02010609060101010101" charset="-122"/>
              </a:rPr>
              <a:t>3</a:t>
            </a:r>
            <a:endParaRPr lang="en-US" altLang="zh-CN" sz="3200">
              <a:solidFill>
                <a:schemeClr val="bg1"/>
              </a:solidFill>
              <a:latin typeface="楷体" panose="02010609060101010101" charset="-122"/>
              <a:ea typeface="楷体" panose="02010609060101010101" charset="-122"/>
            </a:endParaRPr>
          </a:p>
        </p:txBody>
      </p:sp>
      <p:sp>
        <p:nvSpPr>
          <p:cNvPr id="100" name="文本框 99"/>
          <p:cNvSpPr txBox="1"/>
          <p:nvPr/>
        </p:nvSpPr>
        <p:spPr>
          <a:xfrm>
            <a:off x="2450465" y="1342390"/>
            <a:ext cx="5080000" cy="518160"/>
          </a:xfrm>
          <a:prstGeom prst="rect">
            <a:avLst/>
          </a:prstGeom>
          <a:noFill/>
          <a:ln w="9525">
            <a:noFill/>
          </a:ln>
        </p:spPr>
        <p:txBody>
          <a:bodyPr>
            <a:spAutoFit/>
          </a:bodyPr>
          <a:p>
            <a:pPr marL="0" indent="304800" algn="l"/>
            <a:r>
              <a:rPr lang="zh-CN" altLang="en-US" sz="2800" b="1" u="none">
                <a:solidFill>
                  <a:srgbClr val="000000"/>
                </a:solidFill>
                <a:latin typeface="楷体" panose="02010609060101010101" charset="-122"/>
                <a:ea typeface="楷体" panose="02010609060101010101" charset="-122"/>
                <a:cs typeface="宋体" panose="02010600030101010101" pitchFamily="2" charset="-122"/>
              </a:rPr>
              <a:t>聚焦核心，校本解读。</a:t>
            </a:r>
            <a:endParaRPr lang="zh-CN" altLang="en-US" sz="2800" b="1" u="none">
              <a:solidFill>
                <a:srgbClr val="000000"/>
              </a:solidFill>
              <a:latin typeface="楷体" panose="02010609060101010101" charset="-122"/>
              <a:ea typeface="楷体" panose="02010609060101010101" charset="-122"/>
              <a:cs typeface="宋体" panose="02010600030101010101" pitchFamily="2" charset="-122"/>
            </a:endParaRPr>
          </a:p>
        </p:txBody>
      </p:sp>
      <p:sp>
        <p:nvSpPr>
          <p:cNvPr id="2" name="文本框 1"/>
          <p:cNvSpPr txBox="1"/>
          <p:nvPr/>
        </p:nvSpPr>
        <p:spPr>
          <a:xfrm>
            <a:off x="2475865" y="2525395"/>
            <a:ext cx="5080000" cy="518160"/>
          </a:xfrm>
          <a:prstGeom prst="rect">
            <a:avLst/>
          </a:prstGeom>
          <a:noFill/>
          <a:ln w="9525">
            <a:noFill/>
          </a:ln>
        </p:spPr>
        <p:txBody>
          <a:bodyPr>
            <a:spAutoFit/>
          </a:bodyPr>
          <a:p>
            <a:pPr marL="0" indent="304800" algn="l"/>
            <a:r>
              <a:rPr lang="zh-CN" altLang="en-US" sz="2800" b="1" u="none">
                <a:solidFill>
                  <a:srgbClr val="000000"/>
                </a:solidFill>
                <a:latin typeface="楷体" panose="02010609060101010101" charset="-122"/>
                <a:ea typeface="楷体" panose="02010609060101010101" charset="-122"/>
                <a:cs typeface="宋体" panose="02010600030101010101" pitchFamily="2" charset="-122"/>
              </a:rPr>
              <a:t>顶层设计，学科统整。</a:t>
            </a:r>
            <a:endParaRPr lang="zh-CN" altLang="en-US" sz="2800" b="1" u="none">
              <a:solidFill>
                <a:srgbClr val="000000"/>
              </a:solidFill>
              <a:latin typeface="楷体" panose="02010609060101010101" charset="-122"/>
              <a:ea typeface="楷体" panose="02010609060101010101" charset="-122"/>
              <a:cs typeface="宋体" panose="02010600030101010101" pitchFamily="2" charset="-122"/>
            </a:endParaRPr>
          </a:p>
        </p:txBody>
      </p:sp>
      <p:sp>
        <p:nvSpPr>
          <p:cNvPr id="4" name="文本框 3"/>
          <p:cNvSpPr txBox="1"/>
          <p:nvPr/>
        </p:nvSpPr>
        <p:spPr>
          <a:xfrm>
            <a:off x="2619375" y="3726180"/>
            <a:ext cx="5080000" cy="518160"/>
          </a:xfrm>
          <a:prstGeom prst="rect">
            <a:avLst/>
          </a:prstGeom>
          <a:noFill/>
          <a:ln w="9525">
            <a:noFill/>
          </a:ln>
        </p:spPr>
        <p:txBody>
          <a:bodyPr>
            <a:spAutoFit/>
          </a:bodyPr>
          <a:p>
            <a:pPr marL="0" indent="0" algn="l" fontAlgn="auto"/>
            <a:r>
              <a:rPr lang="en-US" altLang="zh-CN" sz="2800" b="1" u="none">
                <a:solidFill>
                  <a:srgbClr val="000000"/>
                </a:solidFill>
                <a:latin typeface="楷体" panose="02010609060101010101" charset="-122"/>
                <a:ea typeface="楷体" panose="02010609060101010101" charset="-122"/>
                <a:cs typeface="宋体" panose="02010600030101010101" pitchFamily="2" charset="-122"/>
              </a:rPr>
              <a:t> </a:t>
            </a:r>
            <a:r>
              <a:rPr lang="zh-CN" altLang="en-US" sz="2800" b="1" u="none">
                <a:solidFill>
                  <a:srgbClr val="000000"/>
                </a:solidFill>
                <a:latin typeface="楷体" panose="02010609060101010101" charset="-122"/>
                <a:ea typeface="楷体" panose="02010609060101010101" charset="-122"/>
                <a:cs typeface="宋体" panose="02010600030101010101" pitchFamily="2" charset="-122"/>
              </a:rPr>
              <a:t>加强监控，化整为零。</a:t>
            </a:r>
            <a:endParaRPr lang="zh-CN" altLang="en-US" sz="2800" b="1"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fade">
                                      <p:cBhvr>
                                        <p:cTn id="13" dur="1000"/>
                                        <p:tgtEl>
                                          <p:spTgt spid="100"/>
                                        </p:tgtEl>
                                      </p:cBhvr>
                                    </p:animEffect>
                                    <p:anim calcmode="lin" valueType="num">
                                      <p:cBhvr>
                                        <p:cTn id="14" dur="1000" fill="hold"/>
                                        <p:tgtEl>
                                          <p:spTgt spid="100"/>
                                        </p:tgtEl>
                                        <p:attrNameLst>
                                          <p:attrName>ppt_x</p:attrName>
                                        </p:attrNameLst>
                                      </p:cBhvr>
                                      <p:tavLst>
                                        <p:tav tm="0">
                                          <p:val>
                                            <p:strVal val="#ppt_x"/>
                                          </p:val>
                                        </p:tav>
                                        <p:tav tm="100000">
                                          <p:val>
                                            <p:strVal val="#ppt_x"/>
                                          </p:val>
                                        </p:tav>
                                      </p:tavLst>
                                    </p:anim>
                                    <p:anim calcmode="lin" valueType="num">
                                      <p:cBhvr>
                                        <p:cTn id="15" dur="1000" fill="hold"/>
                                        <p:tgtEl>
                                          <p:spTgt spid="10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1000"/>
                                        <p:tgtEl>
                                          <p:spTgt spid="40"/>
                                        </p:tgtEl>
                                      </p:cBhvr>
                                    </p:animEffect>
                                    <p:anim calcmode="lin" valueType="num">
                                      <p:cBhvr>
                                        <p:cTn id="32" dur="1000" fill="hold"/>
                                        <p:tgtEl>
                                          <p:spTgt spid="40"/>
                                        </p:tgtEl>
                                        <p:attrNameLst>
                                          <p:attrName>ppt_x</p:attrName>
                                        </p:attrNameLst>
                                      </p:cBhvr>
                                      <p:tavLst>
                                        <p:tav tm="0">
                                          <p:val>
                                            <p:strVal val="#ppt_x"/>
                                          </p:val>
                                        </p:tav>
                                        <p:tav tm="100000">
                                          <p:val>
                                            <p:strVal val="#ppt_x"/>
                                          </p:val>
                                        </p:tav>
                                      </p:tavLst>
                                    </p:anim>
                                    <p:anim calcmode="lin" valueType="num">
                                      <p:cBhvr>
                                        <p:cTn id="33" dur="1000" fill="hold"/>
                                        <p:tgtEl>
                                          <p:spTgt spid="40"/>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40" grpId="0" animBg="1"/>
      <p:bldP spid="100" grpId="0"/>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2"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040"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1595755" y="28257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（二）聚焦核心，跨界整合，在推进课题中引领课程建设。</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3" name="MH_Other_1"/>
          <p:cNvSpPr/>
          <p:nvPr/>
        </p:nvSpPr>
        <p:spPr bwMode="auto">
          <a:xfrm>
            <a:off x="835660" y="989965"/>
            <a:ext cx="740410" cy="605790"/>
          </a:xfrm>
          <a:custGeom>
            <a:avLst/>
            <a:gdLst>
              <a:gd name="T0" fmla="*/ 2147483646 w 390"/>
              <a:gd name="T1" fmla="*/ 2147483646 h 361"/>
              <a:gd name="T2" fmla="*/ 2147483646 w 390"/>
              <a:gd name="T3" fmla="*/ 2147483646 h 361"/>
              <a:gd name="T4" fmla="*/ 2147483646 w 390"/>
              <a:gd name="T5" fmla="*/ 2147483646 h 361"/>
              <a:gd name="T6" fmla="*/ 2147483646 w 390"/>
              <a:gd name="T7" fmla="*/ 2147483646 h 361"/>
              <a:gd name="T8" fmla="*/ 2147483646 w 390"/>
              <a:gd name="T9" fmla="*/ 2147483646 h 361"/>
              <a:gd name="T10" fmla="*/ 2147483646 w 390"/>
              <a:gd name="T11" fmla="*/ 2147483646 h 361"/>
              <a:gd name="T12" fmla="*/ 2147483646 w 390"/>
              <a:gd name="T13" fmla="*/ 2147483646 h 361"/>
              <a:gd name="T14" fmla="*/ 2147483646 w 390"/>
              <a:gd name="T15" fmla="*/ 2147483646 h 361"/>
              <a:gd name="T16" fmla="*/ 2147483646 w 390"/>
              <a:gd name="T17" fmla="*/ 2147483646 h 361"/>
              <a:gd name="T18" fmla="*/ 2147483646 w 390"/>
              <a:gd name="T19" fmla="*/ 2147483646 h 361"/>
              <a:gd name="T20" fmla="*/ 2147483646 w 390"/>
              <a:gd name="T21" fmla="*/ 2147483646 h 361"/>
              <a:gd name="T22" fmla="*/ 2147483646 w 390"/>
              <a:gd name="T23" fmla="*/ 2147483646 h 361"/>
              <a:gd name="T24" fmla="*/ 2147483646 w 390"/>
              <a:gd name="T25" fmla="*/ 2147483646 h 361"/>
              <a:gd name="T26" fmla="*/ 2147483646 w 390"/>
              <a:gd name="T27" fmla="*/ 2147483646 h 361"/>
              <a:gd name="T28" fmla="*/ 2147483646 w 390"/>
              <a:gd name="T29" fmla="*/ 2147483646 h 361"/>
              <a:gd name="T30" fmla="*/ 2147483646 w 390"/>
              <a:gd name="T31" fmla="*/ 2147483646 h 361"/>
              <a:gd name="T32" fmla="*/ 2147483646 w 390"/>
              <a:gd name="T33" fmla="*/ 2147483646 h 361"/>
              <a:gd name="T34" fmla="*/ 2147483646 w 390"/>
              <a:gd name="T35" fmla="*/ 2147483646 h 361"/>
              <a:gd name="T36" fmla="*/ 2147483646 w 390"/>
              <a:gd name="T37" fmla="*/ 2147483646 h 361"/>
              <a:gd name="T38" fmla="*/ 2147483646 w 390"/>
              <a:gd name="T39" fmla="*/ 2147483646 h 361"/>
              <a:gd name="T40" fmla="*/ 2147483646 w 390"/>
              <a:gd name="T41" fmla="*/ 2147483646 h 361"/>
              <a:gd name="T42" fmla="*/ 2147483646 w 390"/>
              <a:gd name="T43" fmla="*/ 2147483646 h 361"/>
              <a:gd name="T44" fmla="*/ 2147483646 w 390"/>
              <a:gd name="T45" fmla="*/ 2147483646 h 361"/>
              <a:gd name="T46" fmla="*/ 2147483646 w 390"/>
              <a:gd name="T47" fmla="*/ 2147483646 h 361"/>
              <a:gd name="T48" fmla="*/ 2147483646 w 390"/>
              <a:gd name="T49" fmla="*/ 2147483646 h 361"/>
              <a:gd name="T50" fmla="*/ 2147483646 w 390"/>
              <a:gd name="T51" fmla="*/ 2147483646 h 361"/>
              <a:gd name="T52" fmla="*/ 2147483646 w 390"/>
              <a:gd name="T53" fmla="*/ 2147483646 h 361"/>
              <a:gd name="T54" fmla="*/ 2147483646 w 390"/>
              <a:gd name="T55" fmla="*/ 2147483646 h 361"/>
              <a:gd name="T56" fmla="*/ 2147483646 w 390"/>
              <a:gd name="T57" fmla="*/ 2147483646 h 361"/>
              <a:gd name="T58" fmla="*/ 2147483646 w 390"/>
              <a:gd name="T59" fmla="*/ 2147483646 h 361"/>
              <a:gd name="T60" fmla="*/ 2147483646 w 390"/>
              <a:gd name="T61" fmla="*/ 2147483646 h 361"/>
              <a:gd name="T62" fmla="*/ 2147483646 w 390"/>
              <a:gd name="T63" fmla="*/ 2147483646 h 361"/>
              <a:gd name="T64" fmla="*/ 2147483646 w 390"/>
              <a:gd name="T65" fmla="*/ 2147483646 h 361"/>
              <a:gd name="T66" fmla="*/ 2147483646 w 390"/>
              <a:gd name="T67" fmla="*/ 2147483646 h 361"/>
              <a:gd name="T68" fmla="*/ 2147483646 w 390"/>
              <a:gd name="T69" fmla="*/ 2147483646 h 361"/>
              <a:gd name="T70" fmla="*/ 2147483646 w 390"/>
              <a:gd name="T71" fmla="*/ 2147483646 h 361"/>
              <a:gd name="T72" fmla="*/ 2147483646 w 390"/>
              <a:gd name="T73" fmla="*/ 2147483646 h 361"/>
              <a:gd name="T74" fmla="*/ 2147483646 w 390"/>
              <a:gd name="T75" fmla="*/ 2147483646 h 361"/>
              <a:gd name="T76" fmla="*/ 0 w 390"/>
              <a:gd name="T77" fmla="*/ 2147483646 h 361"/>
              <a:gd name="T78" fmla="*/ 0 w 390"/>
              <a:gd name="T79" fmla="*/ 2147483646 h 361"/>
              <a:gd name="T80" fmla="*/ 2147483646 w 390"/>
              <a:gd name="T81" fmla="*/ 2147483646 h 361"/>
              <a:gd name="T82" fmla="*/ 2147483646 w 390"/>
              <a:gd name="T83" fmla="*/ 2147483646 h 361"/>
              <a:gd name="T84" fmla="*/ 2147483646 w 390"/>
              <a:gd name="T85" fmla="*/ 2147483646 h 361"/>
              <a:gd name="T86" fmla="*/ 2147483646 w 390"/>
              <a:gd name="T87" fmla="*/ 2147483646 h 361"/>
              <a:gd name="T88" fmla="*/ 2147483646 w 390"/>
              <a:gd name="T89" fmla="*/ 2147483646 h 361"/>
              <a:gd name="T90" fmla="*/ 2147483646 w 390"/>
              <a:gd name="T91" fmla="*/ 2147483646 h 361"/>
              <a:gd name="T92" fmla="*/ 2147483646 w 390"/>
              <a:gd name="T93" fmla="*/ 2147483646 h 361"/>
              <a:gd name="T94" fmla="*/ 2147483646 w 390"/>
              <a:gd name="T95" fmla="*/ 2147483646 h 361"/>
              <a:gd name="T96" fmla="*/ 2147483646 w 390"/>
              <a:gd name="T97" fmla="*/ 2147483646 h 361"/>
              <a:gd name="T98" fmla="*/ 2147483646 w 390"/>
              <a:gd name="T99" fmla="*/ 0 h 361"/>
              <a:gd name="T100" fmla="*/ 2147483646 w 390"/>
              <a:gd name="T101" fmla="*/ 0 h 361"/>
              <a:gd name="T102" fmla="*/ 2147483646 w 390"/>
              <a:gd name="T103" fmla="*/ 2147483646 h 361"/>
              <a:gd name="T104" fmla="*/ 2147483646 w 390"/>
              <a:gd name="T105" fmla="*/ 2147483646 h 361"/>
              <a:gd name="T106" fmla="*/ 2147483646 w 390"/>
              <a:gd name="T107" fmla="*/ 2147483646 h 3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361"/>
              <a:gd name="T164" fmla="*/ 390 w 390"/>
              <a:gd name="T165" fmla="*/ 361 h 3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361">
                <a:moveTo>
                  <a:pt x="195" y="5"/>
                </a:moveTo>
                <a:lnTo>
                  <a:pt x="209" y="29"/>
                </a:lnTo>
                <a:lnTo>
                  <a:pt x="214" y="49"/>
                </a:lnTo>
                <a:lnTo>
                  <a:pt x="229" y="73"/>
                </a:lnTo>
                <a:lnTo>
                  <a:pt x="243" y="97"/>
                </a:lnTo>
                <a:lnTo>
                  <a:pt x="287" y="102"/>
                </a:lnTo>
                <a:lnTo>
                  <a:pt x="321" y="107"/>
                </a:lnTo>
                <a:lnTo>
                  <a:pt x="385" y="127"/>
                </a:lnTo>
                <a:lnTo>
                  <a:pt x="390" y="132"/>
                </a:lnTo>
                <a:lnTo>
                  <a:pt x="390" y="146"/>
                </a:lnTo>
                <a:lnTo>
                  <a:pt x="336" y="180"/>
                </a:lnTo>
                <a:lnTo>
                  <a:pt x="316" y="195"/>
                </a:lnTo>
                <a:lnTo>
                  <a:pt x="297" y="214"/>
                </a:lnTo>
                <a:lnTo>
                  <a:pt x="307" y="283"/>
                </a:lnTo>
                <a:lnTo>
                  <a:pt x="316" y="322"/>
                </a:lnTo>
                <a:lnTo>
                  <a:pt x="316" y="356"/>
                </a:lnTo>
                <a:lnTo>
                  <a:pt x="307" y="361"/>
                </a:lnTo>
                <a:lnTo>
                  <a:pt x="302" y="361"/>
                </a:lnTo>
                <a:lnTo>
                  <a:pt x="292" y="361"/>
                </a:lnTo>
                <a:lnTo>
                  <a:pt x="277" y="351"/>
                </a:lnTo>
                <a:lnTo>
                  <a:pt x="268" y="341"/>
                </a:lnTo>
                <a:lnTo>
                  <a:pt x="238" y="326"/>
                </a:lnTo>
                <a:lnTo>
                  <a:pt x="209" y="307"/>
                </a:lnTo>
                <a:lnTo>
                  <a:pt x="200" y="302"/>
                </a:lnTo>
                <a:lnTo>
                  <a:pt x="180" y="297"/>
                </a:lnTo>
                <a:lnTo>
                  <a:pt x="170" y="297"/>
                </a:lnTo>
                <a:lnTo>
                  <a:pt x="151" y="302"/>
                </a:lnTo>
                <a:lnTo>
                  <a:pt x="117" y="326"/>
                </a:lnTo>
                <a:lnTo>
                  <a:pt x="78" y="336"/>
                </a:lnTo>
                <a:lnTo>
                  <a:pt x="68" y="331"/>
                </a:lnTo>
                <a:lnTo>
                  <a:pt x="63" y="326"/>
                </a:lnTo>
                <a:lnTo>
                  <a:pt x="87" y="273"/>
                </a:lnTo>
                <a:lnTo>
                  <a:pt x="102" y="224"/>
                </a:lnTo>
                <a:lnTo>
                  <a:pt x="92" y="214"/>
                </a:lnTo>
                <a:lnTo>
                  <a:pt x="83" y="210"/>
                </a:lnTo>
                <a:lnTo>
                  <a:pt x="53" y="200"/>
                </a:lnTo>
                <a:lnTo>
                  <a:pt x="29" y="195"/>
                </a:lnTo>
                <a:lnTo>
                  <a:pt x="19" y="190"/>
                </a:lnTo>
                <a:lnTo>
                  <a:pt x="0" y="180"/>
                </a:lnTo>
                <a:lnTo>
                  <a:pt x="0" y="175"/>
                </a:lnTo>
                <a:lnTo>
                  <a:pt x="5" y="161"/>
                </a:lnTo>
                <a:lnTo>
                  <a:pt x="19" y="156"/>
                </a:lnTo>
                <a:lnTo>
                  <a:pt x="78" y="136"/>
                </a:lnTo>
                <a:lnTo>
                  <a:pt x="126" y="117"/>
                </a:lnTo>
                <a:lnTo>
                  <a:pt x="141" y="97"/>
                </a:lnTo>
                <a:lnTo>
                  <a:pt x="146" y="88"/>
                </a:lnTo>
                <a:lnTo>
                  <a:pt x="151" y="49"/>
                </a:lnTo>
                <a:lnTo>
                  <a:pt x="165" y="24"/>
                </a:lnTo>
                <a:lnTo>
                  <a:pt x="175" y="10"/>
                </a:lnTo>
                <a:lnTo>
                  <a:pt x="185" y="0"/>
                </a:lnTo>
                <a:lnTo>
                  <a:pt x="195" y="0"/>
                </a:lnTo>
                <a:lnTo>
                  <a:pt x="195" y="5"/>
                </a:lnTo>
                <a:close/>
              </a:path>
            </a:pathLst>
          </a:cu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p>
            <a:pPr algn="ctr" eaLnBrk="1" hangingPunct="1"/>
            <a:r>
              <a:rPr lang="en-US" altLang="zh-CN" sz="3200">
                <a:solidFill>
                  <a:schemeClr val="bg1"/>
                </a:solidFill>
                <a:latin typeface="楷体" panose="02010609060101010101" charset="-122"/>
                <a:ea typeface="楷体" panose="02010609060101010101" charset="-122"/>
              </a:rPr>
              <a:t>1</a:t>
            </a:r>
            <a:endParaRPr lang="en-US" altLang="zh-CN" sz="3200">
              <a:solidFill>
                <a:schemeClr val="bg1"/>
              </a:solidFill>
              <a:latin typeface="楷体" panose="02010609060101010101" charset="-122"/>
              <a:ea typeface="楷体" panose="02010609060101010101" charset="-122"/>
            </a:endParaRPr>
          </a:p>
        </p:txBody>
      </p:sp>
      <p:sp>
        <p:nvSpPr>
          <p:cNvPr id="100" name="文本框 99"/>
          <p:cNvSpPr txBox="1"/>
          <p:nvPr/>
        </p:nvSpPr>
        <p:spPr>
          <a:xfrm>
            <a:off x="1443355" y="1020445"/>
            <a:ext cx="5080000" cy="518160"/>
          </a:xfrm>
          <a:prstGeom prst="rect">
            <a:avLst/>
          </a:prstGeom>
          <a:noFill/>
          <a:ln w="9525">
            <a:noFill/>
          </a:ln>
        </p:spPr>
        <p:txBody>
          <a:bodyPr>
            <a:spAutoFit/>
          </a:bodyPr>
          <a:p>
            <a:pPr marL="0" indent="304800" algn="l"/>
            <a:r>
              <a:rPr lang="zh-CN" altLang="en-US" sz="2800" b="1" u="none">
                <a:solidFill>
                  <a:srgbClr val="000000"/>
                </a:solidFill>
                <a:latin typeface="楷体" panose="02010609060101010101" charset="-122"/>
                <a:ea typeface="楷体" panose="02010609060101010101" charset="-122"/>
                <a:cs typeface="宋体" panose="02010600030101010101" pitchFamily="2" charset="-122"/>
              </a:rPr>
              <a:t>聚焦核心，校本解读。</a:t>
            </a:r>
            <a:endParaRPr lang="zh-CN" altLang="en-US" sz="2800" b="1" u="none">
              <a:solidFill>
                <a:srgbClr val="000000"/>
              </a:solidFill>
              <a:latin typeface="楷体" panose="02010609060101010101" charset="-122"/>
              <a:ea typeface="楷体" panose="02010609060101010101" charset="-122"/>
              <a:cs typeface="宋体" panose="02010600030101010101" pitchFamily="2" charset="-122"/>
            </a:endParaRPr>
          </a:p>
        </p:txBody>
      </p:sp>
      <p:sp>
        <p:nvSpPr>
          <p:cNvPr id="3" name="对角圆角矩形 2"/>
          <p:cNvSpPr/>
          <p:nvPr/>
        </p:nvSpPr>
        <p:spPr>
          <a:xfrm>
            <a:off x="285115" y="1734820"/>
            <a:ext cx="8667750" cy="2980055"/>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285750" y="1804035"/>
            <a:ext cx="8666480" cy="2834640"/>
          </a:xfrm>
          <a:prstGeom prst="rect">
            <a:avLst/>
          </a:prstGeom>
          <a:noFill/>
          <a:ln w="9525">
            <a:noFill/>
          </a:ln>
        </p:spPr>
        <p:txBody>
          <a:bodyPr wrap="square">
            <a:spAutoFit/>
          </a:bodyPr>
          <a:p>
            <a:pPr marL="0" indent="0" algn="l">
              <a:lnSpc>
                <a:spcPct val="150000"/>
              </a:lnSpc>
            </a:pPr>
            <a:r>
              <a:rPr lang="en-US" altLang="zh-CN" sz="2000" b="0" u="none">
                <a:solidFill>
                  <a:srgbClr val="000000"/>
                </a:solidFill>
                <a:latin typeface="楷体" panose="02010609060101010101" charset="-122"/>
                <a:ea typeface="楷体" panose="02010609060101010101" charset="-122"/>
                <a:cs typeface="宋体" panose="02010600030101010101" pitchFamily="2" charset="-122"/>
              </a:rPr>
              <a:t>    </a:t>
            </a:r>
            <a:r>
              <a:rPr lang="zh-CN" altLang="en-US" sz="2000" b="0" u="none">
                <a:solidFill>
                  <a:srgbClr val="000000"/>
                </a:solidFill>
                <a:latin typeface="楷体" panose="02010609060101010101" charset="-122"/>
                <a:ea typeface="楷体" panose="02010609060101010101" charset="-122"/>
                <a:cs typeface="宋体" panose="02010600030101010101" pitchFamily="2" charset="-122"/>
              </a:rPr>
              <a:t>由校长室牵头，学生处和课程处联合，成立核心素养评价校本化设计研究项目组，由学校和家长，教师和学生共同参与，将课程、活动和评价融为一体。联系学生的年龄特点，结合学校的课程体系、活动项目等现有资源，以及学校的地理位置、社区资源和当地文化等，将核心素养基本要点具体化、行为化，将核心素养基本要点评价标准可视化、可操作化，促进学生在课程活动中的自我成长与学习能力的提升，彰显“五向”形象特质。</a:t>
            </a:r>
            <a:endParaRPr lang="zh-CN" altLang="en-US" sz="2000" b="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wipe(left)">
                                      <p:cBhvr>
                                        <p:cTn id="11" dur="500"/>
                                        <p:tgtEl>
                                          <p:spTgt spid="100"/>
                                        </p:tgtEl>
                                      </p:cBhvr>
                                    </p:animEffect>
                                  </p:childTnLst>
                                </p:cTn>
                              </p:par>
                            </p:childTnLst>
                          </p:cTn>
                        </p:par>
                        <p:par>
                          <p:cTn id="12" fill="hold">
                            <p:stCondLst>
                              <p:cond delay="1000"/>
                            </p:stCondLst>
                            <p:childTnLst>
                              <p:par>
                                <p:cTn id="13" presetID="23" presetClass="entr" presetSubtype="16"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cTn>
                              </p:par>
                            </p:childTnLst>
                          </p:cTn>
                        </p:par>
                        <p:par>
                          <p:cTn id="17" fill="hold">
                            <p:stCondLst>
                              <p:cond delay="1500"/>
                            </p:stCondLst>
                            <p:childTnLst>
                              <p:par>
                                <p:cTn id="18" presetID="23"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00" grpId="0"/>
      <p:bldP spid="3"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3702050" y="1321541"/>
            <a:ext cx="1812925" cy="1810595"/>
            <a:chOff x="3467100" y="-1465263"/>
            <a:chExt cx="2470150" cy="2466975"/>
          </a:xfrm>
        </p:grpSpPr>
        <p:sp>
          <p:nvSpPr>
            <p:cNvPr id="19" name="Freeform 5"/>
            <p:cNvSpPr/>
            <p:nvPr/>
          </p:nvSpPr>
          <p:spPr bwMode="auto">
            <a:xfrm>
              <a:off x="3727450" y="438150"/>
              <a:ext cx="301625" cy="300038"/>
            </a:xfrm>
            <a:custGeom>
              <a:avLst/>
              <a:gdLst>
                <a:gd name="T0" fmla="*/ 88 w 124"/>
                <a:gd name="T1" fmla="*/ 118 h 123"/>
                <a:gd name="T2" fmla="*/ 73 w 124"/>
                <a:gd name="T3" fmla="*/ 106 h 123"/>
                <a:gd name="T4" fmla="*/ 60 w 124"/>
                <a:gd name="T5" fmla="*/ 94 h 123"/>
                <a:gd name="T6" fmla="*/ 53 w 124"/>
                <a:gd name="T7" fmla="*/ 88 h 123"/>
                <a:gd name="T8" fmla="*/ 71 w 124"/>
                <a:gd name="T9" fmla="*/ 69 h 123"/>
                <a:gd name="T10" fmla="*/ 81 w 124"/>
                <a:gd name="T11" fmla="*/ 68 h 123"/>
                <a:gd name="T12" fmla="*/ 87 w 124"/>
                <a:gd name="T13" fmla="*/ 74 h 123"/>
                <a:gd name="T14" fmla="*/ 93 w 124"/>
                <a:gd name="T15" fmla="*/ 79 h 123"/>
                <a:gd name="T16" fmla="*/ 99 w 124"/>
                <a:gd name="T17" fmla="*/ 84 h 123"/>
                <a:gd name="T18" fmla="*/ 88 w 124"/>
                <a:gd name="T19" fmla="*/ 98 h 123"/>
                <a:gd name="T20" fmla="*/ 89 w 124"/>
                <a:gd name="T21" fmla="*/ 85 h 123"/>
                <a:gd name="T22" fmla="*/ 87 w 124"/>
                <a:gd name="T23" fmla="*/ 84 h 123"/>
                <a:gd name="T24" fmla="*/ 78 w 124"/>
                <a:gd name="T25" fmla="*/ 76 h 123"/>
                <a:gd name="T26" fmla="*/ 63 w 124"/>
                <a:gd name="T27" fmla="*/ 88 h 123"/>
                <a:gd name="T28" fmla="*/ 68 w 124"/>
                <a:gd name="T29" fmla="*/ 92 h 123"/>
                <a:gd name="T30" fmla="*/ 88 w 124"/>
                <a:gd name="T31" fmla="*/ 109 h 123"/>
                <a:gd name="T32" fmla="*/ 114 w 124"/>
                <a:gd name="T33" fmla="*/ 85 h 123"/>
                <a:gd name="T34" fmla="*/ 107 w 124"/>
                <a:gd name="T35" fmla="*/ 80 h 123"/>
                <a:gd name="T36" fmla="*/ 81 w 124"/>
                <a:gd name="T37" fmla="*/ 57 h 123"/>
                <a:gd name="T38" fmla="*/ 75 w 124"/>
                <a:gd name="T39" fmla="*/ 52 h 123"/>
                <a:gd name="T40" fmla="*/ 46 w 124"/>
                <a:gd name="T41" fmla="*/ 82 h 123"/>
                <a:gd name="T42" fmla="*/ 39 w 124"/>
                <a:gd name="T43" fmla="*/ 75 h 123"/>
                <a:gd name="T44" fmla="*/ 29 w 124"/>
                <a:gd name="T45" fmla="*/ 64 h 123"/>
                <a:gd name="T46" fmla="*/ 19 w 124"/>
                <a:gd name="T47" fmla="*/ 53 h 123"/>
                <a:gd name="T48" fmla="*/ 10 w 124"/>
                <a:gd name="T49" fmla="*/ 43 h 123"/>
                <a:gd name="T50" fmla="*/ 2 w 124"/>
                <a:gd name="T51" fmla="*/ 33 h 123"/>
                <a:gd name="T52" fmla="*/ 6 w 124"/>
                <a:gd name="T53" fmla="*/ 25 h 123"/>
                <a:gd name="T54" fmla="*/ 38 w 124"/>
                <a:gd name="T55" fmla="*/ 0 h 123"/>
                <a:gd name="T56" fmla="*/ 42 w 124"/>
                <a:gd name="T57" fmla="*/ 5 h 123"/>
                <a:gd name="T58" fmla="*/ 49 w 124"/>
                <a:gd name="T59" fmla="*/ 14 h 123"/>
                <a:gd name="T60" fmla="*/ 58 w 124"/>
                <a:gd name="T61" fmla="*/ 23 h 123"/>
                <a:gd name="T62" fmla="*/ 65 w 124"/>
                <a:gd name="T63" fmla="*/ 31 h 123"/>
                <a:gd name="T64" fmla="*/ 68 w 124"/>
                <a:gd name="T65" fmla="*/ 34 h 123"/>
                <a:gd name="T66" fmla="*/ 65 w 124"/>
                <a:gd name="T67" fmla="*/ 41 h 123"/>
                <a:gd name="T68" fmla="*/ 46 w 124"/>
                <a:gd name="T69" fmla="*/ 60 h 123"/>
                <a:gd name="T70" fmla="*/ 42 w 124"/>
                <a:gd name="T71" fmla="*/ 55 h 123"/>
                <a:gd name="T72" fmla="*/ 35 w 124"/>
                <a:gd name="T73" fmla="*/ 48 h 123"/>
                <a:gd name="T74" fmla="*/ 29 w 124"/>
                <a:gd name="T75" fmla="*/ 41 h 123"/>
                <a:gd name="T76" fmla="*/ 30 w 124"/>
                <a:gd name="T77" fmla="*/ 31 h 123"/>
                <a:gd name="T78" fmla="*/ 43 w 124"/>
                <a:gd name="T79" fmla="*/ 29 h 123"/>
                <a:gd name="T80" fmla="*/ 36 w 124"/>
                <a:gd name="T81" fmla="*/ 38 h 123"/>
                <a:gd name="T82" fmla="*/ 46 w 124"/>
                <a:gd name="T83" fmla="*/ 49 h 123"/>
                <a:gd name="T84" fmla="*/ 56 w 124"/>
                <a:gd name="T85" fmla="*/ 32 h 123"/>
                <a:gd name="T86" fmla="*/ 48 w 124"/>
                <a:gd name="T87" fmla="*/ 23 h 123"/>
                <a:gd name="T88" fmla="*/ 40 w 124"/>
                <a:gd name="T89" fmla="*/ 14 h 123"/>
                <a:gd name="T90" fmla="*/ 10 w 124"/>
                <a:gd name="T91" fmla="*/ 31 h 123"/>
                <a:gd name="T92" fmla="*/ 21 w 124"/>
                <a:gd name="T93" fmla="*/ 44 h 123"/>
                <a:gd name="T94" fmla="*/ 28 w 124"/>
                <a:gd name="T95" fmla="*/ 52 h 123"/>
                <a:gd name="T96" fmla="*/ 40 w 124"/>
                <a:gd name="T97" fmla="*/ 65 h 123"/>
                <a:gd name="T98" fmla="*/ 46 w 124"/>
                <a:gd name="T99" fmla="*/ 71 h 123"/>
                <a:gd name="T100" fmla="*/ 75 w 124"/>
                <a:gd name="T101" fmla="*/ 42 h 123"/>
                <a:gd name="T102" fmla="*/ 82 w 124"/>
                <a:gd name="T103" fmla="*/ 48 h 123"/>
                <a:gd name="T104" fmla="*/ 99 w 124"/>
                <a:gd name="T105" fmla="*/ 64 h 123"/>
                <a:gd name="T106" fmla="*/ 117 w 124"/>
                <a:gd name="T107" fmla="*/ 78 h 123"/>
                <a:gd name="T108" fmla="*/ 124 w 124"/>
                <a:gd name="T109" fmla="*/ 84 h 123"/>
                <a:gd name="T110" fmla="*/ 99 w 124"/>
                <a:gd name="T111" fmla="*/ 11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4" h="123">
                  <a:moveTo>
                    <a:pt x="94" y="123"/>
                  </a:moveTo>
                  <a:cubicBezTo>
                    <a:pt x="88" y="118"/>
                    <a:pt x="88" y="118"/>
                    <a:pt x="88" y="118"/>
                  </a:cubicBezTo>
                  <a:cubicBezTo>
                    <a:pt x="88" y="118"/>
                    <a:pt x="86" y="117"/>
                    <a:pt x="84" y="114"/>
                  </a:cubicBezTo>
                  <a:cubicBezTo>
                    <a:pt x="81" y="112"/>
                    <a:pt x="77" y="109"/>
                    <a:pt x="73" y="106"/>
                  </a:cubicBezTo>
                  <a:cubicBezTo>
                    <a:pt x="69" y="103"/>
                    <a:pt x="66" y="100"/>
                    <a:pt x="63" y="97"/>
                  </a:cubicBezTo>
                  <a:cubicBezTo>
                    <a:pt x="62" y="96"/>
                    <a:pt x="61" y="95"/>
                    <a:pt x="60" y="94"/>
                  </a:cubicBezTo>
                  <a:cubicBezTo>
                    <a:pt x="59" y="94"/>
                    <a:pt x="59" y="93"/>
                    <a:pt x="59" y="93"/>
                  </a:cubicBezTo>
                  <a:cubicBezTo>
                    <a:pt x="53" y="88"/>
                    <a:pt x="53" y="88"/>
                    <a:pt x="53" y="88"/>
                  </a:cubicBezTo>
                  <a:cubicBezTo>
                    <a:pt x="58" y="83"/>
                    <a:pt x="58" y="83"/>
                    <a:pt x="58" y="83"/>
                  </a:cubicBezTo>
                  <a:cubicBezTo>
                    <a:pt x="71" y="69"/>
                    <a:pt x="71" y="69"/>
                    <a:pt x="71" y="69"/>
                  </a:cubicBezTo>
                  <a:cubicBezTo>
                    <a:pt x="76" y="64"/>
                    <a:pt x="76" y="64"/>
                    <a:pt x="76" y="64"/>
                  </a:cubicBezTo>
                  <a:cubicBezTo>
                    <a:pt x="81" y="68"/>
                    <a:pt x="81" y="68"/>
                    <a:pt x="81" y="68"/>
                  </a:cubicBezTo>
                  <a:cubicBezTo>
                    <a:pt x="81" y="68"/>
                    <a:pt x="82" y="69"/>
                    <a:pt x="83" y="70"/>
                  </a:cubicBezTo>
                  <a:cubicBezTo>
                    <a:pt x="84" y="71"/>
                    <a:pt x="86" y="73"/>
                    <a:pt x="87" y="74"/>
                  </a:cubicBezTo>
                  <a:cubicBezTo>
                    <a:pt x="89" y="76"/>
                    <a:pt x="91" y="77"/>
                    <a:pt x="92" y="78"/>
                  </a:cubicBezTo>
                  <a:cubicBezTo>
                    <a:pt x="92" y="78"/>
                    <a:pt x="93" y="79"/>
                    <a:pt x="93" y="79"/>
                  </a:cubicBezTo>
                  <a:cubicBezTo>
                    <a:pt x="94" y="80"/>
                    <a:pt x="94" y="80"/>
                    <a:pt x="94" y="80"/>
                  </a:cubicBezTo>
                  <a:cubicBezTo>
                    <a:pt x="99" y="84"/>
                    <a:pt x="99" y="84"/>
                    <a:pt x="99" y="84"/>
                  </a:cubicBezTo>
                  <a:cubicBezTo>
                    <a:pt x="95" y="90"/>
                    <a:pt x="95" y="90"/>
                    <a:pt x="95" y="90"/>
                  </a:cubicBezTo>
                  <a:cubicBezTo>
                    <a:pt x="88" y="98"/>
                    <a:pt x="88" y="98"/>
                    <a:pt x="88" y="98"/>
                  </a:cubicBezTo>
                  <a:cubicBezTo>
                    <a:pt x="82" y="94"/>
                    <a:pt x="82" y="94"/>
                    <a:pt x="82" y="94"/>
                  </a:cubicBezTo>
                  <a:cubicBezTo>
                    <a:pt x="89" y="85"/>
                    <a:pt x="89" y="85"/>
                    <a:pt x="89" y="85"/>
                  </a:cubicBezTo>
                  <a:cubicBezTo>
                    <a:pt x="89" y="85"/>
                    <a:pt x="89" y="85"/>
                    <a:pt x="89" y="85"/>
                  </a:cubicBezTo>
                  <a:cubicBezTo>
                    <a:pt x="88" y="85"/>
                    <a:pt x="88" y="84"/>
                    <a:pt x="87" y="84"/>
                  </a:cubicBezTo>
                  <a:cubicBezTo>
                    <a:pt x="86" y="82"/>
                    <a:pt x="84" y="81"/>
                    <a:pt x="83" y="80"/>
                  </a:cubicBezTo>
                  <a:cubicBezTo>
                    <a:pt x="81" y="78"/>
                    <a:pt x="79" y="77"/>
                    <a:pt x="78" y="76"/>
                  </a:cubicBezTo>
                  <a:cubicBezTo>
                    <a:pt x="77" y="75"/>
                    <a:pt x="76" y="74"/>
                    <a:pt x="76" y="74"/>
                  </a:cubicBezTo>
                  <a:cubicBezTo>
                    <a:pt x="63" y="88"/>
                    <a:pt x="63" y="88"/>
                    <a:pt x="63" y="88"/>
                  </a:cubicBezTo>
                  <a:cubicBezTo>
                    <a:pt x="63" y="88"/>
                    <a:pt x="64" y="88"/>
                    <a:pt x="65" y="89"/>
                  </a:cubicBezTo>
                  <a:cubicBezTo>
                    <a:pt x="65" y="90"/>
                    <a:pt x="67" y="91"/>
                    <a:pt x="68" y="92"/>
                  </a:cubicBezTo>
                  <a:cubicBezTo>
                    <a:pt x="71" y="94"/>
                    <a:pt x="74" y="97"/>
                    <a:pt x="78" y="100"/>
                  </a:cubicBezTo>
                  <a:cubicBezTo>
                    <a:pt x="82" y="103"/>
                    <a:pt x="85" y="106"/>
                    <a:pt x="88" y="109"/>
                  </a:cubicBezTo>
                  <a:cubicBezTo>
                    <a:pt x="91" y="111"/>
                    <a:pt x="93" y="112"/>
                    <a:pt x="93" y="112"/>
                  </a:cubicBezTo>
                  <a:cubicBezTo>
                    <a:pt x="114" y="85"/>
                    <a:pt x="114" y="85"/>
                    <a:pt x="114" y="85"/>
                  </a:cubicBezTo>
                  <a:cubicBezTo>
                    <a:pt x="114" y="85"/>
                    <a:pt x="113" y="85"/>
                    <a:pt x="112" y="84"/>
                  </a:cubicBezTo>
                  <a:cubicBezTo>
                    <a:pt x="111" y="83"/>
                    <a:pt x="109" y="82"/>
                    <a:pt x="107" y="80"/>
                  </a:cubicBezTo>
                  <a:cubicBezTo>
                    <a:pt x="104" y="77"/>
                    <a:pt x="99" y="73"/>
                    <a:pt x="94" y="69"/>
                  </a:cubicBezTo>
                  <a:cubicBezTo>
                    <a:pt x="89" y="65"/>
                    <a:pt x="84" y="61"/>
                    <a:pt x="81" y="57"/>
                  </a:cubicBezTo>
                  <a:cubicBezTo>
                    <a:pt x="79" y="56"/>
                    <a:pt x="78" y="54"/>
                    <a:pt x="77" y="53"/>
                  </a:cubicBezTo>
                  <a:cubicBezTo>
                    <a:pt x="76" y="52"/>
                    <a:pt x="75" y="52"/>
                    <a:pt x="75" y="52"/>
                  </a:cubicBezTo>
                  <a:cubicBezTo>
                    <a:pt x="51" y="76"/>
                    <a:pt x="51" y="76"/>
                    <a:pt x="51" y="76"/>
                  </a:cubicBezTo>
                  <a:cubicBezTo>
                    <a:pt x="46" y="82"/>
                    <a:pt x="46" y="82"/>
                    <a:pt x="46" y="82"/>
                  </a:cubicBezTo>
                  <a:cubicBezTo>
                    <a:pt x="41" y="76"/>
                    <a:pt x="41" y="76"/>
                    <a:pt x="41" y="76"/>
                  </a:cubicBezTo>
                  <a:cubicBezTo>
                    <a:pt x="41" y="76"/>
                    <a:pt x="40" y="76"/>
                    <a:pt x="39" y="75"/>
                  </a:cubicBezTo>
                  <a:cubicBezTo>
                    <a:pt x="38" y="74"/>
                    <a:pt x="37" y="72"/>
                    <a:pt x="35" y="70"/>
                  </a:cubicBezTo>
                  <a:cubicBezTo>
                    <a:pt x="33" y="68"/>
                    <a:pt x="31" y="66"/>
                    <a:pt x="29" y="64"/>
                  </a:cubicBezTo>
                  <a:cubicBezTo>
                    <a:pt x="27" y="62"/>
                    <a:pt x="24" y="59"/>
                    <a:pt x="22" y="57"/>
                  </a:cubicBezTo>
                  <a:cubicBezTo>
                    <a:pt x="21" y="55"/>
                    <a:pt x="20" y="54"/>
                    <a:pt x="19" y="53"/>
                  </a:cubicBezTo>
                  <a:cubicBezTo>
                    <a:pt x="18" y="52"/>
                    <a:pt x="17" y="50"/>
                    <a:pt x="16" y="49"/>
                  </a:cubicBezTo>
                  <a:cubicBezTo>
                    <a:pt x="13" y="47"/>
                    <a:pt x="11" y="45"/>
                    <a:pt x="10" y="43"/>
                  </a:cubicBezTo>
                  <a:cubicBezTo>
                    <a:pt x="7" y="39"/>
                    <a:pt x="4" y="36"/>
                    <a:pt x="4" y="36"/>
                  </a:cubicBezTo>
                  <a:cubicBezTo>
                    <a:pt x="4" y="36"/>
                    <a:pt x="3" y="34"/>
                    <a:pt x="2" y="33"/>
                  </a:cubicBezTo>
                  <a:cubicBezTo>
                    <a:pt x="1" y="31"/>
                    <a:pt x="0" y="30"/>
                    <a:pt x="0" y="30"/>
                  </a:cubicBezTo>
                  <a:cubicBezTo>
                    <a:pt x="6" y="25"/>
                    <a:pt x="6" y="25"/>
                    <a:pt x="6" y="25"/>
                  </a:cubicBezTo>
                  <a:cubicBezTo>
                    <a:pt x="32" y="4"/>
                    <a:pt x="32" y="4"/>
                    <a:pt x="32" y="4"/>
                  </a:cubicBezTo>
                  <a:cubicBezTo>
                    <a:pt x="38" y="0"/>
                    <a:pt x="38" y="0"/>
                    <a:pt x="38" y="0"/>
                  </a:cubicBezTo>
                  <a:cubicBezTo>
                    <a:pt x="38" y="0"/>
                    <a:pt x="39" y="1"/>
                    <a:pt x="40" y="3"/>
                  </a:cubicBezTo>
                  <a:cubicBezTo>
                    <a:pt x="41" y="4"/>
                    <a:pt x="42" y="5"/>
                    <a:pt x="42" y="5"/>
                  </a:cubicBezTo>
                  <a:cubicBezTo>
                    <a:pt x="42" y="5"/>
                    <a:pt x="44" y="7"/>
                    <a:pt x="46" y="9"/>
                  </a:cubicBezTo>
                  <a:cubicBezTo>
                    <a:pt x="47" y="11"/>
                    <a:pt x="48" y="12"/>
                    <a:pt x="49" y="14"/>
                  </a:cubicBezTo>
                  <a:cubicBezTo>
                    <a:pt x="51" y="15"/>
                    <a:pt x="52" y="17"/>
                    <a:pt x="54" y="19"/>
                  </a:cubicBezTo>
                  <a:cubicBezTo>
                    <a:pt x="55" y="20"/>
                    <a:pt x="56" y="22"/>
                    <a:pt x="58" y="23"/>
                  </a:cubicBezTo>
                  <a:cubicBezTo>
                    <a:pt x="59" y="25"/>
                    <a:pt x="60" y="26"/>
                    <a:pt x="62" y="27"/>
                  </a:cubicBezTo>
                  <a:cubicBezTo>
                    <a:pt x="64" y="30"/>
                    <a:pt x="65" y="31"/>
                    <a:pt x="65" y="31"/>
                  </a:cubicBezTo>
                  <a:cubicBezTo>
                    <a:pt x="65" y="31"/>
                    <a:pt x="65" y="32"/>
                    <a:pt x="66" y="32"/>
                  </a:cubicBezTo>
                  <a:cubicBezTo>
                    <a:pt x="66" y="33"/>
                    <a:pt x="67" y="33"/>
                    <a:pt x="68" y="34"/>
                  </a:cubicBezTo>
                  <a:cubicBezTo>
                    <a:pt x="69" y="35"/>
                    <a:pt x="70" y="36"/>
                    <a:pt x="70" y="36"/>
                  </a:cubicBezTo>
                  <a:cubicBezTo>
                    <a:pt x="65" y="41"/>
                    <a:pt x="65" y="41"/>
                    <a:pt x="65" y="41"/>
                  </a:cubicBezTo>
                  <a:cubicBezTo>
                    <a:pt x="51" y="54"/>
                    <a:pt x="51" y="54"/>
                    <a:pt x="51" y="54"/>
                  </a:cubicBezTo>
                  <a:cubicBezTo>
                    <a:pt x="46" y="60"/>
                    <a:pt x="46" y="60"/>
                    <a:pt x="46" y="60"/>
                  </a:cubicBezTo>
                  <a:cubicBezTo>
                    <a:pt x="46" y="60"/>
                    <a:pt x="45" y="58"/>
                    <a:pt x="43" y="57"/>
                  </a:cubicBezTo>
                  <a:cubicBezTo>
                    <a:pt x="43" y="56"/>
                    <a:pt x="42" y="56"/>
                    <a:pt x="42" y="55"/>
                  </a:cubicBezTo>
                  <a:cubicBezTo>
                    <a:pt x="41" y="55"/>
                    <a:pt x="41" y="54"/>
                    <a:pt x="41" y="54"/>
                  </a:cubicBezTo>
                  <a:cubicBezTo>
                    <a:pt x="41" y="54"/>
                    <a:pt x="38" y="51"/>
                    <a:pt x="35" y="48"/>
                  </a:cubicBezTo>
                  <a:cubicBezTo>
                    <a:pt x="33" y="46"/>
                    <a:pt x="32" y="44"/>
                    <a:pt x="31" y="43"/>
                  </a:cubicBezTo>
                  <a:cubicBezTo>
                    <a:pt x="30" y="42"/>
                    <a:pt x="29" y="41"/>
                    <a:pt x="29" y="41"/>
                  </a:cubicBezTo>
                  <a:cubicBezTo>
                    <a:pt x="24" y="35"/>
                    <a:pt x="24" y="35"/>
                    <a:pt x="24" y="35"/>
                  </a:cubicBezTo>
                  <a:cubicBezTo>
                    <a:pt x="30" y="31"/>
                    <a:pt x="30" y="31"/>
                    <a:pt x="30" y="31"/>
                  </a:cubicBezTo>
                  <a:cubicBezTo>
                    <a:pt x="38" y="24"/>
                    <a:pt x="38" y="24"/>
                    <a:pt x="38" y="24"/>
                  </a:cubicBezTo>
                  <a:cubicBezTo>
                    <a:pt x="43" y="29"/>
                    <a:pt x="43" y="29"/>
                    <a:pt x="43" y="29"/>
                  </a:cubicBezTo>
                  <a:cubicBezTo>
                    <a:pt x="34" y="36"/>
                    <a:pt x="34" y="36"/>
                    <a:pt x="34" y="36"/>
                  </a:cubicBezTo>
                  <a:cubicBezTo>
                    <a:pt x="34" y="36"/>
                    <a:pt x="35" y="37"/>
                    <a:pt x="36" y="38"/>
                  </a:cubicBezTo>
                  <a:cubicBezTo>
                    <a:pt x="37" y="40"/>
                    <a:pt x="39" y="41"/>
                    <a:pt x="40" y="43"/>
                  </a:cubicBezTo>
                  <a:cubicBezTo>
                    <a:pt x="43" y="46"/>
                    <a:pt x="46" y="49"/>
                    <a:pt x="46" y="49"/>
                  </a:cubicBezTo>
                  <a:cubicBezTo>
                    <a:pt x="60" y="36"/>
                    <a:pt x="60" y="36"/>
                    <a:pt x="60" y="36"/>
                  </a:cubicBezTo>
                  <a:cubicBezTo>
                    <a:pt x="60" y="36"/>
                    <a:pt x="58" y="35"/>
                    <a:pt x="56" y="32"/>
                  </a:cubicBezTo>
                  <a:cubicBezTo>
                    <a:pt x="55" y="31"/>
                    <a:pt x="54" y="30"/>
                    <a:pt x="52" y="28"/>
                  </a:cubicBezTo>
                  <a:cubicBezTo>
                    <a:pt x="51" y="27"/>
                    <a:pt x="50" y="25"/>
                    <a:pt x="48" y="23"/>
                  </a:cubicBezTo>
                  <a:cubicBezTo>
                    <a:pt x="47" y="22"/>
                    <a:pt x="45" y="20"/>
                    <a:pt x="44" y="18"/>
                  </a:cubicBezTo>
                  <a:cubicBezTo>
                    <a:pt x="43" y="17"/>
                    <a:pt x="41" y="15"/>
                    <a:pt x="40" y="14"/>
                  </a:cubicBezTo>
                  <a:cubicBezTo>
                    <a:pt x="38" y="12"/>
                    <a:pt x="37" y="10"/>
                    <a:pt x="37" y="10"/>
                  </a:cubicBezTo>
                  <a:cubicBezTo>
                    <a:pt x="10" y="31"/>
                    <a:pt x="10" y="31"/>
                    <a:pt x="10" y="31"/>
                  </a:cubicBezTo>
                  <a:cubicBezTo>
                    <a:pt x="10" y="31"/>
                    <a:pt x="12" y="34"/>
                    <a:pt x="15" y="38"/>
                  </a:cubicBezTo>
                  <a:cubicBezTo>
                    <a:pt x="17" y="40"/>
                    <a:pt x="19" y="42"/>
                    <a:pt x="21" y="44"/>
                  </a:cubicBezTo>
                  <a:cubicBezTo>
                    <a:pt x="22" y="46"/>
                    <a:pt x="23" y="47"/>
                    <a:pt x="24" y="48"/>
                  </a:cubicBezTo>
                  <a:cubicBezTo>
                    <a:pt x="25" y="49"/>
                    <a:pt x="26" y="51"/>
                    <a:pt x="28" y="52"/>
                  </a:cubicBezTo>
                  <a:cubicBezTo>
                    <a:pt x="30" y="54"/>
                    <a:pt x="32" y="57"/>
                    <a:pt x="34" y="59"/>
                  </a:cubicBezTo>
                  <a:cubicBezTo>
                    <a:pt x="36" y="61"/>
                    <a:pt x="38" y="63"/>
                    <a:pt x="40" y="65"/>
                  </a:cubicBezTo>
                  <a:cubicBezTo>
                    <a:pt x="42" y="67"/>
                    <a:pt x="43" y="69"/>
                    <a:pt x="44" y="70"/>
                  </a:cubicBezTo>
                  <a:cubicBezTo>
                    <a:pt x="45" y="71"/>
                    <a:pt x="46" y="71"/>
                    <a:pt x="46" y="71"/>
                  </a:cubicBezTo>
                  <a:cubicBezTo>
                    <a:pt x="70" y="47"/>
                    <a:pt x="70" y="47"/>
                    <a:pt x="70" y="47"/>
                  </a:cubicBezTo>
                  <a:cubicBezTo>
                    <a:pt x="75" y="42"/>
                    <a:pt x="75" y="42"/>
                    <a:pt x="75" y="42"/>
                  </a:cubicBezTo>
                  <a:cubicBezTo>
                    <a:pt x="80" y="47"/>
                    <a:pt x="80" y="47"/>
                    <a:pt x="80" y="47"/>
                  </a:cubicBezTo>
                  <a:cubicBezTo>
                    <a:pt x="80" y="47"/>
                    <a:pt x="81" y="47"/>
                    <a:pt x="82" y="48"/>
                  </a:cubicBezTo>
                  <a:cubicBezTo>
                    <a:pt x="83" y="49"/>
                    <a:pt x="84" y="50"/>
                    <a:pt x="86" y="52"/>
                  </a:cubicBezTo>
                  <a:cubicBezTo>
                    <a:pt x="89" y="55"/>
                    <a:pt x="94" y="60"/>
                    <a:pt x="99" y="64"/>
                  </a:cubicBezTo>
                  <a:cubicBezTo>
                    <a:pt x="103" y="68"/>
                    <a:pt x="108" y="72"/>
                    <a:pt x="112" y="75"/>
                  </a:cubicBezTo>
                  <a:cubicBezTo>
                    <a:pt x="114" y="76"/>
                    <a:pt x="115" y="77"/>
                    <a:pt x="117" y="78"/>
                  </a:cubicBezTo>
                  <a:cubicBezTo>
                    <a:pt x="118" y="79"/>
                    <a:pt x="118" y="80"/>
                    <a:pt x="118" y="80"/>
                  </a:cubicBezTo>
                  <a:cubicBezTo>
                    <a:pt x="124" y="84"/>
                    <a:pt x="124" y="84"/>
                    <a:pt x="124" y="84"/>
                  </a:cubicBezTo>
                  <a:cubicBezTo>
                    <a:pt x="119" y="90"/>
                    <a:pt x="119" y="90"/>
                    <a:pt x="119" y="90"/>
                  </a:cubicBezTo>
                  <a:cubicBezTo>
                    <a:pt x="99" y="117"/>
                    <a:pt x="99" y="117"/>
                    <a:pt x="99" y="117"/>
                  </a:cubicBezTo>
                  <a:lnTo>
                    <a:pt x="94" y="123"/>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6"/>
            <p:cNvSpPr/>
            <p:nvPr/>
          </p:nvSpPr>
          <p:spPr bwMode="auto">
            <a:xfrm>
              <a:off x="3563938" y="187325"/>
              <a:ext cx="255588" cy="323850"/>
            </a:xfrm>
            <a:custGeom>
              <a:avLst/>
              <a:gdLst>
                <a:gd name="T0" fmla="*/ 62 w 105"/>
                <a:gd name="T1" fmla="*/ 127 h 133"/>
                <a:gd name="T2" fmla="*/ 58 w 105"/>
                <a:gd name="T3" fmla="*/ 122 h 133"/>
                <a:gd name="T4" fmla="*/ 43 w 105"/>
                <a:gd name="T5" fmla="*/ 100 h 133"/>
                <a:gd name="T6" fmla="*/ 38 w 105"/>
                <a:gd name="T7" fmla="*/ 92 h 133"/>
                <a:gd name="T8" fmla="*/ 36 w 105"/>
                <a:gd name="T9" fmla="*/ 89 h 133"/>
                <a:gd name="T10" fmla="*/ 58 w 105"/>
                <a:gd name="T11" fmla="*/ 75 h 133"/>
                <a:gd name="T12" fmla="*/ 65 w 105"/>
                <a:gd name="T13" fmla="*/ 72 h 133"/>
                <a:gd name="T14" fmla="*/ 68 w 105"/>
                <a:gd name="T15" fmla="*/ 77 h 133"/>
                <a:gd name="T16" fmla="*/ 73 w 105"/>
                <a:gd name="T17" fmla="*/ 84 h 133"/>
                <a:gd name="T18" fmla="*/ 79 w 105"/>
                <a:gd name="T19" fmla="*/ 94 h 133"/>
                <a:gd name="T20" fmla="*/ 76 w 105"/>
                <a:gd name="T21" fmla="*/ 101 h 133"/>
                <a:gd name="T22" fmla="*/ 65 w 105"/>
                <a:gd name="T23" fmla="*/ 105 h 133"/>
                <a:gd name="T24" fmla="*/ 71 w 105"/>
                <a:gd name="T25" fmla="*/ 95 h 133"/>
                <a:gd name="T26" fmla="*/ 63 w 105"/>
                <a:gd name="T27" fmla="*/ 83 h 133"/>
                <a:gd name="T28" fmla="*/ 46 w 105"/>
                <a:gd name="T29" fmla="*/ 91 h 133"/>
                <a:gd name="T30" fmla="*/ 57 w 105"/>
                <a:gd name="T31" fmla="*/ 107 h 133"/>
                <a:gd name="T32" fmla="*/ 67 w 105"/>
                <a:gd name="T33" fmla="*/ 121 h 133"/>
                <a:gd name="T34" fmla="*/ 95 w 105"/>
                <a:gd name="T35" fmla="*/ 102 h 133"/>
                <a:gd name="T36" fmla="*/ 90 w 105"/>
                <a:gd name="T37" fmla="*/ 95 h 133"/>
                <a:gd name="T38" fmla="*/ 80 w 105"/>
                <a:gd name="T39" fmla="*/ 81 h 133"/>
                <a:gd name="T40" fmla="*/ 71 w 105"/>
                <a:gd name="T41" fmla="*/ 66 h 133"/>
                <a:gd name="T42" fmla="*/ 37 w 105"/>
                <a:gd name="T43" fmla="*/ 77 h 133"/>
                <a:gd name="T44" fmla="*/ 29 w 105"/>
                <a:gd name="T45" fmla="*/ 78 h 133"/>
                <a:gd name="T46" fmla="*/ 27 w 105"/>
                <a:gd name="T47" fmla="*/ 74 h 133"/>
                <a:gd name="T48" fmla="*/ 19 w 105"/>
                <a:gd name="T49" fmla="*/ 59 h 133"/>
                <a:gd name="T50" fmla="*/ 6 w 105"/>
                <a:gd name="T51" fmla="*/ 33 h 133"/>
                <a:gd name="T52" fmla="*/ 2 w 105"/>
                <a:gd name="T53" fmla="*/ 25 h 133"/>
                <a:gd name="T54" fmla="*/ 0 w 105"/>
                <a:gd name="T55" fmla="*/ 19 h 133"/>
                <a:gd name="T56" fmla="*/ 38 w 105"/>
                <a:gd name="T57" fmla="*/ 3 h 133"/>
                <a:gd name="T58" fmla="*/ 46 w 105"/>
                <a:gd name="T59" fmla="*/ 3 h 133"/>
                <a:gd name="T60" fmla="*/ 47 w 105"/>
                <a:gd name="T61" fmla="*/ 6 h 133"/>
                <a:gd name="T62" fmla="*/ 55 w 105"/>
                <a:gd name="T63" fmla="*/ 22 h 133"/>
                <a:gd name="T64" fmla="*/ 62 w 105"/>
                <a:gd name="T65" fmla="*/ 37 h 133"/>
                <a:gd name="T66" fmla="*/ 65 w 105"/>
                <a:gd name="T67" fmla="*/ 42 h 133"/>
                <a:gd name="T68" fmla="*/ 59 w 105"/>
                <a:gd name="T69" fmla="*/ 47 h 133"/>
                <a:gd name="T70" fmla="*/ 36 w 105"/>
                <a:gd name="T71" fmla="*/ 59 h 133"/>
                <a:gd name="T72" fmla="*/ 35 w 105"/>
                <a:gd name="T73" fmla="*/ 56 h 133"/>
                <a:gd name="T74" fmla="*/ 29 w 105"/>
                <a:gd name="T75" fmla="*/ 45 h 133"/>
                <a:gd name="T76" fmla="*/ 23 w 105"/>
                <a:gd name="T77" fmla="*/ 34 h 133"/>
                <a:gd name="T78" fmla="*/ 28 w 105"/>
                <a:gd name="T79" fmla="*/ 27 h 133"/>
                <a:gd name="T80" fmla="*/ 40 w 105"/>
                <a:gd name="T81" fmla="*/ 26 h 133"/>
                <a:gd name="T82" fmla="*/ 31 w 105"/>
                <a:gd name="T83" fmla="*/ 34 h 133"/>
                <a:gd name="T84" fmla="*/ 39 w 105"/>
                <a:gd name="T85" fmla="*/ 49 h 133"/>
                <a:gd name="T86" fmla="*/ 53 w 105"/>
                <a:gd name="T87" fmla="*/ 36 h 133"/>
                <a:gd name="T88" fmla="*/ 43 w 105"/>
                <a:gd name="T89" fmla="*/ 14 h 133"/>
                <a:gd name="T90" fmla="*/ 9 w 105"/>
                <a:gd name="T91" fmla="*/ 23 h 133"/>
                <a:gd name="T92" fmla="*/ 21 w 105"/>
                <a:gd name="T93" fmla="*/ 47 h 133"/>
                <a:gd name="T94" fmla="*/ 29 w 105"/>
                <a:gd name="T95" fmla="*/ 63 h 133"/>
                <a:gd name="T96" fmla="*/ 63 w 105"/>
                <a:gd name="T97" fmla="*/ 54 h 133"/>
                <a:gd name="T98" fmla="*/ 70 w 105"/>
                <a:gd name="T99" fmla="*/ 51 h 133"/>
                <a:gd name="T100" fmla="*/ 73 w 105"/>
                <a:gd name="T101" fmla="*/ 56 h 133"/>
                <a:gd name="T102" fmla="*/ 81 w 105"/>
                <a:gd name="T103" fmla="*/ 69 h 133"/>
                <a:gd name="T104" fmla="*/ 92 w 105"/>
                <a:gd name="T105" fmla="*/ 85 h 133"/>
                <a:gd name="T106" fmla="*/ 100 w 105"/>
                <a:gd name="T107" fmla="*/ 96 h 133"/>
                <a:gd name="T108" fmla="*/ 105 w 105"/>
                <a:gd name="T109" fmla="*/ 103 h 133"/>
                <a:gd name="T110" fmla="*/ 73 w 105"/>
                <a:gd name="T111" fmla="*/ 12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 h="133">
                  <a:moveTo>
                    <a:pt x="67" y="133"/>
                  </a:moveTo>
                  <a:cubicBezTo>
                    <a:pt x="62" y="127"/>
                    <a:pt x="62" y="127"/>
                    <a:pt x="62" y="127"/>
                  </a:cubicBezTo>
                  <a:cubicBezTo>
                    <a:pt x="62" y="127"/>
                    <a:pt x="62" y="127"/>
                    <a:pt x="61" y="126"/>
                  </a:cubicBezTo>
                  <a:cubicBezTo>
                    <a:pt x="60" y="125"/>
                    <a:pt x="60" y="124"/>
                    <a:pt x="58" y="122"/>
                  </a:cubicBezTo>
                  <a:cubicBezTo>
                    <a:pt x="56" y="119"/>
                    <a:pt x="53" y="115"/>
                    <a:pt x="51" y="111"/>
                  </a:cubicBezTo>
                  <a:cubicBezTo>
                    <a:pt x="48" y="107"/>
                    <a:pt x="45" y="103"/>
                    <a:pt x="43" y="100"/>
                  </a:cubicBezTo>
                  <a:cubicBezTo>
                    <a:pt x="41" y="97"/>
                    <a:pt x="40" y="95"/>
                    <a:pt x="40" y="95"/>
                  </a:cubicBezTo>
                  <a:cubicBezTo>
                    <a:pt x="40" y="95"/>
                    <a:pt x="39" y="93"/>
                    <a:pt x="38" y="92"/>
                  </a:cubicBezTo>
                  <a:cubicBezTo>
                    <a:pt x="37" y="91"/>
                    <a:pt x="37" y="90"/>
                    <a:pt x="36" y="90"/>
                  </a:cubicBezTo>
                  <a:cubicBezTo>
                    <a:pt x="36" y="89"/>
                    <a:pt x="36" y="89"/>
                    <a:pt x="36" y="89"/>
                  </a:cubicBezTo>
                  <a:cubicBezTo>
                    <a:pt x="42" y="85"/>
                    <a:pt x="42" y="85"/>
                    <a:pt x="42" y="85"/>
                  </a:cubicBezTo>
                  <a:cubicBezTo>
                    <a:pt x="58" y="75"/>
                    <a:pt x="58" y="75"/>
                    <a:pt x="58" y="75"/>
                  </a:cubicBezTo>
                  <a:cubicBezTo>
                    <a:pt x="64" y="71"/>
                    <a:pt x="64" y="71"/>
                    <a:pt x="64" y="71"/>
                  </a:cubicBezTo>
                  <a:cubicBezTo>
                    <a:pt x="64" y="71"/>
                    <a:pt x="64" y="71"/>
                    <a:pt x="65" y="72"/>
                  </a:cubicBezTo>
                  <a:cubicBezTo>
                    <a:pt x="65" y="73"/>
                    <a:pt x="66" y="73"/>
                    <a:pt x="66" y="74"/>
                  </a:cubicBezTo>
                  <a:cubicBezTo>
                    <a:pt x="67" y="76"/>
                    <a:pt x="68" y="77"/>
                    <a:pt x="68" y="77"/>
                  </a:cubicBezTo>
                  <a:cubicBezTo>
                    <a:pt x="68" y="77"/>
                    <a:pt x="69" y="78"/>
                    <a:pt x="69" y="79"/>
                  </a:cubicBezTo>
                  <a:cubicBezTo>
                    <a:pt x="70" y="81"/>
                    <a:pt x="71" y="82"/>
                    <a:pt x="73" y="84"/>
                  </a:cubicBezTo>
                  <a:cubicBezTo>
                    <a:pt x="75" y="88"/>
                    <a:pt x="77" y="91"/>
                    <a:pt x="77" y="91"/>
                  </a:cubicBezTo>
                  <a:cubicBezTo>
                    <a:pt x="77" y="91"/>
                    <a:pt x="78" y="93"/>
                    <a:pt x="79" y="94"/>
                  </a:cubicBezTo>
                  <a:cubicBezTo>
                    <a:pt x="81" y="96"/>
                    <a:pt x="82" y="97"/>
                    <a:pt x="82" y="97"/>
                  </a:cubicBezTo>
                  <a:cubicBezTo>
                    <a:pt x="76" y="101"/>
                    <a:pt x="76" y="101"/>
                    <a:pt x="76" y="101"/>
                  </a:cubicBezTo>
                  <a:cubicBezTo>
                    <a:pt x="67" y="108"/>
                    <a:pt x="67" y="108"/>
                    <a:pt x="67" y="108"/>
                  </a:cubicBezTo>
                  <a:cubicBezTo>
                    <a:pt x="67" y="108"/>
                    <a:pt x="66" y="106"/>
                    <a:pt x="65" y="105"/>
                  </a:cubicBezTo>
                  <a:cubicBezTo>
                    <a:pt x="64" y="103"/>
                    <a:pt x="63" y="102"/>
                    <a:pt x="63" y="102"/>
                  </a:cubicBezTo>
                  <a:cubicBezTo>
                    <a:pt x="71" y="95"/>
                    <a:pt x="71" y="95"/>
                    <a:pt x="71" y="95"/>
                  </a:cubicBezTo>
                  <a:cubicBezTo>
                    <a:pt x="71" y="95"/>
                    <a:pt x="69" y="92"/>
                    <a:pt x="67" y="88"/>
                  </a:cubicBezTo>
                  <a:cubicBezTo>
                    <a:pt x="65" y="86"/>
                    <a:pt x="64" y="85"/>
                    <a:pt x="63" y="83"/>
                  </a:cubicBezTo>
                  <a:cubicBezTo>
                    <a:pt x="62" y="82"/>
                    <a:pt x="62" y="81"/>
                    <a:pt x="62" y="81"/>
                  </a:cubicBezTo>
                  <a:cubicBezTo>
                    <a:pt x="46" y="91"/>
                    <a:pt x="46" y="91"/>
                    <a:pt x="46" y="91"/>
                  </a:cubicBezTo>
                  <a:cubicBezTo>
                    <a:pt x="46" y="91"/>
                    <a:pt x="47" y="93"/>
                    <a:pt x="49" y="96"/>
                  </a:cubicBezTo>
                  <a:cubicBezTo>
                    <a:pt x="51" y="99"/>
                    <a:pt x="54" y="103"/>
                    <a:pt x="57" y="107"/>
                  </a:cubicBezTo>
                  <a:cubicBezTo>
                    <a:pt x="59" y="111"/>
                    <a:pt x="62" y="115"/>
                    <a:pt x="64" y="118"/>
                  </a:cubicBezTo>
                  <a:cubicBezTo>
                    <a:pt x="65" y="119"/>
                    <a:pt x="66" y="120"/>
                    <a:pt x="67" y="121"/>
                  </a:cubicBezTo>
                  <a:cubicBezTo>
                    <a:pt x="68" y="122"/>
                    <a:pt x="68" y="123"/>
                    <a:pt x="68" y="123"/>
                  </a:cubicBezTo>
                  <a:cubicBezTo>
                    <a:pt x="95" y="102"/>
                    <a:pt x="95" y="102"/>
                    <a:pt x="95" y="102"/>
                  </a:cubicBezTo>
                  <a:cubicBezTo>
                    <a:pt x="95" y="102"/>
                    <a:pt x="95" y="101"/>
                    <a:pt x="94" y="100"/>
                  </a:cubicBezTo>
                  <a:cubicBezTo>
                    <a:pt x="93" y="99"/>
                    <a:pt x="92" y="97"/>
                    <a:pt x="90" y="95"/>
                  </a:cubicBezTo>
                  <a:cubicBezTo>
                    <a:pt x="89" y="94"/>
                    <a:pt x="87" y="91"/>
                    <a:pt x="86" y="89"/>
                  </a:cubicBezTo>
                  <a:cubicBezTo>
                    <a:pt x="84" y="86"/>
                    <a:pt x="82" y="84"/>
                    <a:pt x="80" y="81"/>
                  </a:cubicBezTo>
                  <a:cubicBezTo>
                    <a:pt x="79" y="79"/>
                    <a:pt x="77" y="76"/>
                    <a:pt x="75" y="73"/>
                  </a:cubicBezTo>
                  <a:cubicBezTo>
                    <a:pt x="74" y="71"/>
                    <a:pt x="72" y="68"/>
                    <a:pt x="71" y="66"/>
                  </a:cubicBezTo>
                  <a:cubicBezTo>
                    <a:pt x="68" y="62"/>
                    <a:pt x="67" y="60"/>
                    <a:pt x="67" y="60"/>
                  </a:cubicBezTo>
                  <a:cubicBezTo>
                    <a:pt x="37" y="77"/>
                    <a:pt x="37" y="77"/>
                    <a:pt x="37" y="77"/>
                  </a:cubicBezTo>
                  <a:cubicBezTo>
                    <a:pt x="31" y="81"/>
                    <a:pt x="31" y="81"/>
                    <a:pt x="31" y="81"/>
                  </a:cubicBezTo>
                  <a:cubicBezTo>
                    <a:pt x="31" y="81"/>
                    <a:pt x="30" y="79"/>
                    <a:pt x="29" y="78"/>
                  </a:cubicBezTo>
                  <a:cubicBezTo>
                    <a:pt x="29" y="77"/>
                    <a:pt x="28" y="76"/>
                    <a:pt x="28" y="75"/>
                  </a:cubicBezTo>
                  <a:cubicBezTo>
                    <a:pt x="27" y="75"/>
                    <a:pt x="27" y="74"/>
                    <a:pt x="27" y="74"/>
                  </a:cubicBezTo>
                  <a:cubicBezTo>
                    <a:pt x="27" y="74"/>
                    <a:pt x="26" y="71"/>
                    <a:pt x="23" y="67"/>
                  </a:cubicBezTo>
                  <a:cubicBezTo>
                    <a:pt x="22" y="65"/>
                    <a:pt x="20" y="62"/>
                    <a:pt x="19" y="59"/>
                  </a:cubicBezTo>
                  <a:cubicBezTo>
                    <a:pt x="17" y="56"/>
                    <a:pt x="16" y="53"/>
                    <a:pt x="14" y="50"/>
                  </a:cubicBezTo>
                  <a:cubicBezTo>
                    <a:pt x="11" y="44"/>
                    <a:pt x="8" y="38"/>
                    <a:pt x="6" y="33"/>
                  </a:cubicBezTo>
                  <a:cubicBezTo>
                    <a:pt x="4" y="29"/>
                    <a:pt x="3" y="26"/>
                    <a:pt x="3" y="26"/>
                  </a:cubicBezTo>
                  <a:cubicBezTo>
                    <a:pt x="3" y="26"/>
                    <a:pt x="2" y="25"/>
                    <a:pt x="2" y="25"/>
                  </a:cubicBezTo>
                  <a:cubicBezTo>
                    <a:pt x="2" y="24"/>
                    <a:pt x="1" y="23"/>
                    <a:pt x="1" y="22"/>
                  </a:cubicBezTo>
                  <a:cubicBezTo>
                    <a:pt x="0" y="20"/>
                    <a:pt x="0" y="19"/>
                    <a:pt x="0" y="19"/>
                  </a:cubicBezTo>
                  <a:cubicBezTo>
                    <a:pt x="6" y="16"/>
                    <a:pt x="6" y="16"/>
                    <a:pt x="6" y="16"/>
                  </a:cubicBezTo>
                  <a:cubicBezTo>
                    <a:pt x="38" y="3"/>
                    <a:pt x="38" y="3"/>
                    <a:pt x="38" y="3"/>
                  </a:cubicBezTo>
                  <a:cubicBezTo>
                    <a:pt x="45" y="0"/>
                    <a:pt x="45" y="0"/>
                    <a:pt x="45" y="0"/>
                  </a:cubicBezTo>
                  <a:cubicBezTo>
                    <a:pt x="45" y="0"/>
                    <a:pt x="45" y="1"/>
                    <a:pt x="46" y="3"/>
                  </a:cubicBezTo>
                  <a:cubicBezTo>
                    <a:pt x="46" y="4"/>
                    <a:pt x="47" y="5"/>
                    <a:pt x="47" y="5"/>
                  </a:cubicBezTo>
                  <a:cubicBezTo>
                    <a:pt x="47" y="6"/>
                    <a:pt x="47" y="6"/>
                    <a:pt x="47" y="6"/>
                  </a:cubicBezTo>
                  <a:cubicBezTo>
                    <a:pt x="47" y="6"/>
                    <a:pt x="48" y="8"/>
                    <a:pt x="50" y="11"/>
                  </a:cubicBezTo>
                  <a:cubicBezTo>
                    <a:pt x="51" y="14"/>
                    <a:pt x="53" y="18"/>
                    <a:pt x="55" y="22"/>
                  </a:cubicBezTo>
                  <a:cubicBezTo>
                    <a:pt x="56" y="26"/>
                    <a:pt x="58" y="30"/>
                    <a:pt x="60" y="32"/>
                  </a:cubicBezTo>
                  <a:cubicBezTo>
                    <a:pt x="61" y="35"/>
                    <a:pt x="62" y="37"/>
                    <a:pt x="62" y="37"/>
                  </a:cubicBezTo>
                  <a:cubicBezTo>
                    <a:pt x="62" y="37"/>
                    <a:pt x="63" y="39"/>
                    <a:pt x="64" y="40"/>
                  </a:cubicBezTo>
                  <a:cubicBezTo>
                    <a:pt x="64" y="41"/>
                    <a:pt x="65" y="42"/>
                    <a:pt x="65" y="42"/>
                  </a:cubicBezTo>
                  <a:cubicBezTo>
                    <a:pt x="65" y="43"/>
                    <a:pt x="66" y="43"/>
                    <a:pt x="66" y="43"/>
                  </a:cubicBezTo>
                  <a:cubicBezTo>
                    <a:pt x="59" y="47"/>
                    <a:pt x="59" y="47"/>
                    <a:pt x="59" y="47"/>
                  </a:cubicBezTo>
                  <a:cubicBezTo>
                    <a:pt x="43" y="56"/>
                    <a:pt x="43" y="56"/>
                    <a:pt x="43" y="56"/>
                  </a:cubicBezTo>
                  <a:cubicBezTo>
                    <a:pt x="36" y="59"/>
                    <a:pt x="36" y="59"/>
                    <a:pt x="36" y="59"/>
                  </a:cubicBezTo>
                  <a:cubicBezTo>
                    <a:pt x="36" y="59"/>
                    <a:pt x="36" y="59"/>
                    <a:pt x="36" y="58"/>
                  </a:cubicBezTo>
                  <a:cubicBezTo>
                    <a:pt x="36" y="58"/>
                    <a:pt x="35" y="57"/>
                    <a:pt x="35" y="56"/>
                  </a:cubicBezTo>
                  <a:cubicBezTo>
                    <a:pt x="34" y="55"/>
                    <a:pt x="33" y="53"/>
                    <a:pt x="33" y="53"/>
                  </a:cubicBezTo>
                  <a:cubicBezTo>
                    <a:pt x="33" y="53"/>
                    <a:pt x="31" y="49"/>
                    <a:pt x="29" y="45"/>
                  </a:cubicBezTo>
                  <a:cubicBezTo>
                    <a:pt x="27" y="41"/>
                    <a:pt x="25" y="37"/>
                    <a:pt x="25" y="37"/>
                  </a:cubicBezTo>
                  <a:cubicBezTo>
                    <a:pt x="25" y="37"/>
                    <a:pt x="24" y="35"/>
                    <a:pt x="23" y="34"/>
                  </a:cubicBezTo>
                  <a:cubicBezTo>
                    <a:pt x="22" y="32"/>
                    <a:pt x="22" y="30"/>
                    <a:pt x="22" y="30"/>
                  </a:cubicBezTo>
                  <a:cubicBezTo>
                    <a:pt x="28" y="27"/>
                    <a:pt x="28" y="27"/>
                    <a:pt x="28" y="27"/>
                  </a:cubicBezTo>
                  <a:cubicBezTo>
                    <a:pt x="38" y="23"/>
                    <a:pt x="38" y="23"/>
                    <a:pt x="38" y="23"/>
                  </a:cubicBezTo>
                  <a:cubicBezTo>
                    <a:pt x="38" y="23"/>
                    <a:pt x="39" y="24"/>
                    <a:pt x="40" y="26"/>
                  </a:cubicBezTo>
                  <a:cubicBezTo>
                    <a:pt x="40" y="28"/>
                    <a:pt x="41" y="29"/>
                    <a:pt x="41" y="29"/>
                  </a:cubicBezTo>
                  <a:cubicBezTo>
                    <a:pt x="31" y="34"/>
                    <a:pt x="31" y="34"/>
                    <a:pt x="31" y="34"/>
                  </a:cubicBezTo>
                  <a:cubicBezTo>
                    <a:pt x="31" y="34"/>
                    <a:pt x="33" y="38"/>
                    <a:pt x="35" y="42"/>
                  </a:cubicBezTo>
                  <a:cubicBezTo>
                    <a:pt x="37" y="46"/>
                    <a:pt x="39" y="49"/>
                    <a:pt x="39" y="49"/>
                  </a:cubicBezTo>
                  <a:cubicBezTo>
                    <a:pt x="56" y="41"/>
                    <a:pt x="56" y="41"/>
                    <a:pt x="56" y="41"/>
                  </a:cubicBezTo>
                  <a:cubicBezTo>
                    <a:pt x="56" y="41"/>
                    <a:pt x="55" y="39"/>
                    <a:pt x="53" y="36"/>
                  </a:cubicBezTo>
                  <a:cubicBezTo>
                    <a:pt x="52" y="33"/>
                    <a:pt x="50" y="29"/>
                    <a:pt x="48" y="25"/>
                  </a:cubicBezTo>
                  <a:cubicBezTo>
                    <a:pt x="46" y="21"/>
                    <a:pt x="44" y="17"/>
                    <a:pt x="43" y="14"/>
                  </a:cubicBezTo>
                  <a:cubicBezTo>
                    <a:pt x="41" y="11"/>
                    <a:pt x="41" y="9"/>
                    <a:pt x="41" y="9"/>
                  </a:cubicBezTo>
                  <a:cubicBezTo>
                    <a:pt x="9" y="23"/>
                    <a:pt x="9" y="23"/>
                    <a:pt x="9" y="23"/>
                  </a:cubicBezTo>
                  <a:cubicBezTo>
                    <a:pt x="9" y="23"/>
                    <a:pt x="11" y="26"/>
                    <a:pt x="13" y="30"/>
                  </a:cubicBezTo>
                  <a:cubicBezTo>
                    <a:pt x="15" y="35"/>
                    <a:pt x="18" y="41"/>
                    <a:pt x="21" y="47"/>
                  </a:cubicBezTo>
                  <a:cubicBezTo>
                    <a:pt x="22" y="50"/>
                    <a:pt x="24" y="53"/>
                    <a:pt x="25" y="56"/>
                  </a:cubicBezTo>
                  <a:cubicBezTo>
                    <a:pt x="27" y="59"/>
                    <a:pt x="28" y="61"/>
                    <a:pt x="29" y="63"/>
                  </a:cubicBezTo>
                  <a:cubicBezTo>
                    <a:pt x="32" y="68"/>
                    <a:pt x="34" y="71"/>
                    <a:pt x="34" y="71"/>
                  </a:cubicBezTo>
                  <a:cubicBezTo>
                    <a:pt x="63" y="54"/>
                    <a:pt x="63" y="54"/>
                    <a:pt x="63" y="54"/>
                  </a:cubicBezTo>
                  <a:cubicBezTo>
                    <a:pt x="69" y="50"/>
                    <a:pt x="69" y="50"/>
                    <a:pt x="69" y="50"/>
                  </a:cubicBezTo>
                  <a:cubicBezTo>
                    <a:pt x="69" y="50"/>
                    <a:pt x="70" y="50"/>
                    <a:pt x="70" y="51"/>
                  </a:cubicBezTo>
                  <a:cubicBezTo>
                    <a:pt x="70" y="51"/>
                    <a:pt x="71" y="52"/>
                    <a:pt x="71" y="53"/>
                  </a:cubicBezTo>
                  <a:cubicBezTo>
                    <a:pt x="72" y="54"/>
                    <a:pt x="73" y="56"/>
                    <a:pt x="73" y="56"/>
                  </a:cubicBezTo>
                  <a:cubicBezTo>
                    <a:pt x="73" y="56"/>
                    <a:pt x="75" y="59"/>
                    <a:pt x="77" y="63"/>
                  </a:cubicBezTo>
                  <a:cubicBezTo>
                    <a:pt x="78" y="65"/>
                    <a:pt x="80" y="67"/>
                    <a:pt x="81" y="69"/>
                  </a:cubicBezTo>
                  <a:cubicBezTo>
                    <a:pt x="83" y="72"/>
                    <a:pt x="85" y="74"/>
                    <a:pt x="86" y="77"/>
                  </a:cubicBezTo>
                  <a:cubicBezTo>
                    <a:pt x="88" y="80"/>
                    <a:pt x="90" y="82"/>
                    <a:pt x="92" y="85"/>
                  </a:cubicBezTo>
                  <a:cubicBezTo>
                    <a:pt x="93" y="87"/>
                    <a:pt x="95" y="89"/>
                    <a:pt x="96" y="91"/>
                  </a:cubicBezTo>
                  <a:cubicBezTo>
                    <a:pt x="98" y="93"/>
                    <a:pt x="99" y="95"/>
                    <a:pt x="100" y="96"/>
                  </a:cubicBezTo>
                  <a:cubicBezTo>
                    <a:pt x="101" y="97"/>
                    <a:pt x="101" y="97"/>
                    <a:pt x="101" y="97"/>
                  </a:cubicBezTo>
                  <a:cubicBezTo>
                    <a:pt x="105" y="103"/>
                    <a:pt x="105" y="103"/>
                    <a:pt x="105" y="103"/>
                  </a:cubicBezTo>
                  <a:cubicBezTo>
                    <a:pt x="99" y="107"/>
                    <a:pt x="99" y="107"/>
                    <a:pt x="99" y="107"/>
                  </a:cubicBezTo>
                  <a:cubicBezTo>
                    <a:pt x="73" y="128"/>
                    <a:pt x="73" y="128"/>
                    <a:pt x="73" y="128"/>
                  </a:cubicBezTo>
                  <a:lnTo>
                    <a:pt x="67" y="133"/>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7"/>
            <p:cNvSpPr/>
            <p:nvPr/>
          </p:nvSpPr>
          <p:spPr bwMode="auto">
            <a:xfrm>
              <a:off x="3478213" y="-95250"/>
              <a:ext cx="195263" cy="328613"/>
            </a:xfrm>
            <a:custGeom>
              <a:avLst/>
              <a:gdLst>
                <a:gd name="T0" fmla="*/ 32 w 80"/>
                <a:gd name="T1" fmla="*/ 128 h 135"/>
                <a:gd name="T2" fmla="*/ 25 w 80"/>
                <a:gd name="T3" fmla="*/ 110 h 135"/>
                <a:gd name="T4" fmla="*/ 19 w 80"/>
                <a:gd name="T5" fmla="*/ 91 h 135"/>
                <a:gd name="T6" fmla="*/ 17 w 80"/>
                <a:gd name="T7" fmla="*/ 85 h 135"/>
                <a:gd name="T8" fmla="*/ 23 w 80"/>
                <a:gd name="T9" fmla="*/ 82 h 135"/>
                <a:gd name="T10" fmla="*/ 48 w 80"/>
                <a:gd name="T11" fmla="*/ 74 h 135"/>
                <a:gd name="T12" fmla="*/ 49 w 80"/>
                <a:gd name="T13" fmla="*/ 78 h 135"/>
                <a:gd name="T14" fmla="*/ 53 w 80"/>
                <a:gd name="T15" fmla="*/ 89 h 135"/>
                <a:gd name="T16" fmla="*/ 57 w 80"/>
                <a:gd name="T17" fmla="*/ 101 h 135"/>
                <a:gd name="T18" fmla="*/ 51 w 80"/>
                <a:gd name="T19" fmla="*/ 107 h 135"/>
                <a:gd name="T20" fmla="*/ 40 w 80"/>
                <a:gd name="T21" fmla="*/ 107 h 135"/>
                <a:gd name="T22" fmla="*/ 49 w 80"/>
                <a:gd name="T23" fmla="*/ 100 h 135"/>
                <a:gd name="T24" fmla="*/ 43 w 80"/>
                <a:gd name="T25" fmla="*/ 83 h 135"/>
                <a:gd name="T26" fmla="*/ 27 w 80"/>
                <a:gd name="T27" fmla="*/ 95 h 135"/>
                <a:gd name="T28" fmla="*/ 36 w 80"/>
                <a:gd name="T29" fmla="*/ 119 h 135"/>
                <a:gd name="T30" fmla="*/ 70 w 80"/>
                <a:gd name="T31" fmla="*/ 112 h 135"/>
                <a:gd name="T32" fmla="*/ 61 w 80"/>
                <a:gd name="T33" fmla="*/ 88 h 135"/>
                <a:gd name="T34" fmla="*/ 56 w 80"/>
                <a:gd name="T35" fmla="*/ 72 h 135"/>
                <a:gd name="T36" fmla="*/ 21 w 80"/>
                <a:gd name="T37" fmla="*/ 73 h 135"/>
                <a:gd name="T38" fmla="*/ 13 w 80"/>
                <a:gd name="T39" fmla="*/ 74 h 135"/>
                <a:gd name="T40" fmla="*/ 12 w 80"/>
                <a:gd name="T41" fmla="*/ 68 h 135"/>
                <a:gd name="T42" fmla="*/ 8 w 80"/>
                <a:gd name="T43" fmla="*/ 51 h 135"/>
                <a:gd name="T44" fmla="*/ 6 w 80"/>
                <a:gd name="T45" fmla="*/ 41 h 135"/>
                <a:gd name="T46" fmla="*/ 1 w 80"/>
                <a:gd name="T47" fmla="*/ 14 h 135"/>
                <a:gd name="T48" fmla="*/ 7 w 80"/>
                <a:gd name="T49" fmla="*/ 6 h 135"/>
                <a:gd name="T50" fmla="*/ 48 w 80"/>
                <a:gd name="T51" fmla="*/ 0 h 135"/>
                <a:gd name="T52" fmla="*/ 50 w 80"/>
                <a:gd name="T53" fmla="*/ 13 h 135"/>
                <a:gd name="T54" fmla="*/ 53 w 80"/>
                <a:gd name="T55" fmla="*/ 30 h 135"/>
                <a:gd name="T56" fmla="*/ 54 w 80"/>
                <a:gd name="T57" fmla="*/ 36 h 135"/>
                <a:gd name="T58" fmla="*/ 56 w 80"/>
                <a:gd name="T59" fmla="*/ 44 h 135"/>
                <a:gd name="T60" fmla="*/ 50 w 80"/>
                <a:gd name="T61" fmla="*/ 50 h 135"/>
                <a:gd name="T62" fmla="*/ 25 w 80"/>
                <a:gd name="T63" fmla="*/ 56 h 135"/>
                <a:gd name="T64" fmla="*/ 23 w 80"/>
                <a:gd name="T65" fmla="*/ 49 h 135"/>
                <a:gd name="T66" fmla="*/ 19 w 80"/>
                <a:gd name="T67" fmla="*/ 31 h 135"/>
                <a:gd name="T68" fmla="*/ 18 w 80"/>
                <a:gd name="T69" fmla="*/ 25 h 135"/>
                <a:gd name="T70" fmla="*/ 25 w 80"/>
                <a:gd name="T71" fmla="*/ 23 h 135"/>
                <a:gd name="T72" fmla="*/ 36 w 80"/>
                <a:gd name="T73" fmla="*/ 22 h 135"/>
                <a:gd name="T74" fmla="*/ 37 w 80"/>
                <a:gd name="T75" fmla="*/ 28 h 135"/>
                <a:gd name="T76" fmla="*/ 28 w 80"/>
                <a:gd name="T77" fmla="*/ 38 h 135"/>
                <a:gd name="T78" fmla="*/ 48 w 80"/>
                <a:gd name="T79" fmla="*/ 43 h 135"/>
                <a:gd name="T80" fmla="*/ 47 w 80"/>
                <a:gd name="T81" fmla="*/ 35 h 135"/>
                <a:gd name="T82" fmla="*/ 45 w 80"/>
                <a:gd name="T83" fmla="*/ 26 h 135"/>
                <a:gd name="T84" fmla="*/ 42 w 80"/>
                <a:gd name="T85" fmla="*/ 8 h 135"/>
                <a:gd name="T86" fmla="*/ 9 w 80"/>
                <a:gd name="T87" fmla="*/ 22 h 135"/>
                <a:gd name="T88" fmla="*/ 14 w 80"/>
                <a:gd name="T89" fmla="*/ 45 h 135"/>
                <a:gd name="T90" fmla="*/ 17 w 80"/>
                <a:gd name="T91" fmla="*/ 58 h 135"/>
                <a:gd name="T92" fmla="*/ 52 w 80"/>
                <a:gd name="T93" fmla="*/ 57 h 135"/>
                <a:gd name="T94" fmla="*/ 60 w 80"/>
                <a:gd name="T95" fmla="*/ 59 h 135"/>
                <a:gd name="T96" fmla="*/ 61 w 80"/>
                <a:gd name="T97" fmla="*/ 62 h 135"/>
                <a:gd name="T98" fmla="*/ 65 w 80"/>
                <a:gd name="T99" fmla="*/ 77 h 135"/>
                <a:gd name="T100" fmla="*/ 74 w 80"/>
                <a:gd name="T101" fmla="*/ 102 h 135"/>
                <a:gd name="T102" fmla="*/ 80 w 80"/>
                <a:gd name="T103" fmla="*/ 116 h 135"/>
                <a:gd name="T104" fmla="*/ 41 w 80"/>
                <a:gd name="T105" fmla="*/ 13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135">
                  <a:moveTo>
                    <a:pt x="35" y="135"/>
                  </a:moveTo>
                  <a:cubicBezTo>
                    <a:pt x="32" y="128"/>
                    <a:pt x="32" y="128"/>
                    <a:pt x="32" y="128"/>
                  </a:cubicBezTo>
                  <a:cubicBezTo>
                    <a:pt x="32" y="128"/>
                    <a:pt x="31" y="125"/>
                    <a:pt x="29" y="122"/>
                  </a:cubicBezTo>
                  <a:cubicBezTo>
                    <a:pt x="28" y="119"/>
                    <a:pt x="26" y="114"/>
                    <a:pt x="25" y="110"/>
                  </a:cubicBezTo>
                  <a:cubicBezTo>
                    <a:pt x="23" y="105"/>
                    <a:pt x="21" y="100"/>
                    <a:pt x="20" y="97"/>
                  </a:cubicBezTo>
                  <a:cubicBezTo>
                    <a:pt x="19" y="93"/>
                    <a:pt x="19" y="91"/>
                    <a:pt x="19" y="91"/>
                  </a:cubicBezTo>
                  <a:cubicBezTo>
                    <a:pt x="19" y="91"/>
                    <a:pt x="18" y="89"/>
                    <a:pt x="17" y="88"/>
                  </a:cubicBezTo>
                  <a:cubicBezTo>
                    <a:pt x="17" y="87"/>
                    <a:pt x="17" y="86"/>
                    <a:pt x="17" y="85"/>
                  </a:cubicBezTo>
                  <a:cubicBezTo>
                    <a:pt x="16" y="84"/>
                    <a:pt x="16" y="84"/>
                    <a:pt x="16" y="84"/>
                  </a:cubicBezTo>
                  <a:cubicBezTo>
                    <a:pt x="23" y="82"/>
                    <a:pt x="23" y="82"/>
                    <a:pt x="23" y="82"/>
                  </a:cubicBezTo>
                  <a:cubicBezTo>
                    <a:pt x="41" y="76"/>
                    <a:pt x="41" y="76"/>
                    <a:pt x="41" y="76"/>
                  </a:cubicBezTo>
                  <a:cubicBezTo>
                    <a:pt x="48" y="74"/>
                    <a:pt x="48" y="74"/>
                    <a:pt x="48" y="74"/>
                  </a:cubicBezTo>
                  <a:cubicBezTo>
                    <a:pt x="48" y="74"/>
                    <a:pt x="48" y="75"/>
                    <a:pt x="49" y="75"/>
                  </a:cubicBezTo>
                  <a:cubicBezTo>
                    <a:pt x="49" y="76"/>
                    <a:pt x="49" y="77"/>
                    <a:pt x="49" y="78"/>
                  </a:cubicBezTo>
                  <a:cubicBezTo>
                    <a:pt x="50" y="79"/>
                    <a:pt x="50" y="81"/>
                    <a:pt x="50" y="81"/>
                  </a:cubicBezTo>
                  <a:cubicBezTo>
                    <a:pt x="50" y="81"/>
                    <a:pt x="52" y="85"/>
                    <a:pt x="53" y="89"/>
                  </a:cubicBezTo>
                  <a:cubicBezTo>
                    <a:pt x="54" y="93"/>
                    <a:pt x="56" y="97"/>
                    <a:pt x="56" y="97"/>
                  </a:cubicBezTo>
                  <a:cubicBezTo>
                    <a:pt x="56" y="97"/>
                    <a:pt x="56" y="99"/>
                    <a:pt x="57" y="101"/>
                  </a:cubicBezTo>
                  <a:cubicBezTo>
                    <a:pt x="58" y="102"/>
                    <a:pt x="58" y="104"/>
                    <a:pt x="58" y="104"/>
                  </a:cubicBezTo>
                  <a:cubicBezTo>
                    <a:pt x="51" y="107"/>
                    <a:pt x="51" y="107"/>
                    <a:pt x="51" y="107"/>
                  </a:cubicBezTo>
                  <a:cubicBezTo>
                    <a:pt x="41" y="110"/>
                    <a:pt x="41" y="110"/>
                    <a:pt x="41" y="110"/>
                  </a:cubicBezTo>
                  <a:cubicBezTo>
                    <a:pt x="41" y="110"/>
                    <a:pt x="41" y="109"/>
                    <a:pt x="40" y="107"/>
                  </a:cubicBezTo>
                  <a:cubicBezTo>
                    <a:pt x="39" y="105"/>
                    <a:pt x="39" y="103"/>
                    <a:pt x="39" y="103"/>
                  </a:cubicBezTo>
                  <a:cubicBezTo>
                    <a:pt x="49" y="100"/>
                    <a:pt x="49" y="100"/>
                    <a:pt x="49" y="100"/>
                  </a:cubicBezTo>
                  <a:cubicBezTo>
                    <a:pt x="49" y="100"/>
                    <a:pt x="48" y="96"/>
                    <a:pt x="46" y="92"/>
                  </a:cubicBezTo>
                  <a:cubicBezTo>
                    <a:pt x="45" y="87"/>
                    <a:pt x="43" y="83"/>
                    <a:pt x="43" y="83"/>
                  </a:cubicBezTo>
                  <a:cubicBezTo>
                    <a:pt x="26" y="89"/>
                    <a:pt x="26" y="89"/>
                    <a:pt x="26" y="89"/>
                  </a:cubicBezTo>
                  <a:cubicBezTo>
                    <a:pt x="26" y="89"/>
                    <a:pt x="26" y="91"/>
                    <a:pt x="27" y="95"/>
                  </a:cubicBezTo>
                  <a:cubicBezTo>
                    <a:pt x="28" y="98"/>
                    <a:pt x="30" y="103"/>
                    <a:pt x="32" y="107"/>
                  </a:cubicBezTo>
                  <a:cubicBezTo>
                    <a:pt x="33" y="112"/>
                    <a:pt x="35" y="116"/>
                    <a:pt x="36" y="119"/>
                  </a:cubicBezTo>
                  <a:cubicBezTo>
                    <a:pt x="38" y="123"/>
                    <a:pt x="38" y="125"/>
                    <a:pt x="38" y="125"/>
                  </a:cubicBezTo>
                  <a:cubicBezTo>
                    <a:pt x="70" y="112"/>
                    <a:pt x="70" y="112"/>
                    <a:pt x="70" y="112"/>
                  </a:cubicBezTo>
                  <a:cubicBezTo>
                    <a:pt x="70" y="112"/>
                    <a:pt x="69" y="109"/>
                    <a:pt x="67" y="105"/>
                  </a:cubicBezTo>
                  <a:cubicBezTo>
                    <a:pt x="65" y="100"/>
                    <a:pt x="63" y="94"/>
                    <a:pt x="61" y="88"/>
                  </a:cubicBezTo>
                  <a:cubicBezTo>
                    <a:pt x="60" y="85"/>
                    <a:pt x="59" y="82"/>
                    <a:pt x="58" y="79"/>
                  </a:cubicBezTo>
                  <a:cubicBezTo>
                    <a:pt x="57" y="77"/>
                    <a:pt x="57" y="74"/>
                    <a:pt x="56" y="72"/>
                  </a:cubicBezTo>
                  <a:cubicBezTo>
                    <a:pt x="55" y="67"/>
                    <a:pt x="54" y="64"/>
                    <a:pt x="54" y="64"/>
                  </a:cubicBezTo>
                  <a:cubicBezTo>
                    <a:pt x="21" y="73"/>
                    <a:pt x="21" y="73"/>
                    <a:pt x="21" y="73"/>
                  </a:cubicBezTo>
                  <a:cubicBezTo>
                    <a:pt x="14" y="75"/>
                    <a:pt x="14" y="75"/>
                    <a:pt x="14" y="75"/>
                  </a:cubicBezTo>
                  <a:cubicBezTo>
                    <a:pt x="14" y="75"/>
                    <a:pt x="14" y="75"/>
                    <a:pt x="13" y="74"/>
                  </a:cubicBezTo>
                  <a:cubicBezTo>
                    <a:pt x="13" y="73"/>
                    <a:pt x="13" y="72"/>
                    <a:pt x="13" y="71"/>
                  </a:cubicBezTo>
                  <a:cubicBezTo>
                    <a:pt x="12" y="70"/>
                    <a:pt x="12" y="68"/>
                    <a:pt x="12" y="68"/>
                  </a:cubicBezTo>
                  <a:cubicBezTo>
                    <a:pt x="12" y="68"/>
                    <a:pt x="11" y="64"/>
                    <a:pt x="10" y="59"/>
                  </a:cubicBezTo>
                  <a:cubicBezTo>
                    <a:pt x="9" y="57"/>
                    <a:pt x="8" y="54"/>
                    <a:pt x="8" y="51"/>
                  </a:cubicBezTo>
                  <a:cubicBezTo>
                    <a:pt x="7" y="49"/>
                    <a:pt x="7" y="48"/>
                    <a:pt x="7" y="46"/>
                  </a:cubicBezTo>
                  <a:cubicBezTo>
                    <a:pt x="6" y="45"/>
                    <a:pt x="6" y="43"/>
                    <a:pt x="6" y="41"/>
                  </a:cubicBezTo>
                  <a:cubicBezTo>
                    <a:pt x="4" y="35"/>
                    <a:pt x="3" y="28"/>
                    <a:pt x="2" y="23"/>
                  </a:cubicBezTo>
                  <a:cubicBezTo>
                    <a:pt x="1" y="18"/>
                    <a:pt x="1" y="14"/>
                    <a:pt x="1" y="14"/>
                  </a:cubicBezTo>
                  <a:cubicBezTo>
                    <a:pt x="0" y="7"/>
                    <a:pt x="0" y="7"/>
                    <a:pt x="0" y="7"/>
                  </a:cubicBezTo>
                  <a:cubicBezTo>
                    <a:pt x="7" y="6"/>
                    <a:pt x="7" y="6"/>
                    <a:pt x="7" y="6"/>
                  </a:cubicBezTo>
                  <a:cubicBezTo>
                    <a:pt x="41" y="1"/>
                    <a:pt x="41" y="1"/>
                    <a:pt x="41" y="1"/>
                  </a:cubicBezTo>
                  <a:cubicBezTo>
                    <a:pt x="48" y="0"/>
                    <a:pt x="48" y="0"/>
                    <a:pt x="48" y="0"/>
                  </a:cubicBezTo>
                  <a:cubicBezTo>
                    <a:pt x="49" y="7"/>
                    <a:pt x="49" y="7"/>
                    <a:pt x="49" y="7"/>
                  </a:cubicBezTo>
                  <a:cubicBezTo>
                    <a:pt x="49" y="7"/>
                    <a:pt x="49" y="9"/>
                    <a:pt x="50" y="13"/>
                  </a:cubicBezTo>
                  <a:cubicBezTo>
                    <a:pt x="51" y="16"/>
                    <a:pt x="51" y="20"/>
                    <a:pt x="52" y="24"/>
                  </a:cubicBezTo>
                  <a:cubicBezTo>
                    <a:pt x="52" y="26"/>
                    <a:pt x="53" y="28"/>
                    <a:pt x="53" y="30"/>
                  </a:cubicBezTo>
                  <a:cubicBezTo>
                    <a:pt x="53" y="31"/>
                    <a:pt x="54" y="32"/>
                    <a:pt x="54" y="33"/>
                  </a:cubicBezTo>
                  <a:cubicBezTo>
                    <a:pt x="54" y="34"/>
                    <a:pt x="54" y="35"/>
                    <a:pt x="54" y="36"/>
                  </a:cubicBezTo>
                  <a:cubicBezTo>
                    <a:pt x="55" y="39"/>
                    <a:pt x="56" y="41"/>
                    <a:pt x="56" y="41"/>
                  </a:cubicBezTo>
                  <a:cubicBezTo>
                    <a:pt x="56" y="41"/>
                    <a:pt x="56" y="43"/>
                    <a:pt x="56" y="44"/>
                  </a:cubicBezTo>
                  <a:cubicBezTo>
                    <a:pt x="57" y="46"/>
                    <a:pt x="57" y="48"/>
                    <a:pt x="57" y="48"/>
                  </a:cubicBezTo>
                  <a:cubicBezTo>
                    <a:pt x="50" y="50"/>
                    <a:pt x="50" y="50"/>
                    <a:pt x="50" y="50"/>
                  </a:cubicBezTo>
                  <a:cubicBezTo>
                    <a:pt x="32" y="54"/>
                    <a:pt x="32" y="54"/>
                    <a:pt x="32" y="54"/>
                  </a:cubicBezTo>
                  <a:cubicBezTo>
                    <a:pt x="25" y="56"/>
                    <a:pt x="25" y="56"/>
                    <a:pt x="25" y="56"/>
                  </a:cubicBezTo>
                  <a:cubicBezTo>
                    <a:pt x="25" y="56"/>
                    <a:pt x="24" y="54"/>
                    <a:pt x="24" y="52"/>
                  </a:cubicBezTo>
                  <a:cubicBezTo>
                    <a:pt x="23" y="50"/>
                    <a:pt x="23" y="49"/>
                    <a:pt x="23" y="49"/>
                  </a:cubicBezTo>
                  <a:cubicBezTo>
                    <a:pt x="23" y="49"/>
                    <a:pt x="22" y="44"/>
                    <a:pt x="21" y="40"/>
                  </a:cubicBezTo>
                  <a:cubicBezTo>
                    <a:pt x="20" y="36"/>
                    <a:pt x="19" y="31"/>
                    <a:pt x="19" y="31"/>
                  </a:cubicBezTo>
                  <a:cubicBezTo>
                    <a:pt x="19" y="31"/>
                    <a:pt x="19" y="29"/>
                    <a:pt x="19" y="28"/>
                  </a:cubicBezTo>
                  <a:cubicBezTo>
                    <a:pt x="18" y="27"/>
                    <a:pt x="18" y="26"/>
                    <a:pt x="18" y="25"/>
                  </a:cubicBezTo>
                  <a:cubicBezTo>
                    <a:pt x="18" y="24"/>
                    <a:pt x="18" y="24"/>
                    <a:pt x="18" y="24"/>
                  </a:cubicBezTo>
                  <a:cubicBezTo>
                    <a:pt x="25" y="23"/>
                    <a:pt x="25" y="23"/>
                    <a:pt x="25" y="23"/>
                  </a:cubicBezTo>
                  <a:cubicBezTo>
                    <a:pt x="36" y="21"/>
                    <a:pt x="36" y="21"/>
                    <a:pt x="36" y="21"/>
                  </a:cubicBezTo>
                  <a:cubicBezTo>
                    <a:pt x="36" y="21"/>
                    <a:pt x="36" y="21"/>
                    <a:pt x="36" y="22"/>
                  </a:cubicBezTo>
                  <a:cubicBezTo>
                    <a:pt x="36" y="23"/>
                    <a:pt x="36" y="23"/>
                    <a:pt x="36" y="24"/>
                  </a:cubicBezTo>
                  <a:cubicBezTo>
                    <a:pt x="37" y="26"/>
                    <a:pt x="37" y="28"/>
                    <a:pt x="37" y="28"/>
                  </a:cubicBezTo>
                  <a:cubicBezTo>
                    <a:pt x="27" y="30"/>
                    <a:pt x="27" y="30"/>
                    <a:pt x="27" y="30"/>
                  </a:cubicBezTo>
                  <a:cubicBezTo>
                    <a:pt x="27" y="30"/>
                    <a:pt x="27" y="34"/>
                    <a:pt x="28" y="38"/>
                  </a:cubicBezTo>
                  <a:cubicBezTo>
                    <a:pt x="29" y="43"/>
                    <a:pt x="30" y="47"/>
                    <a:pt x="30" y="47"/>
                  </a:cubicBezTo>
                  <a:cubicBezTo>
                    <a:pt x="48" y="43"/>
                    <a:pt x="48" y="43"/>
                    <a:pt x="48" y="43"/>
                  </a:cubicBezTo>
                  <a:cubicBezTo>
                    <a:pt x="48" y="43"/>
                    <a:pt x="48" y="41"/>
                    <a:pt x="47" y="37"/>
                  </a:cubicBezTo>
                  <a:cubicBezTo>
                    <a:pt x="47" y="37"/>
                    <a:pt x="47" y="36"/>
                    <a:pt x="47" y="35"/>
                  </a:cubicBezTo>
                  <a:cubicBezTo>
                    <a:pt x="46" y="34"/>
                    <a:pt x="46" y="33"/>
                    <a:pt x="46" y="32"/>
                  </a:cubicBezTo>
                  <a:cubicBezTo>
                    <a:pt x="46" y="30"/>
                    <a:pt x="45" y="28"/>
                    <a:pt x="45" y="26"/>
                  </a:cubicBezTo>
                  <a:cubicBezTo>
                    <a:pt x="44" y="21"/>
                    <a:pt x="43" y="17"/>
                    <a:pt x="43" y="14"/>
                  </a:cubicBezTo>
                  <a:cubicBezTo>
                    <a:pt x="42" y="10"/>
                    <a:pt x="42" y="8"/>
                    <a:pt x="42" y="8"/>
                  </a:cubicBezTo>
                  <a:cubicBezTo>
                    <a:pt x="8" y="13"/>
                    <a:pt x="8" y="13"/>
                    <a:pt x="8" y="13"/>
                  </a:cubicBezTo>
                  <a:cubicBezTo>
                    <a:pt x="8" y="13"/>
                    <a:pt x="9" y="17"/>
                    <a:pt x="9" y="22"/>
                  </a:cubicBezTo>
                  <a:cubicBezTo>
                    <a:pt x="10" y="27"/>
                    <a:pt x="11" y="33"/>
                    <a:pt x="13" y="40"/>
                  </a:cubicBezTo>
                  <a:cubicBezTo>
                    <a:pt x="13" y="41"/>
                    <a:pt x="13" y="43"/>
                    <a:pt x="14" y="45"/>
                  </a:cubicBezTo>
                  <a:cubicBezTo>
                    <a:pt x="14" y="46"/>
                    <a:pt x="14" y="48"/>
                    <a:pt x="15" y="49"/>
                  </a:cubicBezTo>
                  <a:cubicBezTo>
                    <a:pt x="16" y="52"/>
                    <a:pt x="16" y="55"/>
                    <a:pt x="17" y="58"/>
                  </a:cubicBezTo>
                  <a:cubicBezTo>
                    <a:pt x="18" y="63"/>
                    <a:pt x="19" y="66"/>
                    <a:pt x="19" y="66"/>
                  </a:cubicBezTo>
                  <a:cubicBezTo>
                    <a:pt x="52" y="57"/>
                    <a:pt x="52" y="57"/>
                    <a:pt x="52" y="57"/>
                  </a:cubicBezTo>
                  <a:cubicBezTo>
                    <a:pt x="59" y="55"/>
                    <a:pt x="59" y="55"/>
                    <a:pt x="59" y="55"/>
                  </a:cubicBezTo>
                  <a:cubicBezTo>
                    <a:pt x="59" y="55"/>
                    <a:pt x="59" y="57"/>
                    <a:pt x="60" y="59"/>
                  </a:cubicBezTo>
                  <a:cubicBezTo>
                    <a:pt x="60" y="59"/>
                    <a:pt x="60" y="60"/>
                    <a:pt x="61" y="61"/>
                  </a:cubicBezTo>
                  <a:cubicBezTo>
                    <a:pt x="61" y="62"/>
                    <a:pt x="61" y="62"/>
                    <a:pt x="61" y="62"/>
                  </a:cubicBezTo>
                  <a:cubicBezTo>
                    <a:pt x="61" y="62"/>
                    <a:pt x="62" y="65"/>
                    <a:pt x="63" y="69"/>
                  </a:cubicBezTo>
                  <a:cubicBezTo>
                    <a:pt x="64" y="72"/>
                    <a:pt x="64" y="74"/>
                    <a:pt x="65" y="77"/>
                  </a:cubicBezTo>
                  <a:cubicBezTo>
                    <a:pt x="66" y="80"/>
                    <a:pt x="67" y="83"/>
                    <a:pt x="68" y="86"/>
                  </a:cubicBezTo>
                  <a:cubicBezTo>
                    <a:pt x="70" y="92"/>
                    <a:pt x="72" y="98"/>
                    <a:pt x="74" y="102"/>
                  </a:cubicBezTo>
                  <a:cubicBezTo>
                    <a:pt x="76" y="107"/>
                    <a:pt x="77" y="109"/>
                    <a:pt x="77" y="109"/>
                  </a:cubicBezTo>
                  <a:cubicBezTo>
                    <a:pt x="80" y="116"/>
                    <a:pt x="80" y="116"/>
                    <a:pt x="80" y="116"/>
                  </a:cubicBezTo>
                  <a:cubicBezTo>
                    <a:pt x="73" y="119"/>
                    <a:pt x="73" y="119"/>
                    <a:pt x="73" y="119"/>
                  </a:cubicBezTo>
                  <a:cubicBezTo>
                    <a:pt x="41" y="132"/>
                    <a:pt x="41" y="132"/>
                    <a:pt x="41" y="132"/>
                  </a:cubicBezTo>
                  <a:lnTo>
                    <a:pt x="35" y="135"/>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8"/>
            <p:cNvSpPr/>
            <p:nvPr/>
          </p:nvSpPr>
          <p:spPr bwMode="auto">
            <a:xfrm>
              <a:off x="3467100" y="-401638"/>
              <a:ext cx="128588" cy="323850"/>
            </a:xfrm>
            <a:custGeom>
              <a:avLst/>
              <a:gdLst>
                <a:gd name="T0" fmla="*/ 3 w 53"/>
                <a:gd name="T1" fmla="*/ 119 h 133"/>
                <a:gd name="T2" fmla="*/ 2 w 53"/>
                <a:gd name="T3" fmla="*/ 106 h 133"/>
                <a:gd name="T4" fmla="*/ 1 w 53"/>
                <a:gd name="T5" fmla="*/ 87 h 133"/>
                <a:gd name="T6" fmla="*/ 0 w 53"/>
                <a:gd name="T7" fmla="*/ 79 h 133"/>
                <a:gd name="T8" fmla="*/ 34 w 53"/>
                <a:gd name="T9" fmla="*/ 78 h 133"/>
                <a:gd name="T10" fmla="*/ 34 w 53"/>
                <a:gd name="T11" fmla="*/ 85 h 133"/>
                <a:gd name="T12" fmla="*/ 35 w 53"/>
                <a:gd name="T13" fmla="*/ 102 h 133"/>
                <a:gd name="T14" fmla="*/ 36 w 53"/>
                <a:gd name="T15" fmla="*/ 109 h 133"/>
                <a:gd name="T16" fmla="*/ 18 w 53"/>
                <a:gd name="T17" fmla="*/ 110 h 133"/>
                <a:gd name="T18" fmla="*/ 28 w 53"/>
                <a:gd name="T19" fmla="*/ 103 h 133"/>
                <a:gd name="T20" fmla="*/ 27 w 53"/>
                <a:gd name="T21" fmla="*/ 86 h 133"/>
                <a:gd name="T22" fmla="*/ 9 w 53"/>
                <a:gd name="T23" fmla="*/ 98 h 133"/>
                <a:gd name="T24" fmla="*/ 10 w 53"/>
                <a:gd name="T25" fmla="*/ 112 h 133"/>
                <a:gd name="T26" fmla="*/ 45 w 53"/>
                <a:gd name="T27" fmla="*/ 120 h 133"/>
                <a:gd name="T28" fmla="*/ 43 w 53"/>
                <a:gd name="T29" fmla="*/ 104 h 133"/>
                <a:gd name="T30" fmla="*/ 42 w 53"/>
                <a:gd name="T31" fmla="*/ 90 h 133"/>
                <a:gd name="T32" fmla="*/ 42 w 53"/>
                <a:gd name="T33" fmla="*/ 69 h 133"/>
                <a:gd name="T34" fmla="*/ 0 w 53"/>
                <a:gd name="T35" fmla="*/ 66 h 133"/>
                <a:gd name="T36" fmla="*/ 1 w 53"/>
                <a:gd name="T37" fmla="*/ 45 h 133"/>
                <a:gd name="T38" fmla="*/ 3 w 53"/>
                <a:gd name="T39" fmla="*/ 16 h 133"/>
                <a:gd name="T40" fmla="*/ 4 w 53"/>
                <a:gd name="T41" fmla="*/ 8 h 133"/>
                <a:gd name="T42" fmla="*/ 46 w 53"/>
                <a:gd name="T43" fmla="*/ 6 h 133"/>
                <a:gd name="T44" fmla="*/ 52 w 53"/>
                <a:gd name="T45" fmla="*/ 15 h 133"/>
                <a:gd name="T46" fmla="*/ 50 w 53"/>
                <a:gd name="T47" fmla="*/ 43 h 133"/>
                <a:gd name="T48" fmla="*/ 49 w 53"/>
                <a:gd name="T49" fmla="*/ 54 h 133"/>
                <a:gd name="T50" fmla="*/ 23 w 53"/>
                <a:gd name="T51" fmla="*/ 54 h 133"/>
                <a:gd name="T52" fmla="*/ 16 w 53"/>
                <a:gd name="T53" fmla="*/ 50 h 133"/>
                <a:gd name="T54" fmla="*/ 17 w 53"/>
                <a:gd name="T55" fmla="*/ 38 h 133"/>
                <a:gd name="T56" fmla="*/ 17 w 53"/>
                <a:gd name="T57" fmla="*/ 25 h 133"/>
                <a:gd name="T58" fmla="*/ 36 w 53"/>
                <a:gd name="T59" fmla="*/ 23 h 133"/>
                <a:gd name="T60" fmla="*/ 35 w 53"/>
                <a:gd name="T61" fmla="*/ 30 h 133"/>
                <a:gd name="T62" fmla="*/ 24 w 53"/>
                <a:gd name="T63" fmla="*/ 44 h 133"/>
                <a:gd name="T64" fmla="*/ 42 w 53"/>
                <a:gd name="T65" fmla="*/ 42 h 133"/>
                <a:gd name="T66" fmla="*/ 45 w 53"/>
                <a:gd name="T67" fmla="*/ 14 h 133"/>
                <a:gd name="T68" fmla="*/ 11 w 53"/>
                <a:gd name="T69" fmla="*/ 11 h 133"/>
                <a:gd name="T70" fmla="*/ 9 w 53"/>
                <a:gd name="T71" fmla="*/ 26 h 133"/>
                <a:gd name="T72" fmla="*/ 8 w 53"/>
                <a:gd name="T73" fmla="*/ 54 h 133"/>
                <a:gd name="T74" fmla="*/ 49 w 53"/>
                <a:gd name="T75" fmla="*/ 63 h 133"/>
                <a:gd name="T76" fmla="*/ 49 w 53"/>
                <a:gd name="T77" fmla="*/ 77 h 133"/>
                <a:gd name="T78" fmla="*/ 50 w 53"/>
                <a:gd name="T79" fmla="*/ 92 h 133"/>
                <a:gd name="T80" fmla="*/ 51 w 53"/>
                <a:gd name="T81" fmla="*/ 108 h 133"/>
                <a:gd name="T82" fmla="*/ 53 w 53"/>
                <a:gd name="T83" fmla="*/ 126 h 133"/>
                <a:gd name="T84" fmla="*/ 5 w 53"/>
                <a:gd name="T85"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 h="133">
                  <a:moveTo>
                    <a:pt x="5" y="133"/>
                  </a:moveTo>
                  <a:cubicBezTo>
                    <a:pt x="4" y="125"/>
                    <a:pt x="4" y="125"/>
                    <a:pt x="4" y="125"/>
                  </a:cubicBezTo>
                  <a:cubicBezTo>
                    <a:pt x="4" y="125"/>
                    <a:pt x="4" y="123"/>
                    <a:pt x="3" y="119"/>
                  </a:cubicBezTo>
                  <a:cubicBezTo>
                    <a:pt x="3" y="117"/>
                    <a:pt x="3" y="115"/>
                    <a:pt x="3" y="113"/>
                  </a:cubicBezTo>
                  <a:cubicBezTo>
                    <a:pt x="2" y="112"/>
                    <a:pt x="2" y="111"/>
                    <a:pt x="2" y="110"/>
                  </a:cubicBezTo>
                  <a:cubicBezTo>
                    <a:pt x="2" y="108"/>
                    <a:pt x="2" y="107"/>
                    <a:pt x="2" y="106"/>
                  </a:cubicBezTo>
                  <a:cubicBezTo>
                    <a:pt x="2" y="104"/>
                    <a:pt x="2" y="101"/>
                    <a:pt x="1" y="99"/>
                  </a:cubicBezTo>
                  <a:cubicBezTo>
                    <a:pt x="1" y="97"/>
                    <a:pt x="1" y="94"/>
                    <a:pt x="1" y="93"/>
                  </a:cubicBezTo>
                  <a:cubicBezTo>
                    <a:pt x="1" y="89"/>
                    <a:pt x="1" y="87"/>
                    <a:pt x="1" y="87"/>
                  </a:cubicBezTo>
                  <a:cubicBezTo>
                    <a:pt x="1" y="87"/>
                    <a:pt x="1" y="85"/>
                    <a:pt x="1" y="83"/>
                  </a:cubicBezTo>
                  <a:cubicBezTo>
                    <a:pt x="1" y="82"/>
                    <a:pt x="1" y="81"/>
                    <a:pt x="0" y="80"/>
                  </a:cubicBezTo>
                  <a:cubicBezTo>
                    <a:pt x="0" y="79"/>
                    <a:pt x="0" y="79"/>
                    <a:pt x="0" y="79"/>
                  </a:cubicBezTo>
                  <a:cubicBezTo>
                    <a:pt x="8" y="79"/>
                    <a:pt x="8" y="79"/>
                    <a:pt x="8" y="79"/>
                  </a:cubicBezTo>
                  <a:cubicBezTo>
                    <a:pt x="27" y="78"/>
                    <a:pt x="27" y="78"/>
                    <a:pt x="27" y="78"/>
                  </a:cubicBezTo>
                  <a:cubicBezTo>
                    <a:pt x="34" y="78"/>
                    <a:pt x="34" y="78"/>
                    <a:pt x="34" y="78"/>
                  </a:cubicBezTo>
                  <a:cubicBezTo>
                    <a:pt x="34" y="78"/>
                    <a:pt x="34" y="79"/>
                    <a:pt x="34" y="79"/>
                  </a:cubicBezTo>
                  <a:cubicBezTo>
                    <a:pt x="34" y="80"/>
                    <a:pt x="34" y="81"/>
                    <a:pt x="34" y="82"/>
                  </a:cubicBezTo>
                  <a:cubicBezTo>
                    <a:pt x="34" y="83"/>
                    <a:pt x="34" y="85"/>
                    <a:pt x="34" y="85"/>
                  </a:cubicBezTo>
                  <a:cubicBezTo>
                    <a:pt x="34" y="85"/>
                    <a:pt x="34" y="86"/>
                    <a:pt x="34" y="88"/>
                  </a:cubicBezTo>
                  <a:cubicBezTo>
                    <a:pt x="34" y="89"/>
                    <a:pt x="34" y="92"/>
                    <a:pt x="35" y="94"/>
                  </a:cubicBezTo>
                  <a:cubicBezTo>
                    <a:pt x="35" y="98"/>
                    <a:pt x="35" y="102"/>
                    <a:pt x="35" y="102"/>
                  </a:cubicBezTo>
                  <a:cubicBezTo>
                    <a:pt x="35" y="102"/>
                    <a:pt x="35" y="104"/>
                    <a:pt x="35" y="106"/>
                  </a:cubicBezTo>
                  <a:cubicBezTo>
                    <a:pt x="35" y="107"/>
                    <a:pt x="36" y="108"/>
                    <a:pt x="36" y="108"/>
                  </a:cubicBezTo>
                  <a:cubicBezTo>
                    <a:pt x="36" y="109"/>
                    <a:pt x="36" y="109"/>
                    <a:pt x="36" y="109"/>
                  </a:cubicBezTo>
                  <a:cubicBezTo>
                    <a:pt x="28" y="110"/>
                    <a:pt x="28" y="110"/>
                    <a:pt x="28" y="110"/>
                  </a:cubicBezTo>
                  <a:cubicBezTo>
                    <a:pt x="18" y="111"/>
                    <a:pt x="18" y="111"/>
                    <a:pt x="18" y="111"/>
                  </a:cubicBezTo>
                  <a:cubicBezTo>
                    <a:pt x="18" y="111"/>
                    <a:pt x="18" y="111"/>
                    <a:pt x="18" y="110"/>
                  </a:cubicBezTo>
                  <a:cubicBezTo>
                    <a:pt x="17" y="109"/>
                    <a:pt x="17" y="108"/>
                    <a:pt x="17" y="107"/>
                  </a:cubicBezTo>
                  <a:cubicBezTo>
                    <a:pt x="17" y="106"/>
                    <a:pt x="17" y="104"/>
                    <a:pt x="17" y="104"/>
                  </a:cubicBezTo>
                  <a:cubicBezTo>
                    <a:pt x="28" y="103"/>
                    <a:pt x="28" y="103"/>
                    <a:pt x="28" y="103"/>
                  </a:cubicBezTo>
                  <a:cubicBezTo>
                    <a:pt x="28" y="103"/>
                    <a:pt x="28" y="99"/>
                    <a:pt x="27" y="94"/>
                  </a:cubicBezTo>
                  <a:cubicBezTo>
                    <a:pt x="27" y="92"/>
                    <a:pt x="27" y="90"/>
                    <a:pt x="27" y="88"/>
                  </a:cubicBezTo>
                  <a:cubicBezTo>
                    <a:pt x="27" y="87"/>
                    <a:pt x="27" y="86"/>
                    <a:pt x="27" y="86"/>
                  </a:cubicBezTo>
                  <a:cubicBezTo>
                    <a:pt x="8" y="86"/>
                    <a:pt x="8" y="86"/>
                    <a:pt x="8" y="86"/>
                  </a:cubicBezTo>
                  <a:cubicBezTo>
                    <a:pt x="8" y="86"/>
                    <a:pt x="8" y="89"/>
                    <a:pt x="8" y="92"/>
                  </a:cubicBezTo>
                  <a:cubicBezTo>
                    <a:pt x="8" y="94"/>
                    <a:pt x="9" y="96"/>
                    <a:pt x="9" y="98"/>
                  </a:cubicBezTo>
                  <a:cubicBezTo>
                    <a:pt x="9" y="101"/>
                    <a:pt x="9" y="103"/>
                    <a:pt x="9" y="105"/>
                  </a:cubicBezTo>
                  <a:cubicBezTo>
                    <a:pt x="9" y="107"/>
                    <a:pt x="9" y="108"/>
                    <a:pt x="9" y="109"/>
                  </a:cubicBezTo>
                  <a:cubicBezTo>
                    <a:pt x="10" y="110"/>
                    <a:pt x="10" y="111"/>
                    <a:pt x="10" y="112"/>
                  </a:cubicBezTo>
                  <a:cubicBezTo>
                    <a:pt x="10" y="115"/>
                    <a:pt x="10" y="117"/>
                    <a:pt x="10" y="119"/>
                  </a:cubicBezTo>
                  <a:cubicBezTo>
                    <a:pt x="11" y="122"/>
                    <a:pt x="11" y="124"/>
                    <a:pt x="11" y="124"/>
                  </a:cubicBezTo>
                  <a:cubicBezTo>
                    <a:pt x="45" y="120"/>
                    <a:pt x="45" y="120"/>
                    <a:pt x="45" y="120"/>
                  </a:cubicBezTo>
                  <a:cubicBezTo>
                    <a:pt x="45" y="120"/>
                    <a:pt x="45" y="117"/>
                    <a:pt x="44" y="113"/>
                  </a:cubicBezTo>
                  <a:cubicBezTo>
                    <a:pt x="44" y="111"/>
                    <a:pt x="44" y="110"/>
                    <a:pt x="44" y="109"/>
                  </a:cubicBezTo>
                  <a:cubicBezTo>
                    <a:pt x="44" y="107"/>
                    <a:pt x="44" y="106"/>
                    <a:pt x="43" y="104"/>
                  </a:cubicBezTo>
                  <a:cubicBezTo>
                    <a:pt x="43" y="101"/>
                    <a:pt x="43" y="98"/>
                    <a:pt x="43" y="95"/>
                  </a:cubicBezTo>
                  <a:cubicBezTo>
                    <a:pt x="43" y="94"/>
                    <a:pt x="43" y="93"/>
                    <a:pt x="43" y="93"/>
                  </a:cubicBezTo>
                  <a:cubicBezTo>
                    <a:pt x="43" y="92"/>
                    <a:pt x="43" y="91"/>
                    <a:pt x="42" y="90"/>
                  </a:cubicBezTo>
                  <a:cubicBezTo>
                    <a:pt x="42" y="89"/>
                    <a:pt x="42" y="87"/>
                    <a:pt x="42" y="86"/>
                  </a:cubicBezTo>
                  <a:cubicBezTo>
                    <a:pt x="42" y="83"/>
                    <a:pt x="42" y="80"/>
                    <a:pt x="42" y="77"/>
                  </a:cubicBezTo>
                  <a:cubicBezTo>
                    <a:pt x="42" y="73"/>
                    <a:pt x="42" y="69"/>
                    <a:pt x="42" y="69"/>
                  </a:cubicBezTo>
                  <a:cubicBezTo>
                    <a:pt x="8" y="70"/>
                    <a:pt x="8" y="70"/>
                    <a:pt x="8" y="70"/>
                  </a:cubicBezTo>
                  <a:cubicBezTo>
                    <a:pt x="0" y="70"/>
                    <a:pt x="0" y="70"/>
                    <a:pt x="0" y="70"/>
                  </a:cubicBezTo>
                  <a:cubicBezTo>
                    <a:pt x="0" y="70"/>
                    <a:pt x="0" y="68"/>
                    <a:pt x="0" y="66"/>
                  </a:cubicBezTo>
                  <a:cubicBezTo>
                    <a:pt x="0" y="64"/>
                    <a:pt x="0" y="62"/>
                    <a:pt x="0" y="62"/>
                  </a:cubicBezTo>
                  <a:cubicBezTo>
                    <a:pt x="0" y="62"/>
                    <a:pt x="0" y="59"/>
                    <a:pt x="0" y="54"/>
                  </a:cubicBezTo>
                  <a:cubicBezTo>
                    <a:pt x="0" y="51"/>
                    <a:pt x="1" y="48"/>
                    <a:pt x="1" y="45"/>
                  </a:cubicBezTo>
                  <a:cubicBezTo>
                    <a:pt x="1" y="42"/>
                    <a:pt x="1" y="38"/>
                    <a:pt x="1" y="35"/>
                  </a:cubicBezTo>
                  <a:cubicBezTo>
                    <a:pt x="1" y="32"/>
                    <a:pt x="2" y="28"/>
                    <a:pt x="2" y="25"/>
                  </a:cubicBezTo>
                  <a:cubicBezTo>
                    <a:pt x="2" y="22"/>
                    <a:pt x="2" y="19"/>
                    <a:pt x="3" y="16"/>
                  </a:cubicBezTo>
                  <a:cubicBezTo>
                    <a:pt x="3" y="15"/>
                    <a:pt x="3" y="14"/>
                    <a:pt x="3" y="13"/>
                  </a:cubicBezTo>
                  <a:cubicBezTo>
                    <a:pt x="3" y="12"/>
                    <a:pt x="3" y="11"/>
                    <a:pt x="3" y="10"/>
                  </a:cubicBezTo>
                  <a:cubicBezTo>
                    <a:pt x="3" y="9"/>
                    <a:pt x="4" y="8"/>
                    <a:pt x="4" y="8"/>
                  </a:cubicBezTo>
                  <a:cubicBezTo>
                    <a:pt x="4" y="0"/>
                    <a:pt x="4" y="0"/>
                    <a:pt x="4" y="0"/>
                  </a:cubicBezTo>
                  <a:cubicBezTo>
                    <a:pt x="12" y="1"/>
                    <a:pt x="12" y="1"/>
                    <a:pt x="12" y="1"/>
                  </a:cubicBezTo>
                  <a:cubicBezTo>
                    <a:pt x="46" y="6"/>
                    <a:pt x="46" y="6"/>
                    <a:pt x="46" y="6"/>
                  </a:cubicBezTo>
                  <a:cubicBezTo>
                    <a:pt x="53" y="7"/>
                    <a:pt x="53" y="7"/>
                    <a:pt x="53" y="7"/>
                  </a:cubicBezTo>
                  <a:cubicBezTo>
                    <a:pt x="52" y="13"/>
                    <a:pt x="52" y="13"/>
                    <a:pt x="52" y="13"/>
                  </a:cubicBezTo>
                  <a:cubicBezTo>
                    <a:pt x="52" y="13"/>
                    <a:pt x="52" y="14"/>
                    <a:pt x="52" y="15"/>
                  </a:cubicBezTo>
                  <a:cubicBezTo>
                    <a:pt x="52" y="16"/>
                    <a:pt x="52" y="17"/>
                    <a:pt x="52" y="19"/>
                  </a:cubicBezTo>
                  <a:cubicBezTo>
                    <a:pt x="51" y="22"/>
                    <a:pt x="51" y="26"/>
                    <a:pt x="50" y="31"/>
                  </a:cubicBezTo>
                  <a:cubicBezTo>
                    <a:pt x="50" y="35"/>
                    <a:pt x="50" y="39"/>
                    <a:pt x="50" y="43"/>
                  </a:cubicBezTo>
                  <a:cubicBezTo>
                    <a:pt x="50" y="46"/>
                    <a:pt x="49" y="48"/>
                    <a:pt x="49" y="48"/>
                  </a:cubicBezTo>
                  <a:cubicBezTo>
                    <a:pt x="49" y="48"/>
                    <a:pt x="49" y="50"/>
                    <a:pt x="49" y="51"/>
                  </a:cubicBezTo>
                  <a:cubicBezTo>
                    <a:pt x="49" y="52"/>
                    <a:pt x="49" y="53"/>
                    <a:pt x="49" y="54"/>
                  </a:cubicBezTo>
                  <a:cubicBezTo>
                    <a:pt x="49" y="54"/>
                    <a:pt x="49" y="55"/>
                    <a:pt x="49" y="55"/>
                  </a:cubicBezTo>
                  <a:cubicBezTo>
                    <a:pt x="42" y="55"/>
                    <a:pt x="42" y="55"/>
                    <a:pt x="42" y="55"/>
                  </a:cubicBezTo>
                  <a:cubicBezTo>
                    <a:pt x="23" y="54"/>
                    <a:pt x="23" y="54"/>
                    <a:pt x="23" y="54"/>
                  </a:cubicBezTo>
                  <a:cubicBezTo>
                    <a:pt x="16" y="54"/>
                    <a:pt x="16" y="54"/>
                    <a:pt x="16" y="54"/>
                  </a:cubicBezTo>
                  <a:cubicBezTo>
                    <a:pt x="16" y="54"/>
                    <a:pt x="16" y="54"/>
                    <a:pt x="16" y="53"/>
                  </a:cubicBezTo>
                  <a:cubicBezTo>
                    <a:pt x="16" y="52"/>
                    <a:pt x="16" y="51"/>
                    <a:pt x="16" y="50"/>
                  </a:cubicBezTo>
                  <a:cubicBezTo>
                    <a:pt x="16" y="49"/>
                    <a:pt x="16" y="47"/>
                    <a:pt x="16" y="47"/>
                  </a:cubicBezTo>
                  <a:cubicBezTo>
                    <a:pt x="16" y="47"/>
                    <a:pt x="16" y="46"/>
                    <a:pt x="16" y="44"/>
                  </a:cubicBezTo>
                  <a:cubicBezTo>
                    <a:pt x="16" y="42"/>
                    <a:pt x="16" y="40"/>
                    <a:pt x="17" y="38"/>
                  </a:cubicBezTo>
                  <a:cubicBezTo>
                    <a:pt x="17" y="33"/>
                    <a:pt x="17" y="29"/>
                    <a:pt x="17" y="29"/>
                  </a:cubicBezTo>
                  <a:cubicBezTo>
                    <a:pt x="17" y="29"/>
                    <a:pt x="17" y="28"/>
                    <a:pt x="17" y="28"/>
                  </a:cubicBezTo>
                  <a:cubicBezTo>
                    <a:pt x="17" y="27"/>
                    <a:pt x="17" y="26"/>
                    <a:pt x="17" y="25"/>
                  </a:cubicBezTo>
                  <a:cubicBezTo>
                    <a:pt x="18" y="23"/>
                    <a:pt x="18" y="22"/>
                    <a:pt x="18" y="22"/>
                  </a:cubicBezTo>
                  <a:cubicBezTo>
                    <a:pt x="25" y="22"/>
                    <a:pt x="25" y="22"/>
                    <a:pt x="25" y="22"/>
                  </a:cubicBezTo>
                  <a:cubicBezTo>
                    <a:pt x="36" y="23"/>
                    <a:pt x="36" y="23"/>
                    <a:pt x="36" y="23"/>
                  </a:cubicBezTo>
                  <a:cubicBezTo>
                    <a:pt x="36" y="23"/>
                    <a:pt x="36" y="25"/>
                    <a:pt x="35" y="27"/>
                  </a:cubicBezTo>
                  <a:cubicBezTo>
                    <a:pt x="35" y="28"/>
                    <a:pt x="35" y="29"/>
                    <a:pt x="35" y="29"/>
                  </a:cubicBezTo>
                  <a:cubicBezTo>
                    <a:pt x="35" y="30"/>
                    <a:pt x="35" y="30"/>
                    <a:pt x="35" y="30"/>
                  </a:cubicBezTo>
                  <a:cubicBezTo>
                    <a:pt x="24" y="29"/>
                    <a:pt x="24" y="29"/>
                    <a:pt x="24" y="29"/>
                  </a:cubicBezTo>
                  <a:cubicBezTo>
                    <a:pt x="24" y="29"/>
                    <a:pt x="24" y="34"/>
                    <a:pt x="24" y="38"/>
                  </a:cubicBezTo>
                  <a:cubicBezTo>
                    <a:pt x="24" y="40"/>
                    <a:pt x="24" y="43"/>
                    <a:pt x="24" y="44"/>
                  </a:cubicBezTo>
                  <a:cubicBezTo>
                    <a:pt x="23" y="46"/>
                    <a:pt x="23" y="47"/>
                    <a:pt x="23" y="47"/>
                  </a:cubicBezTo>
                  <a:cubicBezTo>
                    <a:pt x="42" y="48"/>
                    <a:pt x="42" y="48"/>
                    <a:pt x="42" y="48"/>
                  </a:cubicBezTo>
                  <a:cubicBezTo>
                    <a:pt x="42" y="48"/>
                    <a:pt x="42" y="46"/>
                    <a:pt x="42" y="42"/>
                  </a:cubicBezTo>
                  <a:cubicBezTo>
                    <a:pt x="43" y="39"/>
                    <a:pt x="43" y="35"/>
                    <a:pt x="43" y="30"/>
                  </a:cubicBezTo>
                  <a:cubicBezTo>
                    <a:pt x="44" y="26"/>
                    <a:pt x="44" y="21"/>
                    <a:pt x="44" y="18"/>
                  </a:cubicBezTo>
                  <a:cubicBezTo>
                    <a:pt x="44" y="16"/>
                    <a:pt x="45" y="15"/>
                    <a:pt x="45" y="14"/>
                  </a:cubicBezTo>
                  <a:cubicBezTo>
                    <a:pt x="45" y="13"/>
                    <a:pt x="45" y="13"/>
                    <a:pt x="45" y="13"/>
                  </a:cubicBezTo>
                  <a:cubicBezTo>
                    <a:pt x="11" y="9"/>
                    <a:pt x="11" y="9"/>
                    <a:pt x="11" y="9"/>
                  </a:cubicBezTo>
                  <a:cubicBezTo>
                    <a:pt x="11" y="9"/>
                    <a:pt x="11" y="10"/>
                    <a:pt x="11" y="11"/>
                  </a:cubicBezTo>
                  <a:cubicBezTo>
                    <a:pt x="11" y="12"/>
                    <a:pt x="10" y="13"/>
                    <a:pt x="10" y="14"/>
                  </a:cubicBezTo>
                  <a:cubicBezTo>
                    <a:pt x="10" y="15"/>
                    <a:pt x="10" y="16"/>
                    <a:pt x="10" y="17"/>
                  </a:cubicBezTo>
                  <a:cubicBezTo>
                    <a:pt x="10" y="20"/>
                    <a:pt x="9" y="23"/>
                    <a:pt x="9" y="26"/>
                  </a:cubicBezTo>
                  <a:cubicBezTo>
                    <a:pt x="9" y="29"/>
                    <a:pt x="9" y="32"/>
                    <a:pt x="9" y="35"/>
                  </a:cubicBezTo>
                  <a:cubicBezTo>
                    <a:pt x="8" y="39"/>
                    <a:pt x="8" y="42"/>
                    <a:pt x="8" y="45"/>
                  </a:cubicBezTo>
                  <a:cubicBezTo>
                    <a:pt x="8" y="48"/>
                    <a:pt x="8" y="51"/>
                    <a:pt x="8" y="54"/>
                  </a:cubicBezTo>
                  <a:cubicBezTo>
                    <a:pt x="8" y="59"/>
                    <a:pt x="8" y="62"/>
                    <a:pt x="8" y="62"/>
                  </a:cubicBezTo>
                  <a:cubicBezTo>
                    <a:pt x="42" y="63"/>
                    <a:pt x="42" y="63"/>
                    <a:pt x="42" y="63"/>
                  </a:cubicBezTo>
                  <a:cubicBezTo>
                    <a:pt x="49" y="63"/>
                    <a:pt x="49" y="63"/>
                    <a:pt x="49" y="63"/>
                  </a:cubicBezTo>
                  <a:cubicBezTo>
                    <a:pt x="49" y="63"/>
                    <a:pt x="49" y="64"/>
                    <a:pt x="49" y="66"/>
                  </a:cubicBezTo>
                  <a:cubicBezTo>
                    <a:pt x="49" y="68"/>
                    <a:pt x="49" y="69"/>
                    <a:pt x="49" y="69"/>
                  </a:cubicBezTo>
                  <a:cubicBezTo>
                    <a:pt x="49" y="69"/>
                    <a:pt x="49" y="73"/>
                    <a:pt x="49" y="77"/>
                  </a:cubicBezTo>
                  <a:cubicBezTo>
                    <a:pt x="49" y="80"/>
                    <a:pt x="49" y="82"/>
                    <a:pt x="50" y="85"/>
                  </a:cubicBezTo>
                  <a:cubicBezTo>
                    <a:pt x="50" y="87"/>
                    <a:pt x="50" y="88"/>
                    <a:pt x="50" y="90"/>
                  </a:cubicBezTo>
                  <a:cubicBezTo>
                    <a:pt x="50" y="91"/>
                    <a:pt x="50" y="91"/>
                    <a:pt x="50" y="92"/>
                  </a:cubicBezTo>
                  <a:cubicBezTo>
                    <a:pt x="50" y="93"/>
                    <a:pt x="50" y="94"/>
                    <a:pt x="50" y="95"/>
                  </a:cubicBezTo>
                  <a:cubicBezTo>
                    <a:pt x="50" y="98"/>
                    <a:pt x="51" y="101"/>
                    <a:pt x="51" y="104"/>
                  </a:cubicBezTo>
                  <a:cubicBezTo>
                    <a:pt x="51" y="105"/>
                    <a:pt x="51" y="107"/>
                    <a:pt x="51" y="108"/>
                  </a:cubicBezTo>
                  <a:cubicBezTo>
                    <a:pt x="51" y="109"/>
                    <a:pt x="51" y="111"/>
                    <a:pt x="51" y="112"/>
                  </a:cubicBezTo>
                  <a:cubicBezTo>
                    <a:pt x="52" y="116"/>
                    <a:pt x="52" y="120"/>
                    <a:pt x="52" y="120"/>
                  </a:cubicBezTo>
                  <a:cubicBezTo>
                    <a:pt x="53" y="126"/>
                    <a:pt x="53" y="126"/>
                    <a:pt x="53" y="126"/>
                  </a:cubicBezTo>
                  <a:cubicBezTo>
                    <a:pt x="46" y="127"/>
                    <a:pt x="46" y="127"/>
                    <a:pt x="46" y="127"/>
                  </a:cubicBezTo>
                  <a:cubicBezTo>
                    <a:pt x="12" y="132"/>
                    <a:pt x="12" y="132"/>
                    <a:pt x="12" y="132"/>
                  </a:cubicBezTo>
                  <a:lnTo>
                    <a:pt x="5" y="133"/>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9"/>
            <p:cNvSpPr/>
            <p:nvPr/>
          </p:nvSpPr>
          <p:spPr bwMode="auto">
            <a:xfrm>
              <a:off x="3476625" y="-712788"/>
              <a:ext cx="193675" cy="328613"/>
            </a:xfrm>
            <a:custGeom>
              <a:avLst/>
              <a:gdLst>
                <a:gd name="T0" fmla="*/ 2 w 80"/>
                <a:gd name="T1" fmla="*/ 121 h 135"/>
                <a:gd name="T2" fmla="*/ 2 w 80"/>
                <a:gd name="T3" fmla="*/ 115 h 135"/>
                <a:gd name="T4" fmla="*/ 7 w 80"/>
                <a:gd name="T5" fmla="*/ 89 h 135"/>
                <a:gd name="T6" fmla="*/ 9 w 80"/>
                <a:gd name="T7" fmla="*/ 79 h 135"/>
                <a:gd name="T8" fmla="*/ 17 w 80"/>
                <a:gd name="T9" fmla="*/ 77 h 135"/>
                <a:gd name="T10" fmla="*/ 43 w 80"/>
                <a:gd name="T11" fmla="*/ 83 h 135"/>
                <a:gd name="T12" fmla="*/ 41 w 80"/>
                <a:gd name="T13" fmla="*/ 90 h 135"/>
                <a:gd name="T14" fmla="*/ 38 w 80"/>
                <a:gd name="T15" fmla="*/ 107 h 135"/>
                <a:gd name="T16" fmla="*/ 37 w 80"/>
                <a:gd name="T17" fmla="*/ 110 h 135"/>
                <a:gd name="T18" fmla="*/ 29 w 80"/>
                <a:gd name="T19" fmla="*/ 112 h 135"/>
                <a:gd name="T20" fmla="*/ 19 w 80"/>
                <a:gd name="T21" fmla="*/ 107 h 135"/>
                <a:gd name="T22" fmla="*/ 20 w 80"/>
                <a:gd name="T23" fmla="*/ 103 h 135"/>
                <a:gd name="T24" fmla="*/ 32 w 80"/>
                <a:gd name="T25" fmla="*/ 97 h 135"/>
                <a:gd name="T26" fmla="*/ 16 w 80"/>
                <a:gd name="T27" fmla="*/ 84 h 135"/>
                <a:gd name="T28" fmla="*/ 12 w 80"/>
                <a:gd name="T29" fmla="*/ 103 h 135"/>
                <a:gd name="T30" fmla="*/ 9 w 80"/>
                <a:gd name="T31" fmla="*/ 120 h 135"/>
                <a:gd name="T32" fmla="*/ 43 w 80"/>
                <a:gd name="T33" fmla="*/ 127 h 135"/>
                <a:gd name="T34" fmla="*/ 43 w 80"/>
                <a:gd name="T35" fmla="*/ 122 h 135"/>
                <a:gd name="T36" fmla="*/ 45 w 80"/>
                <a:gd name="T37" fmla="*/ 111 h 135"/>
                <a:gd name="T38" fmla="*/ 49 w 80"/>
                <a:gd name="T39" fmla="*/ 93 h 135"/>
                <a:gd name="T40" fmla="*/ 51 w 80"/>
                <a:gd name="T41" fmla="*/ 85 h 135"/>
                <a:gd name="T42" fmla="*/ 53 w 80"/>
                <a:gd name="T43" fmla="*/ 77 h 135"/>
                <a:gd name="T44" fmla="*/ 13 w 80"/>
                <a:gd name="T45" fmla="*/ 66 h 135"/>
                <a:gd name="T46" fmla="*/ 15 w 80"/>
                <a:gd name="T47" fmla="*/ 57 h 135"/>
                <a:gd name="T48" fmla="*/ 19 w 80"/>
                <a:gd name="T49" fmla="*/ 42 h 135"/>
                <a:gd name="T50" fmla="*/ 32 w 80"/>
                <a:gd name="T51" fmla="*/ 7 h 135"/>
                <a:gd name="T52" fmla="*/ 42 w 80"/>
                <a:gd name="T53" fmla="*/ 3 h 135"/>
                <a:gd name="T54" fmla="*/ 80 w 80"/>
                <a:gd name="T55" fmla="*/ 19 h 135"/>
                <a:gd name="T56" fmla="*/ 77 w 80"/>
                <a:gd name="T57" fmla="*/ 27 h 135"/>
                <a:gd name="T58" fmla="*/ 73 w 80"/>
                <a:gd name="T59" fmla="*/ 36 h 135"/>
                <a:gd name="T60" fmla="*/ 69 w 80"/>
                <a:gd name="T61" fmla="*/ 48 h 135"/>
                <a:gd name="T62" fmla="*/ 66 w 80"/>
                <a:gd name="T63" fmla="*/ 57 h 135"/>
                <a:gd name="T64" fmla="*/ 64 w 80"/>
                <a:gd name="T65" fmla="*/ 65 h 135"/>
                <a:gd name="T66" fmla="*/ 39 w 80"/>
                <a:gd name="T67" fmla="*/ 57 h 135"/>
                <a:gd name="T68" fmla="*/ 34 w 80"/>
                <a:gd name="T69" fmla="*/ 48 h 135"/>
                <a:gd name="T70" fmla="*/ 35 w 80"/>
                <a:gd name="T71" fmla="*/ 45 h 135"/>
                <a:gd name="T72" fmla="*/ 39 w 80"/>
                <a:gd name="T73" fmla="*/ 34 h 135"/>
                <a:gd name="T74" fmla="*/ 41 w 80"/>
                <a:gd name="T75" fmla="*/ 28 h 135"/>
                <a:gd name="T76" fmla="*/ 42 w 80"/>
                <a:gd name="T77" fmla="*/ 24 h 135"/>
                <a:gd name="T78" fmla="*/ 59 w 80"/>
                <a:gd name="T79" fmla="*/ 31 h 135"/>
                <a:gd name="T80" fmla="*/ 58 w 80"/>
                <a:gd name="T81" fmla="*/ 34 h 135"/>
                <a:gd name="T82" fmla="*/ 46 w 80"/>
                <a:gd name="T83" fmla="*/ 34 h 135"/>
                <a:gd name="T84" fmla="*/ 44 w 80"/>
                <a:gd name="T85" fmla="*/ 42 h 135"/>
                <a:gd name="T86" fmla="*/ 41 w 80"/>
                <a:gd name="T87" fmla="*/ 50 h 135"/>
                <a:gd name="T88" fmla="*/ 59 w 80"/>
                <a:gd name="T89" fmla="*/ 56 h 135"/>
                <a:gd name="T90" fmla="*/ 60 w 80"/>
                <a:gd name="T91" fmla="*/ 51 h 135"/>
                <a:gd name="T92" fmla="*/ 64 w 80"/>
                <a:gd name="T93" fmla="*/ 39 h 135"/>
                <a:gd name="T94" fmla="*/ 69 w 80"/>
                <a:gd name="T95" fmla="*/ 28 h 135"/>
                <a:gd name="T96" fmla="*/ 71 w 80"/>
                <a:gd name="T97" fmla="*/ 23 h 135"/>
                <a:gd name="T98" fmla="*/ 29 w 80"/>
                <a:gd name="T99" fmla="*/ 35 h 135"/>
                <a:gd name="T100" fmla="*/ 24 w 80"/>
                <a:gd name="T101" fmla="*/ 53 h 135"/>
                <a:gd name="T102" fmla="*/ 22 w 80"/>
                <a:gd name="T103" fmla="*/ 61 h 135"/>
                <a:gd name="T104" fmla="*/ 62 w 80"/>
                <a:gd name="T105" fmla="*/ 72 h 135"/>
                <a:gd name="T106" fmla="*/ 59 w 80"/>
                <a:gd name="T107" fmla="*/ 81 h 135"/>
                <a:gd name="T108" fmla="*/ 57 w 80"/>
                <a:gd name="T109" fmla="*/ 90 h 135"/>
                <a:gd name="T110" fmla="*/ 54 w 80"/>
                <a:gd name="T111" fmla="*/ 103 h 135"/>
                <a:gd name="T112" fmla="*/ 51 w 80"/>
                <a:gd name="T113" fmla="*/ 120 h 135"/>
                <a:gd name="T114" fmla="*/ 50 w 80"/>
                <a:gd name="T115" fmla="*/ 126 h 135"/>
                <a:gd name="T116" fmla="*/ 49 w 80"/>
                <a:gd name="T117" fmla="*/ 135 h 135"/>
                <a:gd name="T118" fmla="*/ 8 w 80"/>
                <a:gd name="T119" fmla="*/ 12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 h="135">
                  <a:moveTo>
                    <a:pt x="0" y="128"/>
                  </a:moveTo>
                  <a:cubicBezTo>
                    <a:pt x="2" y="121"/>
                    <a:pt x="2" y="121"/>
                    <a:pt x="2" y="121"/>
                  </a:cubicBezTo>
                  <a:cubicBezTo>
                    <a:pt x="2" y="121"/>
                    <a:pt x="2" y="120"/>
                    <a:pt x="2" y="119"/>
                  </a:cubicBezTo>
                  <a:cubicBezTo>
                    <a:pt x="2" y="118"/>
                    <a:pt x="2" y="117"/>
                    <a:pt x="2" y="115"/>
                  </a:cubicBezTo>
                  <a:cubicBezTo>
                    <a:pt x="3" y="111"/>
                    <a:pt x="4" y="106"/>
                    <a:pt x="5" y="102"/>
                  </a:cubicBezTo>
                  <a:cubicBezTo>
                    <a:pt x="6" y="97"/>
                    <a:pt x="6" y="92"/>
                    <a:pt x="7" y="89"/>
                  </a:cubicBezTo>
                  <a:cubicBezTo>
                    <a:pt x="8" y="85"/>
                    <a:pt x="9" y="83"/>
                    <a:pt x="9" y="83"/>
                  </a:cubicBezTo>
                  <a:cubicBezTo>
                    <a:pt x="9" y="83"/>
                    <a:pt x="9" y="81"/>
                    <a:pt x="9" y="79"/>
                  </a:cubicBezTo>
                  <a:cubicBezTo>
                    <a:pt x="10" y="77"/>
                    <a:pt x="10" y="75"/>
                    <a:pt x="10" y="75"/>
                  </a:cubicBezTo>
                  <a:cubicBezTo>
                    <a:pt x="17" y="77"/>
                    <a:pt x="17" y="77"/>
                    <a:pt x="17" y="77"/>
                  </a:cubicBezTo>
                  <a:cubicBezTo>
                    <a:pt x="36" y="81"/>
                    <a:pt x="36" y="81"/>
                    <a:pt x="36" y="81"/>
                  </a:cubicBezTo>
                  <a:cubicBezTo>
                    <a:pt x="43" y="83"/>
                    <a:pt x="43" y="83"/>
                    <a:pt x="43" y="83"/>
                  </a:cubicBezTo>
                  <a:cubicBezTo>
                    <a:pt x="43" y="83"/>
                    <a:pt x="42" y="85"/>
                    <a:pt x="42" y="87"/>
                  </a:cubicBezTo>
                  <a:cubicBezTo>
                    <a:pt x="42" y="88"/>
                    <a:pt x="41" y="90"/>
                    <a:pt x="41" y="90"/>
                  </a:cubicBezTo>
                  <a:cubicBezTo>
                    <a:pt x="41" y="90"/>
                    <a:pt x="40" y="94"/>
                    <a:pt x="39" y="98"/>
                  </a:cubicBezTo>
                  <a:cubicBezTo>
                    <a:pt x="39" y="103"/>
                    <a:pt x="38" y="107"/>
                    <a:pt x="38" y="107"/>
                  </a:cubicBezTo>
                  <a:cubicBezTo>
                    <a:pt x="38" y="107"/>
                    <a:pt x="38" y="107"/>
                    <a:pt x="38" y="108"/>
                  </a:cubicBezTo>
                  <a:cubicBezTo>
                    <a:pt x="37" y="109"/>
                    <a:pt x="37" y="109"/>
                    <a:pt x="37" y="110"/>
                  </a:cubicBezTo>
                  <a:cubicBezTo>
                    <a:pt x="37" y="112"/>
                    <a:pt x="36" y="114"/>
                    <a:pt x="36" y="114"/>
                  </a:cubicBezTo>
                  <a:cubicBezTo>
                    <a:pt x="29" y="112"/>
                    <a:pt x="29" y="112"/>
                    <a:pt x="29" y="112"/>
                  </a:cubicBezTo>
                  <a:cubicBezTo>
                    <a:pt x="19" y="111"/>
                    <a:pt x="19" y="111"/>
                    <a:pt x="19" y="111"/>
                  </a:cubicBezTo>
                  <a:cubicBezTo>
                    <a:pt x="19" y="111"/>
                    <a:pt x="19" y="109"/>
                    <a:pt x="19" y="107"/>
                  </a:cubicBezTo>
                  <a:cubicBezTo>
                    <a:pt x="19" y="106"/>
                    <a:pt x="20" y="105"/>
                    <a:pt x="20" y="105"/>
                  </a:cubicBezTo>
                  <a:cubicBezTo>
                    <a:pt x="20" y="104"/>
                    <a:pt x="20" y="103"/>
                    <a:pt x="20" y="103"/>
                  </a:cubicBezTo>
                  <a:cubicBezTo>
                    <a:pt x="31" y="105"/>
                    <a:pt x="31" y="105"/>
                    <a:pt x="31" y="105"/>
                  </a:cubicBezTo>
                  <a:cubicBezTo>
                    <a:pt x="31" y="105"/>
                    <a:pt x="31" y="101"/>
                    <a:pt x="32" y="97"/>
                  </a:cubicBezTo>
                  <a:cubicBezTo>
                    <a:pt x="33" y="93"/>
                    <a:pt x="34" y="88"/>
                    <a:pt x="34" y="88"/>
                  </a:cubicBezTo>
                  <a:cubicBezTo>
                    <a:pt x="16" y="84"/>
                    <a:pt x="16" y="84"/>
                    <a:pt x="16" y="84"/>
                  </a:cubicBezTo>
                  <a:cubicBezTo>
                    <a:pt x="16" y="84"/>
                    <a:pt x="15" y="87"/>
                    <a:pt x="14" y="90"/>
                  </a:cubicBezTo>
                  <a:cubicBezTo>
                    <a:pt x="14" y="94"/>
                    <a:pt x="13" y="98"/>
                    <a:pt x="12" y="103"/>
                  </a:cubicBezTo>
                  <a:cubicBezTo>
                    <a:pt x="11" y="108"/>
                    <a:pt x="10" y="112"/>
                    <a:pt x="10" y="116"/>
                  </a:cubicBezTo>
                  <a:cubicBezTo>
                    <a:pt x="9" y="118"/>
                    <a:pt x="9" y="119"/>
                    <a:pt x="9" y="120"/>
                  </a:cubicBezTo>
                  <a:cubicBezTo>
                    <a:pt x="9" y="121"/>
                    <a:pt x="9" y="122"/>
                    <a:pt x="9" y="122"/>
                  </a:cubicBezTo>
                  <a:cubicBezTo>
                    <a:pt x="43" y="127"/>
                    <a:pt x="43" y="127"/>
                    <a:pt x="43" y="127"/>
                  </a:cubicBezTo>
                  <a:cubicBezTo>
                    <a:pt x="43" y="127"/>
                    <a:pt x="43" y="126"/>
                    <a:pt x="43" y="125"/>
                  </a:cubicBezTo>
                  <a:cubicBezTo>
                    <a:pt x="43" y="124"/>
                    <a:pt x="43" y="123"/>
                    <a:pt x="43" y="122"/>
                  </a:cubicBezTo>
                  <a:cubicBezTo>
                    <a:pt x="43" y="121"/>
                    <a:pt x="44" y="120"/>
                    <a:pt x="44" y="119"/>
                  </a:cubicBezTo>
                  <a:cubicBezTo>
                    <a:pt x="44" y="117"/>
                    <a:pt x="45" y="114"/>
                    <a:pt x="45" y="111"/>
                  </a:cubicBezTo>
                  <a:cubicBezTo>
                    <a:pt x="46" y="108"/>
                    <a:pt x="46" y="105"/>
                    <a:pt x="47" y="102"/>
                  </a:cubicBezTo>
                  <a:cubicBezTo>
                    <a:pt x="48" y="99"/>
                    <a:pt x="48" y="95"/>
                    <a:pt x="49" y="93"/>
                  </a:cubicBezTo>
                  <a:cubicBezTo>
                    <a:pt x="49" y="91"/>
                    <a:pt x="50" y="90"/>
                    <a:pt x="50" y="88"/>
                  </a:cubicBezTo>
                  <a:cubicBezTo>
                    <a:pt x="50" y="87"/>
                    <a:pt x="51" y="86"/>
                    <a:pt x="51" y="85"/>
                  </a:cubicBezTo>
                  <a:cubicBezTo>
                    <a:pt x="51" y="82"/>
                    <a:pt x="52" y="80"/>
                    <a:pt x="52" y="79"/>
                  </a:cubicBezTo>
                  <a:cubicBezTo>
                    <a:pt x="53" y="78"/>
                    <a:pt x="53" y="77"/>
                    <a:pt x="53" y="77"/>
                  </a:cubicBezTo>
                  <a:cubicBezTo>
                    <a:pt x="20" y="68"/>
                    <a:pt x="20" y="68"/>
                    <a:pt x="20" y="68"/>
                  </a:cubicBezTo>
                  <a:cubicBezTo>
                    <a:pt x="13" y="66"/>
                    <a:pt x="13" y="66"/>
                    <a:pt x="13" y="66"/>
                  </a:cubicBezTo>
                  <a:cubicBezTo>
                    <a:pt x="15" y="59"/>
                    <a:pt x="15" y="59"/>
                    <a:pt x="15" y="59"/>
                  </a:cubicBezTo>
                  <a:cubicBezTo>
                    <a:pt x="15" y="59"/>
                    <a:pt x="15" y="58"/>
                    <a:pt x="15" y="57"/>
                  </a:cubicBezTo>
                  <a:cubicBezTo>
                    <a:pt x="16" y="55"/>
                    <a:pt x="16" y="53"/>
                    <a:pt x="17" y="51"/>
                  </a:cubicBezTo>
                  <a:cubicBezTo>
                    <a:pt x="18" y="48"/>
                    <a:pt x="19" y="46"/>
                    <a:pt x="19" y="42"/>
                  </a:cubicBezTo>
                  <a:cubicBezTo>
                    <a:pt x="20" y="39"/>
                    <a:pt x="21" y="36"/>
                    <a:pt x="23" y="33"/>
                  </a:cubicBezTo>
                  <a:cubicBezTo>
                    <a:pt x="27" y="20"/>
                    <a:pt x="32" y="7"/>
                    <a:pt x="32" y="7"/>
                  </a:cubicBezTo>
                  <a:cubicBezTo>
                    <a:pt x="35" y="0"/>
                    <a:pt x="35" y="0"/>
                    <a:pt x="35" y="0"/>
                  </a:cubicBezTo>
                  <a:cubicBezTo>
                    <a:pt x="42" y="3"/>
                    <a:pt x="42" y="3"/>
                    <a:pt x="42" y="3"/>
                  </a:cubicBezTo>
                  <a:cubicBezTo>
                    <a:pt x="73" y="16"/>
                    <a:pt x="73" y="16"/>
                    <a:pt x="73" y="16"/>
                  </a:cubicBezTo>
                  <a:cubicBezTo>
                    <a:pt x="80" y="19"/>
                    <a:pt x="80" y="19"/>
                    <a:pt x="80" y="19"/>
                  </a:cubicBezTo>
                  <a:cubicBezTo>
                    <a:pt x="77" y="26"/>
                    <a:pt x="77" y="26"/>
                    <a:pt x="77" y="26"/>
                  </a:cubicBezTo>
                  <a:cubicBezTo>
                    <a:pt x="77" y="26"/>
                    <a:pt x="77" y="26"/>
                    <a:pt x="77" y="27"/>
                  </a:cubicBezTo>
                  <a:cubicBezTo>
                    <a:pt x="76" y="28"/>
                    <a:pt x="76" y="29"/>
                    <a:pt x="75" y="31"/>
                  </a:cubicBezTo>
                  <a:cubicBezTo>
                    <a:pt x="75" y="32"/>
                    <a:pt x="74" y="34"/>
                    <a:pt x="73" y="36"/>
                  </a:cubicBezTo>
                  <a:cubicBezTo>
                    <a:pt x="73" y="38"/>
                    <a:pt x="72" y="40"/>
                    <a:pt x="71" y="42"/>
                  </a:cubicBezTo>
                  <a:cubicBezTo>
                    <a:pt x="71" y="44"/>
                    <a:pt x="70" y="46"/>
                    <a:pt x="69" y="48"/>
                  </a:cubicBezTo>
                  <a:cubicBezTo>
                    <a:pt x="68" y="50"/>
                    <a:pt x="68" y="51"/>
                    <a:pt x="67" y="53"/>
                  </a:cubicBezTo>
                  <a:cubicBezTo>
                    <a:pt x="67" y="54"/>
                    <a:pt x="66" y="56"/>
                    <a:pt x="66" y="57"/>
                  </a:cubicBezTo>
                  <a:cubicBezTo>
                    <a:pt x="66" y="58"/>
                    <a:pt x="66" y="58"/>
                    <a:pt x="66" y="58"/>
                  </a:cubicBezTo>
                  <a:cubicBezTo>
                    <a:pt x="64" y="65"/>
                    <a:pt x="64" y="65"/>
                    <a:pt x="64" y="65"/>
                  </a:cubicBezTo>
                  <a:cubicBezTo>
                    <a:pt x="57" y="63"/>
                    <a:pt x="57" y="63"/>
                    <a:pt x="57" y="63"/>
                  </a:cubicBezTo>
                  <a:cubicBezTo>
                    <a:pt x="39" y="57"/>
                    <a:pt x="39" y="57"/>
                    <a:pt x="39" y="57"/>
                  </a:cubicBezTo>
                  <a:cubicBezTo>
                    <a:pt x="32" y="55"/>
                    <a:pt x="32" y="55"/>
                    <a:pt x="32" y="55"/>
                  </a:cubicBezTo>
                  <a:cubicBezTo>
                    <a:pt x="34" y="48"/>
                    <a:pt x="34" y="48"/>
                    <a:pt x="34" y="48"/>
                  </a:cubicBezTo>
                  <a:cubicBezTo>
                    <a:pt x="34" y="48"/>
                    <a:pt x="34" y="48"/>
                    <a:pt x="34" y="47"/>
                  </a:cubicBezTo>
                  <a:cubicBezTo>
                    <a:pt x="34" y="47"/>
                    <a:pt x="34" y="46"/>
                    <a:pt x="35" y="45"/>
                  </a:cubicBezTo>
                  <a:cubicBezTo>
                    <a:pt x="35" y="44"/>
                    <a:pt x="36" y="42"/>
                    <a:pt x="37" y="40"/>
                  </a:cubicBezTo>
                  <a:cubicBezTo>
                    <a:pt x="37" y="38"/>
                    <a:pt x="38" y="35"/>
                    <a:pt x="39" y="34"/>
                  </a:cubicBezTo>
                  <a:cubicBezTo>
                    <a:pt x="39" y="32"/>
                    <a:pt x="40" y="31"/>
                    <a:pt x="40" y="31"/>
                  </a:cubicBezTo>
                  <a:cubicBezTo>
                    <a:pt x="40" y="31"/>
                    <a:pt x="40" y="30"/>
                    <a:pt x="41" y="28"/>
                  </a:cubicBezTo>
                  <a:cubicBezTo>
                    <a:pt x="41" y="27"/>
                    <a:pt x="41" y="26"/>
                    <a:pt x="42" y="25"/>
                  </a:cubicBezTo>
                  <a:cubicBezTo>
                    <a:pt x="42" y="25"/>
                    <a:pt x="42" y="24"/>
                    <a:pt x="42" y="24"/>
                  </a:cubicBezTo>
                  <a:cubicBezTo>
                    <a:pt x="49" y="27"/>
                    <a:pt x="49" y="27"/>
                    <a:pt x="49" y="27"/>
                  </a:cubicBezTo>
                  <a:cubicBezTo>
                    <a:pt x="59" y="31"/>
                    <a:pt x="59" y="31"/>
                    <a:pt x="59" y="31"/>
                  </a:cubicBezTo>
                  <a:cubicBezTo>
                    <a:pt x="59" y="31"/>
                    <a:pt x="59" y="31"/>
                    <a:pt x="59" y="32"/>
                  </a:cubicBezTo>
                  <a:cubicBezTo>
                    <a:pt x="58" y="32"/>
                    <a:pt x="58" y="33"/>
                    <a:pt x="58" y="34"/>
                  </a:cubicBezTo>
                  <a:cubicBezTo>
                    <a:pt x="57" y="36"/>
                    <a:pt x="57" y="37"/>
                    <a:pt x="57" y="37"/>
                  </a:cubicBezTo>
                  <a:cubicBezTo>
                    <a:pt x="46" y="34"/>
                    <a:pt x="46" y="34"/>
                    <a:pt x="46" y="34"/>
                  </a:cubicBezTo>
                  <a:cubicBezTo>
                    <a:pt x="46" y="34"/>
                    <a:pt x="46" y="35"/>
                    <a:pt x="45" y="36"/>
                  </a:cubicBezTo>
                  <a:cubicBezTo>
                    <a:pt x="45" y="38"/>
                    <a:pt x="44" y="40"/>
                    <a:pt x="44" y="42"/>
                  </a:cubicBezTo>
                  <a:cubicBezTo>
                    <a:pt x="43" y="44"/>
                    <a:pt x="42" y="46"/>
                    <a:pt x="42" y="48"/>
                  </a:cubicBezTo>
                  <a:cubicBezTo>
                    <a:pt x="41" y="48"/>
                    <a:pt x="41" y="49"/>
                    <a:pt x="41" y="50"/>
                  </a:cubicBezTo>
                  <a:cubicBezTo>
                    <a:pt x="41" y="50"/>
                    <a:pt x="41" y="50"/>
                    <a:pt x="41" y="50"/>
                  </a:cubicBezTo>
                  <a:cubicBezTo>
                    <a:pt x="59" y="56"/>
                    <a:pt x="59" y="56"/>
                    <a:pt x="59" y="56"/>
                  </a:cubicBezTo>
                  <a:cubicBezTo>
                    <a:pt x="59" y="56"/>
                    <a:pt x="59" y="55"/>
                    <a:pt x="59" y="54"/>
                  </a:cubicBezTo>
                  <a:cubicBezTo>
                    <a:pt x="60" y="54"/>
                    <a:pt x="60" y="52"/>
                    <a:pt x="60" y="51"/>
                  </a:cubicBezTo>
                  <a:cubicBezTo>
                    <a:pt x="61" y="49"/>
                    <a:pt x="62" y="47"/>
                    <a:pt x="62" y="45"/>
                  </a:cubicBezTo>
                  <a:cubicBezTo>
                    <a:pt x="63" y="43"/>
                    <a:pt x="64" y="41"/>
                    <a:pt x="64" y="39"/>
                  </a:cubicBezTo>
                  <a:cubicBezTo>
                    <a:pt x="65" y="37"/>
                    <a:pt x="66" y="35"/>
                    <a:pt x="67" y="33"/>
                  </a:cubicBezTo>
                  <a:cubicBezTo>
                    <a:pt x="67" y="31"/>
                    <a:pt x="68" y="29"/>
                    <a:pt x="69" y="28"/>
                  </a:cubicBezTo>
                  <a:cubicBezTo>
                    <a:pt x="69" y="26"/>
                    <a:pt x="70" y="25"/>
                    <a:pt x="70" y="24"/>
                  </a:cubicBezTo>
                  <a:cubicBezTo>
                    <a:pt x="70" y="23"/>
                    <a:pt x="71" y="23"/>
                    <a:pt x="71" y="23"/>
                  </a:cubicBezTo>
                  <a:cubicBezTo>
                    <a:pt x="39" y="10"/>
                    <a:pt x="39" y="10"/>
                    <a:pt x="39" y="10"/>
                  </a:cubicBezTo>
                  <a:cubicBezTo>
                    <a:pt x="39" y="10"/>
                    <a:pt x="34" y="23"/>
                    <a:pt x="29" y="35"/>
                  </a:cubicBezTo>
                  <a:cubicBezTo>
                    <a:pt x="28" y="38"/>
                    <a:pt x="27" y="42"/>
                    <a:pt x="26" y="45"/>
                  </a:cubicBezTo>
                  <a:cubicBezTo>
                    <a:pt x="25" y="48"/>
                    <a:pt x="25" y="50"/>
                    <a:pt x="24" y="53"/>
                  </a:cubicBezTo>
                  <a:cubicBezTo>
                    <a:pt x="23" y="55"/>
                    <a:pt x="23" y="57"/>
                    <a:pt x="22" y="59"/>
                  </a:cubicBezTo>
                  <a:cubicBezTo>
                    <a:pt x="22" y="60"/>
                    <a:pt x="22" y="61"/>
                    <a:pt x="22" y="61"/>
                  </a:cubicBezTo>
                  <a:cubicBezTo>
                    <a:pt x="55" y="70"/>
                    <a:pt x="55" y="70"/>
                    <a:pt x="55" y="70"/>
                  </a:cubicBezTo>
                  <a:cubicBezTo>
                    <a:pt x="62" y="72"/>
                    <a:pt x="62" y="72"/>
                    <a:pt x="62" y="72"/>
                  </a:cubicBezTo>
                  <a:cubicBezTo>
                    <a:pt x="60" y="79"/>
                    <a:pt x="60" y="79"/>
                    <a:pt x="60" y="79"/>
                  </a:cubicBezTo>
                  <a:cubicBezTo>
                    <a:pt x="60" y="79"/>
                    <a:pt x="60" y="79"/>
                    <a:pt x="59" y="81"/>
                  </a:cubicBezTo>
                  <a:cubicBezTo>
                    <a:pt x="59" y="82"/>
                    <a:pt x="58" y="84"/>
                    <a:pt x="58" y="86"/>
                  </a:cubicBezTo>
                  <a:cubicBezTo>
                    <a:pt x="58" y="87"/>
                    <a:pt x="57" y="89"/>
                    <a:pt x="57" y="90"/>
                  </a:cubicBezTo>
                  <a:cubicBezTo>
                    <a:pt x="57" y="91"/>
                    <a:pt x="56" y="93"/>
                    <a:pt x="56" y="94"/>
                  </a:cubicBezTo>
                  <a:cubicBezTo>
                    <a:pt x="55" y="97"/>
                    <a:pt x="55" y="100"/>
                    <a:pt x="54" y="103"/>
                  </a:cubicBezTo>
                  <a:cubicBezTo>
                    <a:pt x="54" y="106"/>
                    <a:pt x="53" y="109"/>
                    <a:pt x="52" y="112"/>
                  </a:cubicBezTo>
                  <a:cubicBezTo>
                    <a:pt x="52" y="115"/>
                    <a:pt x="51" y="118"/>
                    <a:pt x="51" y="120"/>
                  </a:cubicBezTo>
                  <a:cubicBezTo>
                    <a:pt x="51" y="121"/>
                    <a:pt x="51" y="122"/>
                    <a:pt x="51" y="123"/>
                  </a:cubicBezTo>
                  <a:cubicBezTo>
                    <a:pt x="50" y="124"/>
                    <a:pt x="50" y="125"/>
                    <a:pt x="50" y="126"/>
                  </a:cubicBezTo>
                  <a:cubicBezTo>
                    <a:pt x="50" y="127"/>
                    <a:pt x="50" y="128"/>
                    <a:pt x="50" y="128"/>
                  </a:cubicBezTo>
                  <a:cubicBezTo>
                    <a:pt x="49" y="135"/>
                    <a:pt x="49" y="135"/>
                    <a:pt x="49" y="135"/>
                  </a:cubicBezTo>
                  <a:cubicBezTo>
                    <a:pt x="42" y="134"/>
                    <a:pt x="42" y="134"/>
                    <a:pt x="42" y="134"/>
                  </a:cubicBezTo>
                  <a:cubicBezTo>
                    <a:pt x="8" y="129"/>
                    <a:pt x="8" y="129"/>
                    <a:pt x="8" y="129"/>
                  </a:cubicBezTo>
                  <a:lnTo>
                    <a:pt x="0" y="128"/>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0"/>
            <p:cNvSpPr/>
            <p:nvPr/>
          </p:nvSpPr>
          <p:spPr bwMode="auto">
            <a:xfrm>
              <a:off x="3560763" y="-990600"/>
              <a:ext cx="255588" cy="323850"/>
            </a:xfrm>
            <a:custGeom>
              <a:avLst/>
              <a:gdLst>
                <a:gd name="T0" fmla="*/ 1 w 105"/>
                <a:gd name="T1" fmla="*/ 111 h 133"/>
                <a:gd name="T2" fmla="*/ 5 w 105"/>
                <a:gd name="T3" fmla="*/ 102 h 133"/>
                <a:gd name="T4" fmla="*/ 17 w 105"/>
                <a:gd name="T5" fmla="*/ 78 h 133"/>
                <a:gd name="T6" fmla="*/ 21 w 105"/>
                <a:gd name="T7" fmla="*/ 69 h 133"/>
                <a:gd name="T8" fmla="*/ 23 w 105"/>
                <a:gd name="T9" fmla="*/ 66 h 133"/>
                <a:gd name="T10" fmla="*/ 46 w 105"/>
                <a:gd name="T11" fmla="*/ 78 h 133"/>
                <a:gd name="T12" fmla="*/ 52 w 105"/>
                <a:gd name="T13" fmla="*/ 83 h 133"/>
                <a:gd name="T14" fmla="*/ 49 w 105"/>
                <a:gd name="T15" fmla="*/ 88 h 133"/>
                <a:gd name="T16" fmla="*/ 47 w 105"/>
                <a:gd name="T17" fmla="*/ 93 h 133"/>
                <a:gd name="T18" fmla="*/ 41 w 105"/>
                <a:gd name="T19" fmla="*/ 103 h 133"/>
                <a:gd name="T20" fmla="*/ 32 w 105"/>
                <a:gd name="T21" fmla="*/ 107 h 133"/>
                <a:gd name="T22" fmla="*/ 25 w 105"/>
                <a:gd name="T23" fmla="*/ 95 h 133"/>
                <a:gd name="T24" fmla="*/ 39 w 105"/>
                <a:gd name="T25" fmla="*/ 92 h 133"/>
                <a:gd name="T26" fmla="*/ 41 w 105"/>
                <a:gd name="T27" fmla="*/ 87 h 133"/>
                <a:gd name="T28" fmla="*/ 26 w 105"/>
                <a:gd name="T29" fmla="*/ 76 h 133"/>
                <a:gd name="T30" fmla="*/ 17 w 105"/>
                <a:gd name="T31" fmla="*/ 93 h 133"/>
                <a:gd name="T32" fmla="*/ 10 w 105"/>
                <a:gd name="T33" fmla="*/ 110 h 133"/>
                <a:gd name="T34" fmla="*/ 44 w 105"/>
                <a:gd name="T35" fmla="*/ 117 h 133"/>
                <a:gd name="T36" fmla="*/ 54 w 105"/>
                <a:gd name="T37" fmla="*/ 97 h 133"/>
                <a:gd name="T38" fmla="*/ 60 w 105"/>
                <a:gd name="T39" fmla="*/ 85 h 133"/>
                <a:gd name="T40" fmla="*/ 34 w 105"/>
                <a:gd name="T41" fmla="*/ 61 h 133"/>
                <a:gd name="T42" fmla="*/ 30 w 105"/>
                <a:gd name="T43" fmla="*/ 54 h 133"/>
                <a:gd name="T44" fmla="*/ 46 w 105"/>
                <a:gd name="T45" fmla="*/ 28 h 133"/>
                <a:gd name="T46" fmla="*/ 57 w 105"/>
                <a:gd name="T47" fmla="*/ 13 h 133"/>
                <a:gd name="T48" fmla="*/ 67 w 105"/>
                <a:gd name="T49" fmla="*/ 0 h 133"/>
                <a:gd name="T50" fmla="*/ 99 w 105"/>
                <a:gd name="T51" fmla="*/ 25 h 133"/>
                <a:gd name="T52" fmla="*/ 101 w 105"/>
                <a:gd name="T53" fmla="*/ 35 h 133"/>
                <a:gd name="T54" fmla="*/ 94 w 105"/>
                <a:gd name="T55" fmla="*/ 44 h 133"/>
                <a:gd name="T56" fmla="*/ 84 w 105"/>
                <a:gd name="T57" fmla="*/ 59 h 133"/>
                <a:gd name="T58" fmla="*/ 81 w 105"/>
                <a:gd name="T59" fmla="*/ 64 h 133"/>
                <a:gd name="T60" fmla="*/ 71 w 105"/>
                <a:gd name="T61" fmla="*/ 66 h 133"/>
                <a:gd name="T62" fmla="*/ 49 w 105"/>
                <a:gd name="T63" fmla="*/ 52 h 133"/>
                <a:gd name="T64" fmla="*/ 55 w 105"/>
                <a:gd name="T65" fmla="*/ 43 h 133"/>
                <a:gd name="T66" fmla="*/ 63 w 105"/>
                <a:gd name="T67" fmla="*/ 31 h 133"/>
                <a:gd name="T68" fmla="*/ 73 w 105"/>
                <a:gd name="T69" fmla="*/ 29 h 133"/>
                <a:gd name="T70" fmla="*/ 78 w 105"/>
                <a:gd name="T71" fmla="*/ 41 h 133"/>
                <a:gd name="T72" fmla="*/ 64 w 105"/>
                <a:gd name="T73" fmla="*/ 42 h 133"/>
                <a:gd name="T74" fmla="*/ 59 w 105"/>
                <a:gd name="T75" fmla="*/ 50 h 133"/>
                <a:gd name="T76" fmla="*/ 76 w 105"/>
                <a:gd name="T77" fmla="*/ 58 h 133"/>
                <a:gd name="T78" fmla="*/ 85 w 105"/>
                <a:gd name="T79" fmla="*/ 45 h 133"/>
                <a:gd name="T80" fmla="*/ 92 w 105"/>
                <a:gd name="T81" fmla="*/ 35 h 133"/>
                <a:gd name="T82" fmla="*/ 68 w 105"/>
                <a:gd name="T83" fmla="*/ 10 h 133"/>
                <a:gd name="T84" fmla="*/ 58 w 105"/>
                <a:gd name="T85" fmla="*/ 24 h 133"/>
                <a:gd name="T86" fmla="*/ 38 w 105"/>
                <a:gd name="T87" fmla="*/ 55 h 133"/>
                <a:gd name="T88" fmla="*/ 74 w 105"/>
                <a:gd name="T89" fmla="*/ 76 h 133"/>
                <a:gd name="T90" fmla="*/ 70 w 105"/>
                <a:gd name="T91" fmla="*/ 82 h 133"/>
                <a:gd name="T92" fmla="*/ 62 w 105"/>
                <a:gd name="T93" fmla="*/ 96 h 133"/>
                <a:gd name="T94" fmla="*/ 58 w 105"/>
                <a:gd name="T95" fmla="*/ 104 h 133"/>
                <a:gd name="T96" fmla="*/ 48 w 105"/>
                <a:gd name="T97" fmla="*/ 127 h 133"/>
                <a:gd name="T98" fmla="*/ 45 w 105"/>
                <a:gd name="T99" fmla="*/ 133 h 133"/>
                <a:gd name="T100" fmla="*/ 7 w 105"/>
                <a:gd name="T101" fmla="*/ 11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5" h="133">
                  <a:moveTo>
                    <a:pt x="0" y="114"/>
                  </a:moveTo>
                  <a:cubicBezTo>
                    <a:pt x="0" y="114"/>
                    <a:pt x="1" y="113"/>
                    <a:pt x="1" y="111"/>
                  </a:cubicBezTo>
                  <a:cubicBezTo>
                    <a:pt x="2" y="109"/>
                    <a:pt x="3" y="107"/>
                    <a:pt x="3" y="107"/>
                  </a:cubicBezTo>
                  <a:cubicBezTo>
                    <a:pt x="3" y="107"/>
                    <a:pt x="4" y="105"/>
                    <a:pt x="5" y="102"/>
                  </a:cubicBezTo>
                  <a:cubicBezTo>
                    <a:pt x="7" y="98"/>
                    <a:pt x="9" y="94"/>
                    <a:pt x="11" y="90"/>
                  </a:cubicBezTo>
                  <a:cubicBezTo>
                    <a:pt x="13" y="85"/>
                    <a:pt x="15" y="81"/>
                    <a:pt x="17" y="78"/>
                  </a:cubicBezTo>
                  <a:cubicBezTo>
                    <a:pt x="19" y="75"/>
                    <a:pt x="20" y="72"/>
                    <a:pt x="20" y="72"/>
                  </a:cubicBezTo>
                  <a:cubicBezTo>
                    <a:pt x="20" y="72"/>
                    <a:pt x="21" y="71"/>
                    <a:pt x="21" y="69"/>
                  </a:cubicBezTo>
                  <a:cubicBezTo>
                    <a:pt x="22" y="68"/>
                    <a:pt x="22" y="67"/>
                    <a:pt x="23" y="67"/>
                  </a:cubicBezTo>
                  <a:cubicBezTo>
                    <a:pt x="23" y="66"/>
                    <a:pt x="23" y="66"/>
                    <a:pt x="23" y="66"/>
                  </a:cubicBezTo>
                  <a:cubicBezTo>
                    <a:pt x="30" y="69"/>
                    <a:pt x="30" y="69"/>
                    <a:pt x="30" y="69"/>
                  </a:cubicBezTo>
                  <a:cubicBezTo>
                    <a:pt x="46" y="78"/>
                    <a:pt x="46" y="78"/>
                    <a:pt x="46" y="78"/>
                  </a:cubicBezTo>
                  <a:cubicBezTo>
                    <a:pt x="53" y="82"/>
                    <a:pt x="53" y="82"/>
                    <a:pt x="53" y="82"/>
                  </a:cubicBezTo>
                  <a:cubicBezTo>
                    <a:pt x="53" y="82"/>
                    <a:pt x="52" y="82"/>
                    <a:pt x="52" y="83"/>
                  </a:cubicBezTo>
                  <a:cubicBezTo>
                    <a:pt x="52" y="83"/>
                    <a:pt x="51" y="84"/>
                    <a:pt x="51" y="85"/>
                  </a:cubicBezTo>
                  <a:cubicBezTo>
                    <a:pt x="50" y="86"/>
                    <a:pt x="49" y="88"/>
                    <a:pt x="49" y="88"/>
                  </a:cubicBezTo>
                  <a:cubicBezTo>
                    <a:pt x="49" y="88"/>
                    <a:pt x="49" y="89"/>
                    <a:pt x="48" y="90"/>
                  </a:cubicBezTo>
                  <a:cubicBezTo>
                    <a:pt x="48" y="91"/>
                    <a:pt x="47" y="92"/>
                    <a:pt x="47" y="93"/>
                  </a:cubicBezTo>
                  <a:cubicBezTo>
                    <a:pt x="46" y="94"/>
                    <a:pt x="46" y="95"/>
                    <a:pt x="45" y="96"/>
                  </a:cubicBezTo>
                  <a:cubicBezTo>
                    <a:pt x="43" y="99"/>
                    <a:pt x="41" y="103"/>
                    <a:pt x="41" y="103"/>
                  </a:cubicBezTo>
                  <a:cubicBezTo>
                    <a:pt x="38" y="110"/>
                    <a:pt x="38" y="110"/>
                    <a:pt x="38" y="110"/>
                  </a:cubicBezTo>
                  <a:cubicBezTo>
                    <a:pt x="32" y="107"/>
                    <a:pt x="32" y="107"/>
                    <a:pt x="32" y="107"/>
                  </a:cubicBezTo>
                  <a:cubicBezTo>
                    <a:pt x="22" y="102"/>
                    <a:pt x="22" y="102"/>
                    <a:pt x="22" y="102"/>
                  </a:cubicBezTo>
                  <a:cubicBezTo>
                    <a:pt x="25" y="95"/>
                    <a:pt x="25" y="95"/>
                    <a:pt x="25" y="95"/>
                  </a:cubicBezTo>
                  <a:cubicBezTo>
                    <a:pt x="35" y="100"/>
                    <a:pt x="35" y="100"/>
                    <a:pt x="35" y="100"/>
                  </a:cubicBezTo>
                  <a:cubicBezTo>
                    <a:pt x="35" y="100"/>
                    <a:pt x="37" y="96"/>
                    <a:pt x="39" y="92"/>
                  </a:cubicBezTo>
                  <a:cubicBezTo>
                    <a:pt x="39" y="91"/>
                    <a:pt x="40" y="90"/>
                    <a:pt x="40" y="89"/>
                  </a:cubicBezTo>
                  <a:cubicBezTo>
                    <a:pt x="41" y="89"/>
                    <a:pt x="41" y="88"/>
                    <a:pt x="41" y="87"/>
                  </a:cubicBezTo>
                  <a:cubicBezTo>
                    <a:pt x="42" y="86"/>
                    <a:pt x="43" y="85"/>
                    <a:pt x="43" y="85"/>
                  </a:cubicBezTo>
                  <a:cubicBezTo>
                    <a:pt x="26" y="76"/>
                    <a:pt x="26" y="76"/>
                    <a:pt x="26" y="76"/>
                  </a:cubicBezTo>
                  <a:cubicBezTo>
                    <a:pt x="26" y="76"/>
                    <a:pt x="25" y="78"/>
                    <a:pt x="23" y="81"/>
                  </a:cubicBezTo>
                  <a:cubicBezTo>
                    <a:pt x="22" y="84"/>
                    <a:pt x="20" y="89"/>
                    <a:pt x="17" y="93"/>
                  </a:cubicBezTo>
                  <a:cubicBezTo>
                    <a:pt x="15" y="97"/>
                    <a:pt x="13" y="102"/>
                    <a:pt x="12" y="105"/>
                  </a:cubicBezTo>
                  <a:cubicBezTo>
                    <a:pt x="10" y="108"/>
                    <a:pt x="10" y="110"/>
                    <a:pt x="10" y="110"/>
                  </a:cubicBezTo>
                  <a:cubicBezTo>
                    <a:pt x="41" y="124"/>
                    <a:pt x="41" y="124"/>
                    <a:pt x="41" y="124"/>
                  </a:cubicBezTo>
                  <a:cubicBezTo>
                    <a:pt x="41" y="124"/>
                    <a:pt x="42" y="121"/>
                    <a:pt x="44" y="117"/>
                  </a:cubicBezTo>
                  <a:cubicBezTo>
                    <a:pt x="46" y="112"/>
                    <a:pt x="49" y="107"/>
                    <a:pt x="52" y="101"/>
                  </a:cubicBezTo>
                  <a:cubicBezTo>
                    <a:pt x="52" y="99"/>
                    <a:pt x="53" y="98"/>
                    <a:pt x="54" y="97"/>
                  </a:cubicBezTo>
                  <a:cubicBezTo>
                    <a:pt x="55" y="95"/>
                    <a:pt x="55" y="94"/>
                    <a:pt x="56" y="93"/>
                  </a:cubicBezTo>
                  <a:cubicBezTo>
                    <a:pt x="57" y="90"/>
                    <a:pt x="59" y="87"/>
                    <a:pt x="60" y="85"/>
                  </a:cubicBezTo>
                  <a:cubicBezTo>
                    <a:pt x="62" y="81"/>
                    <a:pt x="64" y="78"/>
                    <a:pt x="64" y="78"/>
                  </a:cubicBezTo>
                  <a:cubicBezTo>
                    <a:pt x="34" y="61"/>
                    <a:pt x="34" y="61"/>
                    <a:pt x="34" y="61"/>
                  </a:cubicBezTo>
                  <a:cubicBezTo>
                    <a:pt x="28" y="58"/>
                    <a:pt x="28" y="58"/>
                    <a:pt x="28" y="58"/>
                  </a:cubicBezTo>
                  <a:cubicBezTo>
                    <a:pt x="28" y="58"/>
                    <a:pt x="29" y="56"/>
                    <a:pt x="30" y="54"/>
                  </a:cubicBezTo>
                  <a:cubicBezTo>
                    <a:pt x="31" y="53"/>
                    <a:pt x="32" y="51"/>
                    <a:pt x="32" y="51"/>
                  </a:cubicBezTo>
                  <a:cubicBezTo>
                    <a:pt x="32" y="51"/>
                    <a:pt x="39" y="39"/>
                    <a:pt x="46" y="28"/>
                  </a:cubicBezTo>
                  <a:cubicBezTo>
                    <a:pt x="48" y="25"/>
                    <a:pt x="50" y="22"/>
                    <a:pt x="52" y="20"/>
                  </a:cubicBezTo>
                  <a:cubicBezTo>
                    <a:pt x="54" y="17"/>
                    <a:pt x="55" y="15"/>
                    <a:pt x="57" y="13"/>
                  </a:cubicBezTo>
                  <a:cubicBezTo>
                    <a:pt x="60" y="9"/>
                    <a:pt x="62" y="6"/>
                    <a:pt x="62" y="6"/>
                  </a:cubicBezTo>
                  <a:cubicBezTo>
                    <a:pt x="67" y="0"/>
                    <a:pt x="67" y="0"/>
                    <a:pt x="67" y="0"/>
                  </a:cubicBezTo>
                  <a:cubicBezTo>
                    <a:pt x="72" y="4"/>
                    <a:pt x="72" y="4"/>
                    <a:pt x="72" y="4"/>
                  </a:cubicBezTo>
                  <a:cubicBezTo>
                    <a:pt x="99" y="25"/>
                    <a:pt x="99" y="25"/>
                    <a:pt x="99" y="25"/>
                  </a:cubicBezTo>
                  <a:cubicBezTo>
                    <a:pt x="105" y="30"/>
                    <a:pt x="105" y="30"/>
                    <a:pt x="105" y="30"/>
                  </a:cubicBezTo>
                  <a:cubicBezTo>
                    <a:pt x="101" y="35"/>
                    <a:pt x="101" y="35"/>
                    <a:pt x="101" y="35"/>
                  </a:cubicBezTo>
                  <a:cubicBezTo>
                    <a:pt x="101" y="35"/>
                    <a:pt x="100" y="37"/>
                    <a:pt x="98" y="40"/>
                  </a:cubicBezTo>
                  <a:cubicBezTo>
                    <a:pt x="97" y="41"/>
                    <a:pt x="96" y="42"/>
                    <a:pt x="94" y="44"/>
                  </a:cubicBezTo>
                  <a:cubicBezTo>
                    <a:pt x="93" y="46"/>
                    <a:pt x="92" y="48"/>
                    <a:pt x="91" y="49"/>
                  </a:cubicBezTo>
                  <a:cubicBezTo>
                    <a:pt x="88" y="53"/>
                    <a:pt x="86" y="56"/>
                    <a:pt x="84" y="59"/>
                  </a:cubicBezTo>
                  <a:cubicBezTo>
                    <a:pt x="83" y="61"/>
                    <a:pt x="83" y="62"/>
                    <a:pt x="82" y="62"/>
                  </a:cubicBezTo>
                  <a:cubicBezTo>
                    <a:pt x="82" y="63"/>
                    <a:pt x="81" y="64"/>
                    <a:pt x="81" y="64"/>
                  </a:cubicBezTo>
                  <a:cubicBezTo>
                    <a:pt x="78" y="69"/>
                    <a:pt x="78" y="69"/>
                    <a:pt x="78" y="69"/>
                  </a:cubicBezTo>
                  <a:cubicBezTo>
                    <a:pt x="71" y="66"/>
                    <a:pt x="71" y="66"/>
                    <a:pt x="71" y="66"/>
                  </a:cubicBezTo>
                  <a:cubicBezTo>
                    <a:pt x="55" y="56"/>
                    <a:pt x="55" y="56"/>
                    <a:pt x="55" y="56"/>
                  </a:cubicBezTo>
                  <a:cubicBezTo>
                    <a:pt x="49" y="52"/>
                    <a:pt x="49" y="52"/>
                    <a:pt x="49" y="52"/>
                  </a:cubicBezTo>
                  <a:cubicBezTo>
                    <a:pt x="53" y="46"/>
                    <a:pt x="53" y="46"/>
                    <a:pt x="53" y="46"/>
                  </a:cubicBezTo>
                  <a:cubicBezTo>
                    <a:pt x="53" y="46"/>
                    <a:pt x="54" y="45"/>
                    <a:pt x="55" y="43"/>
                  </a:cubicBezTo>
                  <a:cubicBezTo>
                    <a:pt x="56" y="42"/>
                    <a:pt x="57" y="40"/>
                    <a:pt x="58" y="38"/>
                  </a:cubicBezTo>
                  <a:cubicBezTo>
                    <a:pt x="60" y="35"/>
                    <a:pt x="63" y="31"/>
                    <a:pt x="63" y="31"/>
                  </a:cubicBezTo>
                  <a:cubicBezTo>
                    <a:pt x="67" y="25"/>
                    <a:pt x="67" y="25"/>
                    <a:pt x="67" y="25"/>
                  </a:cubicBezTo>
                  <a:cubicBezTo>
                    <a:pt x="73" y="29"/>
                    <a:pt x="73" y="29"/>
                    <a:pt x="73" y="29"/>
                  </a:cubicBezTo>
                  <a:cubicBezTo>
                    <a:pt x="82" y="35"/>
                    <a:pt x="82" y="35"/>
                    <a:pt x="82" y="35"/>
                  </a:cubicBezTo>
                  <a:cubicBezTo>
                    <a:pt x="78" y="41"/>
                    <a:pt x="78" y="41"/>
                    <a:pt x="78" y="41"/>
                  </a:cubicBezTo>
                  <a:cubicBezTo>
                    <a:pt x="69" y="35"/>
                    <a:pt x="69" y="35"/>
                    <a:pt x="69" y="35"/>
                  </a:cubicBezTo>
                  <a:cubicBezTo>
                    <a:pt x="69" y="35"/>
                    <a:pt x="66" y="39"/>
                    <a:pt x="64" y="42"/>
                  </a:cubicBezTo>
                  <a:cubicBezTo>
                    <a:pt x="63" y="44"/>
                    <a:pt x="62" y="46"/>
                    <a:pt x="61" y="47"/>
                  </a:cubicBezTo>
                  <a:cubicBezTo>
                    <a:pt x="60" y="49"/>
                    <a:pt x="59" y="50"/>
                    <a:pt x="59" y="50"/>
                  </a:cubicBezTo>
                  <a:cubicBezTo>
                    <a:pt x="75" y="60"/>
                    <a:pt x="75" y="60"/>
                    <a:pt x="75" y="60"/>
                  </a:cubicBezTo>
                  <a:cubicBezTo>
                    <a:pt x="75" y="60"/>
                    <a:pt x="75" y="59"/>
                    <a:pt x="76" y="58"/>
                  </a:cubicBezTo>
                  <a:cubicBezTo>
                    <a:pt x="76" y="58"/>
                    <a:pt x="77" y="57"/>
                    <a:pt x="78" y="55"/>
                  </a:cubicBezTo>
                  <a:cubicBezTo>
                    <a:pt x="80" y="52"/>
                    <a:pt x="82" y="49"/>
                    <a:pt x="85" y="45"/>
                  </a:cubicBezTo>
                  <a:cubicBezTo>
                    <a:pt x="86" y="43"/>
                    <a:pt x="87" y="42"/>
                    <a:pt x="89" y="40"/>
                  </a:cubicBezTo>
                  <a:cubicBezTo>
                    <a:pt x="90" y="38"/>
                    <a:pt x="91" y="37"/>
                    <a:pt x="92" y="35"/>
                  </a:cubicBezTo>
                  <a:cubicBezTo>
                    <a:pt x="94" y="33"/>
                    <a:pt x="95" y="31"/>
                    <a:pt x="95" y="31"/>
                  </a:cubicBezTo>
                  <a:cubicBezTo>
                    <a:pt x="68" y="10"/>
                    <a:pt x="68" y="10"/>
                    <a:pt x="68" y="10"/>
                  </a:cubicBezTo>
                  <a:cubicBezTo>
                    <a:pt x="68" y="10"/>
                    <a:pt x="66" y="13"/>
                    <a:pt x="63" y="17"/>
                  </a:cubicBezTo>
                  <a:cubicBezTo>
                    <a:pt x="61" y="19"/>
                    <a:pt x="60" y="21"/>
                    <a:pt x="58" y="24"/>
                  </a:cubicBezTo>
                  <a:cubicBezTo>
                    <a:pt x="56" y="27"/>
                    <a:pt x="54" y="29"/>
                    <a:pt x="52" y="32"/>
                  </a:cubicBezTo>
                  <a:cubicBezTo>
                    <a:pt x="45" y="43"/>
                    <a:pt x="38" y="55"/>
                    <a:pt x="38" y="55"/>
                  </a:cubicBezTo>
                  <a:cubicBezTo>
                    <a:pt x="67" y="72"/>
                    <a:pt x="67" y="72"/>
                    <a:pt x="67" y="72"/>
                  </a:cubicBezTo>
                  <a:cubicBezTo>
                    <a:pt x="74" y="76"/>
                    <a:pt x="74" y="76"/>
                    <a:pt x="74" y="76"/>
                  </a:cubicBezTo>
                  <a:cubicBezTo>
                    <a:pt x="74" y="76"/>
                    <a:pt x="73" y="78"/>
                    <a:pt x="72" y="79"/>
                  </a:cubicBezTo>
                  <a:cubicBezTo>
                    <a:pt x="71" y="81"/>
                    <a:pt x="70" y="82"/>
                    <a:pt x="70" y="82"/>
                  </a:cubicBezTo>
                  <a:cubicBezTo>
                    <a:pt x="70" y="82"/>
                    <a:pt x="69" y="85"/>
                    <a:pt x="66" y="89"/>
                  </a:cubicBezTo>
                  <a:cubicBezTo>
                    <a:pt x="65" y="91"/>
                    <a:pt x="64" y="93"/>
                    <a:pt x="62" y="96"/>
                  </a:cubicBezTo>
                  <a:cubicBezTo>
                    <a:pt x="62" y="97"/>
                    <a:pt x="61" y="99"/>
                    <a:pt x="60" y="100"/>
                  </a:cubicBezTo>
                  <a:cubicBezTo>
                    <a:pt x="60" y="101"/>
                    <a:pt x="59" y="103"/>
                    <a:pt x="58" y="104"/>
                  </a:cubicBezTo>
                  <a:cubicBezTo>
                    <a:pt x="55" y="110"/>
                    <a:pt x="53" y="115"/>
                    <a:pt x="51" y="120"/>
                  </a:cubicBezTo>
                  <a:cubicBezTo>
                    <a:pt x="49" y="124"/>
                    <a:pt x="48" y="127"/>
                    <a:pt x="48" y="127"/>
                  </a:cubicBezTo>
                  <a:cubicBezTo>
                    <a:pt x="48" y="127"/>
                    <a:pt x="47" y="128"/>
                    <a:pt x="46" y="130"/>
                  </a:cubicBezTo>
                  <a:cubicBezTo>
                    <a:pt x="46" y="132"/>
                    <a:pt x="45" y="133"/>
                    <a:pt x="45" y="133"/>
                  </a:cubicBezTo>
                  <a:cubicBezTo>
                    <a:pt x="38" y="130"/>
                    <a:pt x="38" y="130"/>
                    <a:pt x="38" y="130"/>
                  </a:cubicBezTo>
                  <a:cubicBezTo>
                    <a:pt x="7" y="117"/>
                    <a:pt x="7" y="117"/>
                    <a:pt x="7" y="117"/>
                  </a:cubicBezTo>
                  <a:lnTo>
                    <a:pt x="0" y="114"/>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1"/>
            <p:cNvSpPr/>
            <p:nvPr/>
          </p:nvSpPr>
          <p:spPr bwMode="auto">
            <a:xfrm>
              <a:off x="3724275" y="-1217613"/>
              <a:ext cx="300038" cy="300038"/>
            </a:xfrm>
            <a:custGeom>
              <a:avLst/>
              <a:gdLst>
                <a:gd name="T0" fmla="*/ 2 w 123"/>
                <a:gd name="T1" fmla="*/ 90 h 123"/>
                <a:gd name="T2" fmla="*/ 8 w 123"/>
                <a:gd name="T3" fmla="*/ 82 h 123"/>
                <a:gd name="T4" fmla="*/ 12 w 123"/>
                <a:gd name="T5" fmla="*/ 77 h 123"/>
                <a:gd name="T6" fmla="*/ 26 w 123"/>
                <a:gd name="T7" fmla="*/ 62 h 123"/>
                <a:gd name="T8" fmla="*/ 32 w 123"/>
                <a:gd name="T9" fmla="*/ 55 h 123"/>
                <a:gd name="T10" fmla="*/ 35 w 123"/>
                <a:gd name="T11" fmla="*/ 52 h 123"/>
                <a:gd name="T12" fmla="*/ 54 w 123"/>
                <a:gd name="T13" fmla="*/ 70 h 123"/>
                <a:gd name="T14" fmla="*/ 58 w 123"/>
                <a:gd name="T15" fmla="*/ 76 h 123"/>
                <a:gd name="T16" fmla="*/ 54 w 123"/>
                <a:gd name="T17" fmla="*/ 80 h 123"/>
                <a:gd name="T18" fmla="*/ 50 w 123"/>
                <a:gd name="T19" fmla="*/ 84 h 123"/>
                <a:gd name="T20" fmla="*/ 44 w 123"/>
                <a:gd name="T21" fmla="*/ 91 h 123"/>
                <a:gd name="T22" fmla="*/ 38 w 123"/>
                <a:gd name="T23" fmla="*/ 98 h 123"/>
                <a:gd name="T24" fmla="*/ 24 w 123"/>
                <a:gd name="T25" fmla="*/ 87 h 123"/>
                <a:gd name="T26" fmla="*/ 37 w 123"/>
                <a:gd name="T27" fmla="*/ 88 h 123"/>
                <a:gd name="T28" fmla="*/ 43 w 123"/>
                <a:gd name="T29" fmla="*/ 82 h 123"/>
                <a:gd name="T30" fmla="*/ 47 w 123"/>
                <a:gd name="T31" fmla="*/ 77 h 123"/>
                <a:gd name="T32" fmla="*/ 35 w 123"/>
                <a:gd name="T33" fmla="*/ 63 h 123"/>
                <a:gd name="T34" fmla="*/ 22 w 123"/>
                <a:gd name="T35" fmla="*/ 77 h 123"/>
                <a:gd name="T36" fmla="*/ 16 w 123"/>
                <a:gd name="T37" fmla="*/ 85 h 123"/>
                <a:gd name="T38" fmla="*/ 10 w 123"/>
                <a:gd name="T39" fmla="*/ 91 h 123"/>
                <a:gd name="T40" fmla="*/ 42 w 123"/>
                <a:gd name="T41" fmla="*/ 107 h 123"/>
                <a:gd name="T42" fmla="*/ 56 w 123"/>
                <a:gd name="T43" fmla="*/ 90 h 123"/>
                <a:gd name="T44" fmla="*/ 65 w 123"/>
                <a:gd name="T45" fmla="*/ 81 h 123"/>
                <a:gd name="T46" fmla="*/ 47 w 123"/>
                <a:gd name="T47" fmla="*/ 51 h 123"/>
                <a:gd name="T48" fmla="*/ 44 w 123"/>
                <a:gd name="T49" fmla="*/ 43 h 123"/>
                <a:gd name="T50" fmla="*/ 67 w 123"/>
                <a:gd name="T51" fmla="*/ 22 h 123"/>
                <a:gd name="T52" fmla="*/ 78 w 123"/>
                <a:gd name="T53" fmla="*/ 12 h 123"/>
                <a:gd name="T54" fmla="*/ 88 w 123"/>
                <a:gd name="T55" fmla="*/ 4 h 123"/>
                <a:gd name="T56" fmla="*/ 98 w 123"/>
                <a:gd name="T57" fmla="*/ 6 h 123"/>
                <a:gd name="T58" fmla="*/ 123 w 123"/>
                <a:gd name="T59" fmla="*/ 39 h 123"/>
                <a:gd name="T60" fmla="*/ 114 w 123"/>
                <a:gd name="T61" fmla="*/ 46 h 123"/>
                <a:gd name="T62" fmla="*/ 104 w 123"/>
                <a:gd name="T63" fmla="*/ 54 h 123"/>
                <a:gd name="T64" fmla="*/ 92 w 123"/>
                <a:gd name="T65" fmla="*/ 64 h 123"/>
                <a:gd name="T66" fmla="*/ 86 w 123"/>
                <a:gd name="T67" fmla="*/ 70 h 123"/>
                <a:gd name="T68" fmla="*/ 69 w 123"/>
                <a:gd name="T69" fmla="*/ 51 h 123"/>
                <a:gd name="T70" fmla="*/ 69 w 123"/>
                <a:gd name="T71" fmla="*/ 41 h 123"/>
                <a:gd name="T72" fmla="*/ 71 w 123"/>
                <a:gd name="T73" fmla="*/ 39 h 123"/>
                <a:gd name="T74" fmla="*/ 82 w 123"/>
                <a:gd name="T75" fmla="*/ 29 h 123"/>
                <a:gd name="T76" fmla="*/ 93 w 123"/>
                <a:gd name="T77" fmla="*/ 30 h 123"/>
                <a:gd name="T78" fmla="*/ 94 w 123"/>
                <a:gd name="T79" fmla="*/ 43 h 123"/>
                <a:gd name="T80" fmla="*/ 80 w 123"/>
                <a:gd name="T81" fmla="*/ 40 h 123"/>
                <a:gd name="T82" fmla="*/ 74 w 123"/>
                <a:gd name="T83" fmla="*/ 45 h 123"/>
                <a:gd name="T84" fmla="*/ 86 w 123"/>
                <a:gd name="T85" fmla="*/ 60 h 123"/>
                <a:gd name="T86" fmla="*/ 91 w 123"/>
                <a:gd name="T87" fmla="*/ 56 h 123"/>
                <a:gd name="T88" fmla="*/ 105 w 123"/>
                <a:gd name="T89" fmla="*/ 44 h 123"/>
                <a:gd name="T90" fmla="*/ 113 w 123"/>
                <a:gd name="T91" fmla="*/ 37 h 123"/>
                <a:gd name="T92" fmla="*/ 86 w 123"/>
                <a:gd name="T93" fmla="*/ 15 h 123"/>
                <a:gd name="T94" fmla="*/ 79 w 123"/>
                <a:gd name="T95" fmla="*/ 21 h 123"/>
                <a:gd name="T96" fmla="*/ 52 w 123"/>
                <a:gd name="T97" fmla="*/ 45 h 123"/>
                <a:gd name="T98" fmla="*/ 81 w 123"/>
                <a:gd name="T99" fmla="*/ 75 h 123"/>
                <a:gd name="T100" fmla="*/ 76 w 123"/>
                <a:gd name="T101" fmla="*/ 80 h 123"/>
                <a:gd name="T102" fmla="*/ 65 w 123"/>
                <a:gd name="T103" fmla="*/ 91 h 123"/>
                <a:gd name="T104" fmla="*/ 59 w 123"/>
                <a:gd name="T105" fmla="*/ 98 h 123"/>
                <a:gd name="T106" fmla="*/ 42 w 123"/>
                <a:gd name="T107" fmla="*/ 117 h 123"/>
                <a:gd name="T108" fmla="*/ 38 w 123"/>
                <a:gd name="T109" fmla="*/ 123 h 123"/>
                <a:gd name="T110" fmla="*/ 5 w 123"/>
                <a:gd name="T111" fmla="*/ 9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3" h="123">
                  <a:moveTo>
                    <a:pt x="0" y="93"/>
                  </a:moveTo>
                  <a:cubicBezTo>
                    <a:pt x="0" y="93"/>
                    <a:pt x="1" y="91"/>
                    <a:pt x="2" y="90"/>
                  </a:cubicBezTo>
                  <a:cubicBezTo>
                    <a:pt x="3" y="88"/>
                    <a:pt x="4" y="87"/>
                    <a:pt x="4" y="87"/>
                  </a:cubicBezTo>
                  <a:cubicBezTo>
                    <a:pt x="4" y="87"/>
                    <a:pt x="6" y="85"/>
                    <a:pt x="8" y="82"/>
                  </a:cubicBezTo>
                  <a:cubicBezTo>
                    <a:pt x="9" y="82"/>
                    <a:pt x="9" y="81"/>
                    <a:pt x="10" y="80"/>
                  </a:cubicBezTo>
                  <a:cubicBezTo>
                    <a:pt x="11" y="79"/>
                    <a:pt x="11" y="78"/>
                    <a:pt x="12" y="77"/>
                  </a:cubicBezTo>
                  <a:cubicBezTo>
                    <a:pt x="14" y="76"/>
                    <a:pt x="15" y="74"/>
                    <a:pt x="17" y="72"/>
                  </a:cubicBezTo>
                  <a:cubicBezTo>
                    <a:pt x="20" y="68"/>
                    <a:pt x="23" y="65"/>
                    <a:pt x="26" y="62"/>
                  </a:cubicBezTo>
                  <a:cubicBezTo>
                    <a:pt x="28" y="59"/>
                    <a:pt x="30" y="58"/>
                    <a:pt x="30" y="58"/>
                  </a:cubicBezTo>
                  <a:cubicBezTo>
                    <a:pt x="30" y="58"/>
                    <a:pt x="31" y="56"/>
                    <a:pt x="32" y="55"/>
                  </a:cubicBezTo>
                  <a:cubicBezTo>
                    <a:pt x="33" y="54"/>
                    <a:pt x="34" y="53"/>
                    <a:pt x="34" y="53"/>
                  </a:cubicBezTo>
                  <a:cubicBezTo>
                    <a:pt x="35" y="52"/>
                    <a:pt x="35" y="52"/>
                    <a:pt x="35" y="52"/>
                  </a:cubicBezTo>
                  <a:cubicBezTo>
                    <a:pt x="40" y="57"/>
                    <a:pt x="40" y="57"/>
                    <a:pt x="40" y="57"/>
                  </a:cubicBezTo>
                  <a:cubicBezTo>
                    <a:pt x="54" y="70"/>
                    <a:pt x="54" y="70"/>
                    <a:pt x="54" y="70"/>
                  </a:cubicBezTo>
                  <a:cubicBezTo>
                    <a:pt x="59" y="75"/>
                    <a:pt x="59" y="75"/>
                    <a:pt x="59" y="75"/>
                  </a:cubicBezTo>
                  <a:cubicBezTo>
                    <a:pt x="59" y="75"/>
                    <a:pt x="59" y="76"/>
                    <a:pt x="58" y="76"/>
                  </a:cubicBezTo>
                  <a:cubicBezTo>
                    <a:pt x="58" y="76"/>
                    <a:pt x="57" y="77"/>
                    <a:pt x="57" y="78"/>
                  </a:cubicBezTo>
                  <a:cubicBezTo>
                    <a:pt x="55" y="79"/>
                    <a:pt x="54" y="80"/>
                    <a:pt x="54" y="80"/>
                  </a:cubicBezTo>
                  <a:cubicBezTo>
                    <a:pt x="54" y="80"/>
                    <a:pt x="53" y="81"/>
                    <a:pt x="52" y="82"/>
                  </a:cubicBezTo>
                  <a:cubicBezTo>
                    <a:pt x="52" y="83"/>
                    <a:pt x="51" y="84"/>
                    <a:pt x="50" y="84"/>
                  </a:cubicBezTo>
                  <a:cubicBezTo>
                    <a:pt x="50" y="85"/>
                    <a:pt x="49" y="86"/>
                    <a:pt x="48" y="87"/>
                  </a:cubicBezTo>
                  <a:cubicBezTo>
                    <a:pt x="47" y="88"/>
                    <a:pt x="45" y="90"/>
                    <a:pt x="44" y="91"/>
                  </a:cubicBezTo>
                  <a:cubicBezTo>
                    <a:pt x="43" y="92"/>
                    <a:pt x="43" y="93"/>
                    <a:pt x="43" y="93"/>
                  </a:cubicBezTo>
                  <a:cubicBezTo>
                    <a:pt x="38" y="98"/>
                    <a:pt x="38" y="98"/>
                    <a:pt x="38" y="98"/>
                  </a:cubicBezTo>
                  <a:cubicBezTo>
                    <a:pt x="32" y="94"/>
                    <a:pt x="32" y="94"/>
                    <a:pt x="32" y="94"/>
                  </a:cubicBezTo>
                  <a:cubicBezTo>
                    <a:pt x="24" y="87"/>
                    <a:pt x="24" y="87"/>
                    <a:pt x="24" y="87"/>
                  </a:cubicBezTo>
                  <a:cubicBezTo>
                    <a:pt x="29" y="81"/>
                    <a:pt x="29" y="81"/>
                    <a:pt x="29" y="81"/>
                  </a:cubicBezTo>
                  <a:cubicBezTo>
                    <a:pt x="37" y="88"/>
                    <a:pt x="37" y="88"/>
                    <a:pt x="37" y="88"/>
                  </a:cubicBezTo>
                  <a:cubicBezTo>
                    <a:pt x="37" y="88"/>
                    <a:pt x="38" y="87"/>
                    <a:pt x="39" y="86"/>
                  </a:cubicBezTo>
                  <a:cubicBezTo>
                    <a:pt x="40" y="85"/>
                    <a:pt x="41" y="83"/>
                    <a:pt x="43" y="82"/>
                  </a:cubicBezTo>
                  <a:cubicBezTo>
                    <a:pt x="44" y="81"/>
                    <a:pt x="44" y="80"/>
                    <a:pt x="45" y="79"/>
                  </a:cubicBezTo>
                  <a:cubicBezTo>
                    <a:pt x="46" y="79"/>
                    <a:pt x="46" y="78"/>
                    <a:pt x="47" y="77"/>
                  </a:cubicBezTo>
                  <a:cubicBezTo>
                    <a:pt x="48" y="76"/>
                    <a:pt x="49" y="75"/>
                    <a:pt x="49" y="75"/>
                  </a:cubicBezTo>
                  <a:cubicBezTo>
                    <a:pt x="35" y="63"/>
                    <a:pt x="35" y="63"/>
                    <a:pt x="35" y="63"/>
                  </a:cubicBezTo>
                  <a:cubicBezTo>
                    <a:pt x="35" y="63"/>
                    <a:pt x="33" y="64"/>
                    <a:pt x="31" y="67"/>
                  </a:cubicBezTo>
                  <a:cubicBezTo>
                    <a:pt x="29" y="70"/>
                    <a:pt x="25" y="73"/>
                    <a:pt x="22" y="77"/>
                  </a:cubicBezTo>
                  <a:cubicBezTo>
                    <a:pt x="21" y="79"/>
                    <a:pt x="19" y="80"/>
                    <a:pt x="18" y="82"/>
                  </a:cubicBezTo>
                  <a:cubicBezTo>
                    <a:pt x="17" y="83"/>
                    <a:pt x="16" y="84"/>
                    <a:pt x="16" y="85"/>
                  </a:cubicBezTo>
                  <a:cubicBezTo>
                    <a:pt x="15" y="85"/>
                    <a:pt x="14" y="86"/>
                    <a:pt x="14" y="87"/>
                  </a:cubicBezTo>
                  <a:cubicBezTo>
                    <a:pt x="11" y="90"/>
                    <a:pt x="10" y="91"/>
                    <a:pt x="10" y="91"/>
                  </a:cubicBezTo>
                  <a:cubicBezTo>
                    <a:pt x="37" y="113"/>
                    <a:pt x="37" y="113"/>
                    <a:pt x="37" y="113"/>
                  </a:cubicBezTo>
                  <a:cubicBezTo>
                    <a:pt x="37" y="113"/>
                    <a:pt x="39" y="110"/>
                    <a:pt x="42" y="107"/>
                  </a:cubicBezTo>
                  <a:cubicBezTo>
                    <a:pt x="45" y="103"/>
                    <a:pt x="49" y="98"/>
                    <a:pt x="53" y="93"/>
                  </a:cubicBezTo>
                  <a:cubicBezTo>
                    <a:pt x="54" y="92"/>
                    <a:pt x="55" y="91"/>
                    <a:pt x="56" y="90"/>
                  </a:cubicBezTo>
                  <a:cubicBezTo>
                    <a:pt x="57" y="89"/>
                    <a:pt x="58" y="88"/>
                    <a:pt x="60" y="86"/>
                  </a:cubicBezTo>
                  <a:cubicBezTo>
                    <a:pt x="62" y="84"/>
                    <a:pt x="63" y="82"/>
                    <a:pt x="65" y="81"/>
                  </a:cubicBezTo>
                  <a:cubicBezTo>
                    <a:pt x="68" y="77"/>
                    <a:pt x="71" y="75"/>
                    <a:pt x="71" y="75"/>
                  </a:cubicBezTo>
                  <a:cubicBezTo>
                    <a:pt x="47" y="51"/>
                    <a:pt x="47" y="51"/>
                    <a:pt x="47" y="51"/>
                  </a:cubicBezTo>
                  <a:cubicBezTo>
                    <a:pt x="41" y="45"/>
                    <a:pt x="41" y="45"/>
                    <a:pt x="41" y="45"/>
                  </a:cubicBezTo>
                  <a:cubicBezTo>
                    <a:pt x="41" y="45"/>
                    <a:pt x="43" y="44"/>
                    <a:pt x="44" y="43"/>
                  </a:cubicBezTo>
                  <a:cubicBezTo>
                    <a:pt x="45" y="41"/>
                    <a:pt x="47" y="40"/>
                    <a:pt x="47" y="40"/>
                  </a:cubicBezTo>
                  <a:cubicBezTo>
                    <a:pt x="47" y="40"/>
                    <a:pt x="56" y="31"/>
                    <a:pt x="67" y="22"/>
                  </a:cubicBezTo>
                  <a:cubicBezTo>
                    <a:pt x="69" y="19"/>
                    <a:pt x="72" y="17"/>
                    <a:pt x="74" y="15"/>
                  </a:cubicBezTo>
                  <a:cubicBezTo>
                    <a:pt x="76" y="14"/>
                    <a:pt x="77" y="13"/>
                    <a:pt x="78" y="12"/>
                  </a:cubicBezTo>
                  <a:cubicBezTo>
                    <a:pt x="79" y="11"/>
                    <a:pt x="80" y="10"/>
                    <a:pt x="81" y="10"/>
                  </a:cubicBezTo>
                  <a:cubicBezTo>
                    <a:pt x="85" y="6"/>
                    <a:pt x="88" y="4"/>
                    <a:pt x="88" y="4"/>
                  </a:cubicBezTo>
                  <a:cubicBezTo>
                    <a:pt x="94" y="0"/>
                    <a:pt x="94" y="0"/>
                    <a:pt x="94" y="0"/>
                  </a:cubicBezTo>
                  <a:cubicBezTo>
                    <a:pt x="98" y="6"/>
                    <a:pt x="98" y="6"/>
                    <a:pt x="98" y="6"/>
                  </a:cubicBezTo>
                  <a:cubicBezTo>
                    <a:pt x="119" y="33"/>
                    <a:pt x="119" y="33"/>
                    <a:pt x="119" y="33"/>
                  </a:cubicBezTo>
                  <a:cubicBezTo>
                    <a:pt x="123" y="39"/>
                    <a:pt x="123" y="39"/>
                    <a:pt x="123" y="39"/>
                  </a:cubicBezTo>
                  <a:cubicBezTo>
                    <a:pt x="118" y="43"/>
                    <a:pt x="118" y="43"/>
                    <a:pt x="118" y="43"/>
                  </a:cubicBezTo>
                  <a:cubicBezTo>
                    <a:pt x="118" y="43"/>
                    <a:pt x="116" y="44"/>
                    <a:pt x="114" y="46"/>
                  </a:cubicBezTo>
                  <a:cubicBezTo>
                    <a:pt x="112" y="47"/>
                    <a:pt x="111" y="48"/>
                    <a:pt x="109" y="50"/>
                  </a:cubicBezTo>
                  <a:cubicBezTo>
                    <a:pt x="108" y="51"/>
                    <a:pt x="106" y="52"/>
                    <a:pt x="104" y="54"/>
                  </a:cubicBezTo>
                  <a:cubicBezTo>
                    <a:pt x="101" y="57"/>
                    <a:pt x="98" y="59"/>
                    <a:pt x="95" y="62"/>
                  </a:cubicBezTo>
                  <a:cubicBezTo>
                    <a:pt x="94" y="63"/>
                    <a:pt x="93" y="64"/>
                    <a:pt x="92" y="64"/>
                  </a:cubicBezTo>
                  <a:cubicBezTo>
                    <a:pt x="92" y="65"/>
                    <a:pt x="91" y="65"/>
                    <a:pt x="91" y="65"/>
                  </a:cubicBezTo>
                  <a:cubicBezTo>
                    <a:pt x="86" y="70"/>
                    <a:pt x="86" y="70"/>
                    <a:pt x="86" y="70"/>
                  </a:cubicBezTo>
                  <a:cubicBezTo>
                    <a:pt x="81" y="65"/>
                    <a:pt x="81" y="65"/>
                    <a:pt x="81" y="65"/>
                  </a:cubicBezTo>
                  <a:cubicBezTo>
                    <a:pt x="69" y="51"/>
                    <a:pt x="69" y="51"/>
                    <a:pt x="69" y="51"/>
                  </a:cubicBezTo>
                  <a:cubicBezTo>
                    <a:pt x="64" y="45"/>
                    <a:pt x="64" y="45"/>
                    <a:pt x="64" y="45"/>
                  </a:cubicBezTo>
                  <a:cubicBezTo>
                    <a:pt x="69" y="41"/>
                    <a:pt x="69" y="41"/>
                    <a:pt x="69" y="41"/>
                  </a:cubicBezTo>
                  <a:cubicBezTo>
                    <a:pt x="69" y="41"/>
                    <a:pt x="69" y="40"/>
                    <a:pt x="69" y="40"/>
                  </a:cubicBezTo>
                  <a:cubicBezTo>
                    <a:pt x="70" y="40"/>
                    <a:pt x="70" y="39"/>
                    <a:pt x="71" y="39"/>
                  </a:cubicBezTo>
                  <a:cubicBezTo>
                    <a:pt x="72" y="38"/>
                    <a:pt x="74" y="36"/>
                    <a:pt x="76" y="35"/>
                  </a:cubicBezTo>
                  <a:cubicBezTo>
                    <a:pt x="79" y="32"/>
                    <a:pt x="82" y="29"/>
                    <a:pt x="82" y="29"/>
                  </a:cubicBezTo>
                  <a:cubicBezTo>
                    <a:pt x="88" y="24"/>
                    <a:pt x="88" y="24"/>
                    <a:pt x="88" y="24"/>
                  </a:cubicBezTo>
                  <a:cubicBezTo>
                    <a:pt x="93" y="30"/>
                    <a:pt x="93" y="30"/>
                    <a:pt x="93" y="30"/>
                  </a:cubicBezTo>
                  <a:cubicBezTo>
                    <a:pt x="99" y="38"/>
                    <a:pt x="99" y="38"/>
                    <a:pt x="99" y="38"/>
                  </a:cubicBezTo>
                  <a:cubicBezTo>
                    <a:pt x="94" y="43"/>
                    <a:pt x="94" y="43"/>
                    <a:pt x="94" y="43"/>
                  </a:cubicBezTo>
                  <a:cubicBezTo>
                    <a:pt x="87" y="34"/>
                    <a:pt x="87" y="34"/>
                    <a:pt x="87" y="34"/>
                  </a:cubicBezTo>
                  <a:cubicBezTo>
                    <a:pt x="87" y="34"/>
                    <a:pt x="84" y="37"/>
                    <a:pt x="80" y="40"/>
                  </a:cubicBezTo>
                  <a:cubicBezTo>
                    <a:pt x="79" y="42"/>
                    <a:pt x="77" y="43"/>
                    <a:pt x="76" y="44"/>
                  </a:cubicBezTo>
                  <a:cubicBezTo>
                    <a:pt x="75" y="45"/>
                    <a:pt x="75" y="45"/>
                    <a:pt x="74" y="45"/>
                  </a:cubicBezTo>
                  <a:cubicBezTo>
                    <a:pt x="74" y="46"/>
                    <a:pt x="74" y="46"/>
                    <a:pt x="74" y="46"/>
                  </a:cubicBezTo>
                  <a:cubicBezTo>
                    <a:pt x="86" y="60"/>
                    <a:pt x="86" y="60"/>
                    <a:pt x="86" y="60"/>
                  </a:cubicBezTo>
                  <a:cubicBezTo>
                    <a:pt x="86" y="60"/>
                    <a:pt x="87" y="59"/>
                    <a:pt x="88" y="59"/>
                  </a:cubicBezTo>
                  <a:cubicBezTo>
                    <a:pt x="88" y="58"/>
                    <a:pt x="89" y="57"/>
                    <a:pt x="91" y="56"/>
                  </a:cubicBezTo>
                  <a:cubicBezTo>
                    <a:pt x="93" y="54"/>
                    <a:pt x="96" y="51"/>
                    <a:pt x="100" y="48"/>
                  </a:cubicBezTo>
                  <a:cubicBezTo>
                    <a:pt x="101" y="47"/>
                    <a:pt x="103" y="45"/>
                    <a:pt x="105" y="44"/>
                  </a:cubicBezTo>
                  <a:cubicBezTo>
                    <a:pt x="106" y="43"/>
                    <a:pt x="108" y="42"/>
                    <a:pt x="109" y="41"/>
                  </a:cubicBezTo>
                  <a:cubicBezTo>
                    <a:pt x="112" y="38"/>
                    <a:pt x="113" y="37"/>
                    <a:pt x="113" y="37"/>
                  </a:cubicBezTo>
                  <a:cubicBezTo>
                    <a:pt x="92" y="10"/>
                    <a:pt x="92" y="10"/>
                    <a:pt x="92" y="10"/>
                  </a:cubicBezTo>
                  <a:cubicBezTo>
                    <a:pt x="92" y="10"/>
                    <a:pt x="90" y="12"/>
                    <a:pt x="86" y="15"/>
                  </a:cubicBezTo>
                  <a:cubicBezTo>
                    <a:pt x="85" y="16"/>
                    <a:pt x="84" y="17"/>
                    <a:pt x="83" y="18"/>
                  </a:cubicBezTo>
                  <a:cubicBezTo>
                    <a:pt x="81" y="19"/>
                    <a:pt x="80" y="20"/>
                    <a:pt x="79" y="21"/>
                  </a:cubicBezTo>
                  <a:cubicBezTo>
                    <a:pt x="77" y="23"/>
                    <a:pt x="74" y="25"/>
                    <a:pt x="72" y="27"/>
                  </a:cubicBezTo>
                  <a:cubicBezTo>
                    <a:pt x="61" y="36"/>
                    <a:pt x="52" y="45"/>
                    <a:pt x="52" y="45"/>
                  </a:cubicBezTo>
                  <a:cubicBezTo>
                    <a:pt x="76" y="70"/>
                    <a:pt x="76" y="70"/>
                    <a:pt x="76" y="70"/>
                  </a:cubicBezTo>
                  <a:cubicBezTo>
                    <a:pt x="81" y="75"/>
                    <a:pt x="81" y="75"/>
                    <a:pt x="81" y="75"/>
                  </a:cubicBezTo>
                  <a:cubicBezTo>
                    <a:pt x="81" y="75"/>
                    <a:pt x="80" y="76"/>
                    <a:pt x="78" y="78"/>
                  </a:cubicBezTo>
                  <a:cubicBezTo>
                    <a:pt x="77" y="79"/>
                    <a:pt x="76" y="80"/>
                    <a:pt x="76" y="80"/>
                  </a:cubicBezTo>
                  <a:cubicBezTo>
                    <a:pt x="76" y="80"/>
                    <a:pt x="74" y="82"/>
                    <a:pt x="70" y="86"/>
                  </a:cubicBezTo>
                  <a:cubicBezTo>
                    <a:pt x="69" y="87"/>
                    <a:pt x="67" y="89"/>
                    <a:pt x="65" y="91"/>
                  </a:cubicBezTo>
                  <a:cubicBezTo>
                    <a:pt x="64" y="93"/>
                    <a:pt x="63" y="94"/>
                    <a:pt x="62" y="95"/>
                  </a:cubicBezTo>
                  <a:cubicBezTo>
                    <a:pt x="61" y="96"/>
                    <a:pt x="60" y="97"/>
                    <a:pt x="59" y="98"/>
                  </a:cubicBezTo>
                  <a:cubicBezTo>
                    <a:pt x="54" y="103"/>
                    <a:pt x="50" y="108"/>
                    <a:pt x="47" y="111"/>
                  </a:cubicBezTo>
                  <a:cubicBezTo>
                    <a:pt x="44" y="115"/>
                    <a:pt x="42" y="117"/>
                    <a:pt x="42" y="117"/>
                  </a:cubicBezTo>
                  <a:cubicBezTo>
                    <a:pt x="42" y="117"/>
                    <a:pt x="41" y="119"/>
                    <a:pt x="40" y="120"/>
                  </a:cubicBezTo>
                  <a:cubicBezTo>
                    <a:pt x="39" y="121"/>
                    <a:pt x="38" y="123"/>
                    <a:pt x="38" y="123"/>
                  </a:cubicBezTo>
                  <a:cubicBezTo>
                    <a:pt x="32" y="118"/>
                    <a:pt x="32" y="118"/>
                    <a:pt x="32" y="118"/>
                  </a:cubicBezTo>
                  <a:cubicBezTo>
                    <a:pt x="5" y="97"/>
                    <a:pt x="5" y="97"/>
                    <a:pt x="5" y="97"/>
                  </a:cubicBezTo>
                  <a:lnTo>
                    <a:pt x="0" y="93"/>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2"/>
            <p:cNvSpPr/>
            <p:nvPr/>
          </p:nvSpPr>
          <p:spPr bwMode="auto">
            <a:xfrm>
              <a:off x="3952875" y="-1377950"/>
              <a:ext cx="323850" cy="255588"/>
            </a:xfrm>
            <a:custGeom>
              <a:avLst/>
              <a:gdLst>
                <a:gd name="T0" fmla="*/ 3 w 133"/>
                <a:gd name="T1" fmla="*/ 63 h 105"/>
                <a:gd name="T2" fmla="*/ 11 w 133"/>
                <a:gd name="T3" fmla="*/ 58 h 105"/>
                <a:gd name="T4" fmla="*/ 16 w 133"/>
                <a:gd name="T5" fmla="*/ 54 h 105"/>
                <a:gd name="T6" fmla="*/ 33 w 133"/>
                <a:gd name="T7" fmla="*/ 43 h 105"/>
                <a:gd name="T8" fmla="*/ 41 w 133"/>
                <a:gd name="T9" fmla="*/ 37 h 105"/>
                <a:gd name="T10" fmla="*/ 45 w 133"/>
                <a:gd name="T11" fmla="*/ 35 h 105"/>
                <a:gd name="T12" fmla="*/ 58 w 133"/>
                <a:gd name="T13" fmla="*/ 58 h 105"/>
                <a:gd name="T14" fmla="*/ 61 w 133"/>
                <a:gd name="T15" fmla="*/ 65 h 105"/>
                <a:gd name="T16" fmla="*/ 56 w 133"/>
                <a:gd name="T17" fmla="*/ 68 h 105"/>
                <a:gd name="T18" fmla="*/ 51 w 133"/>
                <a:gd name="T19" fmla="*/ 71 h 105"/>
                <a:gd name="T20" fmla="*/ 44 w 133"/>
                <a:gd name="T21" fmla="*/ 76 h 105"/>
                <a:gd name="T22" fmla="*/ 35 w 133"/>
                <a:gd name="T23" fmla="*/ 81 h 105"/>
                <a:gd name="T24" fmla="*/ 25 w 133"/>
                <a:gd name="T25" fmla="*/ 66 h 105"/>
                <a:gd name="T26" fmla="*/ 37 w 133"/>
                <a:gd name="T27" fmla="*/ 71 h 105"/>
                <a:gd name="T28" fmla="*/ 45 w 133"/>
                <a:gd name="T29" fmla="*/ 66 h 105"/>
                <a:gd name="T30" fmla="*/ 50 w 133"/>
                <a:gd name="T31" fmla="*/ 63 h 105"/>
                <a:gd name="T32" fmla="*/ 42 w 133"/>
                <a:gd name="T33" fmla="*/ 46 h 105"/>
                <a:gd name="T34" fmla="*/ 26 w 133"/>
                <a:gd name="T35" fmla="*/ 56 h 105"/>
                <a:gd name="T36" fmla="*/ 17 w 133"/>
                <a:gd name="T37" fmla="*/ 62 h 105"/>
                <a:gd name="T38" fmla="*/ 10 w 133"/>
                <a:gd name="T39" fmla="*/ 67 h 105"/>
                <a:gd name="T40" fmla="*/ 37 w 133"/>
                <a:gd name="T41" fmla="*/ 90 h 105"/>
                <a:gd name="T42" fmla="*/ 55 w 133"/>
                <a:gd name="T43" fmla="*/ 78 h 105"/>
                <a:gd name="T44" fmla="*/ 66 w 133"/>
                <a:gd name="T45" fmla="*/ 71 h 105"/>
                <a:gd name="T46" fmla="*/ 56 w 133"/>
                <a:gd name="T47" fmla="*/ 37 h 105"/>
                <a:gd name="T48" fmla="*/ 56 w 133"/>
                <a:gd name="T49" fmla="*/ 29 h 105"/>
                <a:gd name="T50" fmla="*/ 83 w 133"/>
                <a:gd name="T51" fmla="*/ 15 h 105"/>
                <a:gd name="T52" fmla="*/ 100 w 133"/>
                <a:gd name="T53" fmla="*/ 7 h 105"/>
                <a:gd name="T54" fmla="*/ 109 w 133"/>
                <a:gd name="T55" fmla="*/ 3 h 105"/>
                <a:gd name="T56" fmla="*/ 115 w 133"/>
                <a:gd name="T57" fmla="*/ 0 h 105"/>
                <a:gd name="T58" fmla="*/ 131 w 133"/>
                <a:gd name="T59" fmla="*/ 39 h 105"/>
                <a:gd name="T60" fmla="*/ 130 w 133"/>
                <a:gd name="T61" fmla="*/ 47 h 105"/>
                <a:gd name="T62" fmla="*/ 127 w 133"/>
                <a:gd name="T63" fmla="*/ 48 h 105"/>
                <a:gd name="T64" fmla="*/ 117 w 133"/>
                <a:gd name="T65" fmla="*/ 53 h 105"/>
                <a:gd name="T66" fmla="*/ 100 w 133"/>
                <a:gd name="T67" fmla="*/ 61 h 105"/>
                <a:gd name="T68" fmla="*/ 90 w 133"/>
                <a:gd name="T69" fmla="*/ 66 h 105"/>
                <a:gd name="T70" fmla="*/ 77 w 133"/>
                <a:gd name="T71" fmla="*/ 43 h 105"/>
                <a:gd name="T72" fmla="*/ 80 w 133"/>
                <a:gd name="T73" fmla="*/ 33 h 105"/>
                <a:gd name="T74" fmla="*/ 88 w 133"/>
                <a:gd name="T75" fmla="*/ 29 h 105"/>
                <a:gd name="T76" fmla="*/ 96 w 133"/>
                <a:gd name="T77" fmla="*/ 25 h 105"/>
                <a:gd name="T78" fmla="*/ 106 w 133"/>
                <a:gd name="T79" fmla="*/ 29 h 105"/>
                <a:gd name="T80" fmla="*/ 104 w 133"/>
                <a:gd name="T81" fmla="*/ 42 h 105"/>
                <a:gd name="T82" fmla="*/ 97 w 133"/>
                <a:gd name="T83" fmla="*/ 33 h 105"/>
                <a:gd name="T84" fmla="*/ 86 w 133"/>
                <a:gd name="T85" fmla="*/ 38 h 105"/>
                <a:gd name="T86" fmla="*/ 92 w 133"/>
                <a:gd name="T87" fmla="*/ 56 h 105"/>
                <a:gd name="T88" fmla="*/ 108 w 133"/>
                <a:gd name="T89" fmla="*/ 49 h 105"/>
                <a:gd name="T90" fmla="*/ 119 w 133"/>
                <a:gd name="T91" fmla="*/ 44 h 105"/>
                <a:gd name="T92" fmla="*/ 111 w 133"/>
                <a:gd name="T93" fmla="*/ 10 h 105"/>
                <a:gd name="T94" fmla="*/ 95 w 133"/>
                <a:gd name="T95" fmla="*/ 17 h 105"/>
                <a:gd name="T96" fmla="*/ 63 w 133"/>
                <a:gd name="T97" fmla="*/ 34 h 105"/>
                <a:gd name="T98" fmla="*/ 83 w 133"/>
                <a:gd name="T99" fmla="*/ 70 h 105"/>
                <a:gd name="T100" fmla="*/ 77 w 133"/>
                <a:gd name="T101" fmla="*/ 73 h 105"/>
                <a:gd name="T102" fmla="*/ 63 w 133"/>
                <a:gd name="T103" fmla="*/ 81 h 105"/>
                <a:gd name="T104" fmla="*/ 55 w 133"/>
                <a:gd name="T105" fmla="*/ 86 h 105"/>
                <a:gd name="T106" fmla="*/ 35 w 133"/>
                <a:gd name="T107" fmla="*/ 101 h 105"/>
                <a:gd name="T108" fmla="*/ 29 w 133"/>
                <a:gd name="T109" fmla="*/ 105 h 105"/>
                <a:gd name="T110" fmla="*/ 4 w 133"/>
                <a:gd name="T111" fmla="*/ 7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 h="105">
                  <a:moveTo>
                    <a:pt x="0" y="66"/>
                  </a:moveTo>
                  <a:cubicBezTo>
                    <a:pt x="0" y="66"/>
                    <a:pt x="1" y="65"/>
                    <a:pt x="3" y="63"/>
                  </a:cubicBezTo>
                  <a:cubicBezTo>
                    <a:pt x="4" y="62"/>
                    <a:pt x="6" y="61"/>
                    <a:pt x="6" y="61"/>
                  </a:cubicBezTo>
                  <a:cubicBezTo>
                    <a:pt x="6" y="61"/>
                    <a:pt x="8" y="60"/>
                    <a:pt x="11" y="58"/>
                  </a:cubicBezTo>
                  <a:cubicBezTo>
                    <a:pt x="12" y="57"/>
                    <a:pt x="12" y="57"/>
                    <a:pt x="13" y="56"/>
                  </a:cubicBezTo>
                  <a:cubicBezTo>
                    <a:pt x="14" y="55"/>
                    <a:pt x="15" y="55"/>
                    <a:pt x="16" y="54"/>
                  </a:cubicBezTo>
                  <a:cubicBezTo>
                    <a:pt x="18" y="53"/>
                    <a:pt x="20" y="51"/>
                    <a:pt x="22" y="50"/>
                  </a:cubicBezTo>
                  <a:cubicBezTo>
                    <a:pt x="26" y="47"/>
                    <a:pt x="30" y="45"/>
                    <a:pt x="33" y="43"/>
                  </a:cubicBezTo>
                  <a:cubicBezTo>
                    <a:pt x="36" y="41"/>
                    <a:pt x="38" y="39"/>
                    <a:pt x="38" y="39"/>
                  </a:cubicBezTo>
                  <a:cubicBezTo>
                    <a:pt x="38" y="39"/>
                    <a:pt x="40" y="38"/>
                    <a:pt x="41" y="37"/>
                  </a:cubicBezTo>
                  <a:cubicBezTo>
                    <a:pt x="42" y="37"/>
                    <a:pt x="43" y="36"/>
                    <a:pt x="44" y="36"/>
                  </a:cubicBezTo>
                  <a:cubicBezTo>
                    <a:pt x="44" y="36"/>
                    <a:pt x="45" y="35"/>
                    <a:pt x="45" y="35"/>
                  </a:cubicBezTo>
                  <a:cubicBezTo>
                    <a:pt x="48" y="42"/>
                    <a:pt x="48" y="42"/>
                    <a:pt x="48" y="42"/>
                  </a:cubicBezTo>
                  <a:cubicBezTo>
                    <a:pt x="58" y="58"/>
                    <a:pt x="58" y="58"/>
                    <a:pt x="58" y="58"/>
                  </a:cubicBezTo>
                  <a:cubicBezTo>
                    <a:pt x="62" y="64"/>
                    <a:pt x="62" y="64"/>
                    <a:pt x="62" y="64"/>
                  </a:cubicBezTo>
                  <a:cubicBezTo>
                    <a:pt x="62" y="64"/>
                    <a:pt x="61" y="64"/>
                    <a:pt x="61" y="65"/>
                  </a:cubicBezTo>
                  <a:cubicBezTo>
                    <a:pt x="60" y="65"/>
                    <a:pt x="59" y="66"/>
                    <a:pt x="59" y="66"/>
                  </a:cubicBezTo>
                  <a:cubicBezTo>
                    <a:pt x="57" y="67"/>
                    <a:pt x="56" y="68"/>
                    <a:pt x="56" y="68"/>
                  </a:cubicBezTo>
                  <a:cubicBezTo>
                    <a:pt x="56" y="68"/>
                    <a:pt x="55" y="68"/>
                    <a:pt x="53" y="69"/>
                  </a:cubicBezTo>
                  <a:cubicBezTo>
                    <a:pt x="53" y="70"/>
                    <a:pt x="52" y="70"/>
                    <a:pt x="51" y="71"/>
                  </a:cubicBezTo>
                  <a:cubicBezTo>
                    <a:pt x="50" y="71"/>
                    <a:pt x="49" y="72"/>
                    <a:pt x="48" y="72"/>
                  </a:cubicBezTo>
                  <a:cubicBezTo>
                    <a:pt x="47" y="74"/>
                    <a:pt x="45" y="75"/>
                    <a:pt x="44" y="76"/>
                  </a:cubicBezTo>
                  <a:cubicBezTo>
                    <a:pt x="42" y="77"/>
                    <a:pt x="41" y="77"/>
                    <a:pt x="41" y="77"/>
                  </a:cubicBezTo>
                  <a:cubicBezTo>
                    <a:pt x="35" y="81"/>
                    <a:pt x="35" y="81"/>
                    <a:pt x="35" y="81"/>
                  </a:cubicBezTo>
                  <a:cubicBezTo>
                    <a:pt x="31" y="75"/>
                    <a:pt x="31" y="75"/>
                    <a:pt x="31" y="75"/>
                  </a:cubicBezTo>
                  <a:cubicBezTo>
                    <a:pt x="25" y="66"/>
                    <a:pt x="25" y="66"/>
                    <a:pt x="25" y="66"/>
                  </a:cubicBezTo>
                  <a:cubicBezTo>
                    <a:pt x="31" y="62"/>
                    <a:pt x="31" y="62"/>
                    <a:pt x="31" y="62"/>
                  </a:cubicBezTo>
                  <a:cubicBezTo>
                    <a:pt x="37" y="71"/>
                    <a:pt x="37" y="71"/>
                    <a:pt x="37" y="71"/>
                  </a:cubicBezTo>
                  <a:cubicBezTo>
                    <a:pt x="37" y="71"/>
                    <a:pt x="38" y="70"/>
                    <a:pt x="40" y="70"/>
                  </a:cubicBezTo>
                  <a:cubicBezTo>
                    <a:pt x="41" y="69"/>
                    <a:pt x="43" y="67"/>
                    <a:pt x="45" y="66"/>
                  </a:cubicBezTo>
                  <a:cubicBezTo>
                    <a:pt x="45" y="66"/>
                    <a:pt x="46" y="65"/>
                    <a:pt x="47" y="65"/>
                  </a:cubicBezTo>
                  <a:cubicBezTo>
                    <a:pt x="48" y="64"/>
                    <a:pt x="49" y="63"/>
                    <a:pt x="50" y="63"/>
                  </a:cubicBezTo>
                  <a:cubicBezTo>
                    <a:pt x="51" y="62"/>
                    <a:pt x="52" y="62"/>
                    <a:pt x="52" y="62"/>
                  </a:cubicBezTo>
                  <a:cubicBezTo>
                    <a:pt x="42" y="46"/>
                    <a:pt x="42" y="46"/>
                    <a:pt x="42" y="46"/>
                  </a:cubicBezTo>
                  <a:cubicBezTo>
                    <a:pt x="42" y="46"/>
                    <a:pt x="40" y="47"/>
                    <a:pt x="37" y="49"/>
                  </a:cubicBezTo>
                  <a:cubicBezTo>
                    <a:pt x="34" y="51"/>
                    <a:pt x="30" y="53"/>
                    <a:pt x="26" y="56"/>
                  </a:cubicBezTo>
                  <a:cubicBezTo>
                    <a:pt x="24" y="57"/>
                    <a:pt x="22" y="59"/>
                    <a:pt x="20" y="60"/>
                  </a:cubicBezTo>
                  <a:cubicBezTo>
                    <a:pt x="19" y="61"/>
                    <a:pt x="18" y="61"/>
                    <a:pt x="17" y="62"/>
                  </a:cubicBezTo>
                  <a:cubicBezTo>
                    <a:pt x="17" y="63"/>
                    <a:pt x="16" y="63"/>
                    <a:pt x="15" y="64"/>
                  </a:cubicBezTo>
                  <a:cubicBezTo>
                    <a:pt x="12" y="66"/>
                    <a:pt x="10" y="67"/>
                    <a:pt x="10" y="67"/>
                  </a:cubicBezTo>
                  <a:cubicBezTo>
                    <a:pt x="30" y="95"/>
                    <a:pt x="30" y="95"/>
                    <a:pt x="30" y="95"/>
                  </a:cubicBezTo>
                  <a:cubicBezTo>
                    <a:pt x="30" y="95"/>
                    <a:pt x="33" y="93"/>
                    <a:pt x="37" y="90"/>
                  </a:cubicBezTo>
                  <a:cubicBezTo>
                    <a:pt x="41" y="87"/>
                    <a:pt x="46" y="84"/>
                    <a:pt x="51" y="80"/>
                  </a:cubicBezTo>
                  <a:cubicBezTo>
                    <a:pt x="53" y="79"/>
                    <a:pt x="54" y="78"/>
                    <a:pt x="55" y="78"/>
                  </a:cubicBezTo>
                  <a:cubicBezTo>
                    <a:pt x="57" y="77"/>
                    <a:pt x="58" y="76"/>
                    <a:pt x="59" y="75"/>
                  </a:cubicBezTo>
                  <a:cubicBezTo>
                    <a:pt x="62" y="74"/>
                    <a:pt x="64" y="72"/>
                    <a:pt x="66" y="71"/>
                  </a:cubicBezTo>
                  <a:cubicBezTo>
                    <a:pt x="70" y="68"/>
                    <a:pt x="73" y="67"/>
                    <a:pt x="73" y="67"/>
                  </a:cubicBezTo>
                  <a:cubicBezTo>
                    <a:pt x="56" y="37"/>
                    <a:pt x="56" y="37"/>
                    <a:pt x="56" y="37"/>
                  </a:cubicBezTo>
                  <a:cubicBezTo>
                    <a:pt x="52" y="31"/>
                    <a:pt x="52" y="31"/>
                    <a:pt x="52" y="31"/>
                  </a:cubicBezTo>
                  <a:cubicBezTo>
                    <a:pt x="52" y="31"/>
                    <a:pt x="54" y="30"/>
                    <a:pt x="56" y="29"/>
                  </a:cubicBezTo>
                  <a:cubicBezTo>
                    <a:pt x="57" y="28"/>
                    <a:pt x="59" y="27"/>
                    <a:pt x="59" y="27"/>
                  </a:cubicBezTo>
                  <a:cubicBezTo>
                    <a:pt x="59" y="27"/>
                    <a:pt x="71" y="20"/>
                    <a:pt x="83" y="15"/>
                  </a:cubicBezTo>
                  <a:cubicBezTo>
                    <a:pt x="86" y="13"/>
                    <a:pt x="89" y="12"/>
                    <a:pt x="92" y="10"/>
                  </a:cubicBezTo>
                  <a:cubicBezTo>
                    <a:pt x="95" y="9"/>
                    <a:pt x="98" y="8"/>
                    <a:pt x="100" y="7"/>
                  </a:cubicBezTo>
                  <a:cubicBezTo>
                    <a:pt x="105" y="5"/>
                    <a:pt x="108" y="3"/>
                    <a:pt x="108" y="3"/>
                  </a:cubicBezTo>
                  <a:cubicBezTo>
                    <a:pt x="108" y="3"/>
                    <a:pt x="108" y="3"/>
                    <a:pt x="109" y="3"/>
                  </a:cubicBezTo>
                  <a:cubicBezTo>
                    <a:pt x="110" y="3"/>
                    <a:pt x="111" y="2"/>
                    <a:pt x="112" y="2"/>
                  </a:cubicBezTo>
                  <a:cubicBezTo>
                    <a:pt x="113" y="1"/>
                    <a:pt x="115" y="0"/>
                    <a:pt x="115" y="0"/>
                  </a:cubicBezTo>
                  <a:cubicBezTo>
                    <a:pt x="118" y="7"/>
                    <a:pt x="118" y="7"/>
                    <a:pt x="118" y="7"/>
                  </a:cubicBezTo>
                  <a:cubicBezTo>
                    <a:pt x="131" y="39"/>
                    <a:pt x="131" y="39"/>
                    <a:pt x="131" y="39"/>
                  </a:cubicBezTo>
                  <a:cubicBezTo>
                    <a:pt x="133" y="46"/>
                    <a:pt x="133" y="46"/>
                    <a:pt x="133" y="46"/>
                  </a:cubicBezTo>
                  <a:cubicBezTo>
                    <a:pt x="133" y="46"/>
                    <a:pt x="132" y="46"/>
                    <a:pt x="130" y="47"/>
                  </a:cubicBezTo>
                  <a:cubicBezTo>
                    <a:pt x="129" y="47"/>
                    <a:pt x="129" y="48"/>
                    <a:pt x="128" y="48"/>
                  </a:cubicBezTo>
                  <a:cubicBezTo>
                    <a:pt x="127" y="48"/>
                    <a:pt x="127" y="48"/>
                    <a:pt x="127" y="48"/>
                  </a:cubicBezTo>
                  <a:cubicBezTo>
                    <a:pt x="127" y="48"/>
                    <a:pt x="125" y="49"/>
                    <a:pt x="122" y="50"/>
                  </a:cubicBezTo>
                  <a:cubicBezTo>
                    <a:pt x="121" y="51"/>
                    <a:pt x="119" y="52"/>
                    <a:pt x="117" y="53"/>
                  </a:cubicBezTo>
                  <a:cubicBezTo>
                    <a:pt x="115" y="54"/>
                    <a:pt x="113" y="54"/>
                    <a:pt x="111" y="55"/>
                  </a:cubicBezTo>
                  <a:cubicBezTo>
                    <a:pt x="107" y="57"/>
                    <a:pt x="103" y="59"/>
                    <a:pt x="100" y="61"/>
                  </a:cubicBezTo>
                  <a:cubicBezTo>
                    <a:pt x="98" y="62"/>
                    <a:pt x="96" y="63"/>
                    <a:pt x="96" y="63"/>
                  </a:cubicBezTo>
                  <a:cubicBezTo>
                    <a:pt x="90" y="66"/>
                    <a:pt x="90" y="66"/>
                    <a:pt x="90" y="66"/>
                  </a:cubicBezTo>
                  <a:cubicBezTo>
                    <a:pt x="86" y="60"/>
                    <a:pt x="86" y="60"/>
                    <a:pt x="86" y="60"/>
                  </a:cubicBezTo>
                  <a:cubicBezTo>
                    <a:pt x="77" y="43"/>
                    <a:pt x="77" y="43"/>
                    <a:pt x="77" y="43"/>
                  </a:cubicBezTo>
                  <a:cubicBezTo>
                    <a:pt x="74" y="37"/>
                    <a:pt x="74" y="37"/>
                    <a:pt x="74" y="37"/>
                  </a:cubicBezTo>
                  <a:cubicBezTo>
                    <a:pt x="80" y="33"/>
                    <a:pt x="80" y="33"/>
                    <a:pt x="80" y="33"/>
                  </a:cubicBezTo>
                  <a:cubicBezTo>
                    <a:pt x="80" y="33"/>
                    <a:pt x="81" y="33"/>
                    <a:pt x="83" y="32"/>
                  </a:cubicBezTo>
                  <a:cubicBezTo>
                    <a:pt x="84" y="31"/>
                    <a:pt x="86" y="30"/>
                    <a:pt x="88" y="29"/>
                  </a:cubicBezTo>
                  <a:cubicBezTo>
                    <a:pt x="90" y="28"/>
                    <a:pt x="92" y="27"/>
                    <a:pt x="94" y="27"/>
                  </a:cubicBezTo>
                  <a:cubicBezTo>
                    <a:pt x="95" y="26"/>
                    <a:pt x="96" y="25"/>
                    <a:pt x="96" y="25"/>
                  </a:cubicBezTo>
                  <a:cubicBezTo>
                    <a:pt x="103" y="22"/>
                    <a:pt x="103" y="22"/>
                    <a:pt x="103" y="22"/>
                  </a:cubicBezTo>
                  <a:cubicBezTo>
                    <a:pt x="106" y="29"/>
                    <a:pt x="106" y="29"/>
                    <a:pt x="106" y="29"/>
                  </a:cubicBezTo>
                  <a:cubicBezTo>
                    <a:pt x="110" y="39"/>
                    <a:pt x="110" y="39"/>
                    <a:pt x="110" y="39"/>
                  </a:cubicBezTo>
                  <a:cubicBezTo>
                    <a:pt x="104" y="42"/>
                    <a:pt x="104" y="42"/>
                    <a:pt x="104" y="42"/>
                  </a:cubicBezTo>
                  <a:cubicBezTo>
                    <a:pt x="99" y="32"/>
                    <a:pt x="99" y="32"/>
                    <a:pt x="99" y="32"/>
                  </a:cubicBezTo>
                  <a:cubicBezTo>
                    <a:pt x="99" y="32"/>
                    <a:pt x="98" y="32"/>
                    <a:pt x="97" y="33"/>
                  </a:cubicBezTo>
                  <a:cubicBezTo>
                    <a:pt x="95" y="34"/>
                    <a:pt x="94" y="35"/>
                    <a:pt x="92" y="36"/>
                  </a:cubicBezTo>
                  <a:cubicBezTo>
                    <a:pt x="90" y="37"/>
                    <a:pt x="88" y="38"/>
                    <a:pt x="86" y="38"/>
                  </a:cubicBezTo>
                  <a:cubicBezTo>
                    <a:pt x="85" y="39"/>
                    <a:pt x="84" y="40"/>
                    <a:pt x="84" y="40"/>
                  </a:cubicBezTo>
                  <a:cubicBezTo>
                    <a:pt x="92" y="56"/>
                    <a:pt x="92" y="56"/>
                    <a:pt x="92" y="56"/>
                  </a:cubicBezTo>
                  <a:cubicBezTo>
                    <a:pt x="92" y="56"/>
                    <a:pt x="94" y="55"/>
                    <a:pt x="97" y="54"/>
                  </a:cubicBezTo>
                  <a:cubicBezTo>
                    <a:pt x="100" y="53"/>
                    <a:pt x="104" y="51"/>
                    <a:pt x="108" y="49"/>
                  </a:cubicBezTo>
                  <a:cubicBezTo>
                    <a:pt x="110" y="48"/>
                    <a:pt x="112" y="47"/>
                    <a:pt x="114" y="46"/>
                  </a:cubicBezTo>
                  <a:cubicBezTo>
                    <a:pt x="116" y="45"/>
                    <a:pt x="118" y="44"/>
                    <a:pt x="119" y="44"/>
                  </a:cubicBezTo>
                  <a:cubicBezTo>
                    <a:pt x="122" y="42"/>
                    <a:pt x="124" y="42"/>
                    <a:pt x="124" y="42"/>
                  </a:cubicBezTo>
                  <a:cubicBezTo>
                    <a:pt x="111" y="10"/>
                    <a:pt x="111" y="10"/>
                    <a:pt x="111" y="10"/>
                  </a:cubicBezTo>
                  <a:cubicBezTo>
                    <a:pt x="111" y="10"/>
                    <a:pt x="108" y="11"/>
                    <a:pt x="103" y="13"/>
                  </a:cubicBezTo>
                  <a:cubicBezTo>
                    <a:pt x="101" y="14"/>
                    <a:pt x="98" y="16"/>
                    <a:pt x="95" y="17"/>
                  </a:cubicBezTo>
                  <a:cubicBezTo>
                    <a:pt x="93" y="18"/>
                    <a:pt x="89" y="20"/>
                    <a:pt x="86" y="21"/>
                  </a:cubicBezTo>
                  <a:cubicBezTo>
                    <a:pt x="74" y="27"/>
                    <a:pt x="63" y="34"/>
                    <a:pt x="63" y="34"/>
                  </a:cubicBezTo>
                  <a:cubicBezTo>
                    <a:pt x="79" y="63"/>
                    <a:pt x="79" y="63"/>
                    <a:pt x="79" y="63"/>
                  </a:cubicBezTo>
                  <a:cubicBezTo>
                    <a:pt x="83" y="70"/>
                    <a:pt x="83" y="70"/>
                    <a:pt x="83" y="70"/>
                  </a:cubicBezTo>
                  <a:cubicBezTo>
                    <a:pt x="83" y="70"/>
                    <a:pt x="81" y="71"/>
                    <a:pt x="80" y="71"/>
                  </a:cubicBezTo>
                  <a:cubicBezTo>
                    <a:pt x="78" y="72"/>
                    <a:pt x="77" y="73"/>
                    <a:pt x="77" y="73"/>
                  </a:cubicBezTo>
                  <a:cubicBezTo>
                    <a:pt x="77" y="73"/>
                    <a:pt x="74" y="75"/>
                    <a:pt x="70" y="77"/>
                  </a:cubicBezTo>
                  <a:cubicBezTo>
                    <a:pt x="68" y="78"/>
                    <a:pt x="66" y="80"/>
                    <a:pt x="63" y="81"/>
                  </a:cubicBezTo>
                  <a:cubicBezTo>
                    <a:pt x="62" y="82"/>
                    <a:pt x="61" y="83"/>
                    <a:pt x="59" y="84"/>
                  </a:cubicBezTo>
                  <a:cubicBezTo>
                    <a:pt x="58" y="85"/>
                    <a:pt x="57" y="85"/>
                    <a:pt x="55" y="86"/>
                  </a:cubicBezTo>
                  <a:cubicBezTo>
                    <a:pt x="50" y="90"/>
                    <a:pt x="45" y="93"/>
                    <a:pt x="41" y="96"/>
                  </a:cubicBezTo>
                  <a:cubicBezTo>
                    <a:pt x="37" y="99"/>
                    <a:pt x="35" y="101"/>
                    <a:pt x="35" y="101"/>
                  </a:cubicBezTo>
                  <a:cubicBezTo>
                    <a:pt x="35" y="101"/>
                    <a:pt x="33" y="102"/>
                    <a:pt x="32" y="103"/>
                  </a:cubicBezTo>
                  <a:cubicBezTo>
                    <a:pt x="31" y="104"/>
                    <a:pt x="29" y="105"/>
                    <a:pt x="29" y="105"/>
                  </a:cubicBezTo>
                  <a:cubicBezTo>
                    <a:pt x="25" y="99"/>
                    <a:pt x="25" y="99"/>
                    <a:pt x="25" y="99"/>
                  </a:cubicBezTo>
                  <a:cubicBezTo>
                    <a:pt x="4" y="72"/>
                    <a:pt x="4" y="72"/>
                    <a:pt x="4" y="72"/>
                  </a:cubicBezTo>
                  <a:lnTo>
                    <a:pt x="0" y="66"/>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3"/>
            <p:cNvSpPr/>
            <p:nvPr/>
          </p:nvSpPr>
          <p:spPr bwMode="auto">
            <a:xfrm>
              <a:off x="4233863" y="-1455738"/>
              <a:ext cx="325438" cy="188913"/>
            </a:xfrm>
            <a:custGeom>
              <a:avLst/>
              <a:gdLst>
                <a:gd name="T0" fmla="*/ 4 w 134"/>
                <a:gd name="T1" fmla="*/ 31 h 78"/>
                <a:gd name="T2" fmla="*/ 7 w 134"/>
                <a:gd name="T3" fmla="*/ 30 h 78"/>
                <a:gd name="T4" fmla="*/ 25 w 134"/>
                <a:gd name="T5" fmla="*/ 23 h 78"/>
                <a:gd name="T6" fmla="*/ 38 w 134"/>
                <a:gd name="T7" fmla="*/ 19 h 78"/>
                <a:gd name="T8" fmla="*/ 44 w 134"/>
                <a:gd name="T9" fmla="*/ 17 h 78"/>
                <a:gd name="T10" fmla="*/ 53 w 134"/>
                <a:gd name="T11" fmla="*/ 22 h 78"/>
                <a:gd name="T12" fmla="*/ 60 w 134"/>
                <a:gd name="T13" fmla="*/ 47 h 78"/>
                <a:gd name="T14" fmla="*/ 45 w 134"/>
                <a:gd name="T15" fmla="*/ 52 h 78"/>
                <a:gd name="T16" fmla="*/ 38 w 134"/>
                <a:gd name="T17" fmla="*/ 54 h 78"/>
                <a:gd name="T18" fmla="*/ 30 w 134"/>
                <a:gd name="T19" fmla="*/ 57 h 78"/>
                <a:gd name="T20" fmla="*/ 24 w 134"/>
                <a:gd name="T21" fmla="*/ 39 h 78"/>
                <a:gd name="T22" fmla="*/ 35 w 134"/>
                <a:gd name="T23" fmla="*/ 47 h 78"/>
                <a:gd name="T24" fmla="*/ 37 w 134"/>
                <a:gd name="T25" fmla="*/ 46 h 78"/>
                <a:gd name="T26" fmla="*/ 51 w 134"/>
                <a:gd name="T27" fmla="*/ 42 h 78"/>
                <a:gd name="T28" fmla="*/ 44 w 134"/>
                <a:gd name="T29" fmla="*/ 25 h 78"/>
                <a:gd name="T30" fmla="*/ 34 w 134"/>
                <a:gd name="T31" fmla="*/ 28 h 78"/>
                <a:gd name="T32" fmla="*/ 15 w 134"/>
                <a:gd name="T33" fmla="*/ 34 h 78"/>
                <a:gd name="T34" fmla="*/ 22 w 134"/>
                <a:gd name="T35" fmla="*/ 68 h 78"/>
                <a:gd name="T36" fmla="*/ 37 w 134"/>
                <a:gd name="T37" fmla="*/ 63 h 78"/>
                <a:gd name="T38" fmla="*/ 46 w 134"/>
                <a:gd name="T39" fmla="*/ 60 h 78"/>
                <a:gd name="T40" fmla="*/ 71 w 134"/>
                <a:gd name="T41" fmla="*/ 53 h 78"/>
                <a:gd name="T42" fmla="*/ 60 w 134"/>
                <a:gd name="T43" fmla="*/ 13 h 78"/>
                <a:gd name="T44" fmla="*/ 67 w 134"/>
                <a:gd name="T45" fmla="*/ 11 h 78"/>
                <a:gd name="T46" fmla="*/ 94 w 134"/>
                <a:gd name="T47" fmla="*/ 5 h 78"/>
                <a:gd name="T48" fmla="*/ 121 w 134"/>
                <a:gd name="T49" fmla="*/ 1 h 78"/>
                <a:gd name="T50" fmla="*/ 128 w 134"/>
                <a:gd name="T51" fmla="*/ 0 h 78"/>
                <a:gd name="T52" fmla="*/ 133 w 134"/>
                <a:gd name="T53" fmla="*/ 41 h 78"/>
                <a:gd name="T54" fmla="*/ 131 w 134"/>
                <a:gd name="T55" fmla="*/ 49 h 78"/>
                <a:gd name="T56" fmla="*/ 122 w 134"/>
                <a:gd name="T57" fmla="*/ 50 h 78"/>
                <a:gd name="T58" fmla="*/ 99 w 134"/>
                <a:gd name="T59" fmla="*/ 54 h 78"/>
                <a:gd name="T60" fmla="*/ 93 w 134"/>
                <a:gd name="T61" fmla="*/ 55 h 78"/>
                <a:gd name="T62" fmla="*/ 85 w 134"/>
                <a:gd name="T63" fmla="*/ 49 h 78"/>
                <a:gd name="T64" fmla="*/ 79 w 134"/>
                <a:gd name="T65" fmla="*/ 24 h 78"/>
                <a:gd name="T66" fmla="*/ 89 w 134"/>
                <a:gd name="T67" fmla="*/ 22 h 78"/>
                <a:gd name="T68" fmla="*/ 101 w 134"/>
                <a:gd name="T69" fmla="*/ 19 h 78"/>
                <a:gd name="T70" fmla="*/ 111 w 134"/>
                <a:gd name="T71" fmla="*/ 18 h 78"/>
                <a:gd name="T72" fmla="*/ 114 w 134"/>
                <a:gd name="T73" fmla="*/ 36 h 78"/>
                <a:gd name="T74" fmla="*/ 105 w 134"/>
                <a:gd name="T75" fmla="*/ 26 h 78"/>
                <a:gd name="T76" fmla="*/ 97 w 134"/>
                <a:gd name="T77" fmla="*/ 28 h 78"/>
                <a:gd name="T78" fmla="*/ 88 w 134"/>
                <a:gd name="T79" fmla="*/ 29 h 78"/>
                <a:gd name="T80" fmla="*/ 93 w 134"/>
                <a:gd name="T81" fmla="*/ 47 h 78"/>
                <a:gd name="T82" fmla="*/ 109 w 134"/>
                <a:gd name="T83" fmla="*/ 44 h 78"/>
                <a:gd name="T84" fmla="*/ 126 w 134"/>
                <a:gd name="T85" fmla="*/ 42 h 78"/>
                <a:gd name="T86" fmla="*/ 114 w 134"/>
                <a:gd name="T87" fmla="*/ 9 h 78"/>
                <a:gd name="T88" fmla="*/ 77 w 134"/>
                <a:gd name="T89" fmla="*/ 16 h 78"/>
                <a:gd name="T90" fmla="*/ 77 w 134"/>
                <a:gd name="T91" fmla="*/ 51 h 78"/>
                <a:gd name="T92" fmla="*/ 76 w 134"/>
                <a:gd name="T93" fmla="*/ 59 h 78"/>
                <a:gd name="T94" fmla="*/ 65 w 134"/>
                <a:gd name="T95" fmla="*/ 62 h 78"/>
                <a:gd name="T96" fmla="*/ 44 w 134"/>
                <a:gd name="T97" fmla="*/ 68 h 78"/>
                <a:gd name="T98" fmla="*/ 32 w 134"/>
                <a:gd name="T99" fmla="*/ 72 h 78"/>
                <a:gd name="T100" fmla="*/ 24 w 134"/>
                <a:gd name="T101" fmla="*/ 76 h 78"/>
                <a:gd name="T102" fmla="*/ 18 w 134"/>
                <a:gd name="T103" fmla="*/ 78 h 78"/>
                <a:gd name="T104" fmla="*/ 3 w 134"/>
                <a:gd name="T105"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4" h="78">
                  <a:moveTo>
                    <a:pt x="0" y="32"/>
                  </a:moveTo>
                  <a:cubicBezTo>
                    <a:pt x="0" y="32"/>
                    <a:pt x="2" y="32"/>
                    <a:pt x="4" y="31"/>
                  </a:cubicBezTo>
                  <a:cubicBezTo>
                    <a:pt x="4" y="31"/>
                    <a:pt x="5" y="30"/>
                    <a:pt x="6" y="30"/>
                  </a:cubicBezTo>
                  <a:cubicBezTo>
                    <a:pt x="7" y="30"/>
                    <a:pt x="7" y="30"/>
                    <a:pt x="7" y="30"/>
                  </a:cubicBezTo>
                  <a:cubicBezTo>
                    <a:pt x="7" y="30"/>
                    <a:pt x="9" y="29"/>
                    <a:pt x="13" y="27"/>
                  </a:cubicBezTo>
                  <a:cubicBezTo>
                    <a:pt x="16" y="26"/>
                    <a:pt x="21" y="25"/>
                    <a:pt x="25" y="23"/>
                  </a:cubicBezTo>
                  <a:cubicBezTo>
                    <a:pt x="28" y="22"/>
                    <a:pt x="30" y="21"/>
                    <a:pt x="32" y="21"/>
                  </a:cubicBezTo>
                  <a:cubicBezTo>
                    <a:pt x="34" y="20"/>
                    <a:pt x="36" y="19"/>
                    <a:pt x="38" y="19"/>
                  </a:cubicBezTo>
                  <a:cubicBezTo>
                    <a:pt x="40" y="18"/>
                    <a:pt x="41" y="18"/>
                    <a:pt x="42" y="18"/>
                  </a:cubicBezTo>
                  <a:cubicBezTo>
                    <a:pt x="43" y="17"/>
                    <a:pt x="44" y="17"/>
                    <a:pt x="44" y="17"/>
                  </a:cubicBezTo>
                  <a:cubicBezTo>
                    <a:pt x="51" y="15"/>
                    <a:pt x="51" y="15"/>
                    <a:pt x="51" y="15"/>
                  </a:cubicBezTo>
                  <a:cubicBezTo>
                    <a:pt x="53" y="22"/>
                    <a:pt x="53" y="22"/>
                    <a:pt x="53" y="22"/>
                  </a:cubicBezTo>
                  <a:cubicBezTo>
                    <a:pt x="58" y="40"/>
                    <a:pt x="58" y="40"/>
                    <a:pt x="58" y="40"/>
                  </a:cubicBezTo>
                  <a:cubicBezTo>
                    <a:pt x="60" y="47"/>
                    <a:pt x="60" y="47"/>
                    <a:pt x="60" y="47"/>
                  </a:cubicBezTo>
                  <a:cubicBezTo>
                    <a:pt x="54" y="49"/>
                    <a:pt x="54" y="49"/>
                    <a:pt x="54" y="49"/>
                  </a:cubicBezTo>
                  <a:cubicBezTo>
                    <a:pt x="54" y="49"/>
                    <a:pt x="49" y="50"/>
                    <a:pt x="45" y="52"/>
                  </a:cubicBezTo>
                  <a:cubicBezTo>
                    <a:pt x="43" y="52"/>
                    <a:pt x="41" y="53"/>
                    <a:pt x="40" y="53"/>
                  </a:cubicBezTo>
                  <a:cubicBezTo>
                    <a:pt x="39" y="54"/>
                    <a:pt x="38" y="54"/>
                    <a:pt x="38" y="54"/>
                  </a:cubicBezTo>
                  <a:cubicBezTo>
                    <a:pt x="37" y="54"/>
                    <a:pt x="37" y="54"/>
                    <a:pt x="37" y="54"/>
                  </a:cubicBezTo>
                  <a:cubicBezTo>
                    <a:pt x="30" y="57"/>
                    <a:pt x="30" y="57"/>
                    <a:pt x="30" y="57"/>
                  </a:cubicBezTo>
                  <a:cubicBezTo>
                    <a:pt x="28" y="50"/>
                    <a:pt x="28" y="50"/>
                    <a:pt x="28" y="50"/>
                  </a:cubicBezTo>
                  <a:cubicBezTo>
                    <a:pt x="24" y="39"/>
                    <a:pt x="24" y="39"/>
                    <a:pt x="24" y="39"/>
                  </a:cubicBezTo>
                  <a:cubicBezTo>
                    <a:pt x="31" y="37"/>
                    <a:pt x="31" y="37"/>
                    <a:pt x="31" y="37"/>
                  </a:cubicBezTo>
                  <a:cubicBezTo>
                    <a:pt x="35" y="47"/>
                    <a:pt x="35" y="47"/>
                    <a:pt x="35" y="47"/>
                  </a:cubicBezTo>
                  <a:cubicBezTo>
                    <a:pt x="35" y="47"/>
                    <a:pt x="35" y="47"/>
                    <a:pt x="36" y="47"/>
                  </a:cubicBezTo>
                  <a:cubicBezTo>
                    <a:pt x="36" y="47"/>
                    <a:pt x="37" y="47"/>
                    <a:pt x="37" y="46"/>
                  </a:cubicBezTo>
                  <a:cubicBezTo>
                    <a:pt x="39" y="46"/>
                    <a:pt x="41" y="45"/>
                    <a:pt x="43" y="45"/>
                  </a:cubicBezTo>
                  <a:cubicBezTo>
                    <a:pt x="47" y="43"/>
                    <a:pt x="51" y="42"/>
                    <a:pt x="51" y="42"/>
                  </a:cubicBezTo>
                  <a:cubicBezTo>
                    <a:pt x="46" y="24"/>
                    <a:pt x="46" y="24"/>
                    <a:pt x="46" y="24"/>
                  </a:cubicBezTo>
                  <a:cubicBezTo>
                    <a:pt x="46" y="24"/>
                    <a:pt x="45" y="24"/>
                    <a:pt x="44" y="25"/>
                  </a:cubicBezTo>
                  <a:cubicBezTo>
                    <a:pt x="43" y="25"/>
                    <a:pt x="42" y="25"/>
                    <a:pt x="40" y="26"/>
                  </a:cubicBezTo>
                  <a:cubicBezTo>
                    <a:pt x="39" y="26"/>
                    <a:pt x="37" y="27"/>
                    <a:pt x="34" y="28"/>
                  </a:cubicBezTo>
                  <a:cubicBezTo>
                    <a:pt x="32" y="28"/>
                    <a:pt x="30" y="29"/>
                    <a:pt x="28" y="30"/>
                  </a:cubicBezTo>
                  <a:cubicBezTo>
                    <a:pt x="23" y="31"/>
                    <a:pt x="19" y="33"/>
                    <a:pt x="15" y="34"/>
                  </a:cubicBezTo>
                  <a:cubicBezTo>
                    <a:pt x="12" y="36"/>
                    <a:pt x="10" y="36"/>
                    <a:pt x="10" y="36"/>
                  </a:cubicBezTo>
                  <a:cubicBezTo>
                    <a:pt x="22" y="68"/>
                    <a:pt x="22" y="68"/>
                    <a:pt x="22" y="68"/>
                  </a:cubicBezTo>
                  <a:cubicBezTo>
                    <a:pt x="22" y="68"/>
                    <a:pt x="25" y="67"/>
                    <a:pt x="30" y="66"/>
                  </a:cubicBezTo>
                  <a:cubicBezTo>
                    <a:pt x="32" y="65"/>
                    <a:pt x="34" y="64"/>
                    <a:pt x="37" y="63"/>
                  </a:cubicBezTo>
                  <a:cubicBezTo>
                    <a:pt x="39" y="62"/>
                    <a:pt x="40" y="62"/>
                    <a:pt x="42" y="61"/>
                  </a:cubicBezTo>
                  <a:cubicBezTo>
                    <a:pt x="43" y="61"/>
                    <a:pt x="45" y="60"/>
                    <a:pt x="46" y="60"/>
                  </a:cubicBezTo>
                  <a:cubicBezTo>
                    <a:pt x="52" y="58"/>
                    <a:pt x="58" y="56"/>
                    <a:pt x="63" y="55"/>
                  </a:cubicBezTo>
                  <a:cubicBezTo>
                    <a:pt x="68" y="54"/>
                    <a:pt x="71" y="53"/>
                    <a:pt x="71" y="53"/>
                  </a:cubicBezTo>
                  <a:cubicBezTo>
                    <a:pt x="62" y="20"/>
                    <a:pt x="62" y="20"/>
                    <a:pt x="62" y="20"/>
                  </a:cubicBezTo>
                  <a:cubicBezTo>
                    <a:pt x="60" y="13"/>
                    <a:pt x="60" y="13"/>
                    <a:pt x="60" y="13"/>
                  </a:cubicBezTo>
                  <a:cubicBezTo>
                    <a:pt x="60" y="13"/>
                    <a:pt x="62" y="12"/>
                    <a:pt x="64" y="12"/>
                  </a:cubicBezTo>
                  <a:cubicBezTo>
                    <a:pt x="66" y="11"/>
                    <a:pt x="67" y="11"/>
                    <a:pt x="67" y="11"/>
                  </a:cubicBezTo>
                  <a:cubicBezTo>
                    <a:pt x="67" y="11"/>
                    <a:pt x="71" y="10"/>
                    <a:pt x="76" y="9"/>
                  </a:cubicBezTo>
                  <a:cubicBezTo>
                    <a:pt x="81" y="8"/>
                    <a:pt x="87" y="6"/>
                    <a:pt x="94" y="5"/>
                  </a:cubicBezTo>
                  <a:cubicBezTo>
                    <a:pt x="101" y="4"/>
                    <a:pt x="108" y="3"/>
                    <a:pt x="113" y="2"/>
                  </a:cubicBezTo>
                  <a:cubicBezTo>
                    <a:pt x="118" y="1"/>
                    <a:pt x="121" y="1"/>
                    <a:pt x="121" y="1"/>
                  </a:cubicBezTo>
                  <a:cubicBezTo>
                    <a:pt x="121" y="1"/>
                    <a:pt x="123" y="0"/>
                    <a:pt x="125" y="0"/>
                  </a:cubicBezTo>
                  <a:cubicBezTo>
                    <a:pt x="127" y="0"/>
                    <a:pt x="128" y="0"/>
                    <a:pt x="128" y="0"/>
                  </a:cubicBezTo>
                  <a:cubicBezTo>
                    <a:pt x="129" y="7"/>
                    <a:pt x="129" y="7"/>
                    <a:pt x="129" y="7"/>
                  </a:cubicBezTo>
                  <a:cubicBezTo>
                    <a:pt x="133" y="41"/>
                    <a:pt x="133" y="41"/>
                    <a:pt x="133" y="41"/>
                  </a:cubicBezTo>
                  <a:cubicBezTo>
                    <a:pt x="134" y="48"/>
                    <a:pt x="134" y="48"/>
                    <a:pt x="134" y="48"/>
                  </a:cubicBezTo>
                  <a:cubicBezTo>
                    <a:pt x="134" y="48"/>
                    <a:pt x="133" y="48"/>
                    <a:pt x="131" y="49"/>
                  </a:cubicBezTo>
                  <a:cubicBezTo>
                    <a:pt x="129" y="49"/>
                    <a:pt x="127" y="49"/>
                    <a:pt x="127" y="49"/>
                  </a:cubicBezTo>
                  <a:cubicBezTo>
                    <a:pt x="127" y="49"/>
                    <a:pt x="125" y="49"/>
                    <a:pt x="122" y="50"/>
                  </a:cubicBezTo>
                  <a:cubicBezTo>
                    <a:pt x="119" y="50"/>
                    <a:pt x="115" y="51"/>
                    <a:pt x="110" y="52"/>
                  </a:cubicBezTo>
                  <a:cubicBezTo>
                    <a:pt x="106" y="52"/>
                    <a:pt x="102" y="53"/>
                    <a:pt x="99" y="54"/>
                  </a:cubicBezTo>
                  <a:cubicBezTo>
                    <a:pt x="97" y="54"/>
                    <a:pt x="96" y="54"/>
                    <a:pt x="95" y="55"/>
                  </a:cubicBezTo>
                  <a:cubicBezTo>
                    <a:pt x="94" y="55"/>
                    <a:pt x="93" y="55"/>
                    <a:pt x="93" y="55"/>
                  </a:cubicBezTo>
                  <a:cubicBezTo>
                    <a:pt x="87" y="56"/>
                    <a:pt x="87" y="56"/>
                    <a:pt x="87" y="56"/>
                  </a:cubicBezTo>
                  <a:cubicBezTo>
                    <a:pt x="85" y="49"/>
                    <a:pt x="85" y="49"/>
                    <a:pt x="85" y="49"/>
                  </a:cubicBezTo>
                  <a:cubicBezTo>
                    <a:pt x="81" y="31"/>
                    <a:pt x="81" y="31"/>
                    <a:pt x="81" y="31"/>
                  </a:cubicBezTo>
                  <a:cubicBezTo>
                    <a:pt x="79" y="24"/>
                    <a:pt x="79" y="24"/>
                    <a:pt x="79" y="24"/>
                  </a:cubicBezTo>
                  <a:cubicBezTo>
                    <a:pt x="86" y="22"/>
                    <a:pt x="86" y="22"/>
                    <a:pt x="86" y="22"/>
                  </a:cubicBezTo>
                  <a:cubicBezTo>
                    <a:pt x="86" y="22"/>
                    <a:pt x="88" y="22"/>
                    <a:pt x="89" y="22"/>
                  </a:cubicBezTo>
                  <a:cubicBezTo>
                    <a:pt x="91" y="21"/>
                    <a:pt x="93" y="21"/>
                    <a:pt x="95" y="20"/>
                  </a:cubicBezTo>
                  <a:cubicBezTo>
                    <a:pt x="97" y="20"/>
                    <a:pt x="100" y="20"/>
                    <a:pt x="101" y="19"/>
                  </a:cubicBezTo>
                  <a:cubicBezTo>
                    <a:pt x="103" y="19"/>
                    <a:pt x="104" y="19"/>
                    <a:pt x="104" y="19"/>
                  </a:cubicBezTo>
                  <a:cubicBezTo>
                    <a:pt x="111" y="18"/>
                    <a:pt x="111" y="18"/>
                    <a:pt x="111" y="18"/>
                  </a:cubicBezTo>
                  <a:cubicBezTo>
                    <a:pt x="112" y="25"/>
                    <a:pt x="112" y="25"/>
                    <a:pt x="112" y="25"/>
                  </a:cubicBezTo>
                  <a:cubicBezTo>
                    <a:pt x="114" y="36"/>
                    <a:pt x="114" y="36"/>
                    <a:pt x="114" y="36"/>
                  </a:cubicBezTo>
                  <a:cubicBezTo>
                    <a:pt x="107" y="37"/>
                    <a:pt x="107" y="37"/>
                    <a:pt x="107" y="37"/>
                  </a:cubicBezTo>
                  <a:cubicBezTo>
                    <a:pt x="105" y="26"/>
                    <a:pt x="105" y="26"/>
                    <a:pt x="105" y="26"/>
                  </a:cubicBezTo>
                  <a:cubicBezTo>
                    <a:pt x="105" y="26"/>
                    <a:pt x="104" y="26"/>
                    <a:pt x="102" y="26"/>
                  </a:cubicBezTo>
                  <a:cubicBezTo>
                    <a:pt x="101" y="27"/>
                    <a:pt x="99" y="27"/>
                    <a:pt x="97" y="28"/>
                  </a:cubicBezTo>
                  <a:cubicBezTo>
                    <a:pt x="94" y="28"/>
                    <a:pt x="92" y="28"/>
                    <a:pt x="91" y="29"/>
                  </a:cubicBezTo>
                  <a:cubicBezTo>
                    <a:pt x="89" y="29"/>
                    <a:pt x="88" y="29"/>
                    <a:pt x="88" y="29"/>
                  </a:cubicBezTo>
                  <a:cubicBezTo>
                    <a:pt x="92" y="48"/>
                    <a:pt x="92" y="48"/>
                    <a:pt x="92" y="48"/>
                  </a:cubicBezTo>
                  <a:cubicBezTo>
                    <a:pt x="92" y="48"/>
                    <a:pt x="92" y="48"/>
                    <a:pt x="93" y="47"/>
                  </a:cubicBezTo>
                  <a:cubicBezTo>
                    <a:pt x="94" y="47"/>
                    <a:pt x="96" y="47"/>
                    <a:pt x="97" y="47"/>
                  </a:cubicBezTo>
                  <a:cubicBezTo>
                    <a:pt x="100" y="46"/>
                    <a:pt x="105" y="45"/>
                    <a:pt x="109" y="44"/>
                  </a:cubicBezTo>
                  <a:cubicBezTo>
                    <a:pt x="113" y="44"/>
                    <a:pt x="118" y="43"/>
                    <a:pt x="121" y="42"/>
                  </a:cubicBezTo>
                  <a:cubicBezTo>
                    <a:pt x="124" y="42"/>
                    <a:pt x="126" y="42"/>
                    <a:pt x="126" y="42"/>
                  </a:cubicBezTo>
                  <a:cubicBezTo>
                    <a:pt x="122" y="8"/>
                    <a:pt x="122" y="8"/>
                    <a:pt x="122" y="8"/>
                  </a:cubicBezTo>
                  <a:cubicBezTo>
                    <a:pt x="122" y="8"/>
                    <a:pt x="119" y="8"/>
                    <a:pt x="114" y="9"/>
                  </a:cubicBezTo>
                  <a:cubicBezTo>
                    <a:pt x="109" y="10"/>
                    <a:pt x="102" y="11"/>
                    <a:pt x="95" y="12"/>
                  </a:cubicBezTo>
                  <a:cubicBezTo>
                    <a:pt x="89" y="13"/>
                    <a:pt x="82" y="15"/>
                    <a:pt x="77" y="16"/>
                  </a:cubicBezTo>
                  <a:cubicBezTo>
                    <a:pt x="72" y="17"/>
                    <a:pt x="69" y="18"/>
                    <a:pt x="69" y="18"/>
                  </a:cubicBezTo>
                  <a:cubicBezTo>
                    <a:pt x="77" y="51"/>
                    <a:pt x="77" y="51"/>
                    <a:pt x="77" y="51"/>
                  </a:cubicBezTo>
                  <a:cubicBezTo>
                    <a:pt x="79" y="58"/>
                    <a:pt x="79" y="58"/>
                    <a:pt x="79" y="58"/>
                  </a:cubicBezTo>
                  <a:cubicBezTo>
                    <a:pt x="79" y="58"/>
                    <a:pt x="77" y="59"/>
                    <a:pt x="76" y="59"/>
                  </a:cubicBezTo>
                  <a:cubicBezTo>
                    <a:pt x="74" y="59"/>
                    <a:pt x="72" y="60"/>
                    <a:pt x="72" y="60"/>
                  </a:cubicBezTo>
                  <a:cubicBezTo>
                    <a:pt x="72" y="60"/>
                    <a:pt x="69" y="61"/>
                    <a:pt x="65" y="62"/>
                  </a:cubicBezTo>
                  <a:cubicBezTo>
                    <a:pt x="60" y="63"/>
                    <a:pt x="54" y="65"/>
                    <a:pt x="48" y="67"/>
                  </a:cubicBezTo>
                  <a:cubicBezTo>
                    <a:pt x="47" y="67"/>
                    <a:pt x="45" y="68"/>
                    <a:pt x="44" y="68"/>
                  </a:cubicBezTo>
                  <a:cubicBezTo>
                    <a:pt x="42" y="69"/>
                    <a:pt x="41" y="69"/>
                    <a:pt x="40" y="70"/>
                  </a:cubicBezTo>
                  <a:cubicBezTo>
                    <a:pt x="37" y="71"/>
                    <a:pt x="34" y="72"/>
                    <a:pt x="32" y="72"/>
                  </a:cubicBezTo>
                  <a:cubicBezTo>
                    <a:pt x="28" y="74"/>
                    <a:pt x="25" y="75"/>
                    <a:pt x="25" y="75"/>
                  </a:cubicBezTo>
                  <a:cubicBezTo>
                    <a:pt x="25" y="75"/>
                    <a:pt x="24" y="75"/>
                    <a:pt x="24" y="76"/>
                  </a:cubicBezTo>
                  <a:cubicBezTo>
                    <a:pt x="23" y="76"/>
                    <a:pt x="22" y="76"/>
                    <a:pt x="22" y="76"/>
                  </a:cubicBezTo>
                  <a:cubicBezTo>
                    <a:pt x="20" y="77"/>
                    <a:pt x="18" y="78"/>
                    <a:pt x="18" y="78"/>
                  </a:cubicBezTo>
                  <a:cubicBezTo>
                    <a:pt x="16" y="71"/>
                    <a:pt x="16" y="71"/>
                    <a:pt x="16" y="71"/>
                  </a:cubicBezTo>
                  <a:cubicBezTo>
                    <a:pt x="3" y="39"/>
                    <a:pt x="3" y="39"/>
                    <a:pt x="3" y="39"/>
                  </a:cubicBezTo>
                  <a:lnTo>
                    <a:pt x="0" y="32"/>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4"/>
            <p:cNvSpPr/>
            <p:nvPr/>
          </p:nvSpPr>
          <p:spPr bwMode="auto">
            <a:xfrm>
              <a:off x="4545013" y="-1465263"/>
              <a:ext cx="323850" cy="130175"/>
            </a:xfrm>
            <a:custGeom>
              <a:avLst/>
              <a:gdLst>
                <a:gd name="T0" fmla="*/ 8 w 133"/>
                <a:gd name="T1" fmla="*/ 3 h 54"/>
                <a:gd name="T2" fmla="*/ 14 w 133"/>
                <a:gd name="T3" fmla="*/ 2 h 54"/>
                <a:gd name="T4" fmla="*/ 35 w 133"/>
                <a:gd name="T5" fmla="*/ 1 h 54"/>
                <a:gd name="T6" fmla="*/ 47 w 133"/>
                <a:gd name="T7" fmla="*/ 0 h 54"/>
                <a:gd name="T8" fmla="*/ 51 w 133"/>
                <a:gd name="T9" fmla="*/ 0 h 54"/>
                <a:gd name="T10" fmla="*/ 54 w 133"/>
                <a:gd name="T11" fmla="*/ 8 h 54"/>
                <a:gd name="T12" fmla="*/ 55 w 133"/>
                <a:gd name="T13" fmla="*/ 34 h 54"/>
                <a:gd name="T14" fmla="*/ 49 w 133"/>
                <a:gd name="T15" fmla="*/ 34 h 54"/>
                <a:gd name="T16" fmla="*/ 39 w 133"/>
                <a:gd name="T17" fmla="*/ 34 h 54"/>
                <a:gd name="T18" fmla="*/ 31 w 133"/>
                <a:gd name="T19" fmla="*/ 34 h 54"/>
                <a:gd name="T20" fmla="*/ 24 w 133"/>
                <a:gd name="T21" fmla="*/ 35 h 54"/>
                <a:gd name="T22" fmla="*/ 22 w 133"/>
                <a:gd name="T23" fmla="*/ 17 h 54"/>
                <a:gd name="T24" fmla="*/ 29 w 133"/>
                <a:gd name="T25" fmla="*/ 16 h 54"/>
                <a:gd name="T26" fmla="*/ 33 w 133"/>
                <a:gd name="T27" fmla="*/ 27 h 54"/>
                <a:gd name="T28" fmla="*/ 48 w 133"/>
                <a:gd name="T29" fmla="*/ 26 h 54"/>
                <a:gd name="T30" fmla="*/ 41 w 133"/>
                <a:gd name="T31" fmla="*/ 8 h 54"/>
                <a:gd name="T32" fmla="*/ 28 w 133"/>
                <a:gd name="T33" fmla="*/ 8 h 54"/>
                <a:gd name="T34" fmla="*/ 10 w 133"/>
                <a:gd name="T35" fmla="*/ 10 h 54"/>
                <a:gd name="T36" fmla="*/ 12 w 133"/>
                <a:gd name="T37" fmla="*/ 44 h 54"/>
                <a:gd name="T38" fmla="*/ 20 w 133"/>
                <a:gd name="T39" fmla="*/ 43 h 54"/>
                <a:gd name="T40" fmla="*/ 47 w 133"/>
                <a:gd name="T41" fmla="*/ 42 h 54"/>
                <a:gd name="T42" fmla="*/ 61 w 133"/>
                <a:gd name="T43" fmla="*/ 42 h 54"/>
                <a:gd name="T44" fmla="*/ 64 w 133"/>
                <a:gd name="T45" fmla="*/ 7 h 54"/>
                <a:gd name="T46" fmla="*/ 71 w 133"/>
                <a:gd name="T47" fmla="*/ 0 h 54"/>
                <a:gd name="T48" fmla="*/ 98 w 133"/>
                <a:gd name="T49" fmla="*/ 2 h 54"/>
                <a:gd name="T50" fmla="*/ 103 w 133"/>
                <a:gd name="T51" fmla="*/ 2 h 54"/>
                <a:gd name="T52" fmla="*/ 117 w 133"/>
                <a:gd name="T53" fmla="*/ 3 h 54"/>
                <a:gd name="T54" fmla="*/ 123 w 133"/>
                <a:gd name="T55" fmla="*/ 4 h 54"/>
                <a:gd name="T56" fmla="*/ 133 w 133"/>
                <a:gd name="T57" fmla="*/ 5 h 54"/>
                <a:gd name="T58" fmla="*/ 127 w 133"/>
                <a:gd name="T59" fmla="*/ 47 h 54"/>
                <a:gd name="T60" fmla="*/ 119 w 133"/>
                <a:gd name="T61" fmla="*/ 53 h 54"/>
                <a:gd name="T62" fmla="*/ 114 w 133"/>
                <a:gd name="T63" fmla="*/ 52 h 54"/>
                <a:gd name="T64" fmla="*/ 96 w 133"/>
                <a:gd name="T65" fmla="*/ 50 h 54"/>
                <a:gd name="T66" fmla="*/ 85 w 133"/>
                <a:gd name="T67" fmla="*/ 50 h 54"/>
                <a:gd name="T68" fmla="*/ 79 w 133"/>
                <a:gd name="T69" fmla="*/ 49 h 54"/>
                <a:gd name="T70" fmla="*/ 78 w 133"/>
                <a:gd name="T71" fmla="*/ 42 h 54"/>
                <a:gd name="T72" fmla="*/ 79 w 133"/>
                <a:gd name="T73" fmla="*/ 16 h 54"/>
                <a:gd name="T74" fmla="*/ 83 w 133"/>
                <a:gd name="T75" fmla="*/ 16 h 54"/>
                <a:gd name="T76" fmla="*/ 95 w 133"/>
                <a:gd name="T77" fmla="*/ 17 h 54"/>
                <a:gd name="T78" fmla="*/ 104 w 133"/>
                <a:gd name="T79" fmla="*/ 18 h 54"/>
                <a:gd name="T80" fmla="*/ 111 w 133"/>
                <a:gd name="T81" fmla="*/ 26 h 54"/>
                <a:gd name="T82" fmla="*/ 103 w 133"/>
                <a:gd name="T83" fmla="*/ 36 h 54"/>
                <a:gd name="T84" fmla="*/ 101 w 133"/>
                <a:gd name="T85" fmla="*/ 25 h 54"/>
                <a:gd name="T86" fmla="*/ 86 w 133"/>
                <a:gd name="T87" fmla="*/ 24 h 54"/>
                <a:gd name="T88" fmla="*/ 91 w 133"/>
                <a:gd name="T89" fmla="*/ 43 h 54"/>
                <a:gd name="T90" fmla="*/ 103 w 133"/>
                <a:gd name="T91" fmla="*/ 44 h 54"/>
                <a:gd name="T92" fmla="*/ 119 w 133"/>
                <a:gd name="T93" fmla="*/ 45 h 54"/>
                <a:gd name="T94" fmla="*/ 124 w 133"/>
                <a:gd name="T95" fmla="*/ 12 h 54"/>
                <a:gd name="T96" fmla="*/ 120 w 133"/>
                <a:gd name="T97" fmla="*/ 11 h 54"/>
                <a:gd name="T98" fmla="*/ 108 w 133"/>
                <a:gd name="T99" fmla="*/ 10 h 54"/>
                <a:gd name="T100" fmla="*/ 100 w 133"/>
                <a:gd name="T101" fmla="*/ 9 h 54"/>
                <a:gd name="T102" fmla="*/ 79 w 133"/>
                <a:gd name="T103" fmla="*/ 8 h 54"/>
                <a:gd name="T104" fmla="*/ 70 w 133"/>
                <a:gd name="T105" fmla="*/ 42 h 54"/>
                <a:gd name="T106" fmla="*/ 63 w 133"/>
                <a:gd name="T107" fmla="*/ 49 h 54"/>
                <a:gd name="T108" fmla="*/ 55 w 133"/>
                <a:gd name="T109" fmla="*/ 49 h 54"/>
                <a:gd name="T110" fmla="*/ 38 w 133"/>
                <a:gd name="T111" fmla="*/ 49 h 54"/>
                <a:gd name="T112" fmla="*/ 15 w 133"/>
                <a:gd name="T113" fmla="*/ 51 h 54"/>
                <a:gd name="T114" fmla="*/ 6 w 133"/>
                <a:gd name="T115" fmla="*/ 52 h 54"/>
                <a:gd name="T116" fmla="*/ 1 w 133"/>
                <a:gd name="T117"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3" h="54">
                  <a:moveTo>
                    <a:pt x="0" y="4"/>
                  </a:moveTo>
                  <a:cubicBezTo>
                    <a:pt x="8" y="3"/>
                    <a:pt x="8" y="3"/>
                    <a:pt x="8" y="3"/>
                  </a:cubicBezTo>
                  <a:cubicBezTo>
                    <a:pt x="8" y="3"/>
                    <a:pt x="9" y="3"/>
                    <a:pt x="10" y="3"/>
                  </a:cubicBezTo>
                  <a:cubicBezTo>
                    <a:pt x="11" y="3"/>
                    <a:pt x="12" y="2"/>
                    <a:pt x="14" y="2"/>
                  </a:cubicBezTo>
                  <a:cubicBezTo>
                    <a:pt x="18" y="2"/>
                    <a:pt x="23" y="1"/>
                    <a:pt x="27" y="1"/>
                  </a:cubicBezTo>
                  <a:cubicBezTo>
                    <a:pt x="30" y="1"/>
                    <a:pt x="32" y="1"/>
                    <a:pt x="35" y="1"/>
                  </a:cubicBezTo>
                  <a:cubicBezTo>
                    <a:pt x="37" y="1"/>
                    <a:pt x="39" y="1"/>
                    <a:pt x="41" y="1"/>
                  </a:cubicBezTo>
                  <a:cubicBezTo>
                    <a:pt x="44" y="0"/>
                    <a:pt x="47" y="0"/>
                    <a:pt x="47" y="0"/>
                  </a:cubicBezTo>
                  <a:cubicBezTo>
                    <a:pt x="47" y="0"/>
                    <a:pt x="47" y="0"/>
                    <a:pt x="48" y="0"/>
                  </a:cubicBezTo>
                  <a:cubicBezTo>
                    <a:pt x="49" y="0"/>
                    <a:pt x="50" y="0"/>
                    <a:pt x="51" y="0"/>
                  </a:cubicBezTo>
                  <a:cubicBezTo>
                    <a:pt x="53" y="0"/>
                    <a:pt x="54" y="0"/>
                    <a:pt x="54" y="0"/>
                  </a:cubicBezTo>
                  <a:cubicBezTo>
                    <a:pt x="54" y="8"/>
                    <a:pt x="54" y="8"/>
                    <a:pt x="54" y="8"/>
                  </a:cubicBezTo>
                  <a:cubicBezTo>
                    <a:pt x="55" y="26"/>
                    <a:pt x="55" y="26"/>
                    <a:pt x="55" y="26"/>
                  </a:cubicBezTo>
                  <a:cubicBezTo>
                    <a:pt x="55" y="34"/>
                    <a:pt x="55" y="34"/>
                    <a:pt x="55" y="34"/>
                  </a:cubicBezTo>
                  <a:cubicBezTo>
                    <a:pt x="55" y="34"/>
                    <a:pt x="53" y="34"/>
                    <a:pt x="51" y="34"/>
                  </a:cubicBezTo>
                  <a:cubicBezTo>
                    <a:pt x="50" y="34"/>
                    <a:pt x="49" y="34"/>
                    <a:pt x="49" y="34"/>
                  </a:cubicBezTo>
                  <a:cubicBezTo>
                    <a:pt x="48" y="34"/>
                    <a:pt x="48" y="34"/>
                    <a:pt x="48" y="34"/>
                  </a:cubicBezTo>
                  <a:cubicBezTo>
                    <a:pt x="48" y="34"/>
                    <a:pt x="43" y="34"/>
                    <a:pt x="39" y="34"/>
                  </a:cubicBezTo>
                  <a:cubicBezTo>
                    <a:pt x="37" y="34"/>
                    <a:pt x="35" y="34"/>
                    <a:pt x="33" y="34"/>
                  </a:cubicBezTo>
                  <a:cubicBezTo>
                    <a:pt x="32" y="34"/>
                    <a:pt x="31" y="34"/>
                    <a:pt x="31" y="34"/>
                  </a:cubicBezTo>
                  <a:cubicBezTo>
                    <a:pt x="31" y="34"/>
                    <a:pt x="29" y="35"/>
                    <a:pt x="27" y="35"/>
                  </a:cubicBezTo>
                  <a:cubicBezTo>
                    <a:pt x="25" y="35"/>
                    <a:pt x="24" y="35"/>
                    <a:pt x="24" y="35"/>
                  </a:cubicBezTo>
                  <a:cubicBezTo>
                    <a:pt x="23" y="28"/>
                    <a:pt x="23" y="28"/>
                    <a:pt x="23" y="28"/>
                  </a:cubicBezTo>
                  <a:cubicBezTo>
                    <a:pt x="22" y="17"/>
                    <a:pt x="22" y="17"/>
                    <a:pt x="22" y="17"/>
                  </a:cubicBezTo>
                  <a:cubicBezTo>
                    <a:pt x="22" y="17"/>
                    <a:pt x="24" y="17"/>
                    <a:pt x="26" y="17"/>
                  </a:cubicBezTo>
                  <a:cubicBezTo>
                    <a:pt x="28" y="16"/>
                    <a:pt x="29" y="16"/>
                    <a:pt x="29" y="16"/>
                  </a:cubicBezTo>
                  <a:cubicBezTo>
                    <a:pt x="30" y="27"/>
                    <a:pt x="30" y="27"/>
                    <a:pt x="30" y="27"/>
                  </a:cubicBezTo>
                  <a:cubicBezTo>
                    <a:pt x="30" y="27"/>
                    <a:pt x="31" y="27"/>
                    <a:pt x="33" y="27"/>
                  </a:cubicBezTo>
                  <a:cubicBezTo>
                    <a:pt x="34" y="27"/>
                    <a:pt x="37" y="27"/>
                    <a:pt x="39" y="27"/>
                  </a:cubicBezTo>
                  <a:cubicBezTo>
                    <a:pt x="43" y="27"/>
                    <a:pt x="48" y="26"/>
                    <a:pt x="48" y="26"/>
                  </a:cubicBezTo>
                  <a:cubicBezTo>
                    <a:pt x="47" y="8"/>
                    <a:pt x="47" y="8"/>
                    <a:pt x="47" y="8"/>
                  </a:cubicBezTo>
                  <a:cubicBezTo>
                    <a:pt x="47" y="8"/>
                    <a:pt x="45" y="8"/>
                    <a:pt x="41" y="8"/>
                  </a:cubicBezTo>
                  <a:cubicBezTo>
                    <a:pt x="39" y="8"/>
                    <a:pt x="37" y="8"/>
                    <a:pt x="35" y="8"/>
                  </a:cubicBezTo>
                  <a:cubicBezTo>
                    <a:pt x="33" y="8"/>
                    <a:pt x="30" y="8"/>
                    <a:pt x="28" y="8"/>
                  </a:cubicBezTo>
                  <a:cubicBezTo>
                    <a:pt x="23" y="9"/>
                    <a:pt x="18" y="9"/>
                    <a:pt x="15" y="9"/>
                  </a:cubicBezTo>
                  <a:cubicBezTo>
                    <a:pt x="13" y="10"/>
                    <a:pt x="11" y="10"/>
                    <a:pt x="10" y="10"/>
                  </a:cubicBezTo>
                  <a:cubicBezTo>
                    <a:pt x="9" y="10"/>
                    <a:pt x="9" y="10"/>
                    <a:pt x="9" y="10"/>
                  </a:cubicBezTo>
                  <a:cubicBezTo>
                    <a:pt x="12" y="44"/>
                    <a:pt x="12" y="44"/>
                    <a:pt x="12" y="44"/>
                  </a:cubicBezTo>
                  <a:cubicBezTo>
                    <a:pt x="12" y="44"/>
                    <a:pt x="13" y="44"/>
                    <a:pt x="14" y="44"/>
                  </a:cubicBezTo>
                  <a:cubicBezTo>
                    <a:pt x="16" y="44"/>
                    <a:pt x="18" y="44"/>
                    <a:pt x="20" y="43"/>
                  </a:cubicBezTo>
                  <a:cubicBezTo>
                    <a:pt x="25" y="43"/>
                    <a:pt x="31" y="43"/>
                    <a:pt x="38" y="42"/>
                  </a:cubicBezTo>
                  <a:cubicBezTo>
                    <a:pt x="41" y="42"/>
                    <a:pt x="44" y="42"/>
                    <a:pt x="47" y="42"/>
                  </a:cubicBezTo>
                  <a:cubicBezTo>
                    <a:pt x="50" y="42"/>
                    <a:pt x="53" y="42"/>
                    <a:pt x="55" y="42"/>
                  </a:cubicBezTo>
                  <a:cubicBezTo>
                    <a:pt x="58" y="42"/>
                    <a:pt x="60" y="42"/>
                    <a:pt x="61" y="42"/>
                  </a:cubicBezTo>
                  <a:cubicBezTo>
                    <a:pt x="62" y="42"/>
                    <a:pt x="63" y="42"/>
                    <a:pt x="63" y="42"/>
                  </a:cubicBezTo>
                  <a:cubicBezTo>
                    <a:pt x="64" y="7"/>
                    <a:pt x="64" y="7"/>
                    <a:pt x="64" y="7"/>
                  </a:cubicBezTo>
                  <a:cubicBezTo>
                    <a:pt x="64" y="0"/>
                    <a:pt x="64" y="0"/>
                    <a:pt x="64" y="0"/>
                  </a:cubicBezTo>
                  <a:cubicBezTo>
                    <a:pt x="71" y="0"/>
                    <a:pt x="71" y="0"/>
                    <a:pt x="71" y="0"/>
                  </a:cubicBezTo>
                  <a:cubicBezTo>
                    <a:pt x="71" y="0"/>
                    <a:pt x="75" y="0"/>
                    <a:pt x="80" y="1"/>
                  </a:cubicBezTo>
                  <a:cubicBezTo>
                    <a:pt x="85" y="1"/>
                    <a:pt x="92" y="1"/>
                    <a:pt x="98" y="2"/>
                  </a:cubicBezTo>
                  <a:cubicBezTo>
                    <a:pt x="99" y="2"/>
                    <a:pt x="100" y="2"/>
                    <a:pt x="101" y="2"/>
                  </a:cubicBezTo>
                  <a:cubicBezTo>
                    <a:pt x="102" y="2"/>
                    <a:pt x="103" y="2"/>
                    <a:pt x="103" y="2"/>
                  </a:cubicBezTo>
                  <a:cubicBezTo>
                    <a:pt x="105" y="2"/>
                    <a:pt x="107" y="2"/>
                    <a:pt x="108" y="3"/>
                  </a:cubicBezTo>
                  <a:cubicBezTo>
                    <a:pt x="111" y="3"/>
                    <a:pt x="114" y="3"/>
                    <a:pt x="117" y="3"/>
                  </a:cubicBezTo>
                  <a:cubicBezTo>
                    <a:pt x="118" y="4"/>
                    <a:pt x="119" y="4"/>
                    <a:pt x="120" y="4"/>
                  </a:cubicBezTo>
                  <a:cubicBezTo>
                    <a:pt x="121" y="4"/>
                    <a:pt x="122" y="4"/>
                    <a:pt x="123" y="4"/>
                  </a:cubicBezTo>
                  <a:cubicBezTo>
                    <a:pt x="125" y="4"/>
                    <a:pt x="125" y="4"/>
                    <a:pt x="125" y="4"/>
                  </a:cubicBezTo>
                  <a:cubicBezTo>
                    <a:pt x="133" y="5"/>
                    <a:pt x="133" y="5"/>
                    <a:pt x="133" y="5"/>
                  </a:cubicBezTo>
                  <a:cubicBezTo>
                    <a:pt x="132" y="13"/>
                    <a:pt x="132" y="13"/>
                    <a:pt x="132" y="13"/>
                  </a:cubicBezTo>
                  <a:cubicBezTo>
                    <a:pt x="127" y="47"/>
                    <a:pt x="127" y="47"/>
                    <a:pt x="127" y="47"/>
                  </a:cubicBezTo>
                  <a:cubicBezTo>
                    <a:pt x="126" y="54"/>
                    <a:pt x="126" y="54"/>
                    <a:pt x="126" y="54"/>
                  </a:cubicBezTo>
                  <a:cubicBezTo>
                    <a:pt x="119" y="53"/>
                    <a:pt x="119" y="53"/>
                    <a:pt x="119" y="53"/>
                  </a:cubicBezTo>
                  <a:cubicBezTo>
                    <a:pt x="119" y="53"/>
                    <a:pt x="119" y="53"/>
                    <a:pt x="118" y="53"/>
                  </a:cubicBezTo>
                  <a:cubicBezTo>
                    <a:pt x="117" y="53"/>
                    <a:pt x="115" y="52"/>
                    <a:pt x="114" y="52"/>
                  </a:cubicBezTo>
                  <a:cubicBezTo>
                    <a:pt x="111" y="52"/>
                    <a:pt x="106" y="51"/>
                    <a:pt x="102" y="51"/>
                  </a:cubicBezTo>
                  <a:cubicBezTo>
                    <a:pt x="100" y="51"/>
                    <a:pt x="98" y="50"/>
                    <a:pt x="96" y="50"/>
                  </a:cubicBezTo>
                  <a:cubicBezTo>
                    <a:pt x="94" y="50"/>
                    <a:pt x="92" y="50"/>
                    <a:pt x="90" y="50"/>
                  </a:cubicBezTo>
                  <a:cubicBezTo>
                    <a:pt x="87" y="50"/>
                    <a:pt x="85" y="50"/>
                    <a:pt x="85" y="50"/>
                  </a:cubicBezTo>
                  <a:cubicBezTo>
                    <a:pt x="85" y="50"/>
                    <a:pt x="83" y="50"/>
                    <a:pt x="81" y="50"/>
                  </a:cubicBezTo>
                  <a:cubicBezTo>
                    <a:pt x="80" y="49"/>
                    <a:pt x="80" y="49"/>
                    <a:pt x="79" y="49"/>
                  </a:cubicBezTo>
                  <a:cubicBezTo>
                    <a:pt x="78" y="49"/>
                    <a:pt x="78" y="49"/>
                    <a:pt x="78" y="49"/>
                  </a:cubicBezTo>
                  <a:cubicBezTo>
                    <a:pt x="78" y="42"/>
                    <a:pt x="78" y="42"/>
                    <a:pt x="78" y="42"/>
                  </a:cubicBezTo>
                  <a:cubicBezTo>
                    <a:pt x="79" y="23"/>
                    <a:pt x="79" y="23"/>
                    <a:pt x="79" y="23"/>
                  </a:cubicBezTo>
                  <a:cubicBezTo>
                    <a:pt x="79" y="16"/>
                    <a:pt x="79" y="16"/>
                    <a:pt x="79" y="16"/>
                  </a:cubicBezTo>
                  <a:cubicBezTo>
                    <a:pt x="79" y="16"/>
                    <a:pt x="80" y="16"/>
                    <a:pt x="80" y="16"/>
                  </a:cubicBezTo>
                  <a:cubicBezTo>
                    <a:pt x="81" y="16"/>
                    <a:pt x="82" y="16"/>
                    <a:pt x="83" y="16"/>
                  </a:cubicBezTo>
                  <a:cubicBezTo>
                    <a:pt x="85" y="16"/>
                    <a:pt x="86" y="16"/>
                    <a:pt x="86" y="16"/>
                  </a:cubicBezTo>
                  <a:cubicBezTo>
                    <a:pt x="86" y="16"/>
                    <a:pt x="91" y="17"/>
                    <a:pt x="95" y="17"/>
                  </a:cubicBezTo>
                  <a:cubicBezTo>
                    <a:pt x="98" y="17"/>
                    <a:pt x="100" y="17"/>
                    <a:pt x="101" y="17"/>
                  </a:cubicBezTo>
                  <a:cubicBezTo>
                    <a:pt x="103" y="18"/>
                    <a:pt x="104" y="18"/>
                    <a:pt x="104" y="18"/>
                  </a:cubicBezTo>
                  <a:cubicBezTo>
                    <a:pt x="112" y="18"/>
                    <a:pt x="112" y="18"/>
                    <a:pt x="112" y="18"/>
                  </a:cubicBezTo>
                  <a:cubicBezTo>
                    <a:pt x="111" y="26"/>
                    <a:pt x="111" y="26"/>
                    <a:pt x="111" y="26"/>
                  </a:cubicBezTo>
                  <a:cubicBezTo>
                    <a:pt x="110" y="36"/>
                    <a:pt x="110" y="36"/>
                    <a:pt x="110" y="36"/>
                  </a:cubicBezTo>
                  <a:cubicBezTo>
                    <a:pt x="103" y="36"/>
                    <a:pt x="103" y="36"/>
                    <a:pt x="103" y="36"/>
                  </a:cubicBezTo>
                  <a:cubicBezTo>
                    <a:pt x="104" y="25"/>
                    <a:pt x="104" y="25"/>
                    <a:pt x="104" y="25"/>
                  </a:cubicBezTo>
                  <a:cubicBezTo>
                    <a:pt x="104" y="25"/>
                    <a:pt x="102" y="25"/>
                    <a:pt x="101" y="25"/>
                  </a:cubicBezTo>
                  <a:cubicBezTo>
                    <a:pt x="99" y="24"/>
                    <a:pt x="97" y="24"/>
                    <a:pt x="95" y="24"/>
                  </a:cubicBezTo>
                  <a:cubicBezTo>
                    <a:pt x="90" y="24"/>
                    <a:pt x="86" y="24"/>
                    <a:pt x="86" y="24"/>
                  </a:cubicBezTo>
                  <a:cubicBezTo>
                    <a:pt x="85" y="42"/>
                    <a:pt x="85" y="42"/>
                    <a:pt x="85" y="42"/>
                  </a:cubicBezTo>
                  <a:cubicBezTo>
                    <a:pt x="85" y="42"/>
                    <a:pt x="87" y="43"/>
                    <a:pt x="91" y="43"/>
                  </a:cubicBezTo>
                  <a:cubicBezTo>
                    <a:pt x="92" y="43"/>
                    <a:pt x="94" y="43"/>
                    <a:pt x="96" y="43"/>
                  </a:cubicBezTo>
                  <a:cubicBezTo>
                    <a:pt x="98" y="43"/>
                    <a:pt x="100" y="44"/>
                    <a:pt x="103" y="44"/>
                  </a:cubicBezTo>
                  <a:cubicBezTo>
                    <a:pt x="107" y="44"/>
                    <a:pt x="111" y="45"/>
                    <a:pt x="115" y="45"/>
                  </a:cubicBezTo>
                  <a:cubicBezTo>
                    <a:pt x="116" y="45"/>
                    <a:pt x="118" y="45"/>
                    <a:pt x="119" y="45"/>
                  </a:cubicBezTo>
                  <a:cubicBezTo>
                    <a:pt x="120" y="46"/>
                    <a:pt x="120" y="46"/>
                    <a:pt x="120" y="46"/>
                  </a:cubicBezTo>
                  <a:cubicBezTo>
                    <a:pt x="124" y="12"/>
                    <a:pt x="124" y="12"/>
                    <a:pt x="124" y="12"/>
                  </a:cubicBezTo>
                  <a:cubicBezTo>
                    <a:pt x="124" y="12"/>
                    <a:pt x="124" y="12"/>
                    <a:pt x="122" y="11"/>
                  </a:cubicBezTo>
                  <a:cubicBezTo>
                    <a:pt x="121" y="11"/>
                    <a:pt x="121" y="11"/>
                    <a:pt x="120" y="11"/>
                  </a:cubicBezTo>
                  <a:cubicBezTo>
                    <a:pt x="119" y="11"/>
                    <a:pt x="117" y="11"/>
                    <a:pt x="116" y="11"/>
                  </a:cubicBezTo>
                  <a:cubicBezTo>
                    <a:pt x="114" y="10"/>
                    <a:pt x="111" y="10"/>
                    <a:pt x="108" y="10"/>
                  </a:cubicBezTo>
                  <a:cubicBezTo>
                    <a:pt x="106" y="10"/>
                    <a:pt x="104" y="9"/>
                    <a:pt x="103" y="9"/>
                  </a:cubicBezTo>
                  <a:cubicBezTo>
                    <a:pt x="102" y="9"/>
                    <a:pt x="101" y="9"/>
                    <a:pt x="100" y="9"/>
                  </a:cubicBezTo>
                  <a:cubicBezTo>
                    <a:pt x="99" y="9"/>
                    <a:pt x="99" y="9"/>
                    <a:pt x="98" y="9"/>
                  </a:cubicBezTo>
                  <a:cubicBezTo>
                    <a:pt x="91" y="9"/>
                    <a:pt x="84" y="8"/>
                    <a:pt x="79" y="8"/>
                  </a:cubicBezTo>
                  <a:cubicBezTo>
                    <a:pt x="74" y="8"/>
                    <a:pt x="71" y="8"/>
                    <a:pt x="71" y="8"/>
                  </a:cubicBezTo>
                  <a:cubicBezTo>
                    <a:pt x="70" y="42"/>
                    <a:pt x="70" y="42"/>
                    <a:pt x="70" y="42"/>
                  </a:cubicBezTo>
                  <a:cubicBezTo>
                    <a:pt x="70" y="49"/>
                    <a:pt x="70" y="49"/>
                    <a:pt x="70" y="49"/>
                  </a:cubicBezTo>
                  <a:cubicBezTo>
                    <a:pt x="63" y="49"/>
                    <a:pt x="63" y="49"/>
                    <a:pt x="63" y="49"/>
                  </a:cubicBezTo>
                  <a:cubicBezTo>
                    <a:pt x="63" y="49"/>
                    <a:pt x="62" y="49"/>
                    <a:pt x="61" y="49"/>
                  </a:cubicBezTo>
                  <a:cubicBezTo>
                    <a:pt x="60" y="49"/>
                    <a:pt x="58" y="49"/>
                    <a:pt x="55" y="49"/>
                  </a:cubicBezTo>
                  <a:cubicBezTo>
                    <a:pt x="53" y="49"/>
                    <a:pt x="50" y="49"/>
                    <a:pt x="47" y="49"/>
                  </a:cubicBezTo>
                  <a:cubicBezTo>
                    <a:pt x="44" y="49"/>
                    <a:pt x="41" y="49"/>
                    <a:pt x="38" y="49"/>
                  </a:cubicBezTo>
                  <a:cubicBezTo>
                    <a:pt x="32" y="50"/>
                    <a:pt x="26" y="50"/>
                    <a:pt x="21" y="51"/>
                  </a:cubicBezTo>
                  <a:cubicBezTo>
                    <a:pt x="18" y="51"/>
                    <a:pt x="17" y="51"/>
                    <a:pt x="15" y="51"/>
                  </a:cubicBezTo>
                  <a:cubicBezTo>
                    <a:pt x="14" y="51"/>
                    <a:pt x="13" y="51"/>
                    <a:pt x="13" y="51"/>
                  </a:cubicBezTo>
                  <a:cubicBezTo>
                    <a:pt x="6" y="52"/>
                    <a:pt x="6" y="52"/>
                    <a:pt x="6" y="52"/>
                  </a:cubicBezTo>
                  <a:cubicBezTo>
                    <a:pt x="5" y="45"/>
                    <a:pt x="5" y="45"/>
                    <a:pt x="5" y="45"/>
                  </a:cubicBezTo>
                  <a:cubicBezTo>
                    <a:pt x="1" y="11"/>
                    <a:pt x="1" y="11"/>
                    <a:pt x="1" y="11"/>
                  </a:cubicBezTo>
                  <a:lnTo>
                    <a:pt x="0" y="4"/>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5"/>
            <p:cNvSpPr/>
            <p:nvPr/>
          </p:nvSpPr>
          <p:spPr bwMode="auto">
            <a:xfrm>
              <a:off x="4851400" y="-1454150"/>
              <a:ext cx="327025" cy="200025"/>
            </a:xfrm>
            <a:custGeom>
              <a:avLst/>
              <a:gdLst>
                <a:gd name="T0" fmla="*/ 11 w 134"/>
                <a:gd name="T1" fmla="*/ 1 h 82"/>
                <a:gd name="T2" fmla="*/ 14 w 134"/>
                <a:gd name="T3" fmla="*/ 2 h 82"/>
                <a:gd name="T4" fmla="*/ 34 w 134"/>
                <a:gd name="T5" fmla="*/ 5 h 82"/>
                <a:gd name="T6" fmla="*/ 51 w 134"/>
                <a:gd name="T7" fmla="*/ 9 h 82"/>
                <a:gd name="T8" fmla="*/ 60 w 134"/>
                <a:gd name="T9" fmla="*/ 11 h 82"/>
                <a:gd name="T10" fmla="*/ 53 w 134"/>
                <a:gd name="T11" fmla="*/ 36 h 82"/>
                <a:gd name="T12" fmla="*/ 45 w 134"/>
                <a:gd name="T13" fmla="*/ 42 h 82"/>
                <a:gd name="T14" fmla="*/ 36 w 134"/>
                <a:gd name="T15" fmla="*/ 40 h 82"/>
                <a:gd name="T16" fmla="*/ 25 w 134"/>
                <a:gd name="T17" fmla="*/ 37 h 82"/>
                <a:gd name="T18" fmla="*/ 22 w 134"/>
                <a:gd name="T19" fmla="*/ 30 h 82"/>
                <a:gd name="T20" fmla="*/ 28 w 134"/>
                <a:gd name="T21" fmla="*/ 20 h 82"/>
                <a:gd name="T22" fmla="*/ 29 w 134"/>
                <a:gd name="T23" fmla="*/ 31 h 82"/>
                <a:gd name="T24" fmla="*/ 44 w 134"/>
                <a:gd name="T25" fmla="*/ 34 h 82"/>
                <a:gd name="T26" fmla="*/ 51 w 134"/>
                <a:gd name="T27" fmla="*/ 16 h 82"/>
                <a:gd name="T28" fmla="*/ 45 w 134"/>
                <a:gd name="T29" fmla="*/ 15 h 82"/>
                <a:gd name="T30" fmla="*/ 19 w 134"/>
                <a:gd name="T31" fmla="*/ 10 h 82"/>
                <a:gd name="T32" fmla="*/ 8 w 134"/>
                <a:gd name="T33" fmla="*/ 43 h 82"/>
                <a:gd name="T34" fmla="*/ 24 w 134"/>
                <a:gd name="T35" fmla="*/ 45 h 82"/>
                <a:gd name="T36" fmla="*/ 42 w 134"/>
                <a:gd name="T37" fmla="*/ 49 h 82"/>
                <a:gd name="T38" fmla="*/ 58 w 134"/>
                <a:gd name="T39" fmla="*/ 54 h 82"/>
                <a:gd name="T40" fmla="*/ 69 w 134"/>
                <a:gd name="T41" fmla="*/ 13 h 82"/>
                <a:gd name="T42" fmla="*/ 72 w 134"/>
                <a:gd name="T43" fmla="*/ 15 h 82"/>
                <a:gd name="T44" fmla="*/ 84 w 134"/>
                <a:gd name="T45" fmla="*/ 18 h 82"/>
                <a:gd name="T46" fmla="*/ 93 w 134"/>
                <a:gd name="T47" fmla="*/ 21 h 82"/>
                <a:gd name="T48" fmla="*/ 107 w 134"/>
                <a:gd name="T49" fmla="*/ 26 h 82"/>
                <a:gd name="T50" fmla="*/ 120 w 134"/>
                <a:gd name="T51" fmla="*/ 31 h 82"/>
                <a:gd name="T52" fmla="*/ 127 w 134"/>
                <a:gd name="T53" fmla="*/ 34 h 82"/>
                <a:gd name="T54" fmla="*/ 131 w 134"/>
                <a:gd name="T55" fmla="*/ 44 h 82"/>
                <a:gd name="T56" fmla="*/ 115 w 134"/>
                <a:gd name="T57" fmla="*/ 82 h 82"/>
                <a:gd name="T58" fmla="*/ 107 w 134"/>
                <a:gd name="T59" fmla="*/ 78 h 82"/>
                <a:gd name="T60" fmla="*/ 93 w 134"/>
                <a:gd name="T61" fmla="*/ 73 h 82"/>
                <a:gd name="T62" fmla="*/ 87 w 134"/>
                <a:gd name="T63" fmla="*/ 70 h 82"/>
                <a:gd name="T64" fmla="*/ 76 w 134"/>
                <a:gd name="T65" fmla="*/ 67 h 82"/>
                <a:gd name="T66" fmla="*/ 70 w 134"/>
                <a:gd name="T67" fmla="*/ 65 h 82"/>
                <a:gd name="T68" fmla="*/ 78 w 134"/>
                <a:gd name="T69" fmla="*/ 40 h 82"/>
                <a:gd name="T70" fmla="*/ 83 w 134"/>
                <a:gd name="T71" fmla="*/ 34 h 82"/>
                <a:gd name="T72" fmla="*/ 95 w 134"/>
                <a:gd name="T73" fmla="*/ 38 h 82"/>
                <a:gd name="T74" fmla="*/ 103 w 134"/>
                <a:gd name="T75" fmla="*/ 41 h 82"/>
                <a:gd name="T76" fmla="*/ 108 w 134"/>
                <a:gd name="T77" fmla="*/ 50 h 82"/>
                <a:gd name="T78" fmla="*/ 97 w 134"/>
                <a:gd name="T79" fmla="*/ 58 h 82"/>
                <a:gd name="T80" fmla="*/ 98 w 134"/>
                <a:gd name="T81" fmla="*/ 47 h 82"/>
                <a:gd name="T82" fmla="*/ 84 w 134"/>
                <a:gd name="T83" fmla="*/ 42 h 82"/>
                <a:gd name="T84" fmla="*/ 84 w 134"/>
                <a:gd name="T85" fmla="*/ 62 h 82"/>
                <a:gd name="T86" fmla="*/ 92 w 134"/>
                <a:gd name="T87" fmla="*/ 65 h 82"/>
                <a:gd name="T88" fmla="*/ 106 w 134"/>
                <a:gd name="T89" fmla="*/ 70 h 82"/>
                <a:gd name="T90" fmla="*/ 111 w 134"/>
                <a:gd name="T91" fmla="*/ 72 h 82"/>
                <a:gd name="T92" fmla="*/ 122 w 134"/>
                <a:gd name="T93" fmla="*/ 40 h 82"/>
                <a:gd name="T94" fmla="*/ 109 w 134"/>
                <a:gd name="T95" fmla="*/ 34 h 82"/>
                <a:gd name="T96" fmla="*/ 100 w 134"/>
                <a:gd name="T97" fmla="*/ 31 h 82"/>
                <a:gd name="T98" fmla="*/ 86 w 134"/>
                <a:gd name="T99" fmla="*/ 26 h 82"/>
                <a:gd name="T100" fmla="*/ 74 w 134"/>
                <a:gd name="T101" fmla="*/ 23 h 82"/>
                <a:gd name="T102" fmla="*/ 62 w 134"/>
                <a:gd name="T103" fmla="*/ 62 h 82"/>
                <a:gd name="T104" fmla="*/ 57 w 134"/>
                <a:gd name="T105" fmla="*/ 61 h 82"/>
                <a:gd name="T106" fmla="*/ 48 w 134"/>
                <a:gd name="T107" fmla="*/ 59 h 82"/>
                <a:gd name="T108" fmla="*/ 31 w 134"/>
                <a:gd name="T109" fmla="*/ 55 h 82"/>
                <a:gd name="T110" fmla="*/ 14 w 134"/>
                <a:gd name="T111" fmla="*/ 51 h 82"/>
                <a:gd name="T112" fmla="*/ 6 w 134"/>
                <a:gd name="T113" fmla="*/ 50 h 82"/>
                <a:gd name="T114" fmla="*/ 0 w 134"/>
                <a:gd name="T115" fmla="*/ 49 h 82"/>
                <a:gd name="T116" fmla="*/ 6 w 134"/>
                <a:gd name="T117"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4" h="82">
                  <a:moveTo>
                    <a:pt x="7" y="0"/>
                  </a:moveTo>
                  <a:cubicBezTo>
                    <a:pt x="7" y="0"/>
                    <a:pt x="9" y="1"/>
                    <a:pt x="11" y="1"/>
                  </a:cubicBezTo>
                  <a:cubicBezTo>
                    <a:pt x="12" y="1"/>
                    <a:pt x="13" y="1"/>
                    <a:pt x="13" y="1"/>
                  </a:cubicBezTo>
                  <a:cubicBezTo>
                    <a:pt x="14" y="1"/>
                    <a:pt x="14" y="2"/>
                    <a:pt x="14" y="2"/>
                  </a:cubicBezTo>
                  <a:cubicBezTo>
                    <a:pt x="14" y="2"/>
                    <a:pt x="17" y="2"/>
                    <a:pt x="20" y="3"/>
                  </a:cubicBezTo>
                  <a:cubicBezTo>
                    <a:pt x="24" y="3"/>
                    <a:pt x="29" y="4"/>
                    <a:pt x="34" y="5"/>
                  </a:cubicBezTo>
                  <a:cubicBezTo>
                    <a:pt x="38" y="6"/>
                    <a:pt x="43" y="7"/>
                    <a:pt x="47" y="8"/>
                  </a:cubicBezTo>
                  <a:cubicBezTo>
                    <a:pt x="48" y="8"/>
                    <a:pt x="50" y="9"/>
                    <a:pt x="51" y="9"/>
                  </a:cubicBezTo>
                  <a:cubicBezTo>
                    <a:pt x="52" y="9"/>
                    <a:pt x="53" y="9"/>
                    <a:pt x="53" y="9"/>
                  </a:cubicBezTo>
                  <a:cubicBezTo>
                    <a:pt x="60" y="11"/>
                    <a:pt x="60" y="11"/>
                    <a:pt x="60" y="11"/>
                  </a:cubicBezTo>
                  <a:cubicBezTo>
                    <a:pt x="58" y="18"/>
                    <a:pt x="58" y="18"/>
                    <a:pt x="58" y="18"/>
                  </a:cubicBezTo>
                  <a:cubicBezTo>
                    <a:pt x="53" y="36"/>
                    <a:pt x="53" y="36"/>
                    <a:pt x="53" y="36"/>
                  </a:cubicBezTo>
                  <a:cubicBezTo>
                    <a:pt x="52" y="44"/>
                    <a:pt x="52" y="44"/>
                    <a:pt x="52" y="44"/>
                  </a:cubicBezTo>
                  <a:cubicBezTo>
                    <a:pt x="45" y="42"/>
                    <a:pt x="45" y="42"/>
                    <a:pt x="45" y="42"/>
                  </a:cubicBezTo>
                  <a:cubicBezTo>
                    <a:pt x="45" y="42"/>
                    <a:pt x="44" y="41"/>
                    <a:pt x="42" y="41"/>
                  </a:cubicBezTo>
                  <a:cubicBezTo>
                    <a:pt x="41" y="41"/>
                    <a:pt x="38" y="40"/>
                    <a:pt x="36" y="40"/>
                  </a:cubicBezTo>
                  <a:cubicBezTo>
                    <a:pt x="32" y="39"/>
                    <a:pt x="28" y="38"/>
                    <a:pt x="28" y="38"/>
                  </a:cubicBezTo>
                  <a:cubicBezTo>
                    <a:pt x="28" y="38"/>
                    <a:pt x="26" y="38"/>
                    <a:pt x="25" y="37"/>
                  </a:cubicBezTo>
                  <a:cubicBezTo>
                    <a:pt x="23" y="37"/>
                    <a:pt x="21" y="37"/>
                    <a:pt x="21" y="37"/>
                  </a:cubicBezTo>
                  <a:cubicBezTo>
                    <a:pt x="22" y="30"/>
                    <a:pt x="22" y="30"/>
                    <a:pt x="22" y="30"/>
                  </a:cubicBezTo>
                  <a:cubicBezTo>
                    <a:pt x="24" y="19"/>
                    <a:pt x="24" y="19"/>
                    <a:pt x="24" y="19"/>
                  </a:cubicBezTo>
                  <a:cubicBezTo>
                    <a:pt x="24" y="19"/>
                    <a:pt x="26" y="19"/>
                    <a:pt x="28" y="20"/>
                  </a:cubicBezTo>
                  <a:cubicBezTo>
                    <a:pt x="30" y="20"/>
                    <a:pt x="32" y="20"/>
                    <a:pt x="32" y="20"/>
                  </a:cubicBezTo>
                  <a:cubicBezTo>
                    <a:pt x="29" y="31"/>
                    <a:pt x="29" y="31"/>
                    <a:pt x="29" y="31"/>
                  </a:cubicBezTo>
                  <a:cubicBezTo>
                    <a:pt x="29" y="31"/>
                    <a:pt x="34" y="32"/>
                    <a:pt x="38" y="33"/>
                  </a:cubicBezTo>
                  <a:cubicBezTo>
                    <a:pt x="40" y="33"/>
                    <a:pt x="42" y="34"/>
                    <a:pt x="44" y="34"/>
                  </a:cubicBezTo>
                  <a:cubicBezTo>
                    <a:pt x="45" y="34"/>
                    <a:pt x="46" y="35"/>
                    <a:pt x="46" y="35"/>
                  </a:cubicBezTo>
                  <a:cubicBezTo>
                    <a:pt x="51" y="16"/>
                    <a:pt x="51" y="16"/>
                    <a:pt x="51" y="16"/>
                  </a:cubicBezTo>
                  <a:cubicBezTo>
                    <a:pt x="51" y="16"/>
                    <a:pt x="50" y="16"/>
                    <a:pt x="49" y="16"/>
                  </a:cubicBezTo>
                  <a:cubicBezTo>
                    <a:pt x="48" y="16"/>
                    <a:pt x="47" y="15"/>
                    <a:pt x="45" y="15"/>
                  </a:cubicBezTo>
                  <a:cubicBezTo>
                    <a:pt x="42" y="14"/>
                    <a:pt x="37" y="13"/>
                    <a:pt x="32" y="12"/>
                  </a:cubicBezTo>
                  <a:cubicBezTo>
                    <a:pt x="27" y="11"/>
                    <a:pt x="23" y="10"/>
                    <a:pt x="19" y="10"/>
                  </a:cubicBezTo>
                  <a:cubicBezTo>
                    <a:pt x="16" y="9"/>
                    <a:pt x="13" y="9"/>
                    <a:pt x="13" y="9"/>
                  </a:cubicBezTo>
                  <a:cubicBezTo>
                    <a:pt x="8" y="43"/>
                    <a:pt x="8" y="43"/>
                    <a:pt x="8" y="43"/>
                  </a:cubicBezTo>
                  <a:cubicBezTo>
                    <a:pt x="8" y="43"/>
                    <a:pt x="11" y="43"/>
                    <a:pt x="16" y="44"/>
                  </a:cubicBezTo>
                  <a:cubicBezTo>
                    <a:pt x="18" y="44"/>
                    <a:pt x="21" y="45"/>
                    <a:pt x="24" y="45"/>
                  </a:cubicBezTo>
                  <a:cubicBezTo>
                    <a:pt x="27" y="46"/>
                    <a:pt x="30" y="47"/>
                    <a:pt x="33" y="47"/>
                  </a:cubicBezTo>
                  <a:cubicBezTo>
                    <a:pt x="36" y="48"/>
                    <a:pt x="39" y="49"/>
                    <a:pt x="42" y="49"/>
                  </a:cubicBezTo>
                  <a:cubicBezTo>
                    <a:pt x="45" y="50"/>
                    <a:pt x="48" y="51"/>
                    <a:pt x="50" y="52"/>
                  </a:cubicBezTo>
                  <a:cubicBezTo>
                    <a:pt x="55" y="53"/>
                    <a:pt x="58" y="54"/>
                    <a:pt x="58" y="54"/>
                  </a:cubicBezTo>
                  <a:cubicBezTo>
                    <a:pt x="67" y="21"/>
                    <a:pt x="67" y="21"/>
                    <a:pt x="67" y="21"/>
                  </a:cubicBezTo>
                  <a:cubicBezTo>
                    <a:pt x="69" y="13"/>
                    <a:pt x="69" y="13"/>
                    <a:pt x="69" y="13"/>
                  </a:cubicBezTo>
                  <a:cubicBezTo>
                    <a:pt x="69" y="13"/>
                    <a:pt x="69" y="14"/>
                    <a:pt x="70" y="14"/>
                  </a:cubicBezTo>
                  <a:cubicBezTo>
                    <a:pt x="71" y="14"/>
                    <a:pt x="72" y="14"/>
                    <a:pt x="72" y="15"/>
                  </a:cubicBezTo>
                  <a:cubicBezTo>
                    <a:pt x="74" y="15"/>
                    <a:pt x="76" y="16"/>
                    <a:pt x="76" y="16"/>
                  </a:cubicBezTo>
                  <a:cubicBezTo>
                    <a:pt x="76" y="16"/>
                    <a:pt x="79" y="17"/>
                    <a:pt x="84" y="18"/>
                  </a:cubicBezTo>
                  <a:cubicBezTo>
                    <a:pt x="85" y="18"/>
                    <a:pt x="87" y="19"/>
                    <a:pt x="88" y="19"/>
                  </a:cubicBezTo>
                  <a:cubicBezTo>
                    <a:pt x="90" y="20"/>
                    <a:pt x="91" y="20"/>
                    <a:pt x="93" y="21"/>
                  </a:cubicBezTo>
                  <a:cubicBezTo>
                    <a:pt x="96" y="22"/>
                    <a:pt x="99" y="23"/>
                    <a:pt x="102" y="24"/>
                  </a:cubicBezTo>
                  <a:cubicBezTo>
                    <a:pt x="104" y="25"/>
                    <a:pt x="105" y="25"/>
                    <a:pt x="107" y="26"/>
                  </a:cubicBezTo>
                  <a:cubicBezTo>
                    <a:pt x="108" y="26"/>
                    <a:pt x="110" y="27"/>
                    <a:pt x="111" y="27"/>
                  </a:cubicBezTo>
                  <a:cubicBezTo>
                    <a:pt x="114" y="29"/>
                    <a:pt x="117" y="30"/>
                    <a:pt x="120" y="31"/>
                  </a:cubicBezTo>
                  <a:cubicBezTo>
                    <a:pt x="122" y="32"/>
                    <a:pt x="124" y="32"/>
                    <a:pt x="125" y="33"/>
                  </a:cubicBezTo>
                  <a:cubicBezTo>
                    <a:pt x="127" y="34"/>
                    <a:pt x="127" y="34"/>
                    <a:pt x="127" y="34"/>
                  </a:cubicBezTo>
                  <a:cubicBezTo>
                    <a:pt x="134" y="37"/>
                    <a:pt x="134" y="37"/>
                    <a:pt x="134" y="37"/>
                  </a:cubicBezTo>
                  <a:cubicBezTo>
                    <a:pt x="131" y="44"/>
                    <a:pt x="131" y="44"/>
                    <a:pt x="131" y="44"/>
                  </a:cubicBezTo>
                  <a:cubicBezTo>
                    <a:pt x="118" y="75"/>
                    <a:pt x="118" y="75"/>
                    <a:pt x="118" y="75"/>
                  </a:cubicBezTo>
                  <a:cubicBezTo>
                    <a:pt x="115" y="82"/>
                    <a:pt x="115" y="82"/>
                    <a:pt x="115" y="82"/>
                  </a:cubicBezTo>
                  <a:cubicBezTo>
                    <a:pt x="109" y="79"/>
                    <a:pt x="109" y="79"/>
                    <a:pt x="109" y="79"/>
                  </a:cubicBezTo>
                  <a:cubicBezTo>
                    <a:pt x="109" y="79"/>
                    <a:pt x="108" y="79"/>
                    <a:pt x="107" y="78"/>
                  </a:cubicBezTo>
                  <a:cubicBezTo>
                    <a:pt x="106" y="78"/>
                    <a:pt x="105" y="77"/>
                    <a:pt x="104" y="77"/>
                  </a:cubicBezTo>
                  <a:cubicBezTo>
                    <a:pt x="101" y="76"/>
                    <a:pt x="97" y="74"/>
                    <a:pt x="93" y="73"/>
                  </a:cubicBezTo>
                  <a:cubicBezTo>
                    <a:pt x="92" y="72"/>
                    <a:pt x="91" y="72"/>
                    <a:pt x="90" y="71"/>
                  </a:cubicBezTo>
                  <a:cubicBezTo>
                    <a:pt x="89" y="71"/>
                    <a:pt x="88" y="71"/>
                    <a:pt x="87" y="70"/>
                  </a:cubicBezTo>
                  <a:cubicBezTo>
                    <a:pt x="85" y="70"/>
                    <a:pt x="83" y="69"/>
                    <a:pt x="81" y="69"/>
                  </a:cubicBezTo>
                  <a:cubicBezTo>
                    <a:pt x="78" y="68"/>
                    <a:pt x="76" y="67"/>
                    <a:pt x="76" y="67"/>
                  </a:cubicBezTo>
                  <a:cubicBezTo>
                    <a:pt x="76" y="67"/>
                    <a:pt x="75" y="66"/>
                    <a:pt x="73" y="66"/>
                  </a:cubicBezTo>
                  <a:cubicBezTo>
                    <a:pt x="71" y="65"/>
                    <a:pt x="70" y="65"/>
                    <a:pt x="70" y="65"/>
                  </a:cubicBezTo>
                  <a:cubicBezTo>
                    <a:pt x="72" y="58"/>
                    <a:pt x="72" y="58"/>
                    <a:pt x="72" y="58"/>
                  </a:cubicBezTo>
                  <a:cubicBezTo>
                    <a:pt x="78" y="40"/>
                    <a:pt x="78" y="40"/>
                    <a:pt x="78" y="40"/>
                  </a:cubicBezTo>
                  <a:cubicBezTo>
                    <a:pt x="80" y="33"/>
                    <a:pt x="80" y="33"/>
                    <a:pt x="80" y="33"/>
                  </a:cubicBezTo>
                  <a:cubicBezTo>
                    <a:pt x="80" y="33"/>
                    <a:pt x="81" y="33"/>
                    <a:pt x="83" y="34"/>
                  </a:cubicBezTo>
                  <a:cubicBezTo>
                    <a:pt x="85" y="35"/>
                    <a:pt x="87" y="35"/>
                    <a:pt x="87" y="35"/>
                  </a:cubicBezTo>
                  <a:cubicBezTo>
                    <a:pt x="87" y="35"/>
                    <a:pt x="91" y="37"/>
                    <a:pt x="95" y="38"/>
                  </a:cubicBezTo>
                  <a:cubicBezTo>
                    <a:pt x="97" y="39"/>
                    <a:pt x="99" y="39"/>
                    <a:pt x="101" y="40"/>
                  </a:cubicBezTo>
                  <a:cubicBezTo>
                    <a:pt x="102" y="41"/>
                    <a:pt x="103" y="41"/>
                    <a:pt x="103" y="41"/>
                  </a:cubicBezTo>
                  <a:cubicBezTo>
                    <a:pt x="110" y="44"/>
                    <a:pt x="110" y="44"/>
                    <a:pt x="110" y="44"/>
                  </a:cubicBezTo>
                  <a:cubicBezTo>
                    <a:pt x="108" y="50"/>
                    <a:pt x="108" y="50"/>
                    <a:pt x="108" y="50"/>
                  </a:cubicBezTo>
                  <a:cubicBezTo>
                    <a:pt x="104" y="61"/>
                    <a:pt x="104" y="61"/>
                    <a:pt x="104" y="61"/>
                  </a:cubicBezTo>
                  <a:cubicBezTo>
                    <a:pt x="97" y="58"/>
                    <a:pt x="97" y="58"/>
                    <a:pt x="97" y="58"/>
                  </a:cubicBezTo>
                  <a:cubicBezTo>
                    <a:pt x="101" y="48"/>
                    <a:pt x="101" y="48"/>
                    <a:pt x="101" y="48"/>
                  </a:cubicBezTo>
                  <a:cubicBezTo>
                    <a:pt x="101" y="48"/>
                    <a:pt x="100" y="47"/>
                    <a:pt x="98" y="47"/>
                  </a:cubicBezTo>
                  <a:cubicBezTo>
                    <a:pt x="97" y="46"/>
                    <a:pt x="95" y="46"/>
                    <a:pt x="93" y="45"/>
                  </a:cubicBezTo>
                  <a:cubicBezTo>
                    <a:pt x="89" y="43"/>
                    <a:pt x="84" y="42"/>
                    <a:pt x="84" y="42"/>
                  </a:cubicBezTo>
                  <a:cubicBezTo>
                    <a:pt x="79" y="60"/>
                    <a:pt x="79" y="60"/>
                    <a:pt x="79" y="60"/>
                  </a:cubicBezTo>
                  <a:cubicBezTo>
                    <a:pt x="79" y="60"/>
                    <a:pt x="81" y="61"/>
                    <a:pt x="84" y="62"/>
                  </a:cubicBezTo>
                  <a:cubicBezTo>
                    <a:pt x="85" y="62"/>
                    <a:pt x="87" y="63"/>
                    <a:pt x="89" y="63"/>
                  </a:cubicBezTo>
                  <a:cubicBezTo>
                    <a:pt x="90" y="64"/>
                    <a:pt x="91" y="64"/>
                    <a:pt x="92" y="65"/>
                  </a:cubicBezTo>
                  <a:cubicBezTo>
                    <a:pt x="93" y="65"/>
                    <a:pt x="94" y="65"/>
                    <a:pt x="95" y="66"/>
                  </a:cubicBezTo>
                  <a:cubicBezTo>
                    <a:pt x="99" y="67"/>
                    <a:pt x="103" y="69"/>
                    <a:pt x="106" y="70"/>
                  </a:cubicBezTo>
                  <a:cubicBezTo>
                    <a:pt x="108" y="71"/>
                    <a:pt x="109" y="71"/>
                    <a:pt x="110" y="72"/>
                  </a:cubicBezTo>
                  <a:cubicBezTo>
                    <a:pt x="111" y="72"/>
                    <a:pt x="111" y="72"/>
                    <a:pt x="111" y="72"/>
                  </a:cubicBezTo>
                  <a:cubicBezTo>
                    <a:pt x="125" y="41"/>
                    <a:pt x="125" y="41"/>
                    <a:pt x="125" y="41"/>
                  </a:cubicBezTo>
                  <a:cubicBezTo>
                    <a:pt x="125" y="41"/>
                    <a:pt x="124" y="40"/>
                    <a:pt x="122" y="40"/>
                  </a:cubicBezTo>
                  <a:cubicBezTo>
                    <a:pt x="121" y="39"/>
                    <a:pt x="119" y="38"/>
                    <a:pt x="117" y="37"/>
                  </a:cubicBezTo>
                  <a:cubicBezTo>
                    <a:pt x="114" y="37"/>
                    <a:pt x="112" y="35"/>
                    <a:pt x="109" y="34"/>
                  </a:cubicBezTo>
                  <a:cubicBezTo>
                    <a:pt x="107" y="34"/>
                    <a:pt x="106" y="33"/>
                    <a:pt x="104" y="33"/>
                  </a:cubicBezTo>
                  <a:cubicBezTo>
                    <a:pt x="103" y="32"/>
                    <a:pt x="101" y="31"/>
                    <a:pt x="100" y="31"/>
                  </a:cubicBezTo>
                  <a:cubicBezTo>
                    <a:pt x="96" y="30"/>
                    <a:pt x="93" y="29"/>
                    <a:pt x="90" y="28"/>
                  </a:cubicBezTo>
                  <a:cubicBezTo>
                    <a:pt x="89" y="27"/>
                    <a:pt x="87" y="27"/>
                    <a:pt x="86" y="26"/>
                  </a:cubicBezTo>
                  <a:cubicBezTo>
                    <a:pt x="85" y="26"/>
                    <a:pt x="83" y="25"/>
                    <a:pt x="82" y="25"/>
                  </a:cubicBezTo>
                  <a:cubicBezTo>
                    <a:pt x="77" y="24"/>
                    <a:pt x="74" y="23"/>
                    <a:pt x="74" y="23"/>
                  </a:cubicBezTo>
                  <a:cubicBezTo>
                    <a:pt x="64" y="55"/>
                    <a:pt x="64" y="55"/>
                    <a:pt x="64" y="55"/>
                  </a:cubicBezTo>
                  <a:cubicBezTo>
                    <a:pt x="62" y="62"/>
                    <a:pt x="62" y="62"/>
                    <a:pt x="62" y="62"/>
                  </a:cubicBezTo>
                  <a:cubicBezTo>
                    <a:pt x="62" y="62"/>
                    <a:pt x="61" y="62"/>
                    <a:pt x="59" y="61"/>
                  </a:cubicBezTo>
                  <a:cubicBezTo>
                    <a:pt x="58" y="61"/>
                    <a:pt x="57" y="61"/>
                    <a:pt x="57" y="61"/>
                  </a:cubicBezTo>
                  <a:cubicBezTo>
                    <a:pt x="56" y="61"/>
                    <a:pt x="56" y="61"/>
                    <a:pt x="56" y="61"/>
                  </a:cubicBezTo>
                  <a:cubicBezTo>
                    <a:pt x="56" y="61"/>
                    <a:pt x="53" y="60"/>
                    <a:pt x="48" y="59"/>
                  </a:cubicBezTo>
                  <a:cubicBezTo>
                    <a:pt x="46" y="58"/>
                    <a:pt x="43" y="57"/>
                    <a:pt x="40" y="57"/>
                  </a:cubicBezTo>
                  <a:cubicBezTo>
                    <a:pt x="37" y="56"/>
                    <a:pt x="34" y="55"/>
                    <a:pt x="31" y="55"/>
                  </a:cubicBezTo>
                  <a:cubicBezTo>
                    <a:pt x="28" y="54"/>
                    <a:pt x="25" y="53"/>
                    <a:pt x="22" y="53"/>
                  </a:cubicBezTo>
                  <a:cubicBezTo>
                    <a:pt x="19" y="52"/>
                    <a:pt x="17" y="52"/>
                    <a:pt x="14" y="51"/>
                  </a:cubicBezTo>
                  <a:cubicBezTo>
                    <a:pt x="10" y="50"/>
                    <a:pt x="7" y="50"/>
                    <a:pt x="7" y="50"/>
                  </a:cubicBezTo>
                  <a:cubicBezTo>
                    <a:pt x="7" y="50"/>
                    <a:pt x="6" y="50"/>
                    <a:pt x="6" y="50"/>
                  </a:cubicBezTo>
                  <a:cubicBezTo>
                    <a:pt x="5" y="50"/>
                    <a:pt x="4" y="49"/>
                    <a:pt x="3" y="49"/>
                  </a:cubicBezTo>
                  <a:cubicBezTo>
                    <a:pt x="2" y="49"/>
                    <a:pt x="0" y="49"/>
                    <a:pt x="0" y="49"/>
                  </a:cubicBezTo>
                  <a:cubicBezTo>
                    <a:pt x="1" y="42"/>
                    <a:pt x="1" y="42"/>
                    <a:pt x="1" y="42"/>
                  </a:cubicBezTo>
                  <a:cubicBezTo>
                    <a:pt x="6" y="8"/>
                    <a:pt x="6" y="8"/>
                    <a:pt x="6" y="8"/>
                  </a:cubicBezTo>
                  <a:lnTo>
                    <a:pt x="7" y="0"/>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6"/>
            <p:cNvSpPr/>
            <p:nvPr/>
          </p:nvSpPr>
          <p:spPr bwMode="auto">
            <a:xfrm>
              <a:off x="5132388" y="-1363663"/>
              <a:ext cx="323850" cy="258763"/>
            </a:xfrm>
            <a:custGeom>
              <a:avLst/>
              <a:gdLst>
                <a:gd name="T0" fmla="*/ 26 w 133"/>
                <a:gd name="T1" fmla="*/ 3 h 106"/>
                <a:gd name="T2" fmla="*/ 44 w 133"/>
                <a:gd name="T3" fmla="*/ 11 h 106"/>
                <a:gd name="T4" fmla="*/ 60 w 133"/>
                <a:gd name="T5" fmla="*/ 20 h 106"/>
                <a:gd name="T6" fmla="*/ 68 w 133"/>
                <a:gd name="T7" fmla="*/ 24 h 106"/>
                <a:gd name="T8" fmla="*/ 55 w 133"/>
                <a:gd name="T9" fmla="*/ 47 h 106"/>
                <a:gd name="T10" fmla="*/ 45 w 133"/>
                <a:gd name="T11" fmla="*/ 50 h 106"/>
                <a:gd name="T12" fmla="*/ 43 w 133"/>
                <a:gd name="T13" fmla="*/ 48 h 106"/>
                <a:gd name="T14" fmla="*/ 30 w 133"/>
                <a:gd name="T15" fmla="*/ 42 h 106"/>
                <a:gd name="T16" fmla="*/ 27 w 133"/>
                <a:gd name="T17" fmla="*/ 40 h 106"/>
                <a:gd name="T18" fmla="*/ 27 w 133"/>
                <a:gd name="T19" fmla="*/ 32 h 106"/>
                <a:gd name="T20" fmla="*/ 35 w 133"/>
                <a:gd name="T21" fmla="*/ 24 h 106"/>
                <a:gd name="T22" fmla="*/ 38 w 133"/>
                <a:gd name="T23" fmla="*/ 25 h 106"/>
                <a:gd name="T24" fmla="*/ 41 w 133"/>
                <a:gd name="T25" fmla="*/ 39 h 106"/>
                <a:gd name="T26" fmla="*/ 48 w 133"/>
                <a:gd name="T27" fmla="*/ 43 h 106"/>
                <a:gd name="T28" fmla="*/ 58 w 133"/>
                <a:gd name="T29" fmla="*/ 27 h 106"/>
                <a:gd name="T30" fmla="*/ 52 w 133"/>
                <a:gd name="T31" fmla="*/ 24 h 106"/>
                <a:gd name="T32" fmla="*/ 29 w 133"/>
                <a:gd name="T33" fmla="*/ 12 h 106"/>
                <a:gd name="T34" fmla="*/ 9 w 133"/>
                <a:gd name="T35" fmla="*/ 41 h 106"/>
                <a:gd name="T36" fmla="*/ 24 w 133"/>
                <a:gd name="T37" fmla="*/ 48 h 106"/>
                <a:gd name="T38" fmla="*/ 40 w 133"/>
                <a:gd name="T39" fmla="*/ 56 h 106"/>
                <a:gd name="T40" fmla="*/ 54 w 133"/>
                <a:gd name="T41" fmla="*/ 64 h 106"/>
                <a:gd name="T42" fmla="*/ 76 w 133"/>
                <a:gd name="T43" fmla="*/ 29 h 106"/>
                <a:gd name="T44" fmla="*/ 89 w 133"/>
                <a:gd name="T45" fmla="*/ 37 h 106"/>
                <a:gd name="T46" fmla="*/ 105 w 133"/>
                <a:gd name="T47" fmla="*/ 48 h 106"/>
                <a:gd name="T48" fmla="*/ 109 w 133"/>
                <a:gd name="T49" fmla="*/ 50 h 106"/>
                <a:gd name="T50" fmla="*/ 120 w 133"/>
                <a:gd name="T51" fmla="*/ 58 h 106"/>
                <a:gd name="T52" fmla="*/ 127 w 133"/>
                <a:gd name="T53" fmla="*/ 64 h 106"/>
                <a:gd name="T54" fmla="*/ 128 w 133"/>
                <a:gd name="T55" fmla="*/ 74 h 106"/>
                <a:gd name="T56" fmla="*/ 102 w 133"/>
                <a:gd name="T57" fmla="*/ 106 h 106"/>
                <a:gd name="T58" fmla="*/ 93 w 133"/>
                <a:gd name="T59" fmla="*/ 99 h 106"/>
                <a:gd name="T60" fmla="*/ 78 w 133"/>
                <a:gd name="T61" fmla="*/ 88 h 106"/>
                <a:gd name="T62" fmla="*/ 69 w 133"/>
                <a:gd name="T63" fmla="*/ 82 h 106"/>
                <a:gd name="T64" fmla="*/ 64 w 133"/>
                <a:gd name="T65" fmla="*/ 79 h 106"/>
                <a:gd name="T66" fmla="*/ 67 w 133"/>
                <a:gd name="T67" fmla="*/ 72 h 106"/>
                <a:gd name="T68" fmla="*/ 81 w 133"/>
                <a:gd name="T69" fmla="*/ 50 h 106"/>
                <a:gd name="T70" fmla="*/ 84 w 133"/>
                <a:gd name="T71" fmla="*/ 52 h 106"/>
                <a:gd name="T72" fmla="*/ 95 w 133"/>
                <a:gd name="T73" fmla="*/ 59 h 106"/>
                <a:gd name="T74" fmla="*/ 102 w 133"/>
                <a:gd name="T75" fmla="*/ 64 h 106"/>
                <a:gd name="T76" fmla="*/ 103 w 133"/>
                <a:gd name="T77" fmla="*/ 75 h 106"/>
                <a:gd name="T78" fmla="*/ 91 w 133"/>
                <a:gd name="T79" fmla="*/ 79 h 106"/>
                <a:gd name="T80" fmla="*/ 95 w 133"/>
                <a:gd name="T81" fmla="*/ 69 h 106"/>
                <a:gd name="T82" fmla="*/ 83 w 133"/>
                <a:gd name="T83" fmla="*/ 60 h 106"/>
                <a:gd name="T84" fmla="*/ 77 w 133"/>
                <a:gd name="T85" fmla="*/ 79 h 106"/>
                <a:gd name="T86" fmla="*/ 87 w 133"/>
                <a:gd name="T87" fmla="*/ 86 h 106"/>
                <a:gd name="T88" fmla="*/ 101 w 133"/>
                <a:gd name="T89" fmla="*/ 96 h 106"/>
                <a:gd name="T90" fmla="*/ 121 w 133"/>
                <a:gd name="T91" fmla="*/ 68 h 106"/>
                <a:gd name="T92" fmla="*/ 109 w 133"/>
                <a:gd name="T93" fmla="*/ 59 h 106"/>
                <a:gd name="T94" fmla="*/ 103 w 133"/>
                <a:gd name="T95" fmla="*/ 55 h 106"/>
                <a:gd name="T96" fmla="*/ 93 w 133"/>
                <a:gd name="T97" fmla="*/ 48 h 106"/>
                <a:gd name="T98" fmla="*/ 78 w 133"/>
                <a:gd name="T99" fmla="*/ 39 h 106"/>
                <a:gd name="T100" fmla="*/ 56 w 133"/>
                <a:gd name="T101" fmla="*/ 74 h 106"/>
                <a:gd name="T102" fmla="*/ 44 w 133"/>
                <a:gd name="T103" fmla="*/ 67 h 106"/>
                <a:gd name="T104" fmla="*/ 29 w 133"/>
                <a:gd name="T105" fmla="*/ 58 h 106"/>
                <a:gd name="T106" fmla="*/ 13 w 133"/>
                <a:gd name="T107" fmla="*/ 51 h 106"/>
                <a:gd name="T108" fmla="*/ 0 w 133"/>
                <a:gd name="T109" fmla="*/ 45 h 106"/>
                <a:gd name="T110" fmla="*/ 16 w 133"/>
                <a:gd name="T111" fmla="*/ 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 h="106">
                  <a:moveTo>
                    <a:pt x="19" y="0"/>
                  </a:moveTo>
                  <a:cubicBezTo>
                    <a:pt x="26" y="3"/>
                    <a:pt x="26" y="3"/>
                    <a:pt x="26" y="3"/>
                  </a:cubicBezTo>
                  <a:cubicBezTo>
                    <a:pt x="26" y="3"/>
                    <a:pt x="29" y="4"/>
                    <a:pt x="32" y="5"/>
                  </a:cubicBezTo>
                  <a:cubicBezTo>
                    <a:pt x="35" y="7"/>
                    <a:pt x="40" y="9"/>
                    <a:pt x="44" y="11"/>
                  </a:cubicBezTo>
                  <a:cubicBezTo>
                    <a:pt x="48" y="14"/>
                    <a:pt x="53" y="16"/>
                    <a:pt x="56" y="17"/>
                  </a:cubicBezTo>
                  <a:cubicBezTo>
                    <a:pt x="57" y="18"/>
                    <a:pt x="59" y="19"/>
                    <a:pt x="60" y="20"/>
                  </a:cubicBezTo>
                  <a:cubicBezTo>
                    <a:pt x="61" y="20"/>
                    <a:pt x="61" y="20"/>
                    <a:pt x="61" y="20"/>
                  </a:cubicBezTo>
                  <a:cubicBezTo>
                    <a:pt x="68" y="24"/>
                    <a:pt x="68" y="24"/>
                    <a:pt x="68" y="24"/>
                  </a:cubicBezTo>
                  <a:cubicBezTo>
                    <a:pt x="64" y="30"/>
                    <a:pt x="64" y="30"/>
                    <a:pt x="64" y="30"/>
                  </a:cubicBezTo>
                  <a:cubicBezTo>
                    <a:pt x="55" y="47"/>
                    <a:pt x="55" y="47"/>
                    <a:pt x="55" y="47"/>
                  </a:cubicBezTo>
                  <a:cubicBezTo>
                    <a:pt x="51" y="53"/>
                    <a:pt x="51" y="53"/>
                    <a:pt x="51" y="53"/>
                  </a:cubicBezTo>
                  <a:cubicBezTo>
                    <a:pt x="45" y="50"/>
                    <a:pt x="45" y="50"/>
                    <a:pt x="45" y="50"/>
                  </a:cubicBezTo>
                  <a:cubicBezTo>
                    <a:pt x="45" y="50"/>
                    <a:pt x="45" y="49"/>
                    <a:pt x="44" y="49"/>
                  </a:cubicBezTo>
                  <a:cubicBezTo>
                    <a:pt x="44" y="49"/>
                    <a:pt x="43" y="49"/>
                    <a:pt x="43" y="48"/>
                  </a:cubicBezTo>
                  <a:cubicBezTo>
                    <a:pt x="41" y="48"/>
                    <a:pt x="39" y="47"/>
                    <a:pt x="37" y="46"/>
                  </a:cubicBezTo>
                  <a:cubicBezTo>
                    <a:pt x="34" y="44"/>
                    <a:pt x="30" y="42"/>
                    <a:pt x="30" y="42"/>
                  </a:cubicBezTo>
                  <a:cubicBezTo>
                    <a:pt x="30" y="42"/>
                    <a:pt x="29" y="41"/>
                    <a:pt x="29" y="41"/>
                  </a:cubicBezTo>
                  <a:cubicBezTo>
                    <a:pt x="28" y="41"/>
                    <a:pt x="27" y="40"/>
                    <a:pt x="27" y="40"/>
                  </a:cubicBezTo>
                  <a:cubicBezTo>
                    <a:pt x="25" y="39"/>
                    <a:pt x="23" y="38"/>
                    <a:pt x="23" y="38"/>
                  </a:cubicBezTo>
                  <a:cubicBezTo>
                    <a:pt x="27" y="32"/>
                    <a:pt x="27" y="32"/>
                    <a:pt x="27" y="32"/>
                  </a:cubicBezTo>
                  <a:cubicBezTo>
                    <a:pt x="31" y="22"/>
                    <a:pt x="31" y="22"/>
                    <a:pt x="31" y="22"/>
                  </a:cubicBezTo>
                  <a:cubicBezTo>
                    <a:pt x="31" y="22"/>
                    <a:pt x="33" y="23"/>
                    <a:pt x="35" y="24"/>
                  </a:cubicBezTo>
                  <a:cubicBezTo>
                    <a:pt x="36" y="24"/>
                    <a:pt x="36" y="25"/>
                    <a:pt x="37" y="25"/>
                  </a:cubicBezTo>
                  <a:cubicBezTo>
                    <a:pt x="38" y="25"/>
                    <a:pt x="38" y="25"/>
                    <a:pt x="38" y="25"/>
                  </a:cubicBezTo>
                  <a:cubicBezTo>
                    <a:pt x="33" y="35"/>
                    <a:pt x="33" y="35"/>
                    <a:pt x="33" y="35"/>
                  </a:cubicBezTo>
                  <a:cubicBezTo>
                    <a:pt x="33" y="35"/>
                    <a:pt x="37" y="37"/>
                    <a:pt x="41" y="39"/>
                  </a:cubicBezTo>
                  <a:cubicBezTo>
                    <a:pt x="43" y="40"/>
                    <a:pt x="45" y="41"/>
                    <a:pt x="46" y="42"/>
                  </a:cubicBezTo>
                  <a:cubicBezTo>
                    <a:pt x="47" y="42"/>
                    <a:pt x="47" y="43"/>
                    <a:pt x="48" y="43"/>
                  </a:cubicBezTo>
                  <a:cubicBezTo>
                    <a:pt x="48" y="43"/>
                    <a:pt x="49" y="43"/>
                    <a:pt x="49" y="43"/>
                  </a:cubicBezTo>
                  <a:cubicBezTo>
                    <a:pt x="58" y="27"/>
                    <a:pt x="58" y="27"/>
                    <a:pt x="58" y="27"/>
                  </a:cubicBezTo>
                  <a:cubicBezTo>
                    <a:pt x="58" y="27"/>
                    <a:pt x="57" y="26"/>
                    <a:pt x="56" y="26"/>
                  </a:cubicBezTo>
                  <a:cubicBezTo>
                    <a:pt x="55" y="25"/>
                    <a:pt x="54" y="25"/>
                    <a:pt x="52" y="24"/>
                  </a:cubicBezTo>
                  <a:cubicBezTo>
                    <a:pt x="49" y="22"/>
                    <a:pt x="45" y="20"/>
                    <a:pt x="41" y="18"/>
                  </a:cubicBezTo>
                  <a:cubicBezTo>
                    <a:pt x="36" y="16"/>
                    <a:pt x="32" y="14"/>
                    <a:pt x="29" y="12"/>
                  </a:cubicBezTo>
                  <a:cubicBezTo>
                    <a:pt x="25" y="11"/>
                    <a:pt x="23" y="10"/>
                    <a:pt x="23" y="10"/>
                  </a:cubicBezTo>
                  <a:cubicBezTo>
                    <a:pt x="9" y="41"/>
                    <a:pt x="9" y="41"/>
                    <a:pt x="9" y="41"/>
                  </a:cubicBezTo>
                  <a:cubicBezTo>
                    <a:pt x="9" y="41"/>
                    <a:pt x="12" y="42"/>
                    <a:pt x="16" y="44"/>
                  </a:cubicBezTo>
                  <a:cubicBezTo>
                    <a:pt x="19" y="45"/>
                    <a:pt x="21" y="46"/>
                    <a:pt x="24" y="48"/>
                  </a:cubicBezTo>
                  <a:cubicBezTo>
                    <a:pt x="26" y="49"/>
                    <a:pt x="29" y="50"/>
                    <a:pt x="32" y="52"/>
                  </a:cubicBezTo>
                  <a:cubicBezTo>
                    <a:pt x="35" y="53"/>
                    <a:pt x="38" y="55"/>
                    <a:pt x="40" y="56"/>
                  </a:cubicBezTo>
                  <a:cubicBezTo>
                    <a:pt x="43" y="58"/>
                    <a:pt x="45" y="59"/>
                    <a:pt x="47" y="60"/>
                  </a:cubicBezTo>
                  <a:cubicBezTo>
                    <a:pt x="52" y="63"/>
                    <a:pt x="54" y="64"/>
                    <a:pt x="54" y="64"/>
                  </a:cubicBezTo>
                  <a:cubicBezTo>
                    <a:pt x="72" y="35"/>
                    <a:pt x="72" y="35"/>
                    <a:pt x="72" y="35"/>
                  </a:cubicBezTo>
                  <a:cubicBezTo>
                    <a:pt x="76" y="29"/>
                    <a:pt x="76" y="29"/>
                    <a:pt x="76" y="29"/>
                  </a:cubicBezTo>
                  <a:cubicBezTo>
                    <a:pt x="82" y="33"/>
                    <a:pt x="82" y="33"/>
                    <a:pt x="82" y="33"/>
                  </a:cubicBezTo>
                  <a:cubicBezTo>
                    <a:pt x="82" y="33"/>
                    <a:pt x="85" y="34"/>
                    <a:pt x="89" y="37"/>
                  </a:cubicBezTo>
                  <a:cubicBezTo>
                    <a:pt x="92" y="38"/>
                    <a:pt x="94" y="40"/>
                    <a:pt x="97" y="42"/>
                  </a:cubicBezTo>
                  <a:cubicBezTo>
                    <a:pt x="99" y="44"/>
                    <a:pt x="102" y="46"/>
                    <a:pt x="105" y="48"/>
                  </a:cubicBezTo>
                  <a:cubicBezTo>
                    <a:pt x="106" y="48"/>
                    <a:pt x="106" y="48"/>
                    <a:pt x="107" y="49"/>
                  </a:cubicBezTo>
                  <a:cubicBezTo>
                    <a:pt x="108" y="49"/>
                    <a:pt x="108" y="50"/>
                    <a:pt x="109" y="50"/>
                  </a:cubicBezTo>
                  <a:cubicBezTo>
                    <a:pt x="110" y="51"/>
                    <a:pt x="112" y="52"/>
                    <a:pt x="113" y="53"/>
                  </a:cubicBezTo>
                  <a:cubicBezTo>
                    <a:pt x="116" y="55"/>
                    <a:pt x="118" y="57"/>
                    <a:pt x="120" y="58"/>
                  </a:cubicBezTo>
                  <a:cubicBezTo>
                    <a:pt x="122" y="60"/>
                    <a:pt x="124" y="61"/>
                    <a:pt x="125" y="62"/>
                  </a:cubicBezTo>
                  <a:cubicBezTo>
                    <a:pt x="126" y="63"/>
                    <a:pt x="127" y="64"/>
                    <a:pt x="127" y="64"/>
                  </a:cubicBezTo>
                  <a:cubicBezTo>
                    <a:pt x="133" y="68"/>
                    <a:pt x="133" y="68"/>
                    <a:pt x="133" y="68"/>
                  </a:cubicBezTo>
                  <a:cubicBezTo>
                    <a:pt x="128" y="74"/>
                    <a:pt x="128" y="74"/>
                    <a:pt x="128" y="74"/>
                  </a:cubicBezTo>
                  <a:cubicBezTo>
                    <a:pt x="107" y="101"/>
                    <a:pt x="107" y="101"/>
                    <a:pt x="107" y="101"/>
                  </a:cubicBezTo>
                  <a:cubicBezTo>
                    <a:pt x="102" y="106"/>
                    <a:pt x="102" y="106"/>
                    <a:pt x="102" y="106"/>
                  </a:cubicBezTo>
                  <a:cubicBezTo>
                    <a:pt x="97" y="102"/>
                    <a:pt x="97" y="102"/>
                    <a:pt x="97" y="102"/>
                  </a:cubicBezTo>
                  <a:cubicBezTo>
                    <a:pt x="97" y="102"/>
                    <a:pt x="95" y="101"/>
                    <a:pt x="93" y="99"/>
                  </a:cubicBezTo>
                  <a:cubicBezTo>
                    <a:pt x="90" y="97"/>
                    <a:pt x="87" y="94"/>
                    <a:pt x="83" y="92"/>
                  </a:cubicBezTo>
                  <a:cubicBezTo>
                    <a:pt x="81" y="91"/>
                    <a:pt x="80" y="89"/>
                    <a:pt x="78" y="88"/>
                  </a:cubicBezTo>
                  <a:cubicBezTo>
                    <a:pt x="76" y="87"/>
                    <a:pt x="75" y="86"/>
                    <a:pt x="73" y="85"/>
                  </a:cubicBezTo>
                  <a:cubicBezTo>
                    <a:pt x="71" y="83"/>
                    <a:pt x="69" y="82"/>
                    <a:pt x="69" y="82"/>
                  </a:cubicBezTo>
                  <a:cubicBezTo>
                    <a:pt x="69" y="82"/>
                    <a:pt x="67" y="81"/>
                    <a:pt x="66" y="80"/>
                  </a:cubicBezTo>
                  <a:cubicBezTo>
                    <a:pt x="65" y="80"/>
                    <a:pt x="65" y="79"/>
                    <a:pt x="64" y="79"/>
                  </a:cubicBezTo>
                  <a:cubicBezTo>
                    <a:pt x="63" y="79"/>
                    <a:pt x="63" y="78"/>
                    <a:pt x="63" y="78"/>
                  </a:cubicBezTo>
                  <a:cubicBezTo>
                    <a:pt x="67" y="72"/>
                    <a:pt x="67" y="72"/>
                    <a:pt x="67" y="72"/>
                  </a:cubicBezTo>
                  <a:cubicBezTo>
                    <a:pt x="77" y="56"/>
                    <a:pt x="77" y="56"/>
                    <a:pt x="77" y="56"/>
                  </a:cubicBezTo>
                  <a:cubicBezTo>
                    <a:pt x="81" y="50"/>
                    <a:pt x="81" y="50"/>
                    <a:pt x="81" y="50"/>
                  </a:cubicBezTo>
                  <a:cubicBezTo>
                    <a:pt x="81" y="50"/>
                    <a:pt x="81" y="50"/>
                    <a:pt x="82" y="51"/>
                  </a:cubicBezTo>
                  <a:cubicBezTo>
                    <a:pt x="83" y="51"/>
                    <a:pt x="83" y="52"/>
                    <a:pt x="84" y="52"/>
                  </a:cubicBezTo>
                  <a:cubicBezTo>
                    <a:pt x="86" y="53"/>
                    <a:pt x="87" y="54"/>
                    <a:pt x="87" y="54"/>
                  </a:cubicBezTo>
                  <a:cubicBezTo>
                    <a:pt x="87" y="54"/>
                    <a:pt x="91" y="57"/>
                    <a:pt x="95" y="59"/>
                  </a:cubicBezTo>
                  <a:cubicBezTo>
                    <a:pt x="96" y="60"/>
                    <a:pt x="98" y="62"/>
                    <a:pt x="100" y="63"/>
                  </a:cubicBezTo>
                  <a:cubicBezTo>
                    <a:pt x="101" y="64"/>
                    <a:pt x="102" y="64"/>
                    <a:pt x="102" y="64"/>
                  </a:cubicBezTo>
                  <a:cubicBezTo>
                    <a:pt x="108" y="69"/>
                    <a:pt x="108" y="69"/>
                    <a:pt x="108" y="69"/>
                  </a:cubicBezTo>
                  <a:cubicBezTo>
                    <a:pt x="103" y="75"/>
                    <a:pt x="103" y="75"/>
                    <a:pt x="103" y="75"/>
                  </a:cubicBezTo>
                  <a:cubicBezTo>
                    <a:pt x="97" y="83"/>
                    <a:pt x="97" y="83"/>
                    <a:pt x="97" y="83"/>
                  </a:cubicBezTo>
                  <a:cubicBezTo>
                    <a:pt x="91" y="79"/>
                    <a:pt x="91" y="79"/>
                    <a:pt x="91" y="79"/>
                  </a:cubicBezTo>
                  <a:cubicBezTo>
                    <a:pt x="98" y="70"/>
                    <a:pt x="98" y="70"/>
                    <a:pt x="98" y="70"/>
                  </a:cubicBezTo>
                  <a:cubicBezTo>
                    <a:pt x="98" y="70"/>
                    <a:pt x="97" y="70"/>
                    <a:pt x="95" y="69"/>
                  </a:cubicBezTo>
                  <a:cubicBezTo>
                    <a:pt x="94" y="68"/>
                    <a:pt x="92" y="66"/>
                    <a:pt x="90" y="65"/>
                  </a:cubicBezTo>
                  <a:cubicBezTo>
                    <a:pt x="87" y="63"/>
                    <a:pt x="83" y="60"/>
                    <a:pt x="83" y="60"/>
                  </a:cubicBezTo>
                  <a:cubicBezTo>
                    <a:pt x="73" y="76"/>
                    <a:pt x="73" y="76"/>
                    <a:pt x="73" y="76"/>
                  </a:cubicBezTo>
                  <a:cubicBezTo>
                    <a:pt x="73" y="76"/>
                    <a:pt x="75" y="77"/>
                    <a:pt x="77" y="79"/>
                  </a:cubicBezTo>
                  <a:cubicBezTo>
                    <a:pt x="79" y="80"/>
                    <a:pt x="80" y="81"/>
                    <a:pt x="82" y="82"/>
                  </a:cubicBezTo>
                  <a:cubicBezTo>
                    <a:pt x="84" y="83"/>
                    <a:pt x="86" y="85"/>
                    <a:pt x="87" y="86"/>
                  </a:cubicBezTo>
                  <a:cubicBezTo>
                    <a:pt x="91" y="89"/>
                    <a:pt x="94" y="91"/>
                    <a:pt x="97" y="93"/>
                  </a:cubicBezTo>
                  <a:cubicBezTo>
                    <a:pt x="100" y="95"/>
                    <a:pt x="101" y="96"/>
                    <a:pt x="101" y="96"/>
                  </a:cubicBezTo>
                  <a:cubicBezTo>
                    <a:pt x="122" y="69"/>
                    <a:pt x="122" y="69"/>
                    <a:pt x="122" y="69"/>
                  </a:cubicBezTo>
                  <a:cubicBezTo>
                    <a:pt x="122" y="69"/>
                    <a:pt x="122" y="69"/>
                    <a:pt x="121" y="68"/>
                  </a:cubicBezTo>
                  <a:cubicBezTo>
                    <a:pt x="119" y="67"/>
                    <a:pt x="118" y="66"/>
                    <a:pt x="116" y="64"/>
                  </a:cubicBezTo>
                  <a:cubicBezTo>
                    <a:pt x="114" y="63"/>
                    <a:pt x="111" y="61"/>
                    <a:pt x="109" y="59"/>
                  </a:cubicBezTo>
                  <a:cubicBezTo>
                    <a:pt x="108" y="58"/>
                    <a:pt x="106" y="57"/>
                    <a:pt x="105" y="56"/>
                  </a:cubicBezTo>
                  <a:cubicBezTo>
                    <a:pt x="104" y="56"/>
                    <a:pt x="104" y="55"/>
                    <a:pt x="103" y="55"/>
                  </a:cubicBezTo>
                  <a:cubicBezTo>
                    <a:pt x="102" y="54"/>
                    <a:pt x="101" y="54"/>
                    <a:pt x="101" y="54"/>
                  </a:cubicBezTo>
                  <a:cubicBezTo>
                    <a:pt x="98" y="52"/>
                    <a:pt x="95" y="50"/>
                    <a:pt x="93" y="48"/>
                  </a:cubicBezTo>
                  <a:cubicBezTo>
                    <a:pt x="90" y="46"/>
                    <a:pt x="88" y="45"/>
                    <a:pt x="85" y="43"/>
                  </a:cubicBezTo>
                  <a:cubicBezTo>
                    <a:pt x="81" y="41"/>
                    <a:pt x="78" y="39"/>
                    <a:pt x="78" y="39"/>
                  </a:cubicBezTo>
                  <a:cubicBezTo>
                    <a:pt x="60" y="68"/>
                    <a:pt x="60" y="68"/>
                    <a:pt x="60" y="68"/>
                  </a:cubicBezTo>
                  <a:cubicBezTo>
                    <a:pt x="56" y="74"/>
                    <a:pt x="56" y="74"/>
                    <a:pt x="56" y="74"/>
                  </a:cubicBezTo>
                  <a:cubicBezTo>
                    <a:pt x="51" y="71"/>
                    <a:pt x="51" y="71"/>
                    <a:pt x="51" y="71"/>
                  </a:cubicBezTo>
                  <a:cubicBezTo>
                    <a:pt x="51" y="71"/>
                    <a:pt x="48" y="69"/>
                    <a:pt x="44" y="67"/>
                  </a:cubicBezTo>
                  <a:cubicBezTo>
                    <a:pt x="42" y="66"/>
                    <a:pt x="39" y="64"/>
                    <a:pt x="37" y="63"/>
                  </a:cubicBezTo>
                  <a:cubicBezTo>
                    <a:pt x="34" y="61"/>
                    <a:pt x="31" y="60"/>
                    <a:pt x="29" y="58"/>
                  </a:cubicBezTo>
                  <a:cubicBezTo>
                    <a:pt x="26" y="57"/>
                    <a:pt x="23" y="55"/>
                    <a:pt x="21" y="54"/>
                  </a:cubicBezTo>
                  <a:cubicBezTo>
                    <a:pt x="18" y="53"/>
                    <a:pt x="15" y="52"/>
                    <a:pt x="13" y="51"/>
                  </a:cubicBezTo>
                  <a:cubicBezTo>
                    <a:pt x="9" y="49"/>
                    <a:pt x="6" y="47"/>
                    <a:pt x="6" y="47"/>
                  </a:cubicBezTo>
                  <a:cubicBezTo>
                    <a:pt x="0" y="45"/>
                    <a:pt x="0" y="45"/>
                    <a:pt x="0" y="45"/>
                  </a:cubicBezTo>
                  <a:cubicBezTo>
                    <a:pt x="3" y="38"/>
                    <a:pt x="3" y="38"/>
                    <a:pt x="3" y="38"/>
                  </a:cubicBezTo>
                  <a:cubicBezTo>
                    <a:pt x="16" y="7"/>
                    <a:pt x="16" y="7"/>
                    <a:pt x="16" y="7"/>
                  </a:cubicBezTo>
                  <a:lnTo>
                    <a:pt x="19" y="0"/>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7"/>
            <p:cNvSpPr/>
            <p:nvPr/>
          </p:nvSpPr>
          <p:spPr bwMode="auto">
            <a:xfrm>
              <a:off x="5380038" y="-1198563"/>
              <a:ext cx="296863" cy="304800"/>
            </a:xfrm>
            <a:custGeom>
              <a:avLst/>
              <a:gdLst>
                <a:gd name="T0" fmla="*/ 34 w 122"/>
                <a:gd name="T1" fmla="*/ 3 h 125"/>
                <a:gd name="T2" fmla="*/ 37 w 122"/>
                <a:gd name="T3" fmla="*/ 5 h 125"/>
                <a:gd name="T4" fmla="*/ 46 w 122"/>
                <a:gd name="T5" fmla="*/ 13 h 125"/>
                <a:gd name="T6" fmla="*/ 51 w 122"/>
                <a:gd name="T7" fmla="*/ 18 h 125"/>
                <a:gd name="T8" fmla="*/ 65 w 122"/>
                <a:gd name="T9" fmla="*/ 30 h 125"/>
                <a:gd name="T10" fmla="*/ 71 w 122"/>
                <a:gd name="T11" fmla="*/ 36 h 125"/>
                <a:gd name="T12" fmla="*/ 53 w 122"/>
                <a:gd name="T13" fmla="*/ 55 h 125"/>
                <a:gd name="T14" fmla="*/ 43 w 122"/>
                <a:gd name="T15" fmla="*/ 55 h 125"/>
                <a:gd name="T16" fmla="*/ 36 w 122"/>
                <a:gd name="T17" fmla="*/ 49 h 125"/>
                <a:gd name="T18" fmla="*/ 27 w 122"/>
                <a:gd name="T19" fmla="*/ 41 h 125"/>
                <a:gd name="T20" fmla="*/ 25 w 122"/>
                <a:gd name="T21" fmla="*/ 39 h 125"/>
                <a:gd name="T22" fmla="*/ 37 w 122"/>
                <a:gd name="T23" fmla="*/ 25 h 125"/>
                <a:gd name="T24" fmla="*/ 39 w 122"/>
                <a:gd name="T25" fmla="*/ 27 h 125"/>
                <a:gd name="T26" fmla="*/ 35 w 122"/>
                <a:gd name="T27" fmla="*/ 38 h 125"/>
                <a:gd name="T28" fmla="*/ 46 w 122"/>
                <a:gd name="T29" fmla="*/ 48 h 125"/>
                <a:gd name="T30" fmla="*/ 61 w 122"/>
                <a:gd name="T31" fmla="*/ 36 h 125"/>
                <a:gd name="T32" fmla="*/ 56 w 122"/>
                <a:gd name="T33" fmla="*/ 32 h 125"/>
                <a:gd name="T34" fmla="*/ 44 w 122"/>
                <a:gd name="T35" fmla="*/ 21 h 125"/>
                <a:gd name="T36" fmla="*/ 37 w 122"/>
                <a:gd name="T37" fmla="*/ 15 h 125"/>
                <a:gd name="T38" fmla="*/ 10 w 122"/>
                <a:gd name="T39" fmla="*/ 37 h 125"/>
                <a:gd name="T40" fmla="*/ 23 w 122"/>
                <a:gd name="T41" fmla="*/ 48 h 125"/>
                <a:gd name="T42" fmla="*/ 42 w 122"/>
                <a:gd name="T43" fmla="*/ 66 h 125"/>
                <a:gd name="T44" fmla="*/ 48 w 122"/>
                <a:gd name="T45" fmla="*/ 72 h 125"/>
                <a:gd name="T46" fmla="*/ 78 w 122"/>
                <a:gd name="T47" fmla="*/ 43 h 125"/>
                <a:gd name="T48" fmla="*/ 89 w 122"/>
                <a:gd name="T49" fmla="*/ 55 h 125"/>
                <a:gd name="T50" fmla="*/ 113 w 122"/>
                <a:gd name="T51" fmla="*/ 83 h 125"/>
                <a:gd name="T52" fmla="*/ 122 w 122"/>
                <a:gd name="T53" fmla="*/ 96 h 125"/>
                <a:gd name="T54" fmla="*/ 89 w 122"/>
                <a:gd name="T55" fmla="*/ 121 h 125"/>
                <a:gd name="T56" fmla="*/ 79 w 122"/>
                <a:gd name="T57" fmla="*/ 119 h 125"/>
                <a:gd name="T58" fmla="*/ 74 w 122"/>
                <a:gd name="T59" fmla="*/ 113 h 125"/>
                <a:gd name="T60" fmla="*/ 68 w 122"/>
                <a:gd name="T61" fmla="*/ 106 h 125"/>
                <a:gd name="T62" fmla="*/ 61 w 122"/>
                <a:gd name="T63" fmla="*/ 97 h 125"/>
                <a:gd name="T64" fmla="*/ 53 w 122"/>
                <a:gd name="T65" fmla="*/ 87 h 125"/>
                <a:gd name="T66" fmla="*/ 72 w 122"/>
                <a:gd name="T67" fmla="*/ 70 h 125"/>
                <a:gd name="T68" fmla="*/ 82 w 122"/>
                <a:gd name="T69" fmla="*/ 71 h 125"/>
                <a:gd name="T70" fmla="*/ 92 w 122"/>
                <a:gd name="T71" fmla="*/ 82 h 125"/>
                <a:gd name="T72" fmla="*/ 98 w 122"/>
                <a:gd name="T73" fmla="*/ 90 h 125"/>
                <a:gd name="T74" fmla="*/ 84 w 122"/>
                <a:gd name="T75" fmla="*/ 101 h 125"/>
                <a:gd name="T76" fmla="*/ 88 w 122"/>
                <a:gd name="T77" fmla="*/ 89 h 125"/>
                <a:gd name="T78" fmla="*/ 82 w 122"/>
                <a:gd name="T79" fmla="*/ 82 h 125"/>
                <a:gd name="T80" fmla="*/ 63 w 122"/>
                <a:gd name="T81" fmla="*/ 88 h 125"/>
                <a:gd name="T82" fmla="*/ 70 w 122"/>
                <a:gd name="T83" fmla="*/ 96 h 125"/>
                <a:gd name="T84" fmla="*/ 78 w 122"/>
                <a:gd name="T85" fmla="*/ 106 h 125"/>
                <a:gd name="T86" fmla="*/ 81 w 122"/>
                <a:gd name="T87" fmla="*/ 111 h 125"/>
                <a:gd name="T88" fmla="*/ 112 w 122"/>
                <a:gd name="T89" fmla="*/ 94 h 125"/>
                <a:gd name="T90" fmla="*/ 95 w 122"/>
                <a:gd name="T91" fmla="*/ 73 h 125"/>
                <a:gd name="T92" fmla="*/ 77 w 122"/>
                <a:gd name="T93" fmla="*/ 53 h 125"/>
                <a:gd name="T94" fmla="*/ 47 w 122"/>
                <a:gd name="T95" fmla="*/ 82 h 125"/>
                <a:gd name="T96" fmla="*/ 41 w 122"/>
                <a:gd name="T97" fmla="*/ 75 h 125"/>
                <a:gd name="T98" fmla="*/ 25 w 122"/>
                <a:gd name="T99" fmla="*/ 59 h 125"/>
                <a:gd name="T100" fmla="*/ 12 w 122"/>
                <a:gd name="T101" fmla="*/ 48 h 125"/>
                <a:gd name="T102" fmla="*/ 5 w 122"/>
                <a:gd name="T103" fmla="*/ 42 h 125"/>
                <a:gd name="T104" fmla="*/ 0 w 122"/>
                <a:gd name="T105" fmla="*/ 38 h 125"/>
                <a:gd name="T106" fmla="*/ 26 w 122"/>
                <a:gd name="T107" fmla="*/ 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2" h="125">
                  <a:moveTo>
                    <a:pt x="31" y="0"/>
                  </a:moveTo>
                  <a:cubicBezTo>
                    <a:pt x="31" y="0"/>
                    <a:pt x="32" y="2"/>
                    <a:pt x="34" y="3"/>
                  </a:cubicBezTo>
                  <a:cubicBezTo>
                    <a:pt x="35" y="3"/>
                    <a:pt x="35" y="4"/>
                    <a:pt x="36" y="4"/>
                  </a:cubicBezTo>
                  <a:cubicBezTo>
                    <a:pt x="36" y="5"/>
                    <a:pt x="37" y="5"/>
                    <a:pt x="37" y="5"/>
                  </a:cubicBezTo>
                  <a:cubicBezTo>
                    <a:pt x="37" y="5"/>
                    <a:pt x="39" y="7"/>
                    <a:pt x="41" y="9"/>
                  </a:cubicBezTo>
                  <a:cubicBezTo>
                    <a:pt x="43" y="10"/>
                    <a:pt x="44" y="12"/>
                    <a:pt x="46" y="13"/>
                  </a:cubicBezTo>
                  <a:cubicBezTo>
                    <a:pt x="47" y="14"/>
                    <a:pt x="48" y="15"/>
                    <a:pt x="49" y="15"/>
                  </a:cubicBezTo>
                  <a:cubicBezTo>
                    <a:pt x="50" y="16"/>
                    <a:pt x="51" y="17"/>
                    <a:pt x="51" y="18"/>
                  </a:cubicBezTo>
                  <a:cubicBezTo>
                    <a:pt x="55" y="21"/>
                    <a:pt x="59" y="24"/>
                    <a:pt x="61" y="27"/>
                  </a:cubicBezTo>
                  <a:cubicBezTo>
                    <a:pt x="63" y="28"/>
                    <a:pt x="64" y="29"/>
                    <a:pt x="65" y="30"/>
                  </a:cubicBezTo>
                  <a:cubicBezTo>
                    <a:pt x="65" y="31"/>
                    <a:pt x="66" y="31"/>
                    <a:pt x="66" y="31"/>
                  </a:cubicBezTo>
                  <a:cubicBezTo>
                    <a:pt x="71" y="36"/>
                    <a:pt x="71" y="36"/>
                    <a:pt x="71" y="36"/>
                  </a:cubicBezTo>
                  <a:cubicBezTo>
                    <a:pt x="66" y="42"/>
                    <a:pt x="66" y="42"/>
                    <a:pt x="66" y="42"/>
                  </a:cubicBezTo>
                  <a:cubicBezTo>
                    <a:pt x="53" y="55"/>
                    <a:pt x="53" y="55"/>
                    <a:pt x="53" y="55"/>
                  </a:cubicBezTo>
                  <a:cubicBezTo>
                    <a:pt x="48" y="60"/>
                    <a:pt x="48" y="60"/>
                    <a:pt x="48" y="60"/>
                  </a:cubicBezTo>
                  <a:cubicBezTo>
                    <a:pt x="43" y="55"/>
                    <a:pt x="43" y="55"/>
                    <a:pt x="43" y="55"/>
                  </a:cubicBezTo>
                  <a:cubicBezTo>
                    <a:pt x="43" y="55"/>
                    <a:pt x="42" y="54"/>
                    <a:pt x="41" y="53"/>
                  </a:cubicBezTo>
                  <a:cubicBezTo>
                    <a:pt x="39" y="52"/>
                    <a:pt x="38" y="51"/>
                    <a:pt x="36" y="49"/>
                  </a:cubicBezTo>
                  <a:cubicBezTo>
                    <a:pt x="33" y="46"/>
                    <a:pt x="30" y="43"/>
                    <a:pt x="30" y="43"/>
                  </a:cubicBezTo>
                  <a:cubicBezTo>
                    <a:pt x="30" y="43"/>
                    <a:pt x="29" y="42"/>
                    <a:pt x="27" y="41"/>
                  </a:cubicBezTo>
                  <a:cubicBezTo>
                    <a:pt x="27" y="40"/>
                    <a:pt x="26" y="40"/>
                    <a:pt x="26" y="39"/>
                  </a:cubicBezTo>
                  <a:cubicBezTo>
                    <a:pt x="25" y="39"/>
                    <a:pt x="25" y="39"/>
                    <a:pt x="25" y="39"/>
                  </a:cubicBezTo>
                  <a:cubicBezTo>
                    <a:pt x="29" y="33"/>
                    <a:pt x="29" y="33"/>
                    <a:pt x="29" y="33"/>
                  </a:cubicBezTo>
                  <a:cubicBezTo>
                    <a:pt x="37" y="25"/>
                    <a:pt x="37" y="25"/>
                    <a:pt x="37" y="25"/>
                  </a:cubicBezTo>
                  <a:cubicBezTo>
                    <a:pt x="37" y="25"/>
                    <a:pt x="37" y="25"/>
                    <a:pt x="37" y="26"/>
                  </a:cubicBezTo>
                  <a:cubicBezTo>
                    <a:pt x="38" y="26"/>
                    <a:pt x="39" y="27"/>
                    <a:pt x="39" y="27"/>
                  </a:cubicBezTo>
                  <a:cubicBezTo>
                    <a:pt x="41" y="29"/>
                    <a:pt x="42" y="30"/>
                    <a:pt x="42" y="30"/>
                  </a:cubicBezTo>
                  <a:cubicBezTo>
                    <a:pt x="35" y="38"/>
                    <a:pt x="35" y="38"/>
                    <a:pt x="35" y="38"/>
                  </a:cubicBezTo>
                  <a:cubicBezTo>
                    <a:pt x="35" y="38"/>
                    <a:pt x="38" y="41"/>
                    <a:pt x="41" y="44"/>
                  </a:cubicBezTo>
                  <a:cubicBezTo>
                    <a:pt x="43" y="45"/>
                    <a:pt x="45" y="47"/>
                    <a:pt x="46" y="48"/>
                  </a:cubicBezTo>
                  <a:cubicBezTo>
                    <a:pt x="47" y="49"/>
                    <a:pt x="48" y="50"/>
                    <a:pt x="48" y="50"/>
                  </a:cubicBezTo>
                  <a:cubicBezTo>
                    <a:pt x="61" y="36"/>
                    <a:pt x="61" y="36"/>
                    <a:pt x="61" y="36"/>
                  </a:cubicBezTo>
                  <a:cubicBezTo>
                    <a:pt x="61" y="36"/>
                    <a:pt x="60" y="36"/>
                    <a:pt x="59" y="35"/>
                  </a:cubicBezTo>
                  <a:cubicBezTo>
                    <a:pt x="59" y="34"/>
                    <a:pt x="58" y="33"/>
                    <a:pt x="56" y="32"/>
                  </a:cubicBezTo>
                  <a:cubicBezTo>
                    <a:pt x="54" y="30"/>
                    <a:pt x="50" y="26"/>
                    <a:pt x="47" y="23"/>
                  </a:cubicBezTo>
                  <a:cubicBezTo>
                    <a:pt x="46" y="22"/>
                    <a:pt x="45" y="22"/>
                    <a:pt x="44" y="21"/>
                  </a:cubicBezTo>
                  <a:cubicBezTo>
                    <a:pt x="43" y="20"/>
                    <a:pt x="42" y="19"/>
                    <a:pt x="41" y="19"/>
                  </a:cubicBezTo>
                  <a:cubicBezTo>
                    <a:pt x="40" y="17"/>
                    <a:pt x="38" y="16"/>
                    <a:pt x="37" y="15"/>
                  </a:cubicBezTo>
                  <a:cubicBezTo>
                    <a:pt x="34" y="12"/>
                    <a:pt x="32" y="11"/>
                    <a:pt x="32" y="11"/>
                  </a:cubicBezTo>
                  <a:cubicBezTo>
                    <a:pt x="10" y="37"/>
                    <a:pt x="10" y="37"/>
                    <a:pt x="10" y="37"/>
                  </a:cubicBezTo>
                  <a:cubicBezTo>
                    <a:pt x="10" y="37"/>
                    <a:pt x="13" y="39"/>
                    <a:pt x="16" y="42"/>
                  </a:cubicBezTo>
                  <a:cubicBezTo>
                    <a:pt x="18" y="44"/>
                    <a:pt x="20" y="46"/>
                    <a:pt x="23" y="48"/>
                  </a:cubicBezTo>
                  <a:cubicBezTo>
                    <a:pt x="25" y="50"/>
                    <a:pt x="27" y="52"/>
                    <a:pt x="29" y="54"/>
                  </a:cubicBezTo>
                  <a:cubicBezTo>
                    <a:pt x="34" y="58"/>
                    <a:pt x="39" y="63"/>
                    <a:pt x="42" y="66"/>
                  </a:cubicBezTo>
                  <a:cubicBezTo>
                    <a:pt x="44" y="68"/>
                    <a:pt x="45" y="69"/>
                    <a:pt x="46" y="70"/>
                  </a:cubicBezTo>
                  <a:cubicBezTo>
                    <a:pt x="47" y="71"/>
                    <a:pt x="48" y="72"/>
                    <a:pt x="48" y="72"/>
                  </a:cubicBezTo>
                  <a:cubicBezTo>
                    <a:pt x="72" y="48"/>
                    <a:pt x="72" y="48"/>
                    <a:pt x="72" y="48"/>
                  </a:cubicBezTo>
                  <a:cubicBezTo>
                    <a:pt x="78" y="43"/>
                    <a:pt x="78" y="43"/>
                    <a:pt x="78" y="43"/>
                  </a:cubicBezTo>
                  <a:cubicBezTo>
                    <a:pt x="83" y="48"/>
                    <a:pt x="83" y="48"/>
                    <a:pt x="83" y="48"/>
                  </a:cubicBezTo>
                  <a:cubicBezTo>
                    <a:pt x="83" y="48"/>
                    <a:pt x="85" y="51"/>
                    <a:pt x="89" y="55"/>
                  </a:cubicBezTo>
                  <a:cubicBezTo>
                    <a:pt x="92" y="58"/>
                    <a:pt x="96" y="64"/>
                    <a:pt x="101" y="69"/>
                  </a:cubicBezTo>
                  <a:cubicBezTo>
                    <a:pt x="105" y="74"/>
                    <a:pt x="110" y="79"/>
                    <a:pt x="113" y="83"/>
                  </a:cubicBezTo>
                  <a:cubicBezTo>
                    <a:pt x="116" y="87"/>
                    <a:pt x="118" y="90"/>
                    <a:pt x="118" y="90"/>
                  </a:cubicBezTo>
                  <a:cubicBezTo>
                    <a:pt x="122" y="96"/>
                    <a:pt x="122" y="96"/>
                    <a:pt x="122" y="96"/>
                  </a:cubicBezTo>
                  <a:cubicBezTo>
                    <a:pt x="117" y="100"/>
                    <a:pt x="117" y="100"/>
                    <a:pt x="117" y="100"/>
                  </a:cubicBezTo>
                  <a:cubicBezTo>
                    <a:pt x="89" y="121"/>
                    <a:pt x="89" y="121"/>
                    <a:pt x="89" y="121"/>
                  </a:cubicBezTo>
                  <a:cubicBezTo>
                    <a:pt x="83" y="125"/>
                    <a:pt x="83" y="125"/>
                    <a:pt x="83" y="125"/>
                  </a:cubicBezTo>
                  <a:cubicBezTo>
                    <a:pt x="79" y="119"/>
                    <a:pt x="79" y="119"/>
                    <a:pt x="79" y="119"/>
                  </a:cubicBezTo>
                  <a:cubicBezTo>
                    <a:pt x="79" y="119"/>
                    <a:pt x="78" y="118"/>
                    <a:pt x="76" y="115"/>
                  </a:cubicBezTo>
                  <a:cubicBezTo>
                    <a:pt x="75" y="114"/>
                    <a:pt x="75" y="114"/>
                    <a:pt x="74" y="113"/>
                  </a:cubicBezTo>
                  <a:cubicBezTo>
                    <a:pt x="74" y="112"/>
                    <a:pt x="73" y="112"/>
                    <a:pt x="72" y="111"/>
                  </a:cubicBezTo>
                  <a:cubicBezTo>
                    <a:pt x="71" y="109"/>
                    <a:pt x="70" y="107"/>
                    <a:pt x="68" y="106"/>
                  </a:cubicBezTo>
                  <a:cubicBezTo>
                    <a:pt x="67" y="104"/>
                    <a:pt x="66" y="102"/>
                    <a:pt x="64" y="101"/>
                  </a:cubicBezTo>
                  <a:cubicBezTo>
                    <a:pt x="63" y="99"/>
                    <a:pt x="62" y="98"/>
                    <a:pt x="61" y="97"/>
                  </a:cubicBezTo>
                  <a:cubicBezTo>
                    <a:pt x="58" y="94"/>
                    <a:pt x="57" y="93"/>
                    <a:pt x="57" y="93"/>
                  </a:cubicBezTo>
                  <a:cubicBezTo>
                    <a:pt x="53" y="87"/>
                    <a:pt x="53" y="87"/>
                    <a:pt x="53" y="87"/>
                  </a:cubicBezTo>
                  <a:cubicBezTo>
                    <a:pt x="58" y="83"/>
                    <a:pt x="58" y="83"/>
                    <a:pt x="58" y="83"/>
                  </a:cubicBezTo>
                  <a:cubicBezTo>
                    <a:pt x="72" y="70"/>
                    <a:pt x="72" y="70"/>
                    <a:pt x="72" y="70"/>
                  </a:cubicBezTo>
                  <a:cubicBezTo>
                    <a:pt x="77" y="65"/>
                    <a:pt x="77" y="65"/>
                    <a:pt x="77" y="65"/>
                  </a:cubicBezTo>
                  <a:cubicBezTo>
                    <a:pt x="82" y="71"/>
                    <a:pt x="82" y="71"/>
                    <a:pt x="82" y="71"/>
                  </a:cubicBezTo>
                  <a:cubicBezTo>
                    <a:pt x="82" y="71"/>
                    <a:pt x="85" y="74"/>
                    <a:pt x="88" y="77"/>
                  </a:cubicBezTo>
                  <a:cubicBezTo>
                    <a:pt x="89" y="79"/>
                    <a:pt x="91" y="81"/>
                    <a:pt x="92" y="82"/>
                  </a:cubicBezTo>
                  <a:cubicBezTo>
                    <a:pt x="93" y="83"/>
                    <a:pt x="94" y="84"/>
                    <a:pt x="94" y="84"/>
                  </a:cubicBezTo>
                  <a:cubicBezTo>
                    <a:pt x="98" y="90"/>
                    <a:pt x="98" y="90"/>
                    <a:pt x="98" y="90"/>
                  </a:cubicBezTo>
                  <a:cubicBezTo>
                    <a:pt x="93" y="94"/>
                    <a:pt x="93" y="94"/>
                    <a:pt x="93" y="94"/>
                  </a:cubicBezTo>
                  <a:cubicBezTo>
                    <a:pt x="84" y="101"/>
                    <a:pt x="84" y="101"/>
                    <a:pt x="84" y="101"/>
                  </a:cubicBezTo>
                  <a:cubicBezTo>
                    <a:pt x="80" y="96"/>
                    <a:pt x="80" y="96"/>
                    <a:pt x="80" y="96"/>
                  </a:cubicBezTo>
                  <a:cubicBezTo>
                    <a:pt x="88" y="89"/>
                    <a:pt x="88" y="89"/>
                    <a:pt x="88" y="89"/>
                  </a:cubicBezTo>
                  <a:cubicBezTo>
                    <a:pt x="88" y="89"/>
                    <a:pt x="87" y="88"/>
                    <a:pt x="86" y="87"/>
                  </a:cubicBezTo>
                  <a:cubicBezTo>
                    <a:pt x="85" y="85"/>
                    <a:pt x="84" y="84"/>
                    <a:pt x="82" y="82"/>
                  </a:cubicBezTo>
                  <a:cubicBezTo>
                    <a:pt x="80" y="79"/>
                    <a:pt x="77" y="75"/>
                    <a:pt x="77" y="75"/>
                  </a:cubicBezTo>
                  <a:cubicBezTo>
                    <a:pt x="63" y="88"/>
                    <a:pt x="63" y="88"/>
                    <a:pt x="63" y="88"/>
                  </a:cubicBezTo>
                  <a:cubicBezTo>
                    <a:pt x="63" y="88"/>
                    <a:pt x="64" y="89"/>
                    <a:pt x="66" y="92"/>
                  </a:cubicBezTo>
                  <a:cubicBezTo>
                    <a:pt x="67" y="93"/>
                    <a:pt x="69" y="95"/>
                    <a:pt x="70" y="96"/>
                  </a:cubicBezTo>
                  <a:cubicBezTo>
                    <a:pt x="71" y="98"/>
                    <a:pt x="73" y="99"/>
                    <a:pt x="74" y="101"/>
                  </a:cubicBezTo>
                  <a:cubicBezTo>
                    <a:pt x="75" y="103"/>
                    <a:pt x="77" y="105"/>
                    <a:pt x="78" y="106"/>
                  </a:cubicBezTo>
                  <a:cubicBezTo>
                    <a:pt x="79" y="107"/>
                    <a:pt x="79" y="108"/>
                    <a:pt x="80" y="109"/>
                  </a:cubicBezTo>
                  <a:cubicBezTo>
                    <a:pt x="80" y="109"/>
                    <a:pt x="81" y="110"/>
                    <a:pt x="81" y="111"/>
                  </a:cubicBezTo>
                  <a:cubicBezTo>
                    <a:pt x="83" y="113"/>
                    <a:pt x="85" y="115"/>
                    <a:pt x="85" y="115"/>
                  </a:cubicBezTo>
                  <a:cubicBezTo>
                    <a:pt x="112" y="94"/>
                    <a:pt x="112" y="94"/>
                    <a:pt x="112" y="94"/>
                  </a:cubicBezTo>
                  <a:cubicBezTo>
                    <a:pt x="112" y="94"/>
                    <a:pt x="110" y="92"/>
                    <a:pt x="107" y="88"/>
                  </a:cubicBezTo>
                  <a:cubicBezTo>
                    <a:pt x="104" y="84"/>
                    <a:pt x="100" y="79"/>
                    <a:pt x="95" y="73"/>
                  </a:cubicBezTo>
                  <a:cubicBezTo>
                    <a:pt x="91" y="68"/>
                    <a:pt x="87" y="63"/>
                    <a:pt x="83" y="59"/>
                  </a:cubicBezTo>
                  <a:cubicBezTo>
                    <a:pt x="80" y="56"/>
                    <a:pt x="77" y="53"/>
                    <a:pt x="77" y="53"/>
                  </a:cubicBezTo>
                  <a:cubicBezTo>
                    <a:pt x="53" y="77"/>
                    <a:pt x="53" y="77"/>
                    <a:pt x="53" y="77"/>
                  </a:cubicBezTo>
                  <a:cubicBezTo>
                    <a:pt x="47" y="82"/>
                    <a:pt x="47" y="82"/>
                    <a:pt x="47" y="82"/>
                  </a:cubicBezTo>
                  <a:cubicBezTo>
                    <a:pt x="43" y="77"/>
                    <a:pt x="43" y="77"/>
                    <a:pt x="43" y="77"/>
                  </a:cubicBezTo>
                  <a:cubicBezTo>
                    <a:pt x="43" y="77"/>
                    <a:pt x="42" y="76"/>
                    <a:pt x="41" y="75"/>
                  </a:cubicBezTo>
                  <a:cubicBezTo>
                    <a:pt x="40" y="74"/>
                    <a:pt x="39" y="73"/>
                    <a:pt x="37" y="71"/>
                  </a:cubicBezTo>
                  <a:cubicBezTo>
                    <a:pt x="34" y="68"/>
                    <a:pt x="29" y="64"/>
                    <a:pt x="25" y="59"/>
                  </a:cubicBezTo>
                  <a:cubicBezTo>
                    <a:pt x="22" y="57"/>
                    <a:pt x="20" y="55"/>
                    <a:pt x="18" y="53"/>
                  </a:cubicBezTo>
                  <a:cubicBezTo>
                    <a:pt x="16" y="51"/>
                    <a:pt x="13" y="49"/>
                    <a:pt x="12" y="48"/>
                  </a:cubicBezTo>
                  <a:cubicBezTo>
                    <a:pt x="8" y="45"/>
                    <a:pt x="6" y="43"/>
                    <a:pt x="6" y="43"/>
                  </a:cubicBezTo>
                  <a:cubicBezTo>
                    <a:pt x="6" y="43"/>
                    <a:pt x="5" y="42"/>
                    <a:pt x="5" y="42"/>
                  </a:cubicBezTo>
                  <a:cubicBezTo>
                    <a:pt x="4" y="42"/>
                    <a:pt x="4" y="41"/>
                    <a:pt x="3" y="41"/>
                  </a:cubicBezTo>
                  <a:cubicBezTo>
                    <a:pt x="2" y="40"/>
                    <a:pt x="0" y="38"/>
                    <a:pt x="0" y="38"/>
                  </a:cubicBezTo>
                  <a:cubicBezTo>
                    <a:pt x="5" y="33"/>
                    <a:pt x="5" y="33"/>
                    <a:pt x="5" y="33"/>
                  </a:cubicBezTo>
                  <a:cubicBezTo>
                    <a:pt x="26" y="6"/>
                    <a:pt x="26" y="6"/>
                    <a:pt x="26" y="6"/>
                  </a:cubicBezTo>
                  <a:lnTo>
                    <a:pt x="31" y="0"/>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8"/>
            <p:cNvSpPr/>
            <p:nvPr/>
          </p:nvSpPr>
          <p:spPr bwMode="auto">
            <a:xfrm>
              <a:off x="5581650" y="-963613"/>
              <a:ext cx="250825" cy="325438"/>
            </a:xfrm>
            <a:custGeom>
              <a:avLst/>
              <a:gdLst>
                <a:gd name="T0" fmla="*/ 42 w 103"/>
                <a:gd name="T1" fmla="*/ 3 h 134"/>
                <a:gd name="T2" fmla="*/ 47 w 103"/>
                <a:gd name="T3" fmla="*/ 11 h 134"/>
                <a:gd name="T4" fmla="*/ 55 w 103"/>
                <a:gd name="T5" fmla="*/ 22 h 134"/>
                <a:gd name="T6" fmla="*/ 65 w 103"/>
                <a:gd name="T7" fmla="*/ 39 h 134"/>
                <a:gd name="T8" fmla="*/ 63 w 103"/>
                <a:gd name="T9" fmla="*/ 49 h 134"/>
                <a:gd name="T10" fmla="*/ 40 w 103"/>
                <a:gd name="T11" fmla="*/ 62 h 134"/>
                <a:gd name="T12" fmla="*/ 35 w 103"/>
                <a:gd name="T13" fmla="*/ 54 h 134"/>
                <a:gd name="T14" fmla="*/ 27 w 103"/>
                <a:gd name="T15" fmla="*/ 41 h 134"/>
                <a:gd name="T16" fmla="*/ 30 w 103"/>
                <a:gd name="T17" fmla="*/ 31 h 134"/>
                <a:gd name="T18" fmla="*/ 43 w 103"/>
                <a:gd name="T19" fmla="*/ 31 h 134"/>
                <a:gd name="T20" fmla="*/ 38 w 103"/>
                <a:gd name="T21" fmla="*/ 45 h 134"/>
                <a:gd name="T22" fmla="*/ 43 w 103"/>
                <a:gd name="T23" fmla="*/ 52 h 134"/>
                <a:gd name="T24" fmla="*/ 56 w 103"/>
                <a:gd name="T25" fmla="*/ 37 h 134"/>
                <a:gd name="T26" fmla="*/ 45 w 103"/>
                <a:gd name="T27" fmla="*/ 20 h 134"/>
                <a:gd name="T28" fmla="*/ 38 w 103"/>
                <a:gd name="T29" fmla="*/ 10 h 134"/>
                <a:gd name="T30" fmla="*/ 15 w 103"/>
                <a:gd name="T31" fmla="*/ 37 h 134"/>
                <a:gd name="T32" fmla="*/ 19 w 103"/>
                <a:gd name="T33" fmla="*/ 44 h 134"/>
                <a:gd name="T34" fmla="*/ 29 w 103"/>
                <a:gd name="T35" fmla="*/ 59 h 134"/>
                <a:gd name="T36" fmla="*/ 35 w 103"/>
                <a:gd name="T37" fmla="*/ 69 h 134"/>
                <a:gd name="T38" fmla="*/ 37 w 103"/>
                <a:gd name="T39" fmla="*/ 73 h 134"/>
                <a:gd name="T40" fmla="*/ 74 w 103"/>
                <a:gd name="T41" fmla="*/ 53 h 134"/>
                <a:gd name="T42" fmla="*/ 78 w 103"/>
                <a:gd name="T43" fmla="*/ 62 h 134"/>
                <a:gd name="T44" fmla="*/ 85 w 103"/>
                <a:gd name="T45" fmla="*/ 75 h 134"/>
                <a:gd name="T46" fmla="*/ 88 w 103"/>
                <a:gd name="T47" fmla="*/ 82 h 134"/>
                <a:gd name="T48" fmla="*/ 93 w 103"/>
                <a:gd name="T49" fmla="*/ 93 h 134"/>
                <a:gd name="T50" fmla="*/ 100 w 103"/>
                <a:gd name="T51" fmla="*/ 109 h 134"/>
                <a:gd name="T52" fmla="*/ 96 w 103"/>
                <a:gd name="T53" fmla="*/ 119 h 134"/>
                <a:gd name="T54" fmla="*/ 57 w 103"/>
                <a:gd name="T55" fmla="*/ 134 h 134"/>
                <a:gd name="T56" fmla="*/ 53 w 103"/>
                <a:gd name="T57" fmla="*/ 123 h 134"/>
                <a:gd name="T58" fmla="*/ 48 w 103"/>
                <a:gd name="T59" fmla="*/ 112 h 134"/>
                <a:gd name="T60" fmla="*/ 43 w 103"/>
                <a:gd name="T61" fmla="*/ 101 h 134"/>
                <a:gd name="T62" fmla="*/ 38 w 103"/>
                <a:gd name="T63" fmla="*/ 90 h 134"/>
                <a:gd name="T64" fmla="*/ 61 w 103"/>
                <a:gd name="T65" fmla="*/ 78 h 134"/>
                <a:gd name="T66" fmla="*/ 71 w 103"/>
                <a:gd name="T67" fmla="*/ 81 h 134"/>
                <a:gd name="T68" fmla="*/ 75 w 103"/>
                <a:gd name="T69" fmla="*/ 89 h 134"/>
                <a:gd name="T70" fmla="*/ 81 w 103"/>
                <a:gd name="T71" fmla="*/ 104 h 134"/>
                <a:gd name="T72" fmla="*/ 65 w 103"/>
                <a:gd name="T73" fmla="*/ 111 h 134"/>
                <a:gd name="T74" fmla="*/ 72 w 103"/>
                <a:gd name="T75" fmla="*/ 100 h 134"/>
                <a:gd name="T76" fmla="*/ 65 w 103"/>
                <a:gd name="T77" fmla="*/ 87 h 134"/>
                <a:gd name="T78" fmla="*/ 47 w 103"/>
                <a:gd name="T79" fmla="*/ 93 h 134"/>
                <a:gd name="T80" fmla="*/ 52 w 103"/>
                <a:gd name="T81" fmla="*/ 103 h 134"/>
                <a:gd name="T82" fmla="*/ 57 w 103"/>
                <a:gd name="T83" fmla="*/ 114 h 134"/>
                <a:gd name="T84" fmla="*/ 62 w 103"/>
                <a:gd name="T85" fmla="*/ 125 h 134"/>
                <a:gd name="T86" fmla="*/ 90 w 103"/>
                <a:gd name="T87" fmla="*/ 104 h 134"/>
                <a:gd name="T88" fmla="*/ 83 w 103"/>
                <a:gd name="T89" fmla="*/ 87 h 134"/>
                <a:gd name="T90" fmla="*/ 81 w 103"/>
                <a:gd name="T91" fmla="*/ 83 h 134"/>
                <a:gd name="T92" fmla="*/ 75 w 103"/>
                <a:gd name="T93" fmla="*/ 71 h 134"/>
                <a:gd name="T94" fmla="*/ 71 w 103"/>
                <a:gd name="T95" fmla="*/ 63 h 134"/>
                <a:gd name="T96" fmla="*/ 34 w 103"/>
                <a:gd name="T97" fmla="*/ 83 h 134"/>
                <a:gd name="T98" fmla="*/ 30 w 103"/>
                <a:gd name="T99" fmla="*/ 75 h 134"/>
                <a:gd name="T100" fmla="*/ 27 w 103"/>
                <a:gd name="T101" fmla="*/ 70 h 134"/>
                <a:gd name="T102" fmla="*/ 18 w 103"/>
                <a:gd name="T103" fmla="*/ 55 h 134"/>
                <a:gd name="T104" fmla="*/ 11 w 103"/>
                <a:gd name="T105" fmla="*/ 44 h 134"/>
                <a:gd name="T106" fmla="*/ 4 w 103"/>
                <a:gd name="T107" fmla="*/ 34 h 134"/>
                <a:gd name="T108" fmla="*/ 0 w 103"/>
                <a:gd name="T109" fmla="*/ 29 h 134"/>
                <a:gd name="T110" fmla="*/ 34 w 103"/>
                <a:gd name="T111" fmla="*/ 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34">
                  <a:moveTo>
                    <a:pt x="39" y="0"/>
                  </a:moveTo>
                  <a:cubicBezTo>
                    <a:pt x="39" y="0"/>
                    <a:pt x="41" y="2"/>
                    <a:pt x="42" y="3"/>
                  </a:cubicBezTo>
                  <a:cubicBezTo>
                    <a:pt x="43" y="5"/>
                    <a:pt x="44" y="6"/>
                    <a:pt x="44" y="6"/>
                  </a:cubicBezTo>
                  <a:cubicBezTo>
                    <a:pt x="44" y="6"/>
                    <a:pt x="45" y="8"/>
                    <a:pt x="47" y="11"/>
                  </a:cubicBezTo>
                  <a:cubicBezTo>
                    <a:pt x="48" y="13"/>
                    <a:pt x="50" y="14"/>
                    <a:pt x="51" y="16"/>
                  </a:cubicBezTo>
                  <a:cubicBezTo>
                    <a:pt x="52" y="18"/>
                    <a:pt x="53" y="20"/>
                    <a:pt x="55" y="22"/>
                  </a:cubicBezTo>
                  <a:cubicBezTo>
                    <a:pt x="57" y="26"/>
                    <a:pt x="60" y="30"/>
                    <a:pt x="62" y="34"/>
                  </a:cubicBezTo>
                  <a:cubicBezTo>
                    <a:pt x="64" y="37"/>
                    <a:pt x="65" y="39"/>
                    <a:pt x="65" y="39"/>
                  </a:cubicBezTo>
                  <a:cubicBezTo>
                    <a:pt x="69" y="45"/>
                    <a:pt x="69" y="45"/>
                    <a:pt x="69" y="45"/>
                  </a:cubicBezTo>
                  <a:cubicBezTo>
                    <a:pt x="63" y="49"/>
                    <a:pt x="63" y="49"/>
                    <a:pt x="63" y="49"/>
                  </a:cubicBezTo>
                  <a:cubicBezTo>
                    <a:pt x="46" y="58"/>
                    <a:pt x="46" y="58"/>
                    <a:pt x="46" y="58"/>
                  </a:cubicBezTo>
                  <a:cubicBezTo>
                    <a:pt x="40" y="62"/>
                    <a:pt x="40" y="62"/>
                    <a:pt x="40" y="62"/>
                  </a:cubicBezTo>
                  <a:cubicBezTo>
                    <a:pt x="36" y="56"/>
                    <a:pt x="36" y="56"/>
                    <a:pt x="36" y="56"/>
                  </a:cubicBezTo>
                  <a:cubicBezTo>
                    <a:pt x="36" y="56"/>
                    <a:pt x="36" y="55"/>
                    <a:pt x="35" y="54"/>
                  </a:cubicBezTo>
                  <a:cubicBezTo>
                    <a:pt x="34" y="52"/>
                    <a:pt x="33" y="50"/>
                    <a:pt x="32" y="49"/>
                  </a:cubicBezTo>
                  <a:cubicBezTo>
                    <a:pt x="30" y="45"/>
                    <a:pt x="27" y="41"/>
                    <a:pt x="27" y="41"/>
                  </a:cubicBezTo>
                  <a:cubicBezTo>
                    <a:pt x="24" y="35"/>
                    <a:pt x="24" y="35"/>
                    <a:pt x="24" y="35"/>
                  </a:cubicBezTo>
                  <a:cubicBezTo>
                    <a:pt x="30" y="31"/>
                    <a:pt x="30" y="31"/>
                    <a:pt x="30" y="31"/>
                  </a:cubicBezTo>
                  <a:cubicBezTo>
                    <a:pt x="39" y="25"/>
                    <a:pt x="39" y="25"/>
                    <a:pt x="39" y="25"/>
                  </a:cubicBezTo>
                  <a:cubicBezTo>
                    <a:pt x="43" y="31"/>
                    <a:pt x="43" y="31"/>
                    <a:pt x="43" y="31"/>
                  </a:cubicBezTo>
                  <a:cubicBezTo>
                    <a:pt x="34" y="37"/>
                    <a:pt x="34" y="37"/>
                    <a:pt x="34" y="37"/>
                  </a:cubicBezTo>
                  <a:cubicBezTo>
                    <a:pt x="34" y="37"/>
                    <a:pt x="36" y="41"/>
                    <a:pt x="38" y="45"/>
                  </a:cubicBezTo>
                  <a:cubicBezTo>
                    <a:pt x="39" y="47"/>
                    <a:pt x="41" y="48"/>
                    <a:pt x="41" y="50"/>
                  </a:cubicBezTo>
                  <a:cubicBezTo>
                    <a:pt x="42" y="51"/>
                    <a:pt x="43" y="52"/>
                    <a:pt x="43" y="52"/>
                  </a:cubicBezTo>
                  <a:cubicBezTo>
                    <a:pt x="59" y="43"/>
                    <a:pt x="59" y="43"/>
                    <a:pt x="59" y="43"/>
                  </a:cubicBezTo>
                  <a:cubicBezTo>
                    <a:pt x="59" y="43"/>
                    <a:pt x="58" y="40"/>
                    <a:pt x="56" y="37"/>
                  </a:cubicBezTo>
                  <a:cubicBezTo>
                    <a:pt x="54" y="34"/>
                    <a:pt x="51" y="30"/>
                    <a:pt x="49" y="26"/>
                  </a:cubicBezTo>
                  <a:cubicBezTo>
                    <a:pt x="47" y="24"/>
                    <a:pt x="46" y="22"/>
                    <a:pt x="45" y="20"/>
                  </a:cubicBezTo>
                  <a:cubicBezTo>
                    <a:pt x="44" y="19"/>
                    <a:pt x="42" y="17"/>
                    <a:pt x="41" y="15"/>
                  </a:cubicBezTo>
                  <a:cubicBezTo>
                    <a:pt x="39" y="12"/>
                    <a:pt x="38" y="10"/>
                    <a:pt x="38" y="10"/>
                  </a:cubicBezTo>
                  <a:cubicBezTo>
                    <a:pt x="10" y="30"/>
                    <a:pt x="10" y="30"/>
                    <a:pt x="10" y="30"/>
                  </a:cubicBezTo>
                  <a:cubicBezTo>
                    <a:pt x="10" y="30"/>
                    <a:pt x="12" y="33"/>
                    <a:pt x="15" y="37"/>
                  </a:cubicBezTo>
                  <a:cubicBezTo>
                    <a:pt x="15" y="38"/>
                    <a:pt x="16" y="39"/>
                    <a:pt x="17" y="40"/>
                  </a:cubicBezTo>
                  <a:cubicBezTo>
                    <a:pt x="18" y="41"/>
                    <a:pt x="18" y="42"/>
                    <a:pt x="19" y="44"/>
                  </a:cubicBezTo>
                  <a:cubicBezTo>
                    <a:pt x="21" y="46"/>
                    <a:pt x="22" y="49"/>
                    <a:pt x="24" y="51"/>
                  </a:cubicBezTo>
                  <a:cubicBezTo>
                    <a:pt x="26" y="54"/>
                    <a:pt x="28" y="57"/>
                    <a:pt x="29" y="59"/>
                  </a:cubicBezTo>
                  <a:cubicBezTo>
                    <a:pt x="31" y="62"/>
                    <a:pt x="32" y="64"/>
                    <a:pt x="33" y="66"/>
                  </a:cubicBezTo>
                  <a:cubicBezTo>
                    <a:pt x="34" y="68"/>
                    <a:pt x="34" y="68"/>
                    <a:pt x="35" y="69"/>
                  </a:cubicBezTo>
                  <a:cubicBezTo>
                    <a:pt x="35" y="70"/>
                    <a:pt x="36" y="71"/>
                    <a:pt x="36" y="71"/>
                  </a:cubicBezTo>
                  <a:cubicBezTo>
                    <a:pt x="37" y="73"/>
                    <a:pt x="37" y="73"/>
                    <a:pt x="37" y="73"/>
                  </a:cubicBezTo>
                  <a:cubicBezTo>
                    <a:pt x="67" y="57"/>
                    <a:pt x="67" y="57"/>
                    <a:pt x="67" y="57"/>
                  </a:cubicBezTo>
                  <a:cubicBezTo>
                    <a:pt x="74" y="53"/>
                    <a:pt x="74" y="53"/>
                    <a:pt x="74" y="53"/>
                  </a:cubicBezTo>
                  <a:cubicBezTo>
                    <a:pt x="77" y="60"/>
                    <a:pt x="77" y="60"/>
                    <a:pt x="77" y="60"/>
                  </a:cubicBezTo>
                  <a:cubicBezTo>
                    <a:pt x="77" y="60"/>
                    <a:pt x="78" y="61"/>
                    <a:pt x="78" y="62"/>
                  </a:cubicBezTo>
                  <a:cubicBezTo>
                    <a:pt x="79" y="63"/>
                    <a:pt x="80" y="65"/>
                    <a:pt x="81" y="67"/>
                  </a:cubicBezTo>
                  <a:cubicBezTo>
                    <a:pt x="82" y="70"/>
                    <a:pt x="84" y="72"/>
                    <a:pt x="85" y="75"/>
                  </a:cubicBezTo>
                  <a:cubicBezTo>
                    <a:pt x="86" y="77"/>
                    <a:pt x="86" y="78"/>
                    <a:pt x="87" y="80"/>
                  </a:cubicBezTo>
                  <a:cubicBezTo>
                    <a:pt x="88" y="80"/>
                    <a:pt x="88" y="81"/>
                    <a:pt x="88" y="82"/>
                  </a:cubicBezTo>
                  <a:cubicBezTo>
                    <a:pt x="89" y="83"/>
                    <a:pt x="89" y="84"/>
                    <a:pt x="89" y="84"/>
                  </a:cubicBezTo>
                  <a:cubicBezTo>
                    <a:pt x="91" y="87"/>
                    <a:pt x="92" y="90"/>
                    <a:pt x="93" y="93"/>
                  </a:cubicBezTo>
                  <a:cubicBezTo>
                    <a:pt x="95" y="96"/>
                    <a:pt x="96" y="99"/>
                    <a:pt x="97" y="101"/>
                  </a:cubicBezTo>
                  <a:cubicBezTo>
                    <a:pt x="99" y="106"/>
                    <a:pt x="100" y="109"/>
                    <a:pt x="100" y="109"/>
                  </a:cubicBezTo>
                  <a:cubicBezTo>
                    <a:pt x="103" y="116"/>
                    <a:pt x="103" y="116"/>
                    <a:pt x="103" y="116"/>
                  </a:cubicBezTo>
                  <a:cubicBezTo>
                    <a:pt x="96" y="119"/>
                    <a:pt x="96" y="119"/>
                    <a:pt x="96" y="119"/>
                  </a:cubicBezTo>
                  <a:cubicBezTo>
                    <a:pt x="64" y="131"/>
                    <a:pt x="64" y="131"/>
                    <a:pt x="64" y="131"/>
                  </a:cubicBezTo>
                  <a:cubicBezTo>
                    <a:pt x="57" y="134"/>
                    <a:pt x="57" y="134"/>
                    <a:pt x="57" y="134"/>
                  </a:cubicBezTo>
                  <a:cubicBezTo>
                    <a:pt x="55" y="128"/>
                    <a:pt x="55" y="128"/>
                    <a:pt x="55" y="128"/>
                  </a:cubicBezTo>
                  <a:cubicBezTo>
                    <a:pt x="55" y="128"/>
                    <a:pt x="54" y="126"/>
                    <a:pt x="53" y="123"/>
                  </a:cubicBezTo>
                  <a:cubicBezTo>
                    <a:pt x="52" y="121"/>
                    <a:pt x="52" y="119"/>
                    <a:pt x="51" y="117"/>
                  </a:cubicBezTo>
                  <a:cubicBezTo>
                    <a:pt x="50" y="116"/>
                    <a:pt x="49" y="114"/>
                    <a:pt x="48" y="112"/>
                  </a:cubicBezTo>
                  <a:cubicBezTo>
                    <a:pt x="47" y="110"/>
                    <a:pt x="46" y="108"/>
                    <a:pt x="45" y="106"/>
                  </a:cubicBezTo>
                  <a:cubicBezTo>
                    <a:pt x="45" y="104"/>
                    <a:pt x="44" y="102"/>
                    <a:pt x="43" y="101"/>
                  </a:cubicBezTo>
                  <a:cubicBezTo>
                    <a:pt x="42" y="98"/>
                    <a:pt x="41" y="96"/>
                    <a:pt x="41" y="96"/>
                  </a:cubicBezTo>
                  <a:cubicBezTo>
                    <a:pt x="38" y="90"/>
                    <a:pt x="38" y="90"/>
                    <a:pt x="38" y="90"/>
                  </a:cubicBezTo>
                  <a:cubicBezTo>
                    <a:pt x="44" y="86"/>
                    <a:pt x="44" y="86"/>
                    <a:pt x="44" y="86"/>
                  </a:cubicBezTo>
                  <a:cubicBezTo>
                    <a:pt x="61" y="78"/>
                    <a:pt x="61" y="78"/>
                    <a:pt x="61" y="78"/>
                  </a:cubicBezTo>
                  <a:cubicBezTo>
                    <a:pt x="67" y="75"/>
                    <a:pt x="67" y="75"/>
                    <a:pt x="67" y="75"/>
                  </a:cubicBezTo>
                  <a:cubicBezTo>
                    <a:pt x="71" y="81"/>
                    <a:pt x="71" y="81"/>
                    <a:pt x="71" y="81"/>
                  </a:cubicBezTo>
                  <a:cubicBezTo>
                    <a:pt x="71" y="81"/>
                    <a:pt x="71" y="82"/>
                    <a:pt x="72" y="84"/>
                  </a:cubicBezTo>
                  <a:cubicBezTo>
                    <a:pt x="73" y="85"/>
                    <a:pt x="74" y="87"/>
                    <a:pt x="75" y="89"/>
                  </a:cubicBezTo>
                  <a:cubicBezTo>
                    <a:pt x="76" y="93"/>
                    <a:pt x="78" y="97"/>
                    <a:pt x="78" y="97"/>
                  </a:cubicBezTo>
                  <a:cubicBezTo>
                    <a:pt x="81" y="104"/>
                    <a:pt x="81" y="104"/>
                    <a:pt x="81" y="104"/>
                  </a:cubicBezTo>
                  <a:cubicBezTo>
                    <a:pt x="75" y="107"/>
                    <a:pt x="75" y="107"/>
                    <a:pt x="75" y="107"/>
                  </a:cubicBezTo>
                  <a:cubicBezTo>
                    <a:pt x="65" y="111"/>
                    <a:pt x="65" y="111"/>
                    <a:pt x="65" y="111"/>
                  </a:cubicBezTo>
                  <a:cubicBezTo>
                    <a:pt x="62" y="105"/>
                    <a:pt x="62" y="105"/>
                    <a:pt x="62" y="105"/>
                  </a:cubicBezTo>
                  <a:cubicBezTo>
                    <a:pt x="72" y="100"/>
                    <a:pt x="72" y="100"/>
                    <a:pt x="72" y="100"/>
                  </a:cubicBezTo>
                  <a:cubicBezTo>
                    <a:pt x="72" y="100"/>
                    <a:pt x="70" y="96"/>
                    <a:pt x="68" y="92"/>
                  </a:cubicBezTo>
                  <a:cubicBezTo>
                    <a:pt x="67" y="90"/>
                    <a:pt x="66" y="88"/>
                    <a:pt x="65" y="87"/>
                  </a:cubicBezTo>
                  <a:cubicBezTo>
                    <a:pt x="65" y="85"/>
                    <a:pt x="64" y="84"/>
                    <a:pt x="64" y="84"/>
                  </a:cubicBezTo>
                  <a:cubicBezTo>
                    <a:pt x="47" y="93"/>
                    <a:pt x="47" y="93"/>
                    <a:pt x="47" y="93"/>
                  </a:cubicBezTo>
                  <a:cubicBezTo>
                    <a:pt x="47" y="93"/>
                    <a:pt x="48" y="95"/>
                    <a:pt x="50" y="98"/>
                  </a:cubicBezTo>
                  <a:cubicBezTo>
                    <a:pt x="50" y="99"/>
                    <a:pt x="51" y="101"/>
                    <a:pt x="52" y="103"/>
                  </a:cubicBezTo>
                  <a:cubicBezTo>
                    <a:pt x="53" y="105"/>
                    <a:pt x="54" y="107"/>
                    <a:pt x="55" y="109"/>
                  </a:cubicBezTo>
                  <a:cubicBezTo>
                    <a:pt x="56" y="111"/>
                    <a:pt x="57" y="113"/>
                    <a:pt x="57" y="114"/>
                  </a:cubicBezTo>
                  <a:cubicBezTo>
                    <a:pt x="58" y="116"/>
                    <a:pt x="59" y="118"/>
                    <a:pt x="60" y="120"/>
                  </a:cubicBezTo>
                  <a:cubicBezTo>
                    <a:pt x="61" y="123"/>
                    <a:pt x="62" y="125"/>
                    <a:pt x="62" y="125"/>
                  </a:cubicBezTo>
                  <a:cubicBezTo>
                    <a:pt x="93" y="112"/>
                    <a:pt x="93" y="112"/>
                    <a:pt x="93" y="112"/>
                  </a:cubicBezTo>
                  <a:cubicBezTo>
                    <a:pt x="93" y="112"/>
                    <a:pt x="92" y="109"/>
                    <a:pt x="90" y="104"/>
                  </a:cubicBezTo>
                  <a:cubicBezTo>
                    <a:pt x="89" y="102"/>
                    <a:pt x="88" y="99"/>
                    <a:pt x="87" y="96"/>
                  </a:cubicBezTo>
                  <a:cubicBezTo>
                    <a:pt x="86" y="93"/>
                    <a:pt x="84" y="90"/>
                    <a:pt x="83" y="87"/>
                  </a:cubicBezTo>
                  <a:cubicBezTo>
                    <a:pt x="82" y="87"/>
                    <a:pt x="82" y="86"/>
                    <a:pt x="82" y="85"/>
                  </a:cubicBezTo>
                  <a:cubicBezTo>
                    <a:pt x="81" y="84"/>
                    <a:pt x="81" y="84"/>
                    <a:pt x="81" y="83"/>
                  </a:cubicBezTo>
                  <a:cubicBezTo>
                    <a:pt x="80" y="81"/>
                    <a:pt x="79" y="80"/>
                    <a:pt x="78" y="78"/>
                  </a:cubicBezTo>
                  <a:cubicBezTo>
                    <a:pt x="77" y="76"/>
                    <a:pt x="76" y="73"/>
                    <a:pt x="75" y="71"/>
                  </a:cubicBezTo>
                  <a:cubicBezTo>
                    <a:pt x="74" y="69"/>
                    <a:pt x="73" y="67"/>
                    <a:pt x="72" y="65"/>
                  </a:cubicBezTo>
                  <a:cubicBezTo>
                    <a:pt x="71" y="64"/>
                    <a:pt x="71" y="63"/>
                    <a:pt x="71" y="63"/>
                  </a:cubicBezTo>
                  <a:cubicBezTo>
                    <a:pt x="41" y="80"/>
                    <a:pt x="41" y="80"/>
                    <a:pt x="41" y="80"/>
                  </a:cubicBezTo>
                  <a:cubicBezTo>
                    <a:pt x="34" y="83"/>
                    <a:pt x="34" y="83"/>
                    <a:pt x="34" y="83"/>
                  </a:cubicBezTo>
                  <a:cubicBezTo>
                    <a:pt x="31" y="77"/>
                    <a:pt x="31" y="77"/>
                    <a:pt x="31" y="77"/>
                  </a:cubicBezTo>
                  <a:cubicBezTo>
                    <a:pt x="31" y="77"/>
                    <a:pt x="30" y="76"/>
                    <a:pt x="30" y="75"/>
                  </a:cubicBezTo>
                  <a:cubicBezTo>
                    <a:pt x="29" y="74"/>
                    <a:pt x="29" y="74"/>
                    <a:pt x="29" y="73"/>
                  </a:cubicBezTo>
                  <a:cubicBezTo>
                    <a:pt x="28" y="72"/>
                    <a:pt x="28" y="71"/>
                    <a:pt x="27" y="70"/>
                  </a:cubicBezTo>
                  <a:cubicBezTo>
                    <a:pt x="26" y="68"/>
                    <a:pt x="24" y="66"/>
                    <a:pt x="23" y="63"/>
                  </a:cubicBezTo>
                  <a:cubicBezTo>
                    <a:pt x="21" y="61"/>
                    <a:pt x="20" y="58"/>
                    <a:pt x="18" y="55"/>
                  </a:cubicBezTo>
                  <a:cubicBezTo>
                    <a:pt x="16" y="53"/>
                    <a:pt x="15" y="50"/>
                    <a:pt x="13" y="48"/>
                  </a:cubicBezTo>
                  <a:cubicBezTo>
                    <a:pt x="12" y="46"/>
                    <a:pt x="11" y="45"/>
                    <a:pt x="11" y="44"/>
                  </a:cubicBezTo>
                  <a:cubicBezTo>
                    <a:pt x="10" y="43"/>
                    <a:pt x="9" y="42"/>
                    <a:pt x="9" y="41"/>
                  </a:cubicBezTo>
                  <a:cubicBezTo>
                    <a:pt x="6" y="37"/>
                    <a:pt x="4" y="34"/>
                    <a:pt x="4" y="34"/>
                  </a:cubicBezTo>
                  <a:cubicBezTo>
                    <a:pt x="4" y="34"/>
                    <a:pt x="3" y="33"/>
                    <a:pt x="2" y="32"/>
                  </a:cubicBezTo>
                  <a:cubicBezTo>
                    <a:pt x="1" y="30"/>
                    <a:pt x="0" y="29"/>
                    <a:pt x="0" y="29"/>
                  </a:cubicBezTo>
                  <a:cubicBezTo>
                    <a:pt x="6" y="25"/>
                    <a:pt x="6" y="25"/>
                    <a:pt x="6" y="25"/>
                  </a:cubicBezTo>
                  <a:cubicBezTo>
                    <a:pt x="34" y="4"/>
                    <a:pt x="34" y="4"/>
                    <a:pt x="34" y="4"/>
                  </a:cubicBezTo>
                  <a:lnTo>
                    <a:pt x="39" y="0"/>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9"/>
            <p:cNvSpPr>
              <a:spLocks noEditPoints="1"/>
            </p:cNvSpPr>
            <p:nvPr/>
          </p:nvSpPr>
          <p:spPr bwMode="auto">
            <a:xfrm>
              <a:off x="4010025" y="-620713"/>
              <a:ext cx="1927225" cy="1622425"/>
            </a:xfrm>
            <a:custGeom>
              <a:avLst/>
              <a:gdLst>
                <a:gd name="T0" fmla="*/ 746 w 792"/>
                <a:gd name="T1" fmla="*/ 166 h 666"/>
                <a:gd name="T2" fmla="*/ 736 w 792"/>
                <a:gd name="T3" fmla="*/ 21 h 666"/>
                <a:gd name="T4" fmla="*/ 737 w 792"/>
                <a:gd name="T5" fmla="*/ 117 h 666"/>
                <a:gd name="T6" fmla="*/ 645 w 792"/>
                <a:gd name="T7" fmla="*/ 214 h 666"/>
                <a:gd name="T8" fmla="*/ 522 w 792"/>
                <a:gd name="T9" fmla="*/ 280 h 666"/>
                <a:gd name="T10" fmla="*/ 594 w 792"/>
                <a:gd name="T11" fmla="*/ 305 h 666"/>
                <a:gd name="T12" fmla="*/ 522 w 792"/>
                <a:gd name="T13" fmla="*/ 324 h 666"/>
                <a:gd name="T14" fmla="*/ 494 w 792"/>
                <a:gd name="T15" fmla="*/ 449 h 666"/>
                <a:gd name="T16" fmla="*/ 442 w 792"/>
                <a:gd name="T17" fmla="*/ 518 h 666"/>
                <a:gd name="T18" fmla="*/ 441 w 792"/>
                <a:gd name="T19" fmla="*/ 636 h 666"/>
                <a:gd name="T20" fmla="*/ 307 w 792"/>
                <a:gd name="T21" fmla="*/ 636 h 666"/>
                <a:gd name="T22" fmla="*/ 191 w 792"/>
                <a:gd name="T23" fmla="*/ 473 h 666"/>
                <a:gd name="T24" fmla="*/ 179 w 792"/>
                <a:gd name="T25" fmla="*/ 525 h 666"/>
                <a:gd name="T26" fmla="*/ 152 w 792"/>
                <a:gd name="T27" fmla="*/ 560 h 666"/>
                <a:gd name="T28" fmla="*/ 41 w 792"/>
                <a:gd name="T29" fmla="*/ 578 h 666"/>
                <a:gd name="T30" fmla="*/ 145 w 792"/>
                <a:gd name="T31" fmla="*/ 632 h 666"/>
                <a:gd name="T32" fmla="*/ 373 w 792"/>
                <a:gd name="T33" fmla="*/ 627 h 666"/>
                <a:gd name="T34" fmla="*/ 551 w 792"/>
                <a:gd name="T35" fmla="*/ 513 h 666"/>
                <a:gd name="T36" fmla="*/ 591 w 792"/>
                <a:gd name="T37" fmla="*/ 474 h 666"/>
                <a:gd name="T38" fmla="*/ 713 w 792"/>
                <a:gd name="T39" fmla="*/ 381 h 666"/>
                <a:gd name="T40" fmla="*/ 761 w 792"/>
                <a:gd name="T41" fmla="*/ 154 h 666"/>
                <a:gd name="T42" fmla="*/ 496 w 792"/>
                <a:gd name="T43" fmla="*/ 290 h 666"/>
                <a:gd name="T44" fmla="*/ 551 w 792"/>
                <a:gd name="T45" fmla="*/ 258 h 666"/>
                <a:gd name="T46" fmla="*/ 425 w 792"/>
                <a:gd name="T47" fmla="*/ 500 h 666"/>
                <a:gd name="T48" fmla="*/ 167 w 792"/>
                <a:gd name="T49" fmla="*/ 435 h 666"/>
                <a:gd name="T50" fmla="*/ 170 w 792"/>
                <a:gd name="T51" fmla="*/ 477 h 666"/>
                <a:gd name="T52" fmla="*/ 100 w 792"/>
                <a:gd name="T53" fmla="*/ 544 h 666"/>
                <a:gd name="T54" fmla="*/ 95 w 792"/>
                <a:gd name="T55" fmla="*/ 560 h 666"/>
                <a:gd name="T56" fmla="*/ 133 w 792"/>
                <a:gd name="T57" fmla="*/ 624 h 666"/>
                <a:gd name="T58" fmla="*/ 222 w 792"/>
                <a:gd name="T59" fmla="*/ 501 h 666"/>
                <a:gd name="T60" fmla="*/ 225 w 792"/>
                <a:gd name="T61" fmla="*/ 603 h 666"/>
                <a:gd name="T62" fmla="*/ 399 w 792"/>
                <a:gd name="T63" fmla="*/ 540 h 666"/>
                <a:gd name="T64" fmla="*/ 343 w 792"/>
                <a:gd name="T65" fmla="*/ 605 h 666"/>
                <a:gd name="T66" fmla="*/ 368 w 792"/>
                <a:gd name="T67" fmla="*/ 602 h 666"/>
                <a:gd name="T68" fmla="*/ 768 w 792"/>
                <a:gd name="T69" fmla="*/ 86 h 666"/>
                <a:gd name="T70" fmla="*/ 748 w 792"/>
                <a:gd name="T71" fmla="*/ 113 h 666"/>
                <a:gd name="T72" fmla="*/ 740 w 792"/>
                <a:gd name="T73" fmla="*/ 218 h 666"/>
                <a:gd name="T74" fmla="*/ 649 w 792"/>
                <a:gd name="T75" fmla="*/ 254 h 666"/>
                <a:gd name="T76" fmla="*/ 645 w 792"/>
                <a:gd name="T77" fmla="*/ 270 h 666"/>
                <a:gd name="T78" fmla="*/ 597 w 792"/>
                <a:gd name="T79" fmla="*/ 358 h 666"/>
                <a:gd name="T80" fmla="*/ 588 w 792"/>
                <a:gd name="T81" fmla="*/ 360 h 666"/>
                <a:gd name="T82" fmla="*/ 560 w 792"/>
                <a:gd name="T83" fmla="*/ 334 h 666"/>
                <a:gd name="T84" fmla="*/ 539 w 792"/>
                <a:gd name="T85" fmla="*/ 374 h 666"/>
                <a:gd name="T86" fmla="*/ 517 w 792"/>
                <a:gd name="T87" fmla="*/ 361 h 666"/>
                <a:gd name="T88" fmla="*/ 499 w 792"/>
                <a:gd name="T89" fmla="*/ 468 h 666"/>
                <a:gd name="T90" fmla="*/ 428 w 792"/>
                <a:gd name="T91" fmla="*/ 589 h 666"/>
                <a:gd name="T92" fmla="*/ 511 w 792"/>
                <a:gd name="T93" fmla="*/ 567 h 666"/>
                <a:gd name="T94" fmla="*/ 543 w 792"/>
                <a:gd name="T95" fmla="*/ 522 h 666"/>
                <a:gd name="T96" fmla="*/ 513 w 792"/>
                <a:gd name="T97" fmla="*/ 453 h 666"/>
                <a:gd name="T98" fmla="*/ 563 w 792"/>
                <a:gd name="T99" fmla="*/ 437 h 666"/>
                <a:gd name="T100" fmla="*/ 627 w 792"/>
                <a:gd name="T101" fmla="*/ 381 h 666"/>
                <a:gd name="T102" fmla="*/ 668 w 792"/>
                <a:gd name="T103" fmla="*/ 425 h 666"/>
                <a:gd name="T104" fmla="*/ 667 w 792"/>
                <a:gd name="T105" fmla="*/ 355 h 666"/>
                <a:gd name="T106" fmla="*/ 564 w 792"/>
                <a:gd name="T107" fmla="*/ 432 h 666"/>
                <a:gd name="T108" fmla="*/ 542 w 792"/>
                <a:gd name="T109" fmla="*/ 350 h 666"/>
                <a:gd name="T110" fmla="*/ 623 w 792"/>
                <a:gd name="T111" fmla="*/ 337 h 666"/>
                <a:gd name="T112" fmla="*/ 723 w 792"/>
                <a:gd name="T113" fmla="*/ 285 h 666"/>
                <a:gd name="T114" fmla="*/ 723 w 792"/>
                <a:gd name="T115" fmla="*/ 302 h 666"/>
                <a:gd name="T116" fmla="*/ 757 w 792"/>
                <a:gd name="T117" fmla="*/ 262 h 666"/>
                <a:gd name="T118" fmla="*/ 753 w 792"/>
                <a:gd name="T119" fmla="*/ 257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2" h="666">
                  <a:moveTo>
                    <a:pt x="782" y="193"/>
                  </a:moveTo>
                  <a:cubicBezTo>
                    <a:pt x="773" y="172"/>
                    <a:pt x="757" y="191"/>
                    <a:pt x="757" y="191"/>
                  </a:cubicBezTo>
                  <a:cubicBezTo>
                    <a:pt x="757" y="191"/>
                    <a:pt x="760" y="182"/>
                    <a:pt x="758" y="177"/>
                  </a:cubicBezTo>
                  <a:cubicBezTo>
                    <a:pt x="758" y="177"/>
                    <a:pt x="761" y="177"/>
                    <a:pt x="761" y="174"/>
                  </a:cubicBezTo>
                  <a:cubicBezTo>
                    <a:pt x="761" y="174"/>
                    <a:pt x="774" y="178"/>
                    <a:pt x="778" y="167"/>
                  </a:cubicBezTo>
                  <a:cubicBezTo>
                    <a:pt x="782" y="155"/>
                    <a:pt x="776" y="148"/>
                    <a:pt x="776" y="148"/>
                  </a:cubicBezTo>
                  <a:cubicBezTo>
                    <a:pt x="776" y="148"/>
                    <a:pt x="776" y="142"/>
                    <a:pt x="778" y="139"/>
                  </a:cubicBezTo>
                  <a:cubicBezTo>
                    <a:pt x="779" y="136"/>
                    <a:pt x="779" y="133"/>
                    <a:pt x="773" y="134"/>
                  </a:cubicBezTo>
                  <a:cubicBezTo>
                    <a:pt x="773" y="134"/>
                    <a:pt x="767" y="134"/>
                    <a:pt x="767" y="137"/>
                  </a:cubicBezTo>
                  <a:cubicBezTo>
                    <a:pt x="767" y="140"/>
                    <a:pt x="767" y="147"/>
                    <a:pt x="767" y="147"/>
                  </a:cubicBezTo>
                  <a:cubicBezTo>
                    <a:pt x="767" y="147"/>
                    <a:pt x="755" y="149"/>
                    <a:pt x="756" y="159"/>
                  </a:cubicBezTo>
                  <a:cubicBezTo>
                    <a:pt x="756" y="159"/>
                    <a:pt x="751" y="161"/>
                    <a:pt x="753" y="167"/>
                  </a:cubicBezTo>
                  <a:cubicBezTo>
                    <a:pt x="753" y="167"/>
                    <a:pt x="750" y="166"/>
                    <a:pt x="746" y="166"/>
                  </a:cubicBezTo>
                  <a:cubicBezTo>
                    <a:pt x="746" y="161"/>
                    <a:pt x="748" y="139"/>
                    <a:pt x="752" y="133"/>
                  </a:cubicBezTo>
                  <a:cubicBezTo>
                    <a:pt x="757" y="127"/>
                    <a:pt x="757" y="120"/>
                    <a:pt x="757" y="120"/>
                  </a:cubicBezTo>
                  <a:cubicBezTo>
                    <a:pt x="757" y="120"/>
                    <a:pt x="766" y="133"/>
                    <a:pt x="774" y="122"/>
                  </a:cubicBezTo>
                  <a:cubicBezTo>
                    <a:pt x="783" y="111"/>
                    <a:pt x="773" y="103"/>
                    <a:pt x="766" y="102"/>
                  </a:cubicBezTo>
                  <a:cubicBezTo>
                    <a:pt x="766" y="102"/>
                    <a:pt x="780" y="97"/>
                    <a:pt x="774" y="86"/>
                  </a:cubicBezTo>
                  <a:cubicBezTo>
                    <a:pt x="767" y="75"/>
                    <a:pt x="759" y="80"/>
                    <a:pt x="759" y="80"/>
                  </a:cubicBezTo>
                  <a:cubicBezTo>
                    <a:pt x="759" y="80"/>
                    <a:pt x="764" y="71"/>
                    <a:pt x="762" y="58"/>
                  </a:cubicBezTo>
                  <a:cubicBezTo>
                    <a:pt x="761" y="45"/>
                    <a:pt x="758" y="36"/>
                    <a:pt x="763" y="33"/>
                  </a:cubicBezTo>
                  <a:cubicBezTo>
                    <a:pt x="763" y="33"/>
                    <a:pt x="753" y="37"/>
                    <a:pt x="752" y="43"/>
                  </a:cubicBezTo>
                  <a:cubicBezTo>
                    <a:pt x="752" y="43"/>
                    <a:pt x="750" y="37"/>
                    <a:pt x="748" y="33"/>
                  </a:cubicBezTo>
                  <a:cubicBezTo>
                    <a:pt x="747" y="30"/>
                    <a:pt x="746" y="15"/>
                    <a:pt x="756" y="7"/>
                  </a:cubicBezTo>
                  <a:cubicBezTo>
                    <a:pt x="756" y="7"/>
                    <a:pt x="742" y="6"/>
                    <a:pt x="741" y="26"/>
                  </a:cubicBezTo>
                  <a:cubicBezTo>
                    <a:pt x="736" y="21"/>
                    <a:pt x="736" y="21"/>
                    <a:pt x="736" y="21"/>
                  </a:cubicBezTo>
                  <a:cubicBezTo>
                    <a:pt x="736" y="21"/>
                    <a:pt x="735" y="20"/>
                    <a:pt x="736" y="16"/>
                  </a:cubicBezTo>
                  <a:cubicBezTo>
                    <a:pt x="738" y="11"/>
                    <a:pt x="737" y="5"/>
                    <a:pt x="731" y="3"/>
                  </a:cubicBezTo>
                  <a:cubicBezTo>
                    <a:pt x="723" y="0"/>
                    <a:pt x="715" y="3"/>
                    <a:pt x="715" y="9"/>
                  </a:cubicBezTo>
                  <a:cubicBezTo>
                    <a:pt x="715" y="15"/>
                    <a:pt x="715" y="22"/>
                    <a:pt x="721" y="24"/>
                  </a:cubicBezTo>
                  <a:cubicBezTo>
                    <a:pt x="728" y="25"/>
                    <a:pt x="731" y="20"/>
                    <a:pt x="737" y="25"/>
                  </a:cubicBezTo>
                  <a:cubicBezTo>
                    <a:pt x="740" y="30"/>
                    <a:pt x="740" y="30"/>
                    <a:pt x="740" y="30"/>
                  </a:cubicBezTo>
                  <a:cubicBezTo>
                    <a:pt x="740" y="30"/>
                    <a:pt x="732" y="26"/>
                    <a:pt x="724" y="29"/>
                  </a:cubicBezTo>
                  <a:cubicBezTo>
                    <a:pt x="724" y="29"/>
                    <a:pt x="742" y="30"/>
                    <a:pt x="749" y="42"/>
                  </a:cubicBezTo>
                  <a:cubicBezTo>
                    <a:pt x="748" y="46"/>
                    <a:pt x="748" y="46"/>
                    <a:pt x="748" y="46"/>
                  </a:cubicBezTo>
                  <a:cubicBezTo>
                    <a:pt x="748" y="46"/>
                    <a:pt x="740" y="63"/>
                    <a:pt x="747" y="78"/>
                  </a:cubicBezTo>
                  <a:cubicBezTo>
                    <a:pt x="747" y="78"/>
                    <a:pt x="728" y="70"/>
                    <a:pt x="730" y="91"/>
                  </a:cubicBezTo>
                  <a:cubicBezTo>
                    <a:pt x="730" y="91"/>
                    <a:pt x="713" y="93"/>
                    <a:pt x="721" y="110"/>
                  </a:cubicBezTo>
                  <a:cubicBezTo>
                    <a:pt x="721" y="110"/>
                    <a:pt x="727" y="122"/>
                    <a:pt x="737" y="117"/>
                  </a:cubicBezTo>
                  <a:cubicBezTo>
                    <a:pt x="737" y="117"/>
                    <a:pt x="708" y="132"/>
                    <a:pt x="711" y="155"/>
                  </a:cubicBezTo>
                  <a:cubicBezTo>
                    <a:pt x="711" y="155"/>
                    <a:pt x="728" y="139"/>
                    <a:pt x="733" y="142"/>
                  </a:cubicBezTo>
                  <a:cubicBezTo>
                    <a:pt x="737" y="145"/>
                    <a:pt x="738" y="159"/>
                    <a:pt x="745" y="166"/>
                  </a:cubicBezTo>
                  <a:cubicBezTo>
                    <a:pt x="739" y="166"/>
                    <a:pt x="732" y="167"/>
                    <a:pt x="729" y="174"/>
                  </a:cubicBezTo>
                  <a:cubicBezTo>
                    <a:pt x="726" y="183"/>
                    <a:pt x="729" y="189"/>
                    <a:pt x="731" y="190"/>
                  </a:cubicBezTo>
                  <a:cubicBezTo>
                    <a:pt x="728" y="187"/>
                    <a:pt x="716" y="176"/>
                    <a:pt x="705" y="191"/>
                  </a:cubicBezTo>
                  <a:cubicBezTo>
                    <a:pt x="705" y="191"/>
                    <a:pt x="684" y="168"/>
                    <a:pt x="660" y="177"/>
                  </a:cubicBezTo>
                  <a:cubicBezTo>
                    <a:pt x="660" y="177"/>
                    <a:pt x="684" y="195"/>
                    <a:pt x="687" y="202"/>
                  </a:cubicBezTo>
                  <a:cubicBezTo>
                    <a:pt x="687" y="202"/>
                    <a:pt x="672" y="209"/>
                    <a:pt x="667" y="215"/>
                  </a:cubicBezTo>
                  <a:cubicBezTo>
                    <a:pt x="667" y="215"/>
                    <a:pt x="671" y="217"/>
                    <a:pt x="677" y="218"/>
                  </a:cubicBezTo>
                  <a:cubicBezTo>
                    <a:pt x="674" y="222"/>
                    <a:pt x="669" y="229"/>
                    <a:pt x="668" y="233"/>
                  </a:cubicBezTo>
                  <a:cubicBezTo>
                    <a:pt x="665" y="238"/>
                    <a:pt x="660" y="241"/>
                    <a:pt x="660" y="241"/>
                  </a:cubicBezTo>
                  <a:cubicBezTo>
                    <a:pt x="660" y="241"/>
                    <a:pt x="672" y="214"/>
                    <a:pt x="645" y="214"/>
                  </a:cubicBezTo>
                  <a:cubicBezTo>
                    <a:pt x="618" y="214"/>
                    <a:pt x="630" y="243"/>
                    <a:pt x="630" y="243"/>
                  </a:cubicBezTo>
                  <a:cubicBezTo>
                    <a:pt x="630" y="243"/>
                    <a:pt x="605" y="222"/>
                    <a:pt x="597" y="251"/>
                  </a:cubicBezTo>
                  <a:cubicBezTo>
                    <a:pt x="597" y="251"/>
                    <a:pt x="596" y="259"/>
                    <a:pt x="596" y="262"/>
                  </a:cubicBezTo>
                  <a:cubicBezTo>
                    <a:pt x="596" y="262"/>
                    <a:pt x="591" y="252"/>
                    <a:pt x="582" y="251"/>
                  </a:cubicBezTo>
                  <a:cubicBezTo>
                    <a:pt x="572" y="250"/>
                    <a:pt x="566" y="250"/>
                    <a:pt x="564" y="248"/>
                  </a:cubicBezTo>
                  <a:cubicBezTo>
                    <a:pt x="562" y="246"/>
                    <a:pt x="560" y="244"/>
                    <a:pt x="560" y="244"/>
                  </a:cubicBezTo>
                  <a:cubicBezTo>
                    <a:pt x="560" y="244"/>
                    <a:pt x="566" y="269"/>
                    <a:pt x="586" y="268"/>
                  </a:cubicBezTo>
                  <a:cubicBezTo>
                    <a:pt x="586" y="268"/>
                    <a:pt x="583" y="272"/>
                    <a:pt x="579" y="272"/>
                  </a:cubicBezTo>
                  <a:cubicBezTo>
                    <a:pt x="576" y="272"/>
                    <a:pt x="568" y="264"/>
                    <a:pt x="561" y="273"/>
                  </a:cubicBezTo>
                  <a:cubicBezTo>
                    <a:pt x="561" y="273"/>
                    <a:pt x="567" y="254"/>
                    <a:pt x="552" y="254"/>
                  </a:cubicBezTo>
                  <a:cubicBezTo>
                    <a:pt x="537" y="253"/>
                    <a:pt x="541" y="269"/>
                    <a:pt x="541" y="269"/>
                  </a:cubicBezTo>
                  <a:cubicBezTo>
                    <a:pt x="541" y="269"/>
                    <a:pt x="530" y="258"/>
                    <a:pt x="523" y="271"/>
                  </a:cubicBezTo>
                  <a:cubicBezTo>
                    <a:pt x="523" y="271"/>
                    <a:pt x="520" y="275"/>
                    <a:pt x="522" y="280"/>
                  </a:cubicBezTo>
                  <a:cubicBezTo>
                    <a:pt x="522" y="280"/>
                    <a:pt x="518" y="281"/>
                    <a:pt x="515" y="280"/>
                  </a:cubicBezTo>
                  <a:cubicBezTo>
                    <a:pt x="512" y="279"/>
                    <a:pt x="493" y="270"/>
                    <a:pt x="493" y="290"/>
                  </a:cubicBezTo>
                  <a:cubicBezTo>
                    <a:pt x="493" y="290"/>
                    <a:pt x="496" y="304"/>
                    <a:pt x="508" y="299"/>
                  </a:cubicBezTo>
                  <a:cubicBezTo>
                    <a:pt x="508" y="299"/>
                    <a:pt x="515" y="297"/>
                    <a:pt x="517" y="290"/>
                  </a:cubicBezTo>
                  <a:cubicBezTo>
                    <a:pt x="517" y="290"/>
                    <a:pt x="521" y="285"/>
                    <a:pt x="524" y="286"/>
                  </a:cubicBezTo>
                  <a:cubicBezTo>
                    <a:pt x="526" y="286"/>
                    <a:pt x="532" y="289"/>
                    <a:pt x="532" y="289"/>
                  </a:cubicBezTo>
                  <a:cubicBezTo>
                    <a:pt x="532" y="289"/>
                    <a:pt x="518" y="300"/>
                    <a:pt x="529" y="309"/>
                  </a:cubicBezTo>
                  <a:cubicBezTo>
                    <a:pt x="540" y="319"/>
                    <a:pt x="547" y="303"/>
                    <a:pt x="547" y="303"/>
                  </a:cubicBezTo>
                  <a:cubicBezTo>
                    <a:pt x="547" y="303"/>
                    <a:pt x="552" y="320"/>
                    <a:pt x="564" y="312"/>
                  </a:cubicBezTo>
                  <a:cubicBezTo>
                    <a:pt x="577" y="305"/>
                    <a:pt x="566" y="294"/>
                    <a:pt x="563" y="292"/>
                  </a:cubicBezTo>
                  <a:cubicBezTo>
                    <a:pt x="561" y="291"/>
                    <a:pt x="583" y="298"/>
                    <a:pt x="580" y="278"/>
                  </a:cubicBezTo>
                  <a:cubicBezTo>
                    <a:pt x="580" y="278"/>
                    <a:pt x="588" y="278"/>
                    <a:pt x="589" y="273"/>
                  </a:cubicBezTo>
                  <a:cubicBezTo>
                    <a:pt x="589" y="273"/>
                    <a:pt x="583" y="293"/>
                    <a:pt x="594" y="305"/>
                  </a:cubicBezTo>
                  <a:cubicBezTo>
                    <a:pt x="594" y="305"/>
                    <a:pt x="594" y="297"/>
                    <a:pt x="598" y="292"/>
                  </a:cubicBezTo>
                  <a:cubicBezTo>
                    <a:pt x="602" y="287"/>
                    <a:pt x="603" y="279"/>
                    <a:pt x="602" y="272"/>
                  </a:cubicBezTo>
                  <a:cubicBezTo>
                    <a:pt x="602" y="272"/>
                    <a:pt x="614" y="273"/>
                    <a:pt x="619" y="272"/>
                  </a:cubicBezTo>
                  <a:cubicBezTo>
                    <a:pt x="619" y="272"/>
                    <a:pt x="595" y="288"/>
                    <a:pt x="616" y="303"/>
                  </a:cubicBezTo>
                  <a:cubicBezTo>
                    <a:pt x="637" y="318"/>
                    <a:pt x="645" y="294"/>
                    <a:pt x="645" y="288"/>
                  </a:cubicBezTo>
                  <a:cubicBezTo>
                    <a:pt x="649" y="300"/>
                    <a:pt x="649" y="300"/>
                    <a:pt x="649" y="300"/>
                  </a:cubicBezTo>
                  <a:cubicBezTo>
                    <a:pt x="649" y="300"/>
                    <a:pt x="633" y="329"/>
                    <a:pt x="609" y="334"/>
                  </a:cubicBezTo>
                  <a:cubicBezTo>
                    <a:pt x="609" y="334"/>
                    <a:pt x="613" y="314"/>
                    <a:pt x="596" y="313"/>
                  </a:cubicBezTo>
                  <a:cubicBezTo>
                    <a:pt x="579" y="313"/>
                    <a:pt x="580" y="333"/>
                    <a:pt x="580" y="333"/>
                  </a:cubicBezTo>
                  <a:cubicBezTo>
                    <a:pt x="580" y="333"/>
                    <a:pt x="570" y="314"/>
                    <a:pt x="558" y="328"/>
                  </a:cubicBezTo>
                  <a:cubicBezTo>
                    <a:pt x="558" y="328"/>
                    <a:pt x="554" y="332"/>
                    <a:pt x="554" y="335"/>
                  </a:cubicBezTo>
                  <a:cubicBezTo>
                    <a:pt x="554" y="335"/>
                    <a:pt x="553" y="339"/>
                    <a:pt x="548" y="335"/>
                  </a:cubicBezTo>
                  <a:cubicBezTo>
                    <a:pt x="543" y="331"/>
                    <a:pt x="522" y="324"/>
                    <a:pt x="522" y="324"/>
                  </a:cubicBezTo>
                  <a:cubicBezTo>
                    <a:pt x="522" y="324"/>
                    <a:pt x="523" y="338"/>
                    <a:pt x="530" y="343"/>
                  </a:cubicBezTo>
                  <a:cubicBezTo>
                    <a:pt x="530" y="343"/>
                    <a:pt x="529" y="345"/>
                    <a:pt x="527" y="349"/>
                  </a:cubicBezTo>
                  <a:cubicBezTo>
                    <a:pt x="527" y="349"/>
                    <a:pt x="521" y="334"/>
                    <a:pt x="510" y="343"/>
                  </a:cubicBezTo>
                  <a:cubicBezTo>
                    <a:pt x="503" y="350"/>
                    <a:pt x="511" y="356"/>
                    <a:pt x="511" y="356"/>
                  </a:cubicBezTo>
                  <a:cubicBezTo>
                    <a:pt x="511" y="356"/>
                    <a:pt x="496" y="357"/>
                    <a:pt x="501" y="368"/>
                  </a:cubicBezTo>
                  <a:cubicBezTo>
                    <a:pt x="506" y="380"/>
                    <a:pt x="516" y="371"/>
                    <a:pt x="516" y="371"/>
                  </a:cubicBezTo>
                  <a:cubicBezTo>
                    <a:pt x="516" y="371"/>
                    <a:pt x="514" y="375"/>
                    <a:pt x="514" y="379"/>
                  </a:cubicBezTo>
                  <a:cubicBezTo>
                    <a:pt x="514" y="379"/>
                    <a:pt x="500" y="380"/>
                    <a:pt x="507" y="395"/>
                  </a:cubicBezTo>
                  <a:cubicBezTo>
                    <a:pt x="507" y="395"/>
                    <a:pt x="510" y="401"/>
                    <a:pt x="514" y="402"/>
                  </a:cubicBezTo>
                  <a:cubicBezTo>
                    <a:pt x="518" y="404"/>
                    <a:pt x="520" y="405"/>
                    <a:pt x="518" y="408"/>
                  </a:cubicBezTo>
                  <a:cubicBezTo>
                    <a:pt x="516" y="412"/>
                    <a:pt x="511" y="425"/>
                    <a:pt x="511" y="426"/>
                  </a:cubicBezTo>
                  <a:cubicBezTo>
                    <a:pt x="511" y="427"/>
                    <a:pt x="498" y="421"/>
                    <a:pt x="492" y="432"/>
                  </a:cubicBezTo>
                  <a:cubicBezTo>
                    <a:pt x="487" y="443"/>
                    <a:pt x="494" y="449"/>
                    <a:pt x="494" y="449"/>
                  </a:cubicBezTo>
                  <a:cubicBezTo>
                    <a:pt x="494" y="449"/>
                    <a:pt x="472" y="440"/>
                    <a:pt x="470" y="462"/>
                  </a:cubicBezTo>
                  <a:cubicBezTo>
                    <a:pt x="468" y="483"/>
                    <a:pt x="491" y="476"/>
                    <a:pt x="491" y="476"/>
                  </a:cubicBezTo>
                  <a:cubicBezTo>
                    <a:pt x="491" y="476"/>
                    <a:pt x="478" y="487"/>
                    <a:pt x="488" y="496"/>
                  </a:cubicBezTo>
                  <a:cubicBezTo>
                    <a:pt x="488" y="496"/>
                    <a:pt x="468" y="510"/>
                    <a:pt x="467" y="518"/>
                  </a:cubicBezTo>
                  <a:cubicBezTo>
                    <a:pt x="464" y="510"/>
                    <a:pt x="460" y="498"/>
                    <a:pt x="463" y="486"/>
                  </a:cubicBezTo>
                  <a:cubicBezTo>
                    <a:pt x="463" y="486"/>
                    <a:pt x="447" y="491"/>
                    <a:pt x="462" y="524"/>
                  </a:cubicBezTo>
                  <a:cubicBezTo>
                    <a:pt x="462" y="524"/>
                    <a:pt x="439" y="515"/>
                    <a:pt x="435" y="502"/>
                  </a:cubicBezTo>
                  <a:cubicBezTo>
                    <a:pt x="435" y="502"/>
                    <a:pt x="443" y="488"/>
                    <a:pt x="436" y="478"/>
                  </a:cubicBezTo>
                  <a:cubicBezTo>
                    <a:pt x="430" y="468"/>
                    <a:pt x="411" y="464"/>
                    <a:pt x="404" y="473"/>
                  </a:cubicBezTo>
                  <a:cubicBezTo>
                    <a:pt x="397" y="482"/>
                    <a:pt x="397" y="497"/>
                    <a:pt x="408" y="505"/>
                  </a:cubicBezTo>
                  <a:cubicBezTo>
                    <a:pt x="408" y="505"/>
                    <a:pt x="416" y="510"/>
                    <a:pt x="425" y="509"/>
                  </a:cubicBezTo>
                  <a:cubicBezTo>
                    <a:pt x="425" y="509"/>
                    <a:pt x="431" y="509"/>
                    <a:pt x="435" y="512"/>
                  </a:cubicBezTo>
                  <a:cubicBezTo>
                    <a:pt x="439" y="514"/>
                    <a:pt x="442" y="518"/>
                    <a:pt x="442" y="518"/>
                  </a:cubicBezTo>
                  <a:cubicBezTo>
                    <a:pt x="429" y="518"/>
                    <a:pt x="429" y="518"/>
                    <a:pt x="429" y="518"/>
                  </a:cubicBezTo>
                  <a:cubicBezTo>
                    <a:pt x="425" y="524"/>
                    <a:pt x="425" y="524"/>
                    <a:pt x="425" y="524"/>
                  </a:cubicBezTo>
                  <a:cubicBezTo>
                    <a:pt x="425" y="524"/>
                    <a:pt x="438" y="521"/>
                    <a:pt x="444" y="523"/>
                  </a:cubicBezTo>
                  <a:cubicBezTo>
                    <a:pt x="450" y="525"/>
                    <a:pt x="453" y="527"/>
                    <a:pt x="453" y="527"/>
                  </a:cubicBezTo>
                  <a:cubicBezTo>
                    <a:pt x="453" y="527"/>
                    <a:pt x="428" y="528"/>
                    <a:pt x="417" y="560"/>
                  </a:cubicBezTo>
                  <a:cubicBezTo>
                    <a:pt x="417" y="560"/>
                    <a:pt x="443" y="556"/>
                    <a:pt x="449" y="550"/>
                  </a:cubicBezTo>
                  <a:cubicBezTo>
                    <a:pt x="450" y="549"/>
                    <a:pt x="451" y="547"/>
                    <a:pt x="453" y="545"/>
                  </a:cubicBezTo>
                  <a:cubicBezTo>
                    <a:pt x="452" y="545"/>
                    <a:pt x="452" y="545"/>
                    <a:pt x="452" y="545"/>
                  </a:cubicBezTo>
                  <a:cubicBezTo>
                    <a:pt x="448" y="560"/>
                    <a:pt x="452" y="564"/>
                    <a:pt x="452" y="564"/>
                  </a:cubicBezTo>
                  <a:cubicBezTo>
                    <a:pt x="452" y="564"/>
                    <a:pt x="426" y="580"/>
                    <a:pt x="421" y="588"/>
                  </a:cubicBezTo>
                  <a:cubicBezTo>
                    <a:pt x="417" y="596"/>
                    <a:pt x="413" y="601"/>
                    <a:pt x="413" y="601"/>
                  </a:cubicBezTo>
                  <a:cubicBezTo>
                    <a:pt x="413" y="601"/>
                    <a:pt x="440" y="595"/>
                    <a:pt x="455" y="598"/>
                  </a:cubicBezTo>
                  <a:cubicBezTo>
                    <a:pt x="455" y="598"/>
                    <a:pt x="439" y="619"/>
                    <a:pt x="441" y="636"/>
                  </a:cubicBezTo>
                  <a:cubicBezTo>
                    <a:pt x="441" y="636"/>
                    <a:pt x="422" y="619"/>
                    <a:pt x="401" y="625"/>
                  </a:cubicBezTo>
                  <a:cubicBezTo>
                    <a:pt x="401" y="625"/>
                    <a:pt x="409" y="597"/>
                    <a:pt x="397" y="594"/>
                  </a:cubicBezTo>
                  <a:cubicBezTo>
                    <a:pt x="386" y="590"/>
                    <a:pt x="375" y="595"/>
                    <a:pt x="375" y="595"/>
                  </a:cubicBezTo>
                  <a:cubicBezTo>
                    <a:pt x="375" y="595"/>
                    <a:pt x="377" y="585"/>
                    <a:pt x="382" y="571"/>
                  </a:cubicBezTo>
                  <a:cubicBezTo>
                    <a:pt x="383" y="569"/>
                    <a:pt x="406" y="539"/>
                    <a:pt x="417" y="538"/>
                  </a:cubicBezTo>
                  <a:cubicBezTo>
                    <a:pt x="417" y="538"/>
                    <a:pt x="388" y="523"/>
                    <a:pt x="367" y="560"/>
                  </a:cubicBezTo>
                  <a:cubicBezTo>
                    <a:pt x="367" y="560"/>
                    <a:pt x="353" y="555"/>
                    <a:pt x="349" y="567"/>
                  </a:cubicBezTo>
                  <a:cubicBezTo>
                    <a:pt x="345" y="578"/>
                    <a:pt x="347" y="584"/>
                    <a:pt x="347" y="584"/>
                  </a:cubicBezTo>
                  <a:cubicBezTo>
                    <a:pt x="347" y="584"/>
                    <a:pt x="335" y="570"/>
                    <a:pt x="330" y="569"/>
                  </a:cubicBezTo>
                  <a:cubicBezTo>
                    <a:pt x="324" y="570"/>
                    <a:pt x="324" y="570"/>
                    <a:pt x="324" y="570"/>
                  </a:cubicBezTo>
                  <a:cubicBezTo>
                    <a:pt x="324" y="570"/>
                    <a:pt x="313" y="575"/>
                    <a:pt x="309" y="583"/>
                  </a:cubicBezTo>
                  <a:cubicBezTo>
                    <a:pt x="306" y="592"/>
                    <a:pt x="302" y="601"/>
                    <a:pt x="327" y="608"/>
                  </a:cubicBezTo>
                  <a:cubicBezTo>
                    <a:pt x="327" y="608"/>
                    <a:pt x="302" y="611"/>
                    <a:pt x="307" y="636"/>
                  </a:cubicBezTo>
                  <a:cubicBezTo>
                    <a:pt x="307" y="636"/>
                    <a:pt x="299" y="623"/>
                    <a:pt x="281" y="622"/>
                  </a:cubicBezTo>
                  <a:cubicBezTo>
                    <a:pt x="263" y="621"/>
                    <a:pt x="262" y="613"/>
                    <a:pt x="262" y="613"/>
                  </a:cubicBezTo>
                  <a:cubicBezTo>
                    <a:pt x="262" y="613"/>
                    <a:pt x="301" y="620"/>
                    <a:pt x="291" y="583"/>
                  </a:cubicBezTo>
                  <a:cubicBezTo>
                    <a:pt x="280" y="545"/>
                    <a:pt x="252" y="577"/>
                    <a:pt x="252" y="577"/>
                  </a:cubicBezTo>
                  <a:cubicBezTo>
                    <a:pt x="252" y="577"/>
                    <a:pt x="269" y="541"/>
                    <a:pt x="236" y="538"/>
                  </a:cubicBezTo>
                  <a:cubicBezTo>
                    <a:pt x="236" y="538"/>
                    <a:pt x="226" y="536"/>
                    <a:pt x="218" y="541"/>
                  </a:cubicBezTo>
                  <a:cubicBezTo>
                    <a:pt x="218" y="541"/>
                    <a:pt x="227" y="534"/>
                    <a:pt x="226" y="522"/>
                  </a:cubicBezTo>
                  <a:cubicBezTo>
                    <a:pt x="225" y="510"/>
                    <a:pt x="226" y="491"/>
                    <a:pt x="226" y="491"/>
                  </a:cubicBezTo>
                  <a:cubicBezTo>
                    <a:pt x="226" y="491"/>
                    <a:pt x="203" y="505"/>
                    <a:pt x="207" y="530"/>
                  </a:cubicBezTo>
                  <a:cubicBezTo>
                    <a:pt x="201" y="520"/>
                    <a:pt x="201" y="520"/>
                    <a:pt x="201" y="520"/>
                  </a:cubicBezTo>
                  <a:cubicBezTo>
                    <a:pt x="201" y="520"/>
                    <a:pt x="207" y="507"/>
                    <a:pt x="194" y="500"/>
                  </a:cubicBezTo>
                  <a:cubicBezTo>
                    <a:pt x="194" y="500"/>
                    <a:pt x="213" y="506"/>
                    <a:pt x="214" y="482"/>
                  </a:cubicBezTo>
                  <a:cubicBezTo>
                    <a:pt x="214" y="482"/>
                    <a:pt x="214" y="463"/>
                    <a:pt x="191" y="473"/>
                  </a:cubicBezTo>
                  <a:cubicBezTo>
                    <a:pt x="191" y="473"/>
                    <a:pt x="205" y="447"/>
                    <a:pt x="172" y="450"/>
                  </a:cubicBezTo>
                  <a:cubicBezTo>
                    <a:pt x="180" y="434"/>
                    <a:pt x="180" y="434"/>
                    <a:pt x="180" y="434"/>
                  </a:cubicBezTo>
                  <a:cubicBezTo>
                    <a:pt x="172" y="441"/>
                    <a:pt x="172" y="441"/>
                    <a:pt x="172" y="441"/>
                  </a:cubicBezTo>
                  <a:cubicBezTo>
                    <a:pt x="172" y="441"/>
                    <a:pt x="173" y="411"/>
                    <a:pt x="148" y="422"/>
                  </a:cubicBezTo>
                  <a:cubicBezTo>
                    <a:pt x="148" y="422"/>
                    <a:pt x="129" y="438"/>
                    <a:pt x="156" y="451"/>
                  </a:cubicBezTo>
                  <a:cubicBezTo>
                    <a:pt x="148" y="454"/>
                    <a:pt x="148" y="454"/>
                    <a:pt x="148" y="454"/>
                  </a:cubicBezTo>
                  <a:cubicBezTo>
                    <a:pt x="164" y="454"/>
                    <a:pt x="164" y="454"/>
                    <a:pt x="164" y="454"/>
                  </a:cubicBezTo>
                  <a:cubicBezTo>
                    <a:pt x="164" y="468"/>
                    <a:pt x="164" y="468"/>
                    <a:pt x="164" y="468"/>
                  </a:cubicBezTo>
                  <a:cubicBezTo>
                    <a:pt x="164" y="468"/>
                    <a:pt x="148" y="453"/>
                    <a:pt x="141" y="468"/>
                  </a:cubicBezTo>
                  <a:cubicBezTo>
                    <a:pt x="135" y="483"/>
                    <a:pt x="138" y="490"/>
                    <a:pt x="152" y="491"/>
                  </a:cubicBezTo>
                  <a:cubicBezTo>
                    <a:pt x="152" y="491"/>
                    <a:pt x="131" y="500"/>
                    <a:pt x="147" y="517"/>
                  </a:cubicBezTo>
                  <a:cubicBezTo>
                    <a:pt x="163" y="534"/>
                    <a:pt x="170" y="508"/>
                    <a:pt x="170" y="508"/>
                  </a:cubicBezTo>
                  <a:cubicBezTo>
                    <a:pt x="170" y="508"/>
                    <a:pt x="168" y="523"/>
                    <a:pt x="179" y="525"/>
                  </a:cubicBezTo>
                  <a:cubicBezTo>
                    <a:pt x="189" y="526"/>
                    <a:pt x="194" y="525"/>
                    <a:pt x="194" y="525"/>
                  </a:cubicBezTo>
                  <a:cubicBezTo>
                    <a:pt x="201" y="537"/>
                    <a:pt x="201" y="537"/>
                    <a:pt x="201" y="537"/>
                  </a:cubicBezTo>
                  <a:cubicBezTo>
                    <a:pt x="201" y="537"/>
                    <a:pt x="176" y="533"/>
                    <a:pt x="165" y="549"/>
                  </a:cubicBezTo>
                  <a:cubicBezTo>
                    <a:pt x="165" y="549"/>
                    <a:pt x="175" y="548"/>
                    <a:pt x="180" y="552"/>
                  </a:cubicBezTo>
                  <a:cubicBezTo>
                    <a:pt x="185" y="555"/>
                    <a:pt x="200" y="556"/>
                    <a:pt x="206" y="552"/>
                  </a:cubicBezTo>
                  <a:cubicBezTo>
                    <a:pt x="211" y="573"/>
                    <a:pt x="211" y="573"/>
                    <a:pt x="211" y="573"/>
                  </a:cubicBezTo>
                  <a:cubicBezTo>
                    <a:pt x="211" y="573"/>
                    <a:pt x="192" y="552"/>
                    <a:pt x="180" y="567"/>
                  </a:cubicBezTo>
                  <a:cubicBezTo>
                    <a:pt x="167" y="582"/>
                    <a:pt x="168" y="601"/>
                    <a:pt x="175" y="605"/>
                  </a:cubicBezTo>
                  <a:cubicBezTo>
                    <a:pt x="182" y="608"/>
                    <a:pt x="198" y="609"/>
                    <a:pt x="198" y="609"/>
                  </a:cubicBezTo>
                  <a:cubicBezTo>
                    <a:pt x="192" y="617"/>
                    <a:pt x="192" y="617"/>
                    <a:pt x="192" y="617"/>
                  </a:cubicBezTo>
                  <a:cubicBezTo>
                    <a:pt x="174" y="614"/>
                    <a:pt x="174" y="614"/>
                    <a:pt x="174" y="614"/>
                  </a:cubicBezTo>
                  <a:cubicBezTo>
                    <a:pt x="174" y="614"/>
                    <a:pt x="145" y="599"/>
                    <a:pt x="132" y="579"/>
                  </a:cubicBezTo>
                  <a:cubicBezTo>
                    <a:pt x="132" y="579"/>
                    <a:pt x="149" y="580"/>
                    <a:pt x="152" y="560"/>
                  </a:cubicBezTo>
                  <a:cubicBezTo>
                    <a:pt x="154" y="540"/>
                    <a:pt x="138" y="538"/>
                    <a:pt x="124" y="542"/>
                  </a:cubicBezTo>
                  <a:cubicBezTo>
                    <a:pt x="124" y="542"/>
                    <a:pt x="144" y="525"/>
                    <a:pt x="126" y="514"/>
                  </a:cubicBezTo>
                  <a:cubicBezTo>
                    <a:pt x="126" y="514"/>
                    <a:pt x="112" y="507"/>
                    <a:pt x="114" y="507"/>
                  </a:cubicBezTo>
                  <a:cubicBezTo>
                    <a:pt x="116" y="508"/>
                    <a:pt x="117" y="495"/>
                    <a:pt x="116" y="486"/>
                  </a:cubicBezTo>
                  <a:cubicBezTo>
                    <a:pt x="114" y="478"/>
                    <a:pt x="118" y="466"/>
                    <a:pt x="118" y="466"/>
                  </a:cubicBezTo>
                  <a:cubicBezTo>
                    <a:pt x="118" y="466"/>
                    <a:pt x="86" y="475"/>
                    <a:pt x="96" y="512"/>
                  </a:cubicBezTo>
                  <a:cubicBezTo>
                    <a:pt x="96" y="534"/>
                    <a:pt x="96" y="534"/>
                    <a:pt x="96" y="534"/>
                  </a:cubicBezTo>
                  <a:cubicBezTo>
                    <a:pt x="96" y="534"/>
                    <a:pt x="84" y="504"/>
                    <a:pt x="66" y="521"/>
                  </a:cubicBezTo>
                  <a:cubicBezTo>
                    <a:pt x="59" y="529"/>
                    <a:pt x="59" y="529"/>
                    <a:pt x="59" y="529"/>
                  </a:cubicBezTo>
                  <a:cubicBezTo>
                    <a:pt x="59" y="529"/>
                    <a:pt x="30" y="516"/>
                    <a:pt x="14" y="528"/>
                  </a:cubicBezTo>
                  <a:cubicBezTo>
                    <a:pt x="37" y="550"/>
                    <a:pt x="37" y="550"/>
                    <a:pt x="37" y="550"/>
                  </a:cubicBezTo>
                  <a:cubicBezTo>
                    <a:pt x="37" y="550"/>
                    <a:pt x="7" y="560"/>
                    <a:pt x="0" y="577"/>
                  </a:cubicBezTo>
                  <a:cubicBezTo>
                    <a:pt x="0" y="577"/>
                    <a:pt x="32" y="579"/>
                    <a:pt x="41" y="578"/>
                  </a:cubicBezTo>
                  <a:cubicBezTo>
                    <a:pt x="50" y="577"/>
                    <a:pt x="56" y="576"/>
                    <a:pt x="56" y="576"/>
                  </a:cubicBezTo>
                  <a:cubicBezTo>
                    <a:pt x="56" y="576"/>
                    <a:pt x="61" y="599"/>
                    <a:pt x="72" y="595"/>
                  </a:cubicBezTo>
                  <a:cubicBezTo>
                    <a:pt x="84" y="591"/>
                    <a:pt x="92" y="583"/>
                    <a:pt x="92" y="583"/>
                  </a:cubicBezTo>
                  <a:cubicBezTo>
                    <a:pt x="92" y="583"/>
                    <a:pt x="89" y="601"/>
                    <a:pt x="98" y="606"/>
                  </a:cubicBezTo>
                  <a:cubicBezTo>
                    <a:pt x="98" y="606"/>
                    <a:pt x="89" y="611"/>
                    <a:pt x="89" y="620"/>
                  </a:cubicBezTo>
                  <a:cubicBezTo>
                    <a:pt x="90" y="628"/>
                    <a:pt x="97" y="632"/>
                    <a:pt x="102" y="632"/>
                  </a:cubicBezTo>
                  <a:cubicBezTo>
                    <a:pt x="107" y="632"/>
                    <a:pt x="113" y="627"/>
                    <a:pt x="113" y="620"/>
                  </a:cubicBezTo>
                  <a:cubicBezTo>
                    <a:pt x="112" y="613"/>
                    <a:pt x="108" y="610"/>
                    <a:pt x="108" y="610"/>
                  </a:cubicBezTo>
                  <a:cubicBezTo>
                    <a:pt x="108" y="607"/>
                    <a:pt x="108" y="607"/>
                    <a:pt x="108" y="607"/>
                  </a:cubicBezTo>
                  <a:cubicBezTo>
                    <a:pt x="108" y="607"/>
                    <a:pt x="125" y="608"/>
                    <a:pt x="131" y="597"/>
                  </a:cubicBezTo>
                  <a:cubicBezTo>
                    <a:pt x="149" y="610"/>
                    <a:pt x="149" y="610"/>
                    <a:pt x="149" y="610"/>
                  </a:cubicBezTo>
                  <a:cubicBezTo>
                    <a:pt x="149" y="610"/>
                    <a:pt x="123" y="624"/>
                    <a:pt x="119" y="630"/>
                  </a:cubicBezTo>
                  <a:cubicBezTo>
                    <a:pt x="119" y="630"/>
                    <a:pt x="135" y="629"/>
                    <a:pt x="145" y="632"/>
                  </a:cubicBezTo>
                  <a:cubicBezTo>
                    <a:pt x="154" y="636"/>
                    <a:pt x="176" y="633"/>
                    <a:pt x="176" y="633"/>
                  </a:cubicBezTo>
                  <a:cubicBezTo>
                    <a:pt x="176" y="633"/>
                    <a:pt x="182" y="652"/>
                    <a:pt x="195" y="655"/>
                  </a:cubicBezTo>
                  <a:cubicBezTo>
                    <a:pt x="207" y="658"/>
                    <a:pt x="217" y="658"/>
                    <a:pt x="221" y="652"/>
                  </a:cubicBezTo>
                  <a:cubicBezTo>
                    <a:pt x="225" y="647"/>
                    <a:pt x="228" y="633"/>
                    <a:pt x="228" y="633"/>
                  </a:cubicBezTo>
                  <a:cubicBezTo>
                    <a:pt x="228" y="633"/>
                    <a:pt x="225" y="666"/>
                    <a:pt x="258" y="657"/>
                  </a:cubicBezTo>
                  <a:cubicBezTo>
                    <a:pt x="261" y="656"/>
                    <a:pt x="269" y="653"/>
                    <a:pt x="273" y="646"/>
                  </a:cubicBezTo>
                  <a:cubicBezTo>
                    <a:pt x="273" y="646"/>
                    <a:pt x="283" y="656"/>
                    <a:pt x="296" y="655"/>
                  </a:cubicBezTo>
                  <a:cubicBezTo>
                    <a:pt x="308" y="654"/>
                    <a:pt x="318" y="660"/>
                    <a:pt x="321" y="663"/>
                  </a:cubicBezTo>
                  <a:cubicBezTo>
                    <a:pt x="315" y="647"/>
                    <a:pt x="315" y="647"/>
                    <a:pt x="315" y="647"/>
                  </a:cubicBezTo>
                  <a:cubicBezTo>
                    <a:pt x="315" y="647"/>
                    <a:pt x="328" y="652"/>
                    <a:pt x="332" y="648"/>
                  </a:cubicBezTo>
                  <a:cubicBezTo>
                    <a:pt x="337" y="644"/>
                    <a:pt x="345" y="635"/>
                    <a:pt x="345" y="635"/>
                  </a:cubicBezTo>
                  <a:cubicBezTo>
                    <a:pt x="345" y="635"/>
                    <a:pt x="337" y="665"/>
                    <a:pt x="367" y="659"/>
                  </a:cubicBezTo>
                  <a:cubicBezTo>
                    <a:pt x="397" y="652"/>
                    <a:pt x="373" y="627"/>
                    <a:pt x="373" y="627"/>
                  </a:cubicBezTo>
                  <a:cubicBezTo>
                    <a:pt x="373" y="627"/>
                    <a:pt x="390" y="637"/>
                    <a:pt x="396" y="634"/>
                  </a:cubicBezTo>
                  <a:cubicBezTo>
                    <a:pt x="396" y="634"/>
                    <a:pt x="397" y="646"/>
                    <a:pt x="412" y="646"/>
                  </a:cubicBezTo>
                  <a:cubicBezTo>
                    <a:pt x="428" y="645"/>
                    <a:pt x="441" y="643"/>
                    <a:pt x="441" y="643"/>
                  </a:cubicBezTo>
                  <a:cubicBezTo>
                    <a:pt x="442" y="655"/>
                    <a:pt x="442" y="655"/>
                    <a:pt x="442" y="655"/>
                  </a:cubicBezTo>
                  <a:cubicBezTo>
                    <a:pt x="442" y="655"/>
                    <a:pt x="450" y="641"/>
                    <a:pt x="458" y="637"/>
                  </a:cubicBezTo>
                  <a:cubicBezTo>
                    <a:pt x="466" y="633"/>
                    <a:pt x="481" y="619"/>
                    <a:pt x="484" y="610"/>
                  </a:cubicBezTo>
                  <a:cubicBezTo>
                    <a:pt x="484" y="610"/>
                    <a:pt x="509" y="623"/>
                    <a:pt x="516" y="609"/>
                  </a:cubicBezTo>
                  <a:cubicBezTo>
                    <a:pt x="523" y="595"/>
                    <a:pt x="519" y="582"/>
                    <a:pt x="519" y="582"/>
                  </a:cubicBezTo>
                  <a:cubicBezTo>
                    <a:pt x="519" y="582"/>
                    <a:pt x="532" y="603"/>
                    <a:pt x="548" y="595"/>
                  </a:cubicBezTo>
                  <a:cubicBezTo>
                    <a:pt x="563" y="588"/>
                    <a:pt x="562" y="567"/>
                    <a:pt x="562" y="567"/>
                  </a:cubicBezTo>
                  <a:cubicBezTo>
                    <a:pt x="562" y="567"/>
                    <a:pt x="594" y="551"/>
                    <a:pt x="606" y="552"/>
                  </a:cubicBezTo>
                  <a:cubicBezTo>
                    <a:pt x="606" y="552"/>
                    <a:pt x="588" y="536"/>
                    <a:pt x="563" y="537"/>
                  </a:cubicBezTo>
                  <a:cubicBezTo>
                    <a:pt x="563" y="537"/>
                    <a:pt x="564" y="520"/>
                    <a:pt x="551" y="513"/>
                  </a:cubicBezTo>
                  <a:cubicBezTo>
                    <a:pt x="537" y="506"/>
                    <a:pt x="529" y="506"/>
                    <a:pt x="522" y="514"/>
                  </a:cubicBezTo>
                  <a:cubicBezTo>
                    <a:pt x="516" y="521"/>
                    <a:pt x="513" y="527"/>
                    <a:pt x="513" y="527"/>
                  </a:cubicBezTo>
                  <a:cubicBezTo>
                    <a:pt x="513" y="527"/>
                    <a:pt x="511" y="503"/>
                    <a:pt x="510" y="501"/>
                  </a:cubicBezTo>
                  <a:cubicBezTo>
                    <a:pt x="509" y="499"/>
                    <a:pt x="509" y="499"/>
                    <a:pt x="509" y="499"/>
                  </a:cubicBezTo>
                  <a:cubicBezTo>
                    <a:pt x="509" y="499"/>
                    <a:pt x="513" y="492"/>
                    <a:pt x="513" y="486"/>
                  </a:cubicBezTo>
                  <a:cubicBezTo>
                    <a:pt x="513" y="486"/>
                    <a:pt x="520" y="503"/>
                    <a:pt x="533" y="494"/>
                  </a:cubicBezTo>
                  <a:cubicBezTo>
                    <a:pt x="547" y="485"/>
                    <a:pt x="545" y="475"/>
                    <a:pt x="532" y="468"/>
                  </a:cubicBezTo>
                  <a:cubicBezTo>
                    <a:pt x="532" y="468"/>
                    <a:pt x="542" y="464"/>
                    <a:pt x="545" y="461"/>
                  </a:cubicBezTo>
                  <a:cubicBezTo>
                    <a:pt x="545" y="461"/>
                    <a:pt x="556" y="470"/>
                    <a:pt x="563" y="468"/>
                  </a:cubicBezTo>
                  <a:cubicBezTo>
                    <a:pt x="570" y="467"/>
                    <a:pt x="575" y="462"/>
                    <a:pt x="575" y="462"/>
                  </a:cubicBezTo>
                  <a:cubicBezTo>
                    <a:pt x="575" y="462"/>
                    <a:pt x="581" y="461"/>
                    <a:pt x="583" y="466"/>
                  </a:cubicBezTo>
                  <a:cubicBezTo>
                    <a:pt x="583" y="466"/>
                    <a:pt x="558" y="474"/>
                    <a:pt x="556" y="486"/>
                  </a:cubicBezTo>
                  <a:cubicBezTo>
                    <a:pt x="556" y="486"/>
                    <a:pt x="577" y="469"/>
                    <a:pt x="591" y="474"/>
                  </a:cubicBezTo>
                  <a:cubicBezTo>
                    <a:pt x="591" y="474"/>
                    <a:pt x="591" y="474"/>
                    <a:pt x="591" y="474"/>
                  </a:cubicBezTo>
                  <a:cubicBezTo>
                    <a:pt x="580" y="486"/>
                    <a:pt x="570" y="501"/>
                    <a:pt x="570" y="501"/>
                  </a:cubicBezTo>
                  <a:cubicBezTo>
                    <a:pt x="570" y="501"/>
                    <a:pt x="593" y="493"/>
                    <a:pt x="603" y="492"/>
                  </a:cubicBezTo>
                  <a:cubicBezTo>
                    <a:pt x="613" y="490"/>
                    <a:pt x="617" y="487"/>
                    <a:pt x="617" y="487"/>
                  </a:cubicBezTo>
                  <a:cubicBezTo>
                    <a:pt x="617" y="487"/>
                    <a:pt x="609" y="520"/>
                    <a:pt x="629" y="537"/>
                  </a:cubicBezTo>
                  <a:cubicBezTo>
                    <a:pt x="629" y="537"/>
                    <a:pt x="630" y="521"/>
                    <a:pt x="638" y="514"/>
                  </a:cubicBezTo>
                  <a:cubicBezTo>
                    <a:pt x="645" y="506"/>
                    <a:pt x="650" y="480"/>
                    <a:pt x="650" y="470"/>
                  </a:cubicBezTo>
                  <a:cubicBezTo>
                    <a:pt x="653" y="472"/>
                    <a:pt x="658" y="473"/>
                    <a:pt x="665" y="472"/>
                  </a:cubicBezTo>
                  <a:cubicBezTo>
                    <a:pt x="699" y="467"/>
                    <a:pt x="675" y="436"/>
                    <a:pt x="675" y="436"/>
                  </a:cubicBezTo>
                  <a:cubicBezTo>
                    <a:pt x="675" y="436"/>
                    <a:pt x="705" y="462"/>
                    <a:pt x="713" y="427"/>
                  </a:cubicBezTo>
                  <a:cubicBezTo>
                    <a:pt x="721" y="392"/>
                    <a:pt x="683" y="405"/>
                    <a:pt x="683" y="405"/>
                  </a:cubicBezTo>
                  <a:cubicBezTo>
                    <a:pt x="683" y="405"/>
                    <a:pt x="703" y="391"/>
                    <a:pt x="702" y="384"/>
                  </a:cubicBezTo>
                  <a:cubicBezTo>
                    <a:pt x="702" y="384"/>
                    <a:pt x="706" y="380"/>
                    <a:pt x="713" y="381"/>
                  </a:cubicBezTo>
                  <a:cubicBezTo>
                    <a:pt x="720" y="383"/>
                    <a:pt x="731" y="377"/>
                    <a:pt x="734" y="368"/>
                  </a:cubicBezTo>
                  <a:cubicBezTo>
                    <a:pt x="737" y="358"/>
                    <a:pt x="751" y="334"/>
                    <a:pt x="758" y="333"/>
                  </a:cubicBezTo>
                  <a:cubicBezTo>
                    <a:pt x="758" y="333"/>
                    <a:pt x="742" y="333"/>
                    <a:pt x="728" y="337"/>
                  </a:cubicBezTo>
                  <a:cubicBezTo>
                    <a:pt x="734" y="329"/>
                    <a:pt x="730" y="313"/>
                    <a:pt x="730" y="313"/>
                  </a:cubicBezTo>
                  <a:cubicBezTo>
                    <a:pt x="730" y="313"/>
                    <a:pt x="742" y="345"/>
                    <a:pt x="758" y="324"/>
                  </a:cubicBezTo>
                  <a:cubicBezTo>
                    <a:pt x="774" y="302"/>
                    <a:pt x="746" y="295"/>
                    <a:pt x="746" y="295"/>
                  </a:cubicBezTo>
                  <a:cubicBezTo>
                    <a:pt x="758" y="293"/>
                    <a:pt x="772" y="278"/>
                    <a:pt x="761" y="266"/>
                  </a:cubicBezTo>
                  <a:cubicBezTo>
                    <a:pt x="767" y="271"/>
                    <a:pt x="774" y="277"/>
                    <a:pt x="774" y="281"/>
                  </a:cubicBezTo>
                  <a:cubicBezTo>
                    <a:pt x="774" y="281"/>
                    <a:pt x="775" y="268"/>
                    <a:pt x="771" y="257"/>
                  </a:cubicBezTo>
                  <a:cubicBezTo>
                    <a:pt x="767" y="246"/>
                    <a:pt x="767" y="239"/>
                    <a:pt x="767" y="239"/>
                  </a:cubicBezTo>
                  <a:cubicBezTo>
                    <a:pt x="777" y="230"/>
                    <a:pt x="770" y="218"/>
                    <a:pt x="764" y="215"/>
                  </a:cubicBezTo>
                  <a:cubicBezTo>
                    <a:pt x="764" y="215"/>
                    <a:pt x="792" y="213"/>
                    <a:pt x="782" y="193"/>
                  </a:cubicBezTo>
                  <a:close/>
                  <a:moveTo>
                    <a:pt x="761" y="154"/>
                  </a:moveTo>
                  <a:cubicBezTo>
                    <a:pt x="763" y="152"/>
                    <a:pt x="765" y="151"/>
                    <a:pt x="767" y="150"/>
                  </a:cubicBezTo>
                  <a:cubicBezTo>
                    <a:pt x="772" y="150"/>
                    <a:pt x="776" y="153"/>
                    <a:pt x="776" y="158"/>
                  </a:cubicBezTo>
                  <a:cubicBezTo>
                    <a:pt x="776" y="159"/>
                    <a:pt x="776" y="160"/>
                    <a:pt x="776" y="161"/>
                  </a:cubicBezTo>
                  <a:cubicBezTo>
                    <a:pt x="776" y="166"/>
                    <a:pt x="769" y="167"/>
                    <a:pt x="765" y="167"/>
                  </a:cubicBezTo>
                  <a:cubicBezTo>
                    <a:pt x="762" y="166"/>
                    <a:pt x="759" y="159"/>
                    <a:pt x="761" y="154"/>
                  </a:cubicBezTo>
                  <a:close/>
                  <a:moveTo>
                    <a:pt x="733" y="14"/>
                  </a:moveTo>
                  <a:cubicBezTo>
                    <a:pt x="732" y="19"/>
                    <a:pt x="725" y="22"/>
                    <a:pt x="721" y="20"/>
                  </a:cubicBezTo>
                  <a:cubicBezTo>
                    <a:pt x="718" y="19"/>
                    <a:pt x="717" y="15"/>
                    <a:pt x="717" y="12"/>
                  </a:cubicBezTo>
                  <a:cubicBezTo>
                    <a:pt x="717" y="9"/>
                    <a:pt x="719" y="6"/>
                    <a:pt x="722" y="4"/>
                  </a:cubicBezTo>
                  <a:cubicBezTo>
                    <a:pt x="723" y="4"/>
                    <a:pt x="725" y="4"/>
                    <a:pt x="727" y="4"/>
                  </a:cubicBezTo>
                  <a:cubicBezTo>
                    <a:pt x="733" y="5"/>
                    <a:pt x="734" y="8"/>
                    <a:pt x="733" y="14"/>
                  </a:cubicBezTo>
                  <a:close/>
                  <a:moveTo>
                    <a:pt x="505" y="297"/>
                  </a:moveTo>
                  <a:cubicBezTo>
                    <a:pt x="501" y="296"/>
                    <a:pt x="496" y="295"/>
                    <a:pt x="496" y="290"/>
                  </a:cubicBezTo>
                  <a:cubicBezTo>
                    <a:pt x="496" y="285"/>
                    <a:pt x="496" y="284"/>
                    <a:pt x="500" y="281"/>
                  </a:cubicBezTo>
                  <a:cubicBezTo>
                    <a:pt x="500" y="281"/>
                    <a:pt x="511" y="277"/>
                    <a:pt x="513" y="286"/>
                  </a:cubicBezTo>
                  <a:cubicBezTo>
                    <a:pt x="515" y="294"/>
                    <a:pt x="508" y="297"/>
                    <a:pt x="505" y="297"/>
                  </a:cubicBezTo>
                  <a:close/>
                  <a:moveTo>
                    <a:pt x="525" y="275"/>
                  </a:moveTo>
                  <a:cubicBezTo>
                    <a:pt x="529" y="262"/>
                    <a:pt x="544" y="278"/>
                    <a:pt x="544" y="278"/>
                  </a:cubicBezTo>
                  <a:cubicBezTo>
                    <a:pt x="544" y="278"/>
                    <a:pt x="540" y="280"/>
                    <a:pt x="541" y="285"/>
                  </a:cubicBezTo>
                  <a:cubicBezTo>
                    <a:pt x="541" y="285"/>
                    <a:pt x="522" y="288"/>
                    <a:pt x="525" y="275"/>
                  </a:cubicBezTo>
                  <a:close/>
                  <a:moveTo>
                    <a:pt x="533" y="306"/>
                  </a:moveTo>
                  <a:cubicBezTo>
                    <a:pt x="523" y="297"/>
                    <a:pt x="540" y="288"/>
                    <a:pt x="540" y="288"/>
                  </a:cubicBezTo>
                  <a:cubicBezTo>
                    <a:pt x="540" y="288"/>
                    <a:pt x="542" y="293"/>
                    <a:pt x="546" y="293"/>
                  </a:cubicBezTo>
                  <a:cubicBezTo>
                    <a:pt x="546" y="293"/>
                    <a:pt x="544" y="313"/>
                    <a:pt x="533" y="306"/>
                  </a:cubicBezTo>
                  <a:close/>
                  <a:moveTo>
                    <a:pt x="547" y="276"/>
                  </a:moveTo>
                  <a:cubicBezTo>
                    <a:pt x="547" y="276"/>
                    <a:pt x="538" y="258"/>
                    <a:pt x="551" y="258"/>
                  </a:cubicBezTo>
                  <a:cubicBezTo>
                    <a:pt x="563" y="258"/>
                    <a:pt x="554" y="276"/>
                    <a:pt x="554" y="276"/>
                  </a:cubicBezTo>
                  <a:cubicBezTo>
                    <a:pt x="551" y="275"/>
                    <a:pt x="547" y="276"/>
                    <a:pt x="547" y="276"/>
                  </a:cubicBezTo>
                  <a:close/>
                  <a:moveTo>
                    <a:pt x="563" y="309"/>
                  </a:moveTo>
                  <a:cubicBezTo>
                    <a:pt x="550" y="315"/>
                    <a:pt x="550" y="293"/>
                    <a:pt x="550" y="293"/>
                  </a:cubicBezTo>
                  <a:cubicBezTo>
                    <a:pt x="550" y="293"/>
                    <a:pt x="556" y="293"/>
                    <a:pt x="557" y="290"/>
                  </a:cubicBezTo>
                  <a:cubicBezTo>
                    <a:pt x="557" y="290"/>
                    <a:pt x="574" y="303"/>
                    <a:pt x="563" y="309"/>
                  </a:cubicBezTo>
                  <a:close/>
                  <a:moveTo>
                    <a:pt x="558" y="288"/>
                  </a:moveTo>
                  <a:cubicBezTo>
                    <a:pt x="559" y="285"/>
                    <a:pt x="557" y="280"/>
                    <a:pt x="557" y="280"/>
                  </a:cubicBezTo>
                  <a:cubicBezTo>
                    <a:pt x="561" y="275"/>
                    <a:pt x="574" y="270"/>
                    <a:pt x="574" y="281"/>
                  </a:cubicBezTo>
                  <a:cubicBezTo>
                    <a:pt x="574" y="292"/>
                    <a:pt x="558" y="288"/>
                    <a:pt x="558" y="288"/>
                  </a:cubicBezTo>
                  <a:close/>
                  <a:moveTo>
                    <a:pt x="432" y="497"/>
                  </a:moveTo>
                  <a:cubicBezTo>
                    <a:pt x="431" y="498"/>
                    <a:pt x="429" y="494"/>
                    <a:pt x="427" y="495"/>
                  </a:cubicBezTo>
                  <a:cubicBezTo>
                    <a:pt x="425" y="496"/>
                    <a:pt x="425" y="499"/>
                    <a:pt x="425" y="500"/>
                  </a:cubicBezTo>
                  <a:cubicBezTo>
                    <a:pt x="425" y="501"/>
                    <a:pt x="423" y="503"/>
                    <a:pt x="423" y="503"/>
                  </a:cubicBezTo>
                  <a:cubicBezTo>
                    <a:pt x="423" y="503"/>
                    <a:pt x="415" y="505"/>
                    <a:pt x="409" y="498"/>
                  </a:cubicBezTo>
                  <a:cubicBezTo>
                    <a:pt x="404" y="491"/>
                    <a:pt x="405" y="481"/>
                    <a:pt x="410" y="476"/>
                  </a:cubicBezTo>
                  <a:cubicBezTo>
                    <a:pt x="416" y="472"/>
                    <a:pt x="427" y="475"/>
                    <a:pt x="431" y="481"/>
                  </a:cubicBezTo>
                  <a:cubicBezTo>
                    <a:pt x="434" y="487"/>
                    <a:pt x="432" y="496"/>
                    <a:pt x="432" y="497"/>
                  </a:cubicBezTo>
                  <a:close/>
                  <a:moveTo>
                    <a:pt x="185" y="483"/>
                  </a:moveTo>
                  <a:cubicBezTo>
                    <a:pt x="190" y="475"/>
                    <a:pt x="209" y="472"/>
                    <a:pt x="206" y="486"/>
                  </a:cubicBezTo>
                  <a:cubicBezTo>
                    <a:pt x="203" y="501"/>
                    <a:pt x="185" y="493"/>
                    <a:pt x="185" y="493"/>
                  </a:cubicBezTo>
                  <a:cubicBezTo>
                    <a:pt x="187" y="488"/>
                    <a:pt x="185" y="483"/>
                    <a:pt x="185" y="483"/>
                  </a:cubicBezTo>
                  <a:close/>
                  <a:moveTo>
                    <a:pt x="159" y="446"/>
                  </a:moveTo>
                  <a:cubicBezTo>
                    <a:pt x="156" y="447"/>
                    <a:pt x="146" y="447"/>
                    <a:pt x="146" y="437"/>
                  </a:cubicBezTo>
                  <a:cubicBezTo>
                    <a:pt x="145" y="427"/>
                    <a:pt x="152" y="425"/>
                    <a:pt x="152" y="425"/>
                  </a:cubicBezTo>
                  <a:cubicBezTo>
                    <a:pt x="160" y="422"/>
                    <a:pt x="167" y="428"/>
                    <a:pt x="167" y="435"/>
                  </a:cubicBezTo>
                  <a:cubicBezTo>
                    <a:pt x="166" y="443"/>
                    <a:pt x="161" y="444"/>
                    <a:pt x="159" y="446"/>
                  </a:cubicBezTo>
                  <a:close/>
                  <a:moveTo>
                    <a:pt x="145" y="472"/>
                  </a:moveTo>
                  <a:cubicBezTo>
                    <a:pt x="151" y="456"/>
                    <a:pt x="167" y="478"/>
                    <a:pt x="167" y="478"/>
                  </a:cubicBezTo>
                  <a:cubicBezTo>
                    <a:pt x="167" y="478"/>
                    <a:pt x="162" y="482"/>
                    <a:pt x="163" y="487"/>
                  </a:cubicBezTo>
                  <a:cubicBezTo>
                    <a:pt x="163" y="487"/>
                    <a:pt x="138" y="490"/>
                    <a:pt x="145" y="472"/>
                  </a:cubicBezTo>
                  <a:close/>
                  <a:moveTo>
                    <a:pt x="150" y="511"/>
                  </a:moveTo>
                  <a:cubicBezTo>
                    <a:pt x="139" y="499"/>
                    <a:pt x="164" y="493"/>
                    <a:pt x="164" y="493"/>
                  </a:cubicBezTo>
                  <a:cubicBezTo>
                    <a:pt x="164" y="493"/>
                    <a:pt x="167" y="499"/>
                    <a:pt x="170" y="499"/>
                  </a:cubicBezTo>
                  <a:cubicBezTo>
                    <a:pt x="170" y="499"/>
                    <a:pt x="162" y="524"/>
                    <a:pt x="150" y="511"/>
                  </a:cubicBezTo>
                  <a:close/>
                  <a:moveTo>
                    <a:pt x="170" y="477"/>
                  </a:moveTo>
                  <a:cubicBezTo>
                    <a:pt x="170" y="477"/>
                    <a:pt x="164" y="454"/>
                    <a:pt x="178" y="457"/>
                  </a:cubicBezTo>
                  <a:cubicBezTo>
                    <a:pt x="192" y="459"/>
                    <a:pt x="181" y="478"/>
                    <a:pt x="181" y="478"/>
                  </a:cubicBezTo>
                  <a:cubicBezTo>
                    <a:pt x="177" y="475"/>
                    <a:pt x="170" y="477"/>
                    <a:pt x="170" y="477"/>
                  </a:cubicBezTo>
                  <a:close/>
                  <a:moveTo>
                    <a:pt x="188" y="517"/>
                  </a:moveTo>
                  <a:cubicBezTo>
                    <a:pt x="178" y="523"/>
                    <a:pt x="173" y="508"/>
                    <a:pt x="174" y="501"/>
                  </a:cubicBezTo>
                  <a:cubicBezTo>
                    <a:pt x="174" y="501"/>
                    <a:pt x="184" y="501"/>
                    <a:pt x="185" y="497"/>
                  </a:cubicBezTo>
                  <a:cubicBezTo>
                    <a:pt x="185" y="497"/>
                    <a:pt x="198" y="510"/>
                    <a:pt x="188" y="517"/>
                  </a:cubicBezTo>
                  <a:close/>
                  <a:moveTo>
                    <a:pt x="10" y="572"/>
                  </a:moveTo>
                  <a:cubicBezTo>
                    <a:pt x="10" y="572"/>
                    <a:pt x="30" y="550"/>
                    <a:pt x="54" y="559"/>
                  </a:cubicBezTo>
                  <a:cubicBezTo>
                    <a:pt x="54" y="559"/>
                    <a:pt x="21" y="565"/>
                    <a:pt x="10" y="572"/>
                  </a:cubicBezTo>
                  <a:close/>
                  <a:moveTo>
                    <a:pt x="24" y="529"/>
                  </a:moveTo>
                  <a:cubicBezTo>
                    <a:pt x="24" y="529"/>
                    <a:pt x="49" y="524"/>
                    <a:pt x="56" y="541"/>
                  </a:cubicBezTo>
                  <a:lnTo>
                    <a:pt x="24" y="529"/>
                  </a:lnTo>
                  <a:close/>
                  <a:moveTo>
                    <a:pt x="114" y="516"/>
                  </a:moveTo>
                  <a:cubicBezTo>
                    <a:pt x="136" y="522"/>
                    <a:pt x="112" y="548"/>
                    <a:pt x="112" y="548"/>
                  </a:cubicBezTo>
                  <a:cubicBezTo>
                    <a:pt x="112" y="548"/>
                    <a:pt x="105" y="541"/>
                    <a:pt x="100" y="544"/>
                  </a:cubicBezTo>
                  <a:cubicBezTo>
                    <a:pt x="100" y="544"/>
                    <a:pt x="93" y="511"/>
                    <a:pt x="114" y="516"/>
                  </a:cubicBezTo>
                  <a:close/>
                  <a:moveTo>
                    <a:pt x="110" y="476"/>
                  </a:moveTo>
                  <a:cubicBezTo>
                    <a:pt x="103" y="482"/>
                    <a:pt x="99" y="507"/>
                    <a:pt x="99" y="507"/>
                  </a:cubicBezTo>
                  <a:cubicBezTo>
                    <a:pt x="93" y="485"/>
                    <a:pt x="110" y="476"/>
                    <a:pt x="110" y="476"/>
                  </a:cubicBezTo>
                  <a:close/>
                  <a:moveTo>
                    <a:pt x="68" y="532"/>
                  </a:moveTo>
                  <a:cubicBezTo>
                    <a:pt x="82" y="513"/>
                    <a:pt x="96" y="545"/>
                    <a:pt x="96" y="545"/>
                  </a:cubicBezTo>
                  <a:cubicBezTo>
                    <a:pt x="96" y="545"/>
                    <a:pt x="91" y="549"/>
                    <a:pt x="90" y="554"/>
                  </a:cubicBezTo>
                  <a:cubicBezTo>
                    <a:pt x="90" y="554"/>
                    <a:pt x="55" y="549"/>
                    <a:pt x="68" y="532"/>
                  </a:cubicBezTo>
                  <a:close/>
                  <a:moveTo>
                    <a:pt x="68" y="581"/>
                  </a:moveTo>
                  <a:cubicBezTo>
                    <a:pt x="57" y="563"/>
                    <a:pt x="89" y="559"/>
                    <a:pt x="89" y="559"/>
                  </a:cubicBezTo>
                  <a:cubicBezTo>
                    <a:pt x="89" y="559"/>
                    <a:pt x="88" y="568"/>
                    <a:pt x="94" y="571"/>
                  </a:cubicBezTo>
                  <a:cubicBezTo>
                    <a:pt x="94" y="571"/>
                    <a:pt x="78" y="597"/>
                    <a:pt x="68" y="581"/>
                  </a:cubicBezTo>
                  <a:close/>
                  <a:moveTo>
                    <a:pt x="95" y="560"/>
                  </a:moveTo>
                  <a:cubicBezTo>
                    <a:pt x="95" y="557"/>
                    <a:pt x="95" y="555"/>
                    <a:pt x="98" y="553"/>
                  </a:cubicBezTo>
                  <a:cubicBezTo>
                    <a:pt x="98" y="553"/>
                    <a:pt x="106" y="551"/>
                    <a:pt x="107" y="557"/>
                  </a:cubicBezTo>
                  <a:cubicBezTo>
                    <a:pt x="109" y="563"/>
                    <a:pt x="104" y="565"/>
                    <a:pt x="101" y="565"/>
                  </a:cubicBezTo>
                  <a:cubicBezTo>
                    <a:pt x="99" y="565"/>
                    <a:pt x="95" y="564"/>
                    <a:pt x="95" y="560"/>
                  </a:cubicBezTo>
                  <a:close/>
                  <a:moveTo>
                    <a:pt x="111" y="597"/>
                  </a:moveTo>
                  <a:cubicBezTo>
                    <a:pt x="92" y="599"/>
                    <a:pt x="99" y="572"/>
                    <a:pt x="99" y="572"/>
                  </a:cubicBezTo>
                  <a:cubicBezTo>
                    <a:pt x="107" y="573"/>
                    <a:pt x="111" y="568"/>
                    <a:pt x="111" y="568"/>
                  </a:cubicBezTo>
                  <a:cubicBezTo>
                    <a:pt x="116" y="573"/>
                    <a:pt x="130" y="595"/>
                    <a:pt x="111" y="597"/>
                  </a:cubicBezTo>
                  <a:close/>
                  <a:moveTo>
                    <a:pt x="114" y="563"/>
                  </a:moveTo>
                  <a:cubicBezTo>
                    <a:pt x="118" y="559"/>
                    <a:pt x="114" y="552"/>
                    <a:pt x="114" y="552"/>
                  </a:cubicBezTo>
                  <a:cubicBezTo>
                    <a:pt x="128" y="543"/>
                    <a:pt x="147" y="546"/>
                    <a:pt x="142" y="563"/>
                  </a:cubicBezTo>
                  <a:cubicBezTo>
                    <a:pt x="137" y="580"/>
                    <a:pt x="114" y="563"/>
                    <a:pt x="114" y="563"/>
                  </a:cubicBezTo>
                  <a:close/>
                  <a:moveTo>
                    <a:pt x="133" y="624"/>
                  </a:moveTo>
                  <a:cubicBezTo>
                    <a:pt x="133" y="624"/>
                    <a:pt x="146" y="608"/>
                    <a:pt x="174" y="617"/>
                  </a:cubicBezTo>
                  <a:cubicBezTo>
                    <a:pt x="174" y="617"/>
                    <a:pt x="146" y="618"/>
                    <a:pt x="133" y="624"/>
                  </a:cubicBezTo>
                  <a:close/>
                  <a:moveTo>
                    <a:pt x="280" y="588"/>
                  </a:moveTo>
                  <a:cubicBezTo>
                    <a:pt x="287" y="612"/>
                    <a:pt x="244" y="603"/>
                    <a:pt x="244" y="603"/>
                  </a:cubicBezTo>
                  <a:cubicBezTo>
                    <a:pt x="246" y="597"/>
                    <a:pt x="241" y="592"/>
                    <a:pt x="241" y="592"/>
                  </a:cubicBezTo>
                  <a:cubicBezTo>
                    <a:pt x="241" y="592"/>
                    <a:pt x="274" y="562"/>
                    <a:pt x="280" y="588"/>
                  </a:cubicBezTo>
                  <a:close/>
                  <a:moveTo>
                    <a:pt x="233" y="550"/>
                  </a:moveTo>
                  <a:cubicBezTo>
                    <a:pt x="261" y="554"/>
                    <a:pt x="236" y="589"/>
                    <a:pt x="236" y="589"/>
                  </a:cubicBezTo>
                  <a:cubicBezTo>
                    <a:pt x="232" y="586"/>
                    <a:pt x="225" y="589"/>
                    <a:pt x="225" y="589"/>
                  </a:cubicBezTo>
                  <a:cubicBezTo>
                    <a:pt x="207" y="549"/>
                    <a:pt x="233" y="550"/>
                    <a:pt x="233" y="550"/>
                  </a:cubicBezTo>
                  <a:close/>
                  <a:moveTo>
                    <a:pt x="222" y="501"/>
                  </a:moveTo>
                  <a:cubicBezTo>
                    <a:pt x="222" y="501"/>
                    <a:pt x="222" y="501"/>
                    <a:pt x="222" y="501"/>
                  </a:cubicBezTo>
                  <a:cubicBezTo>
                    <a:pt x="222" y="501"/>
                    <a:pt x="222" y="501"/>
                    <a:pt x="222" y="501"/>
                  </a:cubicBezTo>
                  <a:cubicBezTo>
                    <a:pt x="218" y="504"/>
                    <a:pt x="212" y="533"/>
                    <a:pt x="212" y="533"/>
                  </a:cubicBezTo>
                  <a:cubicBezTo>
                    <a:pt x="208" y="511"/>
                    <a:pt x="219" y="502"/>
                    <a:pt x="222" y="501"/>
                  </a:cubicBezTo>
                  <a:close/>
                  <a:moveTo>
                    <a:pt x="181" y="592"/>
                  </a:moveTo>
                  <a:cubicBezTo>
                    <a:pt x="179" y="575"/>
                    <a:pt x="191" y="572"/>
                    <a:pt x="197" y="574"/>
                  </a:cubicBezTo>
                  <a:cubicBezTo>
                    <a:pt x="204" y="577"/>
                    <a:pt x="220" y="592"/>
                    <a:pt x="220" y="592"/>
                  </a:cubicBezTo>
                  <a:cubicBezTo>
                    <a:pt x="220" y="592"/>
                    <a:pt x="215" y="598"/>
                    <a:pt x="217" y="604"/>
                  </a:cubicBezTo>
                  <a:cubicBezTo>
                    <a:pt x="217" y="604"/>
                    <a:pt x="183" y="610"/>
                    <a:pt x="181" y="592"/>
                  </a:cubicBezTo>
                  <a:close/>
                  <a:moveTo>
                    <a:pt x="201" y="641"/>
                  </a:moveTo>
                  <a:cubicBezTo>
                    <a:pt x="181" y="628"/>
                    <a:pt x="217" y="609"/>
                    <a:pt x="217" y="609"/>
                  </a:cubicBezTo>
                  <a:cubicBezTo>
                    <a:pt x="217" y="609"/>
                    <a:pt x="221" y="615"/>
                    <a:pt x="226" y="615"/>
                  </a:cubicBezTo>
                  <a:cubicBezTo>
                    <a:pt x="226" y="615"/>
                    <a:pt x="222" y="655"/>
                    <a:pt x="201" y="641"/>
                  </a:cubicBezTo>
                  <a:close/>
                  <a:moveTo>
                    <a:pt x="231" y="608"/>
                  </a:moveTo>
                  <a:cubicBezTo>
                    <a:pt x="228" y="608"/>
                    <a:pt x="225" y="607"/>
                    <a:pt x="225" y="603"/>
                  </a:cubicBezTo>
                  <a:cubicBezTo>
                    <a:pt x="225" y="600"/>
                    <a:pt x="225" y="599"/>
                    <a:pt x="227" y="597"/>
                  </a:cubicBezTo>
                  <a:cubicBezTo>
                    <a:pt x="227" y="597"/>
                    <a:pt x="235" y="594"/>
                    <a:pt x="237" y="600"/>
                  </a:cubicBezTo>
                  <a:cubicBezTo>
                    <a:pt x="238" y="606"/>
                    <a:pt x="233" y="608"/>
                    <a:pt x="231" y="608"/>
                  </a:cubicBezTo>
                  <a:close/>
                  <a:moveTo>
                    <a:pt x="259" y="644"/>
                  </a:moveTo>
                  <a:cubicBezTo>
                    <a:pt x="237" y="660"/>
                    <a:pt x="232" y="615"/>
                    <a:pt x="232" y="615"/>
                  </a:cubicBezTo>
                  <a:cubicBezTo>
                    <a:pt x="239" y="615"/>
                    <a:pt x="243" y="609"/>
                    <a:pt x="243" y="609"/>
                  </a:cubicBezTo>
                  <a:cubicBezTo>
                    <a:pt x="243" y="609"/>
                    <a:pt x="278" y="631"/>
                    <a:pt x="259" y="644"/>
                  </a:cubicBezTo>
                  <a:close/>
                  <a:moveTo>
                    <a:pt x="278" y="627"/>
                  </a:moveTo>
                  <a:cubicBezTo>
                    <a:pt x="278" y="627"/>
                    <a:pt x="301" y="628"/>
                    <a:pt x="310" y="647"/>
                  </a:cubicBezTo>
                  <a:cubicBezTo>
                    <a:pt x="310" y="647"/>
                    <a:pt x="289" y="631"/>
                    <a:pt x="278" y="627"/>
                  </a:cubicBezTo>
                  <a:close/>
                  <a:moveTo>
                    <a:pt x="399" y="540"/>
                  </a:moveTo>
                  <a:cubicBezTo>
                    <a:pt x="399" y="540"/>
                    <a:pt x="379" y="552"/>
                    <a:pt x="372" y="558"/>
                  </a:cubicBezTo>
                  <a:cubicBezTo>
                    <a:pt x="372" y="558"/>
                    <a:pt x="382" y="540"/>
                    <a:pt x="399" y="540"/>
                  </a:cubicBezTo>
                  <a:close/>
                  <a:moveTo>
                    <a:pt x="363" y="567"/>
                  </a:moveTo>
                  <a:cubicBezTo>
                    <a:pt x="381" y="568"/>
                    <a:pt x="372" y="592"/>
                    <a:pt x="364" y="599"/>
                  </a:cubicBezTo>
                  <a:cubicBezTo>
                    <a:pt x="364" y="599"/>
                    <a:pt x="360" y="592"/>
                    <a:pt x="351" y="596"/>
                  </a:cubicBezTo>
                  <a:cubicBezTo>
                    <a:pt x="351" y="596"/>
                    <a:pt x="346" y="567"/>
                    <a:pt x="363" y="567"/>
                  </a:cubicBezTo>
                  <a:close/>
                  <a:moveTo>
                    <a:pt x="322" y="635"/>
                  </a:moveTo>
                  <a:cubicBezTo>
                    <a:pt x="310" y="623"/>
                    <a:pt x="327" y="610"/>
                    <a:pt x="342" y="612"/>
                  </a:cubicBezTo>
                  <a:cubicBezTo>
                    <a:pt x="342" y="612"/>
                    <a:pt x="343" y="619"/>
                    <a:pt x="348" y="621"/>
                  </a:cubicBezTo>
                  <a:cubicBezTo>
                    <a:pt x="348" y="621"/>
                    <a:pt x="334" y="648"/>
                    <a:pt x="322" y="635"/>
                  </a:cubicBezTo>
                  <a:close/>
                  <a:moveTo>
                    <a:pt x="343" y="605"/>
                  </a:moveTo>
                  <a:cubicBezTo>
                    <a:pt x="343" y="605"/>
                    <a:pt x="323" y="607"/>
                    <a:pt x="319" y="596"/>
                  </a:cubicBezTo>
                  <a:cubicBezTo>
                    <a:pt x="315" y="585"/>
                    <a:pt x="325" y="581"/>
                    <a:pt x="328" y="580"/>
                  </a:cubicBezTo>
                  <a:cubicBezTo>
                    <a:pt x="339" y="577"/>
                    <a:pt x="348" y="598"/>
                    <a:pt x="348" y="598"/>
                  </a:cubicBezTo>
                  <a:cubicBezTo>
                    <a:pt x="348" y="598"/>
                    <a:pt x="342" y="601"/>
                    <a:pt x="343" y="605"/>
                  </a:cubicBezTo>
                  <a:close/>
                  <a:moveTo>
                    <a:pt x="348" y="611"/>
                  </a:moveTo>
                  <a:cubicBezTo>
                    <a:pt x="348" y="607"/>
                    <a:pt x="348" y="606"/>
                    <a:pt x="350" y="604"/>
                  </a:cubicBezTo>
                  <a:cubicBezTo>
                    <a:pt x="350" y="604"/>
                    <a:pt x="358" y="601"/>
                    <a:pt x="360" y="607"/>
                  </a:cubicBezTo>
                  <a:cubicBezTo>
                    <a:pt x="361" y="614"/>
                    <a:pt x="357" y="616"/>
                    <a:pt x="354" y="615"/>
                  </a:cubicBezTo>
                  <a:cubicBezTo>
                    <a:pt x="352" y="615"/>
                    <a:pt x="348" y="614"/>
                    <a:pt x="348" y="611"/>
                  </a:cubicBezTo>
                  <a:close/>
                  <a:moveTo>
                    <a:pt x="372" y="642"/>
                  </a:moveTo>
                  <a:cubicBezTo>
                    <a:pt x="367" y="653"/>
                    <a:pt x="354" y="648"/>
                    <a:pt x="352" y="641"/>
                  </a:cubicBezTo>
                  <a:cubicBezTo>
                    <a:pt x="350" y="634"/>
                    <a:pt x="352" y="623"/>
                    <a:pt x="352" y="623"/>
                  </a:cubicBezTo>
                  <a:cubicBezTo>
                    <a:pt x="352" y="623"/>
                    <a:pt x="358" y="622"/>
                    <a:pt x="362" y="620"/>
                  </a:cubicBezTo>
                  <a:cubicBezTo>
                    <a:pt x="362" y="620"/>
                    <a:pt x="377" y="631"/>
                    <a:pt x="372" y="642"/>
                  </a:cubicBezTo>
                  <a:close/>
                  <a:moveTo>
                    <a:pt x="383" y="623"/>
                  </a:moveTo>
                  <a:cubicBezTo>
                    <a:pt x="373" y="624"/>
                    <a:pt x="366" y="614"/>
                    <a:pt x="366" y="614"/>
                  </a:cubicBezTo>
                  <a:cubicBezTo>
                    <a:pt x="372" y="607"/>
                    <a:pt x="368" y="602"/>
                    <a:pt x="368" y="602"/>
                  </a:cubicBezTo>
                  <a:cubicBezTo>
                    <a:pt x="368" y="602"/>
                    <a:pt x="379" y="598"/>
                    <a:pt x="386" y="598"/>
                  </a:cubicBezTo>
                  <a:cubicBezTo>
                    <a:pt x="392" y="598"/>
                    <a:pt x="395" y="605"/>
                    <a:pt x="396" y="609"/>
                  </a:cubicBezTo>
                  <a:cubicBezTo>
                    <a:pt x="396" y="613"/>
                    <a:pt x="394" y="621"/>
                    <a:pt x="383" y="623"/>
                  </a:cubicBezTo>
                  <a:close/>
                  <a:moveTo>
                    <a:pt x="401" y="630"/>
                  </a:moveTo>
                  <a:cubicBezTo>
                    <a:pt x="401" y="630"/>
                    <a:pt x="420" y="624"/>
                    <a:pt x="433" y="636"/>
                  </a:cubicBezTo>
                  <a:cubicBezTo>
                    <a:pt x="433" y="636"/>
                    <a:pt x="411" y="630"/>
                    <a:pt x="401" y="630"/>
                  </a:cubicBezTo>
                  <a:close/>
                  <a:moveTo>
                    <a:pt x="767" y="106"/>
                  </a:moveTo>
                  <a:cubicBezTo>
                    <a:pt x="773" y="109"/>
                    <a:pt x="774" y="113"/>
                    <a:pt x="772" y="116"/>
                  </a:cubicBezTo>
                  <a:cubicBezTo>
                    <a:pt x="771" y="119"/>
                    <a:pt x="767" y="122"/>
                    <a:pt x="762" y="119"/>
                  </a:cubicBezTo>
                  <a:cubicBezTo>
                    <a:pt x="756" y="116"/>
                    <a:pt x="755" y="111"/>
                    <a:pt x="756" y="108"/>
                  </a:cubicBezTo>
                  <a:cubicBezTo>
                    <a:pt x="756" y="108"/>
                    <a:pt x="761" y="103"/>
                    <a:pt x="767" y="106"/>
                  </a:cubicBezTo>
                  <a:close/>
                  <a:moveTo>
                    <a:pt x="756" y="87"/>
                  </a:moveTo>
                  <a:cubicBezTo>
                    <a:pt x="761" y="83"/>
                    <a:pt x="766" y="83"/>
                    <a:pt x="768" y="86"/>
                  </a:cubicBezTo>
                  <a:cubicBezTo>
                    <a:pt x="771" y="89"/>
                    <a:pt x="770" y="99"/>
                    <a:pt x="761" y="101"/>
                  </a:cubicBezTo>
                  <a:cubicBezTo>
                    <a:pt x="761" y="101"/>
                    <a:pt x="754" y="102"/>
                    <a:pt x="754" y="97"/>
                  </a:cubicBezTo>
                  <a:cubicBezTo>
                    <a:pt x="754" y="97"/>
                    <a:pt x="752" y="91"/>
                    <a:pt x="756" y="87"/>
                  </a:cubicBezTo>
                  <a:close/>
                  <a:moveTo>
                    <a:pt x="738" y="81"/>
                  </a:moveTo>
                  <a:cubicBezTo>
                    <a:pt x="738" y="81"/>
                    <a:pt x="752" y="76"/>
                    <a:pt x="750" y="96"/>
                  </a:cubicBezTo>
                  <a:cubicBezTo>
                    <a:pt x="750" y="96"/>
                    <a:pt x="747" y="95"/>
                    <a:pt x="745" y="99"/>
                  </a:cubicBezTo>
                  <a:cubicBezTo>
                    <a:pt x="745" y="99"/>
                    <a:pt x="729" y="89"/>
                    <a:pt x="738" y="81"/>
                  </a:cubicBezTo>
                  <a:close/>
                  <a:moveTo>
                    <a:pt x="726" y="106"/>
                  </a:moveTo>
                  <a:cubicBezTo>
                    <a:pt x="726" y="106"/>
                    <a:pt x="725" y="94"/>
                    <a:pt x="741" y="102"/>
                  </a:cubicBezTo>
                  <a:cubicBezTo>
                    <a:pt x="741" y="102"/>
                    <a:pt x="741" y="107"/>
                    <a:pt x="741" y="111"/>
                  </a:cubicBezTo>
                  <a:cubicBezTo>
                    <a:pt x="741" y="111"/>
                    <a:pt x="729" y="116"/>
                    <a:pt x="726" y="106"/>
                  </a:cubicBezTo>
                  <a:close/>
                  <a:moveTo>
                    <a:pt x="739" y="120"/>
                  </a:moveTo>
                  <a:cubicBezTo>
                    <a:pt x="742" y="112"/>
                    <a:pt x="748" y="113"/>
                    <a:pt x="748" y="113"/>
                  </a:cubicBezTo>
                  <a:cubicBezTo>
                    <a:pt x="750" y="112"/>
                    <a:pt x="753" y="114"/>
                    <a:pt x="753" y="121"/>
                  </a:cubicBezTo>
                  <a:cubicBezTo>
                    <a:pt x="754" y="128"/>
                    <a:pt x="746" y="129"/>
                    <a:pt x="746" y="129"/>
                  </a:cubicBezTo>
                  <a:cubicBezTo>
                    <a:pt x="746" y="129"/>
                    <a:pt x="735" y="128"/>
                    <a:pt x="739" y="120"/>
                  </a:cubicBezTo>
                  <a:close/>
                  <a:moveTo>
                    <a:pt x="744" y="176"/>
                  </a:moveTo>
                  <a:cubicBezTo>
                    <a:pt x="749" y="176"/>
                    <a:pt x="753" y="178"/>
                    <a:pt x="753" y="186"/>
                  </a:cubicBezTo>
                  <a:cubicBezTo>
                    <a:pt x="753" y="193"/>
                    <a:pt x="748" y="198"/>
                    <a:pt x="748" y="198"/>
                  </a:cubicBezTo>
                  <a:cubicBezTo>
                    <a:pt x="743" y="195"/>
                    <a:pt x="740" y="198"/>
                    <a:pt x="740" y="198"/>
                  </a:cubicBezTo>
                  <a:cubicBezTo>
                    <a:pt x="740" y="198"/>
                    <a:pt x="735" y="194"/>
                    <a:pt x="735" y="187"/>
                  </a:cubicBezTo>
                  <a:cubicBezTo>
                    <a:pt x="734" y="179"/>
                    <a:pt x="739" y="176"/>
                    <a:pt x="744" y="176"/>
                  </a:cubicBezTo>
                  <a:close/>
                  <a:moveTo>
                    <a:pt x="740" y="218"/>
                  </a:moveTo>
                  <a:cubicBezTo>
                    <a:pt x="740" y="218"/>
                    <a:pt x="740" y="243"/>
                    <a:pt x="725" y="235"/>
                  </a:cubicBezTo>
                  <a:cubicBezTo>
                    <a:pt x="711" y="228"/>
                    <a:pt x="733" y="214"/>
                    <a:pt x="733" y="214"/>
                  </a:cubicBezTo>
                  <a:cubicBezTo>
                    <a:pt x="733" y="214"/>
                    <a:pt x="737" y="218"/>
                    <a:pt x="740" y="218"/>
                  </a:cubicBezTo>
                  <a:close/>
                  <a:moveTo>
                    <a:pt x="711" y="200"/>
                  </a:moveTo>
                  <a:cubicBezTo>
                    <a:pt x="713" y="187"/>
                    <a:pt x="730" y="193"/>
                    <a:pt x="735" y="200"/>
                  </a:cubicBezTo>
                  <a:cubicBezTo>
                    <a:pt x="735" y="200"/>
                    <a:pt x="730" y="206"/>
                    <a:pt x="732" y="210"/>
                  </a:cubicBezTo>
                  <a:cubicBezTo>
                    <a:pt x="732" y="210"/>
                    <a:pt x="709" y="213"/>
                    <a:pt x="711" y="200"/>
                  </a:cubicBezTo>
                  <a:close/>
                  <a:moveTo>
                    <a:pt x="692" y="210"/>
                  </a:moveTo>
                  <a:cubicBezTo>
                    <a:pt x="688" y="212"/>
                    <a:pt x="674" y="233"/>
                    <a:pt x="674" y="233"/>
                  </a:cubicBezTo>
                  <a:cubicBezTo>
                    <a:pt x="677" y="216"/>
                    <a:pt x="692" y="210"/>
                    <a:pt x="692" y="210"/>
                  </a:cubicBezTo>
                  <a:close/>
                  <a:moveTo>
                    <a:pt x="684" y="255"/>
                  </a:moveTo>
                  <a:cubicBezTo>
                    <a:pt x="685" y="270"/>
                    <a:pt x="654" y="264"/>
                    <a:pt x="654" y="264"/>
                  </a:cubicBezTo>
                  <a:cubicBezTo>
                    <a:pt x="654" y="260"/>
                    <a:pt x="652" y="256"/>
                    <a:pt x="652" y="256"/>
                  </a:cubicBezTo>
                  <a:cubicBezTo>
                    <a:pt x="667" y="236"/>
                    <a:pt x="683" y="240"/>
                    <a:pt x="684" y="255"/>
                  </a:cubicBezTo>
                  <a:close/>
                  <a:moveTo>
                    <a:pt x="644" y="223"/>
                  </a:moveTo>
                  <a:cubicBezTo>
                    <a:pt x="666" y="225"/>
                    <a:pt x="649" y="254"/>
                    <a:pt x="649" y="254"/>
                  </a:cubicBezTo>
                  <a:cubicBezTo>
                    <a:pt x="646" y="251"/>
                    <a:pt x="640" y="255"/>
                    <a:pt x="640" y="255"/>
                  </a:cubicBezTo>
                  <a:cubicBezTo>
                    <a:pt x="640" y="255"/>
                    <a:pt x="634" y="249"/>
                    <a:pt x="632" y="236"/>
                  </a:cubicBezTo>
                  <a:cubicBezTo>
                    <a:pt x="630" y="223"/>
                    <a:pt x="644" y="223"/>
                    <a:pt x="644" y="223"/>
                  </a:cubicBezTo>
                  <a:close/>
                  <a:moveTo>
                    <a:pt x="606" y="257"/>
                  </a:moveTo>
                  <a:cubicBezTo>
                    <a:pt x="605" y="241"/>
                    <a:pt x="623" y="241"/>
                    <a:pt x="637" y="258"/>
                  </a:cubicBezTo>
                  <a:cubicBezTo>
                    <a:pt x="637" y="258"/>
                    <a:pt x="635" y="262"/>
                    <a:pt x="637" y="266"/>
                  </a:cubicBezTo>
                  <a:cubicBezTo>
                    <a:pt x="637" y="266"/>
                    <a:pt x="607" y="274"/>
                    <a:pt x="606" y="257"/>
                  </a:cubicBezTo>
                  <a:close/>
                  <a:moveTo>
                    <a:pt x="642" y="274"/>
                  </a:moveTo>
                  <a:cubicBezTo>
                    <a:pt x="642" y="274"/>
                    <a:pt x="642" y="310"/>
                    <a:pt x="623" y="296"/>
                  </a:cubicBezTo>
                  <a:cubicBezTo>
                    <a:pt x="605" y="284"/>
                    <a:pt x="634" y="270"/>
                    <a:pt x="637" y="270"/>
                  </a:cubicBezTo>
                  <a:cubicBezTo>
                    <a:pt x="637" y="270"/>
                    <a:pt x="639" y="273"/>
                    <a:pt x="642" y="273"/>
                  </a:cubicBezTo>
                  <a:cubicBezTo>
                    <a:pt x="645" y="274"/>
                    <a:pt x="642" y="274"/>
                    <a:pt x="642" y="274"/>
                  </a:cubicBezTo>
                  <a:close/>
                  <a:moveTo>
                    <a:pt x="645" y="270"/>
                  </a:moveTo>
                  <a:cubicBezTo>
                    <a:pt x="643" y="270"/>
                    <a:pt x="639" y="269"/>
                    <a:pt x="639" y="265"/>
                  </a:cubicBezTo>
                  <a:cubicBezTo>
                    <a:pt x="639" y="262"/>
                    <a:pt x="639" y="260"/>
                    <a:pt x="642" y="258"/>
                  </a:cubicBezTo>
                  <a:cubicBezTo>
                    <a:pt x="642" y="258"/>
                    <a:pt x="650" y="256"/>
                    <a:pt x="651" y="262"/>
                  </a:cubicBezTo>
                  <a:cubicBezTo>
                    <a:pt x="653" y="268"/>
                    <a:pt x="648" y="270"/>
                    <a:pt x="645" y="270"/>
                  </a:cubicBezTo>
                  <a:close/>
                  <a:moveTo>
                    <a:pt x="647" y="275"/>
                  </a:moveTo>
                  <a:cubicBezTo>
                    <a:pt x="651" y="275"/>
                    <a:pt x="655" y="269"/>
                    <a:pt x="655" y="269"/>
                  </a:cubicBezTo>
                  <a:cubicBezTo>
                    <a:pt x="659" y="271"/>
                    <a:pt x="685" y="284"/>
                    <a:pt x="668" y="295"/>
                  </a:cubicBezTo>
                  <a:cubicBezTo>
                    <a:pt x="651" y="306"/>
                    <a:pt x="647" y="275"/>
                    <a:pt x="647" y="275"/>
                  </a:cubicBezTo>
                  <a:close/>
                  <a:moveTo>
                    <a:pt x="649" y="307"/>
                  </a:moveTo>
                  <a:cubicBezTo>
                    <a:pt x="646" y="311"/>
                    <a:pt x="645" y="339"/>
                    <a:pt x="645" y="339"/>
                  </a:cubicBezTo>
                  <a:cubicBezTo>
                    <a:pt x="635" y="321"/>
                    <a:pt x="649" y="307"/>
                    <a:pt x="649" y="307"/>
                  </a:cubicBezTo>
                  <a:close/>
                  <a:moveTo>
                    <a:pt x="621" y="349"/>
                  </a:moveTo>
                  <a:cubicBezTo>
                    <a:pt x="624" y="367"/>
                    <a:pt x="599" y="358"/>
                    <a:pt x="597" y="358"/>
                  </a:cubicBezTo>
                  <a:cubicBezTo>
                    <a:pt x="595" y="357"/>
                    <a:pt x="599" y="352"/>
                    <a:pt x="596" y="349"/>
                  </a:cubicBezTo>
                  <a:cubicBezTo>
                    <a:pt x="596" y="349"/>
                    <a:pt x="617" y="332"/>
                    <a:pt x="621" y="349"/>
                  </a:cubicBezTo>
                  <a:close/>
                  <a:moveTo>
                    <a:pt x="601" y="380"/>
                  </a:moveTo>
                  <a:cubicBezTo>
                    <a:pt x="592" y="388"/>
                    <a:pt x="584" y="381"/>
                    <a:pt x="587" y="363"/>
                  </a:cubicBezTo>
                  <a:cubicBezTo>
                    <a:pt x="587" y="363"/>
                    <a:pt x="593" y="364"/>
                    <a:pt x="596" y="361"/>
                  </a:cubicBezTo>
                  <a:cubicBezTo>
                    <a:pt x="596" y="361"/>
                    <a:pt x="611" y="373"/>
                    <a:pt x="601" y="380"/>
                  </a:cubicBezTo>
                  <a:close/>
                  <a:moveTo>
                    <a:pt x="596" y="319"/>
                  </a:moveTo>
                  <a:cubicBezTo>
                    <a:pt x="611" y="321"/>
                    <a:pt x="597" y="342"/>
                    <a:pt x="594" y="346"/>
                  </a:cubicBezTo>
                  <a:cubicBezTo>
                    <a:pt x="594" y="346"/>
                    <a:pt x="590" y="341"/>
                    <a:pt x="585" y="343"/>
                  </a:cubicBezTo>
                  <a:cubicBezTo>
                    <a:pt x="585" y="343"/>
                    <a:pt x="581" y="317"/>
                    <a:pt x="596" y="319"/>
                  </a:cubicBezTo>
                  <a:close/>
                  <a:moveTo>
                    <a:pt x="584" y="348"/>
                  </a:moveTo>
                  <a:cubicBezTo>
                    <a:pt x="584" y="348"/>
                    <a:pt x="592" y="345"/>
                    <a:pt x="593" y="352"/>
                  </a:cubicBezTo>
                  <a:cubicBezTo>
                    <a:pt x="595" y="358"/>
                    <a:pt x="590" y="360"/>
                    <a:pt x="588" y="360"/>
                  </a:cubicBezTo>
                  <a:cubicBezTo>
                    <a:pt x="585" y="359"/>
                    <a:pt x="582" y="359"/>
                    <a:pt x="582" y="355"/>
                  </a:cubicBezTo>
                  <a:cubicBezTo>
                    <a:pt x="581" y="352"/>
                    <a:pt x="581" y="350"/>
                    <a:pt x="584" y="348"/>
                  </a:cubicBezTo>
                  <a:close/>
                  <a:moveTo>
                    <a:pt x="563" y="373"/>
                  </a:moveTo>
                  <a:cubicBezTo>
                    <a:pt x="552" y="360"/>
                    <a:pt x="578" y="355"/>
                    <a:pt x="578" y="355"/>
                  </a:cubicBezTo>
                  <a:cubicBezTo>
                    <a:pt x="578" y="355"/>
                    <a:pt x="579" y="359"/>
                    <a:pt x="583" y="361"/>
                  </a:cubicBezTo>
                  <a:cubicBezTo>
                    <a:pt x="583" y="361"/>
                    <a:pt x="575" y="387"/>
                    <a:pt x="563" y="373"/>
                  </a:cubicBezTo>
                  <a:close/>
                  <a:moveTo>
                    <a:pt x="583" y="388"/>
                  </a:moveTo>
                  <a:cubicBezTo>
                    <a:pt x="581" y="420"/>
                    <a:pt x="581" y="420"/>
                    <a:pt x="581" y="420"/>
                  </a:cubicBezTo>
                  <a:cubicBezTo>
                    <a:pt x="571" y="403"/>
                    <a:pt x="583" y="388"/>
                    <a:pt x="583" y="388"/>
                  </a:cubicBezTo>
                  <a:close/>
                  <a:moveTo>
                    <a:pt x="565" y="383"/>
                  </a:moveTo>
                  <a:cubicBezTo>
                    <a:pt x="554" y="405"/>
                    <a:pt x="554" y="405"/>
                    <a:pt x="554" y="405"/>
                  </a:cubicBezTo>
                  <a:cubicBezTo>
                    <a:pt x="555" y="390"/>
                    <a:pt x="565" y="383"/>
                    <a:pt x="565" y="383"/>
                  </a:cubicBezTo>
                  <a:close/>
                  <a:moveTo>
                    <a:pt x="560" y="334"/>
                  </a:moveTo>
                  <a:cubicBezTo>
                    <a:pt x="560" y="334"/>
                    <a:pt x="567" y="327"/>
                    <a:pt x="573" y="332"/>
                  </a:cubicBezTo>
                  <a:cubicBezTo>
                    <a:pt x="578" y="337"/>
                    <a:pt x="583" y="344"/>
                    <a:pt x="583" y="344"/>
                  </a:cubicBezTo>
                  <a:cubicBezTo>
                    <a:pt x="583" y="344"/>
                    <a:pt x="578" y="346"/>
                    <a:pt x="578" y="351"/>
                  </a:cubicBezTo>
                  <a:cubicBezTo>
                    <a:pt x="578" y="351"/>
                    <a:pt x="555" y="351"/>
                    <a:pt x="560" y="334"/>
                  </a:cubicBezTo>
                  <a:close/>
                  <a:moveTo>
                    <a:pt x="527" y="330"/>
                  </a:moveTo>
                  <a:cubicBezTo>
                    <a:pt x="527" y="330"/>
                    <a:pt x="543" y="344"/>
                    <a:pt x="550" y="344"/>
                  </a:cubicBezTo>
                  <a:cubicBezTo>
                    <a:pt x="550" y="344"/>
                    <a:pt x="535" y="349"/>
                    <a:pt x="527" y="330"/>
                  </a:cubicBezTo>
                  <a:close/>
                  <a:moveTo>
                    <a:pt x="538" y="350"/>
                  </a:moveTo>
                  <a:cubicBezTo>
                    <a:pt x="542" y="356"/>
                    <a:pt x="530" y="360"/>
                    <a:pt x="530" y="360"/>
                  </a:cubicBezTo>
                  <a:cubicBezTo>
                    <a:pt x="530" y="357"/>
                    <a:pt x="527" y="356"/>
                    <a:pt x="527" y="356"/>
                  </a:cubicBezTo>
                  <a:cubicBezTo>
                    <a:pt x="527" y="352"/>
                    <a:pt x="534" y="343"/>
                    <a:pt x="538" y="350"/>
                  </a:cubicBezTo>
                  <a:close/>
                  <a:moveTo>
                    <a:pt x="531" y="363"/>
                  </a:moveTo>
                  <a:cubicBezTo>
                    <a:pt x="541" y="360"/>
                    <a:pt x="545" y="371"/>
                    <a:pt x="539" y="374"/>
                  </a:cubicBezTo>
                  <a:cubicBezTo>
                    <a:pt x="532" y="377"/>
                    <a:pt x="530" y="367"/>
                    <a:pt x="530" y="367"/>
                  </a:cubicBezTo>
                  <a:cubicBezTo>
                    <a:pt x="532" y="366"/>
                    <a:pt x="531" y="363"/>
                    <a:pt x="531" y="363"/>
                  </a:cubicBezTo>
                  <a:close/>
                  <a:moveTo>
                    <a:pt x="527" y="369"/>
                  </a:moveTo>
                  <a:cubicBezTo>
                    <a:pt x="529" y="369"/>
                    <a:pt x="527" y="369"/>
                    <a:pt x="527" y="369"/>
                  </a:cubicBezTo>
                  <a:cubicBezTo>
                    <a:pt x="527" y="369"/>
                    <a:pt x="532" y="383"/>
                    <a:pt x="523" y="382"/>
                  </a:cubicBezTo>
                  <a:cubicBezTo>
                    <a:pt x="514" y="381"/>
                    <a:pt x="517" y="372"/>
                    <a:pt x="520" y="369"/>
                  </a:cubicBezTo>
                  <a:cubicBezTo>
                    <a:pt x="520" y="369"/>
                    <a:pt x="524" y="370"/>
                    <a:pt x="527" y="369"/>
                  </a:cubicBezTo>
                  <a:close/>
                  <a:moveTo>
                    <a:pt x="512" y="345"/>
                  </a:moveTo>
                  <a:cubicBezTo>
                    <a:pt x="521" y="339"/>
                    <a:pt x="523" y="355"/>
                    <a:pt x="523" y="355"/>
                  </a:cubicBezTo>
                  <a:cubicBezTo>
                    <a:pt x="523" y="355"/>
                    <a:pt x="520" y="356"/>
                    <a:pt x="519" y="358"/>
                  </a:cubicBezTo>
                  <a:cubicBezTo>
                    <a:pt x="519" y="358"/>
                    <a:pt x="505" y="351"/>
                    <a:pt x="512" y="345"/>
                  </a:cubicBezTo>
                  <a:close/>
                  <a:moveTo>
                    <a:pt x="504" y="367"/>
                  </a:moveTo>
                  <a:cubicBezTo>
                    <a:pt x="502" y="356"/>
                    <a:pt x="517" y="361"/>
                    <a:pt x="517" y="361"/>
                  </a:cubicBezTo>
                  <a:cubicBezTo>
                    <a:pt x="517" y="361"/>
                    <a:pt x="516" y="363"/>
                    <a:pt x="518" y="366"/>
                  </a:cubicBezTo>
                  <a:cubicBezTo>
                    <a:pt x="518" y="366"/>
                    <a:pt x="506" y="378"/>
                    <a:pt x="504" y="367"/>
                  </a:cubicBezTo>
                  <a:close/>
                  <a:moveTo>
                    <a:pt x="511" y="394"/>
                  </a:moveTo>
                  <a:cubicBezTo>
                    <a:pt x="505" y="388"/>
                    <a:pt x="513" y="381"/>
                    <a:pt x="513" y="381"/>
                  </a:cubicBezTo>
                  <a:cubicBezTo>
                    <a:pt x="516" y="387"/>
                    <a:pt x="524" y="386"/>
                    <a:pt x="525" y="387"/>
                  </a:cubicBezTo>
                  <a:cubicBezTo>
                    <a:pt x="525" y="388"/>
                    <a:pt x="524" y="394"/>
                    <a:pt x="522" y="396"/>
                  </a:cubicBezTo>
                  <a:cubicBezTo>
                    <a:pt x="520" y="398"/>
                    <a:pt x="516" y="400"/>
                    <a:pt x="511" y="394"/>
                  </a:cubicBezTo>
                  <a:close/>
                  <a:moveTo>
                    <a:pt x="542" y="400"/>
                  </a:moveTo>
                  <a:cubicBezTo>
                    <a:pt x="534" y="403"/>
                    <a:pt x="517" y="423"/>
                    <a:pt x="517" y="423"/>
                  </a:cubicBezTo>
                  <a:cubicBezTo>
                    <a:pt x="521" y="402"/>
                    <a:pt x="542" y="400"/>
                    <a:pt x="542" y="400"/>
                  </a:cubicBezTo>
                  <a:close/>
                  <a:moveTo>
                    <a:pt x="478" y="465"/>
                  </a:moveTo>
                  <a:cubicBezTo>
                    <a:pt x="476" y="450"/>
                    <a:pt x="495" y="454"/>
                    <a:pt x="501" y="459"/>
                  </a:cubicBezTo>
                  <a:cubicBezTo>
                    <a:pt x="501" y="459"/>
                    <a:pt x="498" y="463"/>
                    <a:pt x="499" y="468"/>
                  </a:cubicBezTo>
                  <a:cubicBezTo>
                    <a:pt x="499" y="468"/>
                    <a:pt x="480" y="480"/>
                    <a:pt x="478" y="465"/>
                  </a:cubicBezTo>
                  <a:close/>
                  <a:moveTo>
                    <a:pt x="485" y="512"/>
                  </a:moveTo>
                  <a:cubicBezTo>
                    <a:pt x="506" y="499"/>
                    <a:pt x="511" y="531"/>
                    <a:pt x="508" y="541"/>
                  </a:cubicBezTo>
                  <a:cubicBezTo>
                    <a:pt x="508" y="541"/>
                    <a:pt x="501" y="540"/>
                    <a:pt x="498" y="545"/>
                  </a:cubicBezTo>
                  <a:cubicBezTo>
                    <a:pt x="498" y="545"/>
                    <a:pt x="466" y="524"/>
                    <a:pt x="485" y="512"/>
                  </a:cubicBezTo>
                  <a:close/>
                  <a:moveTo>
                    <a:pt x="426" y="552"/>
                  </a:moveTo>
                  <a:cubicBezTo>
                    <a:pt x="426" y="552"/>
                    <a:pt x="434" y="534"/>
                    <a:pt x="450" y="533"/>
                  </a:cubicBezTo>
                  <a:cubicBezTo>
                    <a:pt x="450" y="533"/>
                    <a:pt x="433" y="544"/>
                    <a:pt x="426" y="552"/>
                  </a:cubicBezTo>
                  <a:close/>
                  <a:moveTo>
                    <a:pt x="460" y="531"/>
                  </a:moveTo>
                  <a:cubicBezTo>
                    <a:pt x="475" y="538"/>
                    <a:pt x="475" y="538"/>
                    <a:pt x="475" y="538"/>
                  </a:cubicBezTo>
                  <a:cubicBezTo>
                    <a:pt x="468" y="537"/>
                    <a:pt x="459" y="536"/>
                    <a:pt x="455" y="541"/>
                  </a:cubicBezTo>
                  <a:cubicBezTo>
                    <a:pt x="457" y="536"/>
                    <a:pt x="460" y="531"/>
                    <a:pt x="460" y="531"/>
                  </a:cubicBezTo>
                  <a:close/>
                  <a:moveTo>
                    <a:pt x="428" y="589"/>
                  </a:moveTo>
                  <a:cubicBezTo>
                    <a:pt x="428" y="589"/>
                    <a:pt x="439" y="571"/>
                    <a:pt x="458" y="575"/>
                  </a:cubicBezTo>
                  <a:lnTo>
                    <a:pt x="428" y="589"/>
                  </a:lnTo>
                  <a:close/>
                  <a:moveTo>
                    <a:pt x="448" y="636"/>
                  </a:moveTo>
                  <a:cubicBezTo>
                    <a:pt x="442" y="613"/>
                    <a:pt x="472" y="595"/>
                    <a:pt x="472" y="595"/>
                  </a:cubicBezTo>
                  <a:cubicBezTo>
                    <a:pt x="469" y="598"/>
                    <a:pt x="448" y="636"/>
                    <a:pt x="448" y="636"/>
                  </a:cubicBezTo>
                  <a:close/>
                  <a:moveTo>
                    <a:pt x="461" y="564"/>
                  </a:moveTo>
                  <a:cubicBezTo>
                    <a:pt x="454" y="540"/>
                    <a:pt x="480" y="544"/>
                    <a:pt x="484" y="545"/>
                  </a:cubicBezTo>
                  <a:cubicBezTo>
                    <a:pt x="487" y="546"/>
                    <a:pt x="495" y="549"/>
                    <a:pt x="495" y="549"/>
                  </a:cubicBezTo>
                  <a:cubicBezTo>
                    <a:pt x="495" y="549"/>
                    <a:pt x="492" y="556"/>
                    <a:pt x="495" y="561"/>
                  </a:cubicBezTo>
                  <a:cubicBezTo>
                    <a:pt x="495" y="561"/>
                    <a:pt x="467" y="584"/>
                    <a:pt x="461" y="564"/>
                  </a:cubicBezTo>
                  <a:close/>
                  <a:moveTo>
                    <a:pt x="499" y="602"/>
                  </a:moveTo>
                  <a:cubicBezTo>
                    <a:pt x="477" y="598"/>
                    <a:pt x="500" y="566"/>
                    <a:pt x="500" y="566"/>
                  </a:cubicBezTo>
                  <a:cubicBezTo>
                    <a:pt x="500" y="566"/>
                    <a:pt x="506" y="569"/>
                    <a:pt x="511" y="567"/>
                  </a:cubicBezTo>
                  <a:cubicBezTo>
                    <a:pt x="511" y="567"/>
                    <a:pt x="524" y="605"/>
                    <a:pt x="499" y="602"/>
                  </a:cubicBezTo>
                  <a:close/>
                  <a:moveTo>
                    <a:pt x="589" y="548"/>
                  </a:moveTo>
                  <a:cubicBezTo>
                    <a:pt x="589" y="548"/>
                    <a:pt x="561" y="544"/>
                    <a:pt x="546" y="549"/>
                  </a:cubicBezTo>
                  <a:cubicBezTo>
                    <a:pt x="546" y="549"/>
                    <a:pt x="565" y="534"/>
                    <a:pt x="589" y="548"/>
                  </a:cubicBezTo>
                  <a:close/>
                  <a:moveTo>
                    <a:pt x="541" y="585"/>
                  </a:moveTo>
                  <a:cubicBezTo>
                    <a:pt x="525" y="590"/>
                    <a:pt x="516" y="563"/>
                    <a:pt x="516" y="563"/>
                  </a:cubicBezTo>
                  <a:cubicBezTo>
                    <a:pt x="520" y="560"/>
                    <a:pt x="522" y="555"/>
                    <a:pt x="522" y="555"/>
                  </a:cubicBezTo>
                  <a:cubicBezTo>
                    <a:pt x="522" y="555"/>
                    <a:pt x="541" y="557"/>
                    <a:pt x="546" y="561"/>
                  </a:cubicBezTo>
                  <a:cubicBezTo>
                    <a:pt x="549" y="563"/>
                    <a:pt x="558" y="579"/>
                    <a:pt x="541" y="585"/>
                  </a:cubicBezTo>
                  <a:close/>
                  <a:moveTo>
                    <a:pt x="543" y="522"/>
                  </a:moveTo>
                  <a:cubicBezTo>
                    <a:pt x="556" y="541"/>
                    <a:pt x="521" y="551"/>
                    <a:pt x="521" y="551"/>
                  </a:cubicBezTo>
                  <a:cubicBezTo>
                    <a:pt x="520" y="544"/>
                    <a:pt x="514" y="542"/>
                    <a:pt x="514" y="542"/>
                  </a:cubicBezTo>
                  <a:cubicBezTo>
                    <a:pt x="515" y="537"/>
                    <a:pt x="531" y="502"/>
                    <a:pt x="543" y="522"/>
                  </a:cubicBezTo>
                  <a:close/>
                  <a:moveTo>
                    <a:pt x="514" y="553"/>
                  </a:moveTo>
                  <a:cubicBezTo>
                    <a:pt x="516" y="559"/>
                    <a:pt x="511" y="561"/>
                    <a:pt x="508" y="561"/>
                  </a:cubicBezTo>
                  <a:cubicBezTo>
                    <a:pt x="506" y="561"/>
                    <a:pt x="502" y="560"/>
                    <a:pt x="502" y="556"/>
                  </a:cubicBezTo>
                  <a:cubicBezTo>
                    <a:pt x="502" y="553"/>
                    <a:pt x="502" y="552"/>
                    <a:pt x="505" y="550"/>
                  </a:cubicBezTo>
                  <a:cubicBezTo>
                    <a:pt x="505" y="550"/>
                    <a:pt x="513" y="547"/>
                    <a:pt x="514" y="553"/>
                  </a:cubicBezTo>
                  <a:close/>
                  <a:moveTo>
                    <a:pt x="499" y="494"/>
                  </a:moveTo>
                  <a:cubicBezTo>
                    <a:pt x="484" y="490"/>
                    <a:pt x="501" y="473"/>
                    <a:pt x="501" y="473"/>
                  </a:cubicBezTo>
                  <a:cubicBezTo>
                    <a:pt x="501" y="473"/>
                    <a:pt x="505" y="477"/>
                    <a:pt x="510" y="476"/>
                  </a:cubicBezTo>
                  <a:cubicBezTo>
                    <a:pt x="510" y="476"/>
                    <a:pt x="515" y="499"/>
                    <a:pt x="499" y="494"/>
                  </a:cubicBezTo>
                  <a:close/>
                  <a:moveTo>
                    <a:pt x="513" y="453"/>
                  </a:moveTo>
                  <a:cubicBezTo>
                    <a:pt x="513" y="453"/>
                    <a:pt x="506" y="451"/>
                    <a:pt x="504" y="455"/>
                  </a:cubicBezTo>
                  <a:cubicBezTo>
                    <a:pt x="504" y="455"/>
                    <a:pt x="485" y="436"/>
                    <a:pt x="503" y="432"/>
                  </a:cubicBezTo>
                  <a:cubicBezTo>
                    <a:pt x="519" y="428"/>
                    <a:pt x="513" y="453"/>
                    <a:pt x="513" y="453"/>
                  </a:cubicBezTo>
                  <a:close/>
                  <a:moveTo>
                    <a:pt x="531" y="489"/>
                  </a:moveTo>
                  <a:cubicBezTo>
                    <a:pt x="519" y="498"/>
                    <a:pt x="515" y="475"/>
                    <a:pt x="515" y="475"/>
                  </a:cubicBezTo>
                  <a:cubicBezTo>
                    <a:pt x="519" y="473"/>
                    <a:pt x="521" y="467"/>
                    <a:pt x="521" y="467"/>
                  </a:cubicBezTo>
                  <a:cubicBezTo>
                    <a:pt x="532" y="468"/>
                    <a:pt x="544" y="479"/>
                    <a:pt x="531" y="489"/>
                  </a:cubicBezTo>
                  <a:close/>
                  <a:moveTo>
                    <a:pt x="520" y="464"/>
                  </a:moveTo>
                  <a:cubicBezTo>
                    <a:pt x="521" y="459"/>
                    <a:pt x="516" y="454"/>
                    <a:pt x="516" y="454"/>
                  </a:cubicBezTo>
                  <a:cubicBezTo>
                    <a:pt x="519" y="449"/>
                    <a:pt x="534" y="438"/>
                    <a:pt x="538" y="451"/>
                  </a:cubicBezTo>
                  <a:cubicBezTo>
                    <a:pt x="542" y="464"/>
                    <a:pt x="520" y="464"/>
                    <a:pt x="520" y="464"/>
                  </a:cubicBezTo>
                  <a:close/>
                  <a:moveTo>
                    <a:pt x="572" y="449"/>
                  </a:moveTo>
                  <a:cubicBezTo>
                    <a:pt x="570" y="459"/>
                    <a:pt x="565" y="463"/>
                    <a:pt x="558" y="463"/>
                  </a:cubicBezTo>
                  <a:cubicBezTo>
                    <a:pt x="551" y="462"/>
                    <a:pt x="545" y="453"/>
                    <a:pt x="547" y="447"/>
                  </a:cubicBezTo>
                  <a:cubicBezTo>
                    <a:pt x="548" y="442"/>
                    <a:pt x="551" y="437"/>
                    <a:pt x="559" y="436"/>
                  </a:cubicBezTo>
                  <a:cubicBezTo>
                    <a:pt x="560" y="436"/>
                    <a:pt x="561" y="436"/>
                    <a:pt x="563" y="437"/>
                  </a:cubicBezTo>
                  <a:cubicBezTo>
                    <a:pt x="566" y="438"/>
                    <a:pt x="573" y="442"/>
                    <a:pt x="572" y="449"/>
                  </a:cubicBezTo>
                  <a:close/>
                  <a:moveTo>
                    <a:pt x="588" y="486"/>
                  </a:moveTo>
                  <a:cubicBezTo>
                    <a:pt x="602" y="460"/>
                    <a:pt x="629" y="462"/>
                    <a:pt x="629" y="462"/>
                  </a:cubicBezTo>
                  <a:cubicBezTo>
                    <a:pt x="610" y="463"/>
                    <a:pt x="588" y="486"/>
                    <a:pt x="588" y="486"/>
                  </a:cubicBezTo>
                  <a:close/>
                  <a:moveTo>
                    <a:pt x="624" y="520"/>
                  </a:moveTo>
                  <a:cubicBezTo>
                    <a:pt x="614" y="498"/>
                    <a:pt x="630" y="483"/>
                    <a:pt x="630" y="483"/>
                  </a:cubicBezTo>
                  <a:cubicBezTo>
                    <a:pt x="625" y="491"/>
                    <a:pt x="624" y="520"/>
                    <a:pt x="624" y="520"/>
                  </a:cubicBezTo>
                  <a:close/>
                  <a:moveTo>
                    <a:pt x="616" y="433"/>
                  </a:moveTo>
                  <a:cubicBezTo>
                    <a:pt x="609" y="414"/>
                    <a:pt x="644" y="415"/>
                    <a:pt x="644" y="415"/>
                  </a:cubicBezTo>
                  <a:cubicBezTo>
                    <a:pt x="644" y="415"/>
                    <a:pt x="644" y="425"/>
                    <a:pt x="649" y="427"/>
                  </a:cubicBezTo>
                  <a:cubicBezTo>
                    <a:pt x="649" y="427"/>
                    <a:pt x="626" y="457"/>
                    <a:pt x="616" y="433"/>
                  </a:cubicBezTo>
                  <a:close/>
                  <a:moveTo>
                    <a:pt x="645" y="409"/>
                  </a:moveTo>
                  <a:cubicBezTo>
                    <a:pt x="645" y="409"/>
                    <a:pt x="612" y="398"/>
                    <a:pt x="627" y="381"/>
                  </a:cubicBezTo>
                  <a:cubicBezTo>
                    <a:pt x="645" y="361"/>
                    <a:pt x="655" y="403"/>
                    <a:pt x="655" y="403"/>
                  </a:cubicBezTo>
                  <a:cubicBezTo>
                    <a:pt x="648" y="403"/>
                    <a:pt x="645" y="409"/>
                    <a:pt x="645" y="409"/>
                  </a:cubicBezTo>
                  <a:close/>
                  <a:moveTo>
                    <a:pt x="663" y="413"/>
                  </a:moveTo>
                  <a:cubicBezTo>
                    <a:pt x="665" y="420"/>
                    <a:pt x="660" y="422"/>
                    <a:pt x="657" y="422"/>
                  </a:cubicBezTo>
                  <a:cubicBezTo>
                    <a:pt x="655" y="421"/>
                    <a:pt x="651" y="420"/>
                    <a:pt x="651" y="417"/>
                  </a:cubicBezTo>
                  <a:cubicBezTo>
                    <a:pt x="651" y="413"/>
                    <a:pt x="651" y="412"/>
                    <a:pt x="654" y="410"/>
                  </a:cubicBezTo>
                  <a:cubicBezTo>
                    <a:pt x="654" y="410"/>
                    <a:pt x="661" y="407"/>
                    <a:pt x="663" y="413"/>
                  </a:cubicBezTo>
                  <a:close/>
                  <a:moveTo>
                    <a:pt x="662" y="461"/>
                  </a:moveTo>
                  <a:cubicBezTo>
                    <a:pt x="640" y="464"/>
                    <a:pt x="655" y="428"/>
                    <a:pt x="655" y="428"/>
                  </a:cubicBezTo>
                  <a:cubicBezTo>
                    <a:pt x="655" y="428"/>
                    <a:pt x="658" y="430"/>
                    <a:pt x="664" y="427"/>
                  </a:cubicBezTo>
                  <a:cubicBezTo>
                    <a:pt x="664" y="427"/>
                    <a:pt x="686" y="458"/>
                    <a:pt x="662" y="461"/>
                  </a:cubicBezTo>
                  <a:close/>
                  <a:moveTo>
                    <a:pt x="703" y="425"/>
                  </a:moveTo>
                  <a:cubicBezTo>
                    <a:pt x="700" y="447"/>
                    <a:pt x="668" y="425"/>
                    <a:pt x="668" y="425"/>
                  </a:cubicBezTo>
                  <a:cubicBezTo>
                    <a:pt x="668" y="425"/>
                    <a:pt x="673" y="422"/>
                    <a:pt x="672" y="412"/>
                  </a:cubicBezTo>
                  <a:cubicBezTo>
                    <a:pt x="672" y="412"/>
                    <a:pt x="706" y="403"/>
                    <a:pt x="703" y="425"/>
                  </a:cubicBezTo>
                  <a:close/>
                  <a:moveTo>
                    <a:pt x="670" y="406"/>
                  </a:moveTo>
                  <a:cubicBezTo>
                    <a:pt x="667" y="400"/>
                    <a:pt x="661" y="401"/>
                    <a:pt x="661" y="401"/>
                  </a:cubicBezTo>
                  <a:cubicBezTo>
                    <a:pt x="661" y="401"/>
                    <a:pt x="662" y="363"/>
                    <a:pt x="682" y="376"/>
                  </a:cubicBezTo>
                  <a:cubicBezTo>
                    <a:pt x="703" y="390"/>
                    <a:pt x="670" y="406"/>
                    <a:pt x="670" y="406"/>
                  </a:cubicBezTo>
                  <a:close/>
                  <a:moveTo>
                    <a:pt x="695" y="373"/>
                  </a:moveTo>
                  <a:cubicBezTo>
                    <a:pt x="695" y="373"/>
                    <a:pt x="690" y="365"/>
                    <a:pt x="683" y="366"/>
                  </a:cubicBezTo>
                  <a:cubicBezTo>
                    <a:pt x="683" y="360"/>
                    <a:pt x="683" y="360"/>
                    <a:pt x="683" y="360"/>
                  </a:cubicBezTo>
                  <a:cubicBezTo>
                    <a:pt x="683" y="360"/>
                    <a:pt x="689" y="354"/>
                    <a:pt x="686" y="347"/>
                  </a:cubicBezTo>
                  <a:cubicBezTo>
                    <a:pt x="684" y="340"/>
                    <a:pt x="680" y="338"/>
                    <a:pt x="674" y="337"/>
                  </a:cubicBezTo>
                  <a:cubicBezTo>
                    <a:pt x="668" y="337"/>
                    <a:pt x="664" y="344"/>
                    <a:pt x="663" y="349"/>
                  </a:cubicBezTo>
                  <a:cubicBezTo>
                    <a:pt x="663" y="354"/>
                    <a:pt x="667" y="355"/>
                    <a:pt x="667" y="355"/>
                  </a:cubicBezTo>
                  <a:cubicBezTo>
                    <a:pt x="667" y="363"/>
                    <a:pt x="667" y="363"/>
                    <a:pt x="667" y="363"/>
                  </a:cubicBezTo>
                  <a:cubicBezTo>
                    <a:pt x="667" y="363"/>
                    <a:pt x="656" y="374"/>
                    <a:pt x="657" y="388"/>
                  </a:cubicBezTo>
                  <a:cubicBezTo>
                    <a:pt x="657" y="388"/>
                    <a:pt x="642" y="350"/>
                    <a:pt x="620" y="373"/>
                  </a:cubicBezTo>
                  <a:cubicBezTo>
                    <a:pt x="597" y="396"/>
                    <a:pt x="633" y="409"/>
                    <a:pt x="633" y="409"/>
                  </a:cubicBezTo>
                  <a:cubicBezTo>
                    <a:pt x="633" y="409"/>
                    <a:pt x="597" y="406"/>
                    <a:pt x="605" y="438"/>
                  </a:cubicBezTo>
                  <a:cubicBezTo>
                    <a:pt x="612" y="470"/>
                    <a:pt x="643" y="441"/>
                    <a:pt x="643" y="441"/>
                  </a:cubicBezTo>
                  <a:cubicBezTo>
                    <a:pt x="643" y="441"/>
                    <a:pt x="640" y="449"/>
                    <a:pt x="641" y="457"/>
                  </a:cubicBezTo>
                  <a:cubicBezTo>
                    <a:pt x="636" y="456"/>
                    <a:pt x="616" y="453"/>
                    <a:pt x="603" y="462"/>
                  </a:cubicBezTo>
                  <a:cubicBezTo>
                    <a:pt x="603" y="462"/>
                    <a:pt x="592" y="461"/>
                    <a:pt x="591" y="458"/>
                  </a:cubicBezTo>
                  <a:cubicBezTo>
                    <a:pt x="591" y="455"/>
                    <a:pt x="588" y="442"/>
                    <a:pt x="588" y="442"/>
                  </a:cubicBezTo>
                  <a:cubicBezTo>
                    <a:pt x="586" y="459"/>
                    <a:pt x="586" y="459"/>
                    <a:pt x="586" y="459"/>
                  </a:cubicBezTo>
                  <a:cubicBezTo>
                    <a:pt x="580" y="456"/>
                    <a:pt x="580" y="456"/>
                    <a:pt x="580" y="456"/>
                  </a:cubicBezTo>
                  <a:cubicBezTo>
                    <a:pt x="580" y="456"/>
                    <a:pt x="579" y="433"/>
                    <a:pt x="564" y="432"/>
                  </a:cubicBezTo>
                  <a:cubicBezTo>
                    <a:pt x="549" y="430"/>
                    <a:pt x="543" y="444"/>
                    <a:pt x="543" y="444"/>
                  </a:cubicBezTo>
                  <a:cubicBezTo>
                    <a:pt x="543" y="444"/>
                    <a:pt x="534" y="435"/>
                    <a:pt x="528" y="439"/>
                  </a:cubicBezTo>
                  <a:cubicBezTo>
                    <a:pt x="522" y="443"/>
                    <a:pt x="519" y="446"/>
                    <a:pt x="519" y="446"/>
                  </a:cubicBezTo>
                  <a:cubicBezTo>
                    <a:pt x="518" y="437"/>
                    <a:pt x="518" y="437"/>
                    <a:pt x="518" y="437"/>
                  </a:cubicBezTo>
                  <a:cubicBezTo>
                    <a:pt x="518" y="437"/>
                    <a:pt x="529" y="434"/>
                    <a:pt x="532" y="428"/>
                  </a:cubicBezTo>
                  <a:cubicBezTo>
                    <a:pt x="535" y="423"/>
                    <a:pt x="547" y="398"/>
                    <a:pt x="547" y="398"/>
                  </a:cubicBezTo>
                  <a:cubicBezTo>
                    <a:pt x="536" y="396"/>
                    <a:pt x="536" y="396"/>
                    <a:pt x="536" y="396"/>
                  </a:cubicBezTo>
                  <a:cubicBezTo>
                    <a:pt x="530" y="389"/>
                    <a:pt x="530" y="389"/>
                    <a:pt x="530" y="389"/>
                  </a:cubicBezTo>
                  <a:cubicBezTo>
                    <a:pt x="527" y="386"/>
                    <a:pt x="527" y="386"/>
                    <a:pt x="527" y="386"/>
                  </a:cubicBezTo>
                  <a:cubicBezTo>
                    <a:pt x="527" y="386"/>
                    <a:pt x="532" y="382"/>
                    <a:pt x="531" y="375"/>
                  </a:cubicBezTo>
                  <a:cubicBezTo>
                    <a:pt x="531" y="375"/>
                    <a:pt x="536" y="382"/>
                    <a:pt x="542" y="376"/>
                  </a:cubicBezTo>
                  <a:cubicBezTo>
                    <a:pt x="549" y="369"/>
                    <a:pt x="546" y="362"/>
                    <a:pt x="540" y="360"/>
                  </a:cubicBezTo>
                  <a:cubicBezTo>
                    <a:pt x="540" y="360"/>
                    <a:pt x="542" y="355"/>
                    <a:pt x="542" y="350"/>
                  </a:cubicBezTo>
                  <a:cubicBezTo>
                    <a:pt x="555" y="347"/>
                    <a:pt x="555" y="347"/>
                    <a:pt x="555" y="347"/>
                  </a:cubicBezTo>
                  <a:cubicBezTo>
                    <a:pt x="555" y="347"/>
                    <a:pt x="564" y="353"/>
                    <a:pt x="568" y="353"/>
                  </a:cubicBezTo>
                  <a:cubicBezTo>
                    <a:pt x="568" y="353"/>
                    <a:pt x="554" y="356"/>
                    <a:pt x="553" y="365"/>
                  </a:cubicBezTo>
                  <a:cubicBezTo>
                    <a:pt x="553" y="374"/>
                    <a:pt x="559" y="381"/>
                    <a:pt x="559" y="381"/>
                  </a:cubicBezTo>
                  <a:cubicBezTo>
                    <a:pt x="559" y="381"/>
                    <a:pt x="549" y="402"/>
                    <a:pt x="550" y="415"/>
                  </a:cubicBezTo>
                  <a:cubicBezTo>
                    <a:pt x="571" y="400"/>
                    <a:pt x="571" y="400"/>
                    <a:pt x="571" y="400"/>
                  </a:cubicBezTo>
                  <a:cubicBezTo>
                    <a:pt x="571" y="400"/>
                    <a:pt x="575" y="425"/>
                    <a:pt x="584" y="434"/>
                  </a:cubicBezTo>
                  <a:cubicBezTo>
                    <a:pt x="584" y="434"/>
                    <a:pt x="588" y="421"/>
                    <a:pt x="590" y="413"/>
                  </a:cubicBezTo>
                  <a:cubicBezTo>
                    <a:pt x="593" y="406"/>
                    <a:pt x="595" y="397"/>
                    <a:pt x="593" y="392"/>
                  </a:cubicBezTo>
                  <a:cubicBezTo>
                    <a:pt x="593" y="392"/>
                    <a:pt x="594" y="390"/>
                    <a:pt x="604" y="387"/>
                  </a:cubicBezTo>
                  <a:cubicBezTo>
                    <a:pt x="613" y="384"/>
                    <a:pt x="615" y="374"/>
                    <a:pt x="604" y="365"/>
                  </a:cubicBezTo>
                  <a:cubicBezTo>
                    <a:pt x="604" y="365"/>
                    <a:pt x="616" y="369"/>
                    <a:pt x="623" y="365"/>
                  </a:cubicBezTo>
                  <a:cubicBezTo>
                    <a:pt x="630" y="360"/>
                    <a:pt x="627" y="340"/>
                    <a:pt x="623" y="337"/>
                  </a:cubicBezTo>
                  <a:cubicBezTo>
                    <a:pt x="636" y="327"/>
                    <a:pt x="636" y="327"/>
                    <a:pt x="636" y="327"/>
                  </a:cubicBezTo>
                  <a:cubicBezTo>
                    <a:pt x="636" y="327"/>
                    <a:pt x="638" y="343"/>
                    <a:pt x="646" y="351"/>
                  </a:cubicBezTo>
                  <a:cubicBezTo>
                    <a:pt x="646" y="351"/>
                    <a:pt x="651" y="341"/>
                    <a:pt x="655" y="333"/>
                  </a:cubicBezTo>
                  <a:cubicBezTo>
                    <a:pt x="658" y="324"/>
                    <a:pt x="660" y="309"/>
                    <a:pt x="660" y="309"/>
                  </a:cubicBezTo>
                  <a:cubicBezTo>
                    <a:pt x="660" y="309"/>
                    <a:pt x="669" y="309"/>
                    <a:pt x="678" y="302"/>
                  </a:cubicBezTo>
                  <a:cubicBezTo>
                    <a:pt x="683" y="323"/>
                    <a:pt x="705" y="310"/>
                    <a:pt x="705" y="310"/>
                  </a:cubicBezTo>
                  <a:cubicBezTo>
                    <a:pt x="705" y="310"/>
                    <a:pt x="682" y="335"/>
                    <a:pt x="710" y="341"/>
                  </a:cubicBezTo>
                  <a:cubicBezTo>
                    <a:pt x="713" y="341"/>
                    <a:pt x="715" y="341"/>
                    <a:pt x="717" y="341"/>
                  </a:cubicBezTo>
                  <a:cubicBezTo>
                    <a:pt x="714" y="343"/>
                    <a:pt x="711" y="345"/>
                    <a:pt x="710" y="348"/>
                  </a:cubicBezTo>
                  <a:cubicBezTo>
                    <a:pt x="699" y="363"/>
                    <a:pt x="695" y="373"/>
                    <a:pt x="695" y="373"/>
                  </a:cubicBezTo>
                  <a:close/>
                  <a:moveTo>
                    <a:pt x="714" y="288"/>
                  </a:moveTo>
                  <a:cubicBezTo>
                    <a:pt x="708" y="282"/>
                    <a:pt x="694" y="265"/>
                    <a:pt x="711" y="259"/>
                  </a:cubicBezTo>
                  <a:cubicBezTo>
                    <a:pt x="728" y="254"/>
                    <a:pt x="723" y="285"/>
                    <a:pt x="723" y="285"/>
                  </a:cubicBezTo>
                  <a:cubicBezTo>
                    <a:pt x="716" y="282"/>
                    <a:pt x="714" y="288"/>
                    <a:pt x="714" y="288"/>
                  </a:cubicBezTo>
                  <a:close/>
                  <a:moveTo>
                    <a:pt x="725" y="307"/>
                  </a:moveTo>
                  <a:cubicBezTo>
                    <a:pt x="725" y="307"/>
                    <a:pt x="730" y="333"/>
                    <a:pt x="714" y="331"/>
                  </a:cubicBezTo>
                  <a:cubicBezTo>
                    <a:pt x="699" y="329"/>
                    <a:pt x="714" y="305"/>
                    <a:pt x="714" y="305"/>
                  </a:cubicBezTo>
                  <a:cubicBezTo>
                    <a:pt x="714" y="305"/>
                    <a:pt x="719" y="309"/>
                    <a:pt x="725" y="307"/>
                  </a:cubicBezTo>
                  <a:close/>
                  <a:moveTo>
                    <a:pt x="711" y="292"/>
                  </a:moveTo>
                  <a:cubicBezTo>
                    <a:pt x="711" y="292"/>
                    <a:pt x="710" y="298"/>
                    <a:pt x="712" y="301"/>
                  </a:cubicBezTo>
                  <a:cubicBezTo>
                    <a:pt x="714" y="304"/>
                    <a:pt x="691" y="315"/>
                    <a:pt x="685" y="298"/>
                  </a:cubicBezTo>
                  <a:cubicBezTo>
                    <a:pt x="679" y="281"/>
                    <a:pt x="705" y="286"/>
                    <a:pt x="711" y="292"/>
                  </a:cubicBezTo>
                  <a:close/>
                  <a:moveTo>
                    <a:pt x="741" y="340"/>
                  </a:moveTo>
                  <a:cubicBezTo>
                    <a:pt x="729" y="343"/>
                    <a:pt x="701" y="372"/>
                    <a:pt x="701" y="372"/>
                  </a:cubicBezTo>
                  <a:cubicBezTo>
                    <a:pt x="710" y="343"/>
                    <a:pt x="741" y="340"/>
                    <a:pt x="741" y="340"/>
                  </a:cubicBezTo>
                  <a:close/>
                  <a:moveTo>
                    <a:pt x="723" y="302"/>
                  </a:moveTo>
                  <a:cubicBezTo>
                    <a:pt x="720" y="302"/>
                    <a:pt x="717" y="301"/>
                    <a:pt x="717" y="298"/>
                  </a:cubicBezTo>
                  <a:cubicBezTo>
                    <a:pt x="717" y="294"/>
                    <a:pt x="717" y="293"/>
                    <a:pt x="719" y="291"/>
                  </a:cubicBezTo>
                  <a:cubicBezTo>
                    <a:pt x="719" y="291"/>
                    <a:pt x="727" y="288"/>
                    <a:pt x="729" y="294"/>
                  </a:cubicBezTo>
                  <a:cubicBezTo>
                    <a:pt x="730" y="301"/>
                    <a:pt x="725" y="303"/>
                    <a:pt x="723" y="302"/>
                  </a:cubicBezTo>
                  <a:close/>
                  <a:moveTo>
                    <a:pt x="750" y="317"/>
                  </a:moveTo>
                  <a:cubicBezTo>
                    <a:pt x="738" y="326"/>
                    <a:pt x="732" y="306"/>
                    <a:pt x="732" y="306"/>
                  </a:cubicBezTo>
                  <a:cubicBezTo>
                    <a:pt x="737" y="306"/>
                    <a:pt x="737" y="299"/>
                    <a:pt x="737" y="299"/>
                  </a:cubicBezTo>
                  <a:cubicBezTo>
                    <a:pt x="746" y="299"/>
                    <a:pt x="763" y="309"/>
                    <a:pt x="750" y="317"/>
                  </a:cubicBezTo>
                  <a:close/>
                  <a:moveTo>
                    <a:pt x="734" y="294"/>
                  </a:moveTo>
                  <a:cubicBezTo>
                    <a:pt x="733" y="284"/>
                    <a:pt x="727" y="285"/>
                    <a:pt x="727" y="285"/>
                  </a:cubicBezTo>
                  <a:cubicBezTo>
                    <a:pt x="727" y="285"/>
                    <a:pt x="738" y="255"/>
                    <a:pt x="750" y="272"/>
                  </a:cubicBezTo>
                  <a:cubicBezTo>
                    <a:pt x="762" y="289"/>
                    <a:pt x="734" y="294"/>
                    <a:pt x="734" y="294"/>
                  </a:cubicBezTo>
                  <a:close/>
                  <a:moveTo>
                    <a:pt x="757" y="262"/>
                  </a:moveTo>
                  <a:cubicBezTo>
                    <a:pt x="741" y="249"/>
                    <a:pt x="726" y="276"/>
                    <a:pt x="726" y="276"/>
                  </a:cubicBezTo>
                  <a:cubicBezTo>
                    <a:pt x="726" y="276"/>
                    <a:pt x="730" y="245"/>
                    <a:pt x="707" y="253"/>
                  </a:cubicBezTo>
                  <a:cubicBezTo>
                    <a:pt x="683" y="261"/>
                    <a:pt x="704" y="285"/>
                    <a:pt x="704" y="285"/>
                  </a:cubicBezTo>
                  <a:cubicBezTo>
                    <a:pt x="704" y="285"/>
                    <a:pt x="692" y="277"/>
                    <a:pt x="684" y="280"/>
                  </a:cubicBezTo>
                  <a:cubicBezTo>
                    <a:pt x="669" y="270"/>
                    <a:pt x="669" y="270"/>
                    <a:pt x="669" y="270"/>
                  </a:cubicBezTo>
                  <a:cubicBezTo>
                    <a:pt x="669" y="270"/>
                    <a:pt x="695" y="274"/>
                    <a:pt x="692" y="254"/>
                  </a:cubicBezTo>
                  <a:cubicBezTo>
                    <a:pt x="692" y="254"/>
                    <a:pt x="692" y="242"/>
                    <a:pt x="686" y="238"/>
                  </a:cubicBezTo>
                  <a:cubicBezTo>
                    <a:pt x="686" y="238"/>
                    <a:pt x="694" y="229"/>
                    <a:pt x="697" y="219"/>
                  </a:cubicBezTo>
                  <a:cubicBezTo>
                    <a:pt x="704" y="219"/>
                    <a:pt x="713" y="218"/>
                    <a:pt x="723" y="216"/>
                  </a:cubicBezTo>
                  <a:cubicBezTo>
                    <a:pt x="723" y="216"/>
                    <a:pt x="701" y="231"/>
                    <a:pt x="719" y="242"/>
                  </a:cubicBezTo>
                  <a:cubicBezTo>
                    <a:pt x="736" y="253"/>
                    <a:pt x="744" y="231"/>
                    <a:pt x="744" y="231"/>
                  </a:cubicBezTo>
                  <a:cubicBezTo>
                    <a:pt x="744" y="231"/>
                    <a:pt x="746" y="235"/>
                    <a:pt x="749" y="239"/>
                  </a:cubicBezTo>
                  <a:cubicBezTo>
                    <a:pt x="749" y="239"/>
                    <a:pt x="747" y="250"/>
                    <a:pt x="753" y="257"/>
                  </a:cubicBezTo>
                  <a:cubicBezTo>
                    <a:pt x="754" y="259"/>
                    <a:pt x="756" y="260"/>
                    <a:pt x="757" y="262"/>
                  </a:cubicBezTo>
                  <a:cubicBezTo>
                    <a:pt x="757" y="262"/>
                    <a:pt x="757" y="262"/>
                    <a:pt x="757" y="262"/>
                  </a:cubicBezTo>
                  <a:close/>
                  <a:moveTo>
                    <a:pt x="763" y="236"/>
                  </a:moveTo>
                  <a:cubicBezTo>
                    <a:pt x="753" y="243"/>
                    <a:pt x="749" y="233"/>
                    <a:pt x="746" y="221"/>
                  </a:cubicBezTo>
                  <a:cubicBezTo>
                    <a:pt x="746" y="221"/>
                    <a:pt x="752" y="221"/>
                    <a:pt x="754" y="216"/>
                  </a:cubicBezTo>
                  <a:cubicBezTo>
                    <a:pt x="754" y="216"/>
                    <a:pt x="775" y="227"/>
                    <a:pt x="763" y="236"/>
                  </a:cubicBezTo>
                  <a:close/>
                  <a:moveTo>
                    <a:pt x="756" y="210"/>
                  </a:moveTo>
                  <a:cubicBezTo>
                    <a:pt x="757" y="205"/>
                    <a:pt x="754" y="201"/>
                    <a:pt x="754" y="201"/>
                  </a:cubicBezTo>
                  <a:cubicBezTo>
                    <a:pt x="755" y="193"/>
                    <a:pt x="772" y="185"/>
                    <a:pt x="774" y="200"/>
                  </a:cubicBezTo>
                  <a:cubicBezTo>
                    <a:pt x="776" y="214"/>
                    <a:pt x="756" y="210"/>
                    <a:pt x="756" y="210"/>
                  </a:cubicBez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0"/>
            <p:cNvSpPr/>
            <p:nvPr/>
          </p:nvSpPr>
          <p:spPr bwMode="auto">
            <a:xfrm>
              <a:off x="5187950" y="-242888"/>
              <a:ext cx="9525" cy="136525"/>
            </a:xfrm>
            <a:custGeom>
              <a:avLst/>
              <a:gdLst>
                <a:gd name="T0" fmla="*/ 0 w 4"/>
                <a:gd name="T1" fmla="*/ 0 h 56"/>
                <a:gd name="T2" fmla="*/ 1 w 4"/>
                <a:gd name="T3" fmla="*/ 56 h 56"/>
              </a:gdLst>
              <a:ahLst/>
              <a:cxnLst>
                <a:cxn ang="0">
                  <a:pos x="T0" y="T1"/>
                </a:cxn>
                <a:cxn ang="0">
                  <a:pos x="T2" y="T3"/>
                </a:cxn>
              </a:cxnLst>
              <a:rect l="0" t="0" r="r" b="b"/>
              <a:pathLst>
                <a:path w="4" h="56">
                  <a:moveTo>
                    <a:pt x="0" y="0"/>
                  </a:moveTo>
                  <a:cubicBezTo>
                    <a:pt x="3" y="19"/>
                    <a:pt x="4" y="37"/>
                    <a:pt x="1" y="56"/>
                  </a:cubicBezTo>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1"/>
            <p:cNvSpPr/>
            <p:nvPr/>
          </p:nvSpPr>
          <p:spPr bwMode="auto">
            <a:xfrm>
              <a:off x="5146675" y="-265113"/>
              <a:ext cx="87313" cy="214313"/>
            </a:xfrm>
            <a:custGeom>
              <a:avLst/>
              <a:gdLst>
                <a:gd name="T0" fmla="*/ 9 w 36"/>
                <a:gd name="T1" fmla="*/ 7 h 88"/>
                <a:gd name="T2" fmla="*/ 3 w 36"/>
                <a:gd name="T3" fmla="*/ 61 h 88"/>
                <a:gd name="T4" fmla="*/ 34 w 36"/>
                <a:gd name="T5" fmla="*/ 65 h 88"/>
                <a:gd name="T6" fmla="*/ 24 w 36"/>
                <a:gd name="T7" fmla="*/ 5 h 88"/>
                <a:gd name="T8" fmla="*/ 9 w 36"/>
                <a:gd name="T9" fmla="*/ 7 h 88"/>
              </a:gdLst>
              <a:ahLst/>
              <a:cxnLst>
                <a:cxn ang="0">
                  <a:pos x="T0" y="T1"/>
                </a:cxn>
                <a:cxn ang="0">
                  <a:pos x="T2" y="T3"/>
                </a:cxn>
                <a:cxn ang="0">
                  <a:pos x="T4" y="T5"/>
                </a:cxn>
                <a:cxn ang="0">
                  <a:pos x="T6" y="T7"/>
                </a:cxn>
                <a:cxn ang="0">
                  <a:pos x="T8" y="T9"/>
                </a:cxn>
              </a:cxnLst>
              <a:rect l="0" t="0" r="r" b="b"/>
              <a:pathLst>
                <a:path w="36" h="88">
                  <a:moveTo>
                    <a:pt x="9" y="7"/>
                  </a:moveTo>
                  <a:cubicBezTo>
                    <a:pt x="6" y="25"/>
                    <a:pt x="6" y="43"/>
                    <a:pt x="3" y="61"/>
                  </a:cubicBezTo>
                  <a:cubicBezTo>
                    <a:pt x="0" y="83"/>
                    <a:pt x="32" y="88"/>
                    <a:pt x="34" y="65"/>
                  </a:cubicBezTo>
                  <a:cubicBezTo>
                    <a:pt x="36" y="44"/>
                    <a:pt x="34" y="24"/>
                    <a:pt x="24" y="5"/>
                  </a:cubicBezTo>
                  <a:cubicBezTo>
                    <a:pt x="21" y="0"/>
                    <a:pt x="10" y="0"/>
                    <a:pt x="9"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2"/>
            <p:cNvSpPr/>
            <p:nvPr/>
          </p:nvSpPr>
          <p:spPr bwMode="auto">
            <a:xfrm>
              <a:off x="4024313" y="-777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3"/>
            <p:cNvSpPr/>
            <p:nvPr/>
          </p:nvSpPr>
          <p:spPr bwMode="auto">
            <a:xfrm>
              <a:off x="4927600" y="-2841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4"/>
            <p:cNvSpPr/>
            <p:nvPr/>
          </p:nvSpPr>
          <p:spPr bwMode="auto">
            <a:xfrm>
              <a:off x="4929188" y="-2952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4" name="_4"/>
          <p:cNvSpPr txBox="1">
            <a:spLocks noChangeArrowheads="1"/>
          </p:cNvSpPr>
          <p:nvPr/>
        </p:nvSpPr>
        <p:spPr bwMode="auto">
          <a:xfrm>
            <a:off x="3230880" y="3152775"/>
            <a:ext cx="2983230" cy="92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5500" spc="-300" dirty="0">
                <a:solidFill>
                  <a:schemeClr val="tx2"/>
                </a:solidFill>
                <a:latin typeface="方正汉简简体" panose="03000509000000000000" pitchFamily="65" charset="-122"/>
                <a:ea typeface="方正汉简简体" panose="03000509000000000000" pitchFamily="65" charset="-122"/>
                <a:cs typeface="方正汉简简体" panose="03000509000000000000" pitchFamily="65" charset="-122"/>
              </a:rPr>
              <a:t>问题剖析</a:t>
            </a:r>
            <a:endParaRPr lang="zh-CN" altLang="en-US" sz="5500" spc="-300" dirty="0">
              <a:solidFill>
                <a:schemeClr val="tx2"/>
              </a:solidFill>
              <a:latin typeface="方正汉简简体" panose="03000509000000000000" pitchFamily="65" charset="-122"/>
              <a:ea typeface="方正汉简简体" panose="03000509000000000000" pitchFamily="65" charset="-122"/>
              <a:cs typeface="方正汉简简体" panose="03000509000000000000" pitchFamily="65" charset="-122"/>
            </a:endParaRPr>
          </a:p>
        </p:txBody>
      </p:sp>
      <p:sp>
        <p:nvSpPr>
          <p:cNvPr id="57" name="_4"/>
          <p:cNvSpPr txBox="1">
            <a:spLocks noChangeArrowheads="1"/>
          </p:cNvSpPr>
          <p:nvPr/>
        </p:nvSpPr>
        <p:spPr bwMode="auto">
          <a:xfrm>
            <a:off x="3932140" y="1467070"/>
            <a:ext cx="97323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9000" spc="-300" dirty="0" smtClean="0">
                <a:solidFill>
                  <a:srgbClr val="E50012"/>
                </a:solidFill>
                <a:latin typeface="方正汉简简体" panose="03000509000000000000" pitchFamily="65" charset="-122"/>
                <a:ea typeface="方正汉简简体" panose="03000509000000000000" pitchFamily="65" charset="-122"/>
                <a:cs typeface="方正汉简简体" panose="03000509000000000000" pitchFamily="65" charset="-122"/>
              </a:rPr>
              <a:t>壹</a:t>
            </a:r>
            <a:endParaRPr lang="zh-CN" altLang="en-US" sz="9000" spc="-300" dirty="0">
              <a:solidFill>
                <a:srgbClr val="E50012"/>
              </a:solidFill>
              <a:latin typeface="方正汉简简体" panose="03000509000000000000" pitchFamily="65" charset="-122"/>
              <a:ea typeface="方正汉简简体" panose="03000509000000000000" pitchFamily="65" charset="-122"/>
              <a:cs typeface="方正汉简简体" panose="03000509000000000000" pitchFamily="65" charset="-122"/>
            </a:endParaRPr>
          </a:p>
        </p:txBody>
      </p:sp>
      <p:pic>
        <p:nvPicPr>
          <p:cNvPr id="40" name="图片 39"/>
          <p:cNvPicPr>
            <a:picLocks noChangeAspect="1"/>
          </p:cNvPicPr>
          <p:nvPr/>
        </p:nvPicPr>
        <p:blipFill>
          <a:blip r:embed="rId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28474" y="3619499"/>
            <a:ext cx="4139640" cy="2336801"/>
          </a:xfrm>
          <a:prstGeom prst="rect">
            <a:avLst/>
          </a:prstGeom>
        </p:spPr>
      </p:pic>
      <p:pic>
        <p:nvPicPr>
          <p:cNvPr id="41" name="图片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8620" y="3146423"/>
            <a:ext cx="1675380" cy="1646920"/>
          </a:xfrm>
          <a:prstGeom prst="rect">
            <a:avLst/>
          </a:prstGeom>
        </p:spPr>
      </p:pic>
      <p:pic>
        <p:nvPicPr>
          <p:cNvPr id="42" name="图片 4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995572" flipV="1">
            <a:off x="-5911386" y="-1702500"/>
            <a:ext cx="10443633" cy="5014394"/>
          </a:xfrm>
          <a:prstGeom prst="rect">
            <a:avLst/>
          </a:prstGeom>
        </p:spPr>
      </p:pic>
      <p:pic>
        <p:nvPicPr>
          <p:cNvPr id="43" name="图片 4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731200" y="493486"/>
            <a:ext cx="3009905" cy="19902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anim calcmode="lin" valueType="num">
                                      <p:cBhvr>
                                        <p:cTn id="12" dur="500" fill="hold"/>
                                        <p:tgtEl>
                                          <p:spTgt spid="43"/>
                                        </p:tgtEl>
                                        <p:attrNameLst>
                                          <p:attrName>ppt_x</p:attrName>
                                        </p:attrNameLst>
                                      </p:cBhvr>
                                      <p:tavLst>
                                        <p:tav tm="0">
                                          <p:val>
                                            <p:strVal val="#ppt_x"/>
                                          </p:val>
                                        </p:tav>
                                        <p:tav tm="100000">
                                          <p:val>
                                            <p:strVal val="#ppt_x"/>
                                          </p:val>
                                        </p:tav>
                                      </p:tavLst>
                                    </p:anim>
                                    <p:anim calcmode="lin" valueType="num">
                                      <p:cBhvr>
                                        <p:cTn id="13" dur="500" fill="hold"/>
                                        <p:tgtEl>
                                          <p:spTgt spid="4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par>
                          <p:cTn id="20" fill="hold">
                            <p:stCondLst>
                              <p:cond delay="1500"/>
                            </p:stCondLst>
                            <p:childTnLst>
                              <p:par>
                                <p:cTn id="21" presetID="8" presetClass="emph" presetSubtype="0" fill="hold" nodeType="afterEffect">
                                  <p:stCondLst>
                                    <p:cond delay="0"/>
                                  </p:stCondLst>
                                  <p:childTnLst>
                                    <p:animRot by="21600000">
                                      <p:cBhvr>
                                        <p:cTn id="22" dur="500" fill="hold"/>
                                        <p:tgtEl>
                                          <p:spTgt spid="18"/>
                                        </p:tgtEl>
                                        <p:attrNameLst>
                                          <p:attrName>r</p:attrName>
                                        </p:attrNameLst>
                                      </p:cBhvr>
                                    </p:animRo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57"/>
                                        </p:tgtEl>
                                        <p:attrNameLst>
                                          <p:attrName>style.visibility</p:attrName>
                                        </p:attrNameLst>
                                      </p:cBhvr>
                                      <p:to>
                                        <p:strVal val="visible"/>
                                      </p:to>
                                    </p:set>
                                    <p:anim calcmode="lin" valueType="num">
                                      <p:cBhvr>
                                        <p:cTn id="26" dur="500" fill="hold"/>
                                        <p:tgtEl>
                                          <p:spTgt spid="57"/>
                                        </p:tgtEl>
                                        <p:attrNameLst>
                                          <p:attrName>ppt_w</p:attrName>
                                        </p:attrNameLst>
                                      </p:cBhvr>
                                      <p:tavLst>
                                        <p:tav tm="0">
                                          <p:val>
                                            <p:fltVal val="0"/>
                                          </p:val>
                                        </p:tav>
                                        <p:tav tm="100000">
                                          <p:val>
                                            <p:strVal val="#ppt_w"/>
                                          </p:val>
                                        </p:tav>
                                      </p:tavLst>
                                    </p:anim>
                                    <p:anim calcmode="lin" valueType="num">
                                      <p:cBhvr>
                                        <p:cTn id="27" dur="500" fill="hold"/>
                                        <p:tgtEl>
                                          <p:spTgt spid="57"/>
                                        </p:tgtEl>
                                        <p:attrNameLst>
                                          <p:attrName>ppt_h</p:attrName>
                                        </p:attrNameLst>
                                      </p:cBhvr>
                                      <p:tavLst>
                                        <p:tav tm="0">
                                          <p:val>
                                            <p:fltVal val="0"/>
                                          </p:val>
                                        </p:tav>
                                        <p:tav tm="100000">
                                          <p:val>
                                            <p:strVal val="#ppt_h"/>
                                          </p:val>
                                        </p:tav>
                                      </p:tavLst>
                                    </p:anim>
                                    <p:animEffect transition="in" filter="fade">
                                      <p:cBhvr>
                                        <p:cTn id="28" dur="500"/>
                                        <p:tgtEl>
                                          <p:spTgt spid="57"/>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ipe(left)">
                                      <p:cBhvr>
                                        <p:cTn id="32" dur="500"/>
                                        <p:tgtEl>
                                          <p:spTgt spid="54"/>
                                        </p:tgtEl>
                                      </p:cBhvr>
                                    </p:animEffect>
                                  </p:childTnLst>
                                </p:cTn>
                              </p:par>
                            </p:childTnLst>
                          </p:cTn>
                        </p:par>
                        <p:par>
                          <p:cTn id="33" fill="hold">
                            <p:stCondLst>
                              <p:cond delay="3000"/>
                            </p:stCondLst>
                            <p:childTnLst>
                              <p:par>
                                <p:cTn id="34" presetID="2" presetClass="entr" presetSubtype="2" fill="hold" nodeType="after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500" fill="hold"/>
                                        <p:tgtEl>
                                          <p:spTgt spid="40"/>
                                        </p:tgtEl>
                                        <p:attrNameLst>
                                          <p:attrName>ppt_x</p:attrName>
                                        </p:attrNameLst>
                                      </p:cBhvr>
                                      <p:tavLst>
                                        <p:tav tm="0">
                                          <p:val>
                                            <p:strVal val="1+#ppt_w/2"/>
                                          </p:val>
                                        </p:tav>
                                        <p:tav tm="100000">
                                          <p:val>
                                            <p:strVal val="#ppt_x"/>
                                          </p:val>
                                        </p:tav>
                                      </p:tavLst>
                                    </p:anim>
                                    <p:anim calcmode="lin" valueType="num">
                                      <p:cBhvr additive="base">
                                        <p:cTn id="37" dur="500" fill="hold"/>
                                        <p:tgtEl>
                                          <p:spTgt spid="40"/>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anim calcmode="lin" valueType="num">
                                      <p:cBhvr>
                                        <p:cTn id="42" dur="500" fill="hold"/>
                                        <p:tgtEl>
                                          <p:spTgt spid="41"/>
                                        </p:tgtEl>
                                        <p:attrNameLst>
                                          <p:attrName>ppt_x</p:attrName>
                                        </p:attrNameLst>
                                      </p:cBhvr>
                                      <p:tavLst>
                                        <p:tav tm="0">
                                          <p:val>
                                            <p:strVal val="#ppt_x"/>
                                          </p:val>
                                        </p:tav>
                                        <p:tav tm="100000">
                                          <p:val>
                                            <p:strVal val="#ppt_x"/>
                                          </p:val>
                                        </p:tav>
                                      </p:tavLst>
                                    </p:anim>
                                    <p:anim calcmode="lin" valueType="num">
                                      <p:cBhvr>
                                        <p:cTn id="43" dur="5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2"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040"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1595755" y="28257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（二）聚焦核心，跨界整合，在推进课题中引领课程建设。</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3" name="MH_Other_1"/>
          <p:cNvSpPr/>
          <p:nvPr/>
        </p:nvSpPr>
        <p:spPr bwMode="auto">
          <a:xfrm>
            <a:off x="835660" y="989965"/>
            <a:ext cx="740410" cy="605790"/>
          </a:xfrm>
          <a:custGeom>
            <a:avLst/>
            <a:gdLst>
              <a:gd name="T0" fmla="*/ 2147483646 w 390"/>
              <a:gd name="T1" fmla="*/ 2147483646 h 361"/>
              <a:gd name="T2" fmla="*/ 2147483646 w 390"/>
              <a:gd name="T3" fmla="*/ 2147483646 h 361"/>
              <a:gd name="T4" fmla="*/ 2147483646 w 390"/>
              <a:gd name="T5" fmla="*/ 2147483646 h 361"/>
              <a:gd name="T6" fmla="*/ 2147483646 w 390"/>
              <a:gd name="T7" fmla="*/ 2147483646 h 361"/>
              <a:gd name="T8" fmla="*/ 2147483646 w 390"/>
              <a:gd name="T9" fmla="*/ 2147483646 h 361"/>
              <a:gd name="T10" fmla="*/ 2147483646 w 390"/>
              <a:gd name="T11" fmla="*/ 2147483646 h 361"/>
              <a:gd name="T12" fmla="*/ 2147483646 w 390"/>
              <a:gd name="T13" fmla="*/ 2147483646 h 361"/>
              <a:gd name="T14" fmla="*/ 2147483646 w 390"/>
              <a:gd name="T15" fmla="*/ 2147483646 h 361"/>
              <a:gd name="T16" fmla="*/ 2147483646 w 390"/>
              <a:gd name="T17" fmla="*/ 2147483646 h 361"/>
              <a:gd name="T18" fmla="*/ 2147483646 w 390"/>
              <a:gd name="T19" fmla="*/ 2147483646 h 361"/>
              <a:gd name="T20" fmla="*/ 2147483646 w 390"/>
              <a:gd name="T21" fmla="*/ 2147483646 h 361"/>
              <a:gd name="T22" fmla="*/ 2147483646 w 390"/>
              <a:gd name="T23" fmla="*/ 2147483646 h 361"/>
              <a:gd name="T24" fmla="*/ 2147483646 w 390"/>
              <a:gd name="T25" fmla="*/ 2147483646 h 361"/>
              <a:gd name="T26" fmla="*/ 2147483646 w 390"/>
              <a:gd name="T27" fmla="*/ 2147483646 h 361"/>
              <a:gd name="T28" fmla="*/ 2147483646 w 390"/>
              <a:gd name="T29" fmla="*/ 2147483646 h 361"/>
              <a:gd name="T30" fmla="*/ 2147483646 w 390"/>
              <a:gd name="T31" fmla="*/ 2147483646 h 361"/>
              <a:gd name="T32" fmla="*/ 2147483646 w 390"/>
              <a:gd name="T33" fmla="*/ 2147483646 h 361"/>
              <a:gd name="T34" fmla="*/ 2147483646 w 390"/>
              <a:gd name="T35" fmla="*/ 2147483646 h 361"/>
              <a:gd name="T36" fmla="*/ 2147483646 w 390"/>
              <a:gd name="T37" fmla="*/ 2147483646 h 361"/>
              <a:gd name="T38" fmla="*/ 2147483646 w 390"/>
              <a:gd name="T39" fmla="*/ 2147483646 h 361"/>
              <a:gd name="T40" fmla="*/ 2147483646 w 390"/>
              <a:gd name="T41" fmla="*/ 2147483646 h 361"/>
              <a:gd name="T42" fmla="*/ 2147483646 w 390"/>
              <a:gd name="T43" fmla="*/ 2147483646 h 361"/>
              <a:gd name="T44" fmla="*/ 2147483646 w 390"/>
              <a:gd name="T45" fmla="*/ 2147483646 h 361"/>
              <a:gd name="T46" fmla="*/ 2147483646 w 390"/>
              <a:gd name="T47" fmla="*/ 2147483646 h 361"/>
              <a:gd name="T48" fmla="*/ 2147483646 w 390"/>
              <a:gd name="T49" fmla="*/ 2147483646 h 361"/>
              <a:gd name="T50" fmla="*/ 2147483646 w 390"/>
              <a:gd name="T51" fmla="*/ 2147483646 h 361"/>
              <a:gd name="T52" fmla="*/ 2147483646 w 390"/>
              <a:gd name="T53" fmla="*/ 2147483646 h 361"/>
              <a:gd name="T54" fmla="*/ 2147483646 w 390"/>
              <a:gd name="T55" fmla="*/ 2147483646 h 361"/>
              <a:gd name="T56" fmla="*/ 2147483646 w 390"/>
              <a:gd name="T57" fmla="*/ 2147483646 h 361"/>
              <a:gd name="T58" fmla="*/ 2147483646 w 390"/>
              <a:gd name="T59" fmla="*/ 2147483646 h 361"/>
              <a:gd name="T60" fmla="*/ 2147483646 w 390"/>
              <a:gd name="T61" fmla="*/ 2147483646 h 361"/>
              <a:gd name="T62" fmla="*/ 2147483646 w 390"/>
              <a:gd name="T63" fmla="*/ 2147483646 h 361"/>
              <a:gd name="T64" fmla="*/ 2147483646 w 390"/>
              <a:gd name="T65" fmla="*/ 2147483646 h 361"/>
              <a:gd name="T66" fmla="*/ 2147483646 w 390"/>
              <a:gd name="T67" fmla="*/ 2147483646 h 361"/>
              <a:gd name="T68" fmla="*/ 2147483646 w 390"/>
              <a:gd name="T69" fmla="*/ 2147483646 h 361"/>
              <a:gd name="T70" fmla="*/ 2147483646 w 390"/>
              <a:gd name="T71" fmla="*/ 2147483646 h 361"/>
              <a:gd name="T72" fmla="*/ 2147483646 w 390"/>
              <a:gd name="T73" fmla="*/ 2147483646 h 361"/>
              <a:gd name="T74" fmla="*/ 2147483646 w 390"/>
              <a:gd name="T75" fmla="*/ 2147483646 h 361"/>
              <a:gd name="T76" fmla="*/ 0 w 390"/>
              <a:gd name="T77" fmla="*/ 2147483646 h 361"/>
              <a:gd name="T78" fmla="*/ 0 w 390"/>
              <a:gd name="T79" fmla="*/ 2147483646 h 361"/>
              <a:gd name="T80" fmla="*/ 2147483646 w 390"/>
              <a:gd name="T81" fmla="*/ 2147483646 h 361"/>
              <a:gd name="T82" fmla="*/ 2147483646 w 390"/>
              <a:gd name="T83" fmla="*/ 2147483646 h 361"/>
              <a:gd name="T84" fmla="*/ 2147483646 w 390"/>
              <a:gd name="T85" fmla="*/ 2147483646 h 361"/>
              <a:gd name="T86" fmla="*/ 2147483646 w 390"/>
              <a:gd name="T87" fmla="*/ 2147483646 h 361"/>
              <a:gd name="T88" fmla="*/ 2147483646 w 390"/>
              <a:gd name="T89" fmla="*/ 2147483646 h 361"/>
              <a:gd name="T90" fmla="*/ 2147483646 w 390"/>
              <a:gd name="T91" fmla="*/ 2147483646 h 361"/>
              <a:gd name="T92" fmla="*/ 2147483646 w 390"/>
              <a:gd name="T93" fmla="*/ 2147483646 h 361"/>
              <a:gd name="T94" fmla="*/ 2147483646 w 390"/>
              <a:gd name="T95" fmla="*/ 2147483646 h 361"/>
              <a:gd name="T96" fmla="*/ 2147483646 w 390"/>
              <a:gd name="T97" fmla="*/ 2147483646 h 361"/>
              <a:gd name="T98" fmla="*/ 2147483646 w 390"/>
              <a:gd name="T99" fmla="*/ 0 h 361"/>
              <a:gd name="T100" fmla="*/ 2147483646 w 390"/>
              <a:gd name="T101" fmla="*/ 0 h 361"/>
              <a:gd name="T102" fmla="*/ 2147483646 w 390"/>
              <a:gd name="T103" fmla="*/ 2147483646 h 361"/>
              <a:gd name="T104" fmla="*/ 2147483646 w 390"/>
              <a:gd name="T105" fmla="*/ 2147483646 h 361"/>
              <a:gd name="T106" fmla="*/ 2147483646 w 390"/>
              <a:gd name="T107" fmla="*/ 2147483646 h 3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361"/>
              <a:gd name="T164" fmla="*/ 390 w 390"/>
              <a:gd name="T165" fmla="*/ 361 h 3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361">
                <a:moveTo>
                  <a:pt x="195" y="5"/>
                </a:moveTo>
                <a:lnTo>
                  <a:pt x="209" y="29"/>
                </a:lnTo>
                <a:lnTo>
                  <a:pt x="214" y="49"/>
                </a:lnTo>
                <a:lnTo>
                  <a:pt x="229" y="73"/>
                </a:lnTo>
                <a:lnTo>
                  <a:pt x="243" y="97"/>
                </a:lnTo>
                <a:lnTo>
                  <a:pt x="287" y="102"/>
                </a:lnTo>
                <a:lnTo>
                  <a:pt x="321" y="107"/>
                </a:lnTo>
                <a:lnTo>
                  <a:pt x="385" y="127"/>
                </a:lnTo>
                <a:lnTo>
                  <a:pt x="390" y="132"/>
                </a:lnTo>
                <a:lnTo>
                  <a:pt x="390" y="146"/>
                </a:lnTo>
                <a:lnTo>
                  <a:pt x="336" y="180"/>
                </a:lnTo>
                <a:lnTo>
                  <a:pt x="316" y="195"/>
                </a:lnTo>
                <a:lnTo>
                  <a:pt x="297" y="214"/>
                </a:lnTo>
                <a:lnTo>
                  <a:pt x="307" y="283"/>
                </a:lnTo>
                <a:lnTo>
                  <a:pt x="316" y="322"/>
                </a:lnTo>
                <a:lnTo>
                  <a:pt x="316" y="356"/>
                </a:lnTo>
                <a:lnTo>
                  <a:pt x="307" y="361"/>
                </a:lnTo>
                <a:lnTo>
                  <a:pt x="302" y="361"/>
                </a:lnTo>
                <a:lnTo>
                  <a:pt x="292" y="361"/>
                </a:lnTo>
                <a:lnTo>
                  <a:pt x="277" y="351"/>
                </a:lnTo>
                <a:lnTo>
                  <a:pt x="268" y="341"/>
                </a:lnTo>
                <a:lnTo>
                  <a:pt x="238" y="326"/>
                </a:lnTo>
                <a:lnTo>
                  <a:pt x="209" y="307"/>
                </a:lnTo>
                <a:lnTo>
                  <a:pt x="200" y="302"/>
                </a:lnTo>
                <a:lnTo>
                  <a:pt x="180" y="297"/>
                </a:lnTo>
                <a:lnTo>
                  <a:pt x="170" y="297"/>
                </a:lnTo>
                <a:lnTo>
                  <a:pt x="151" y="302"/>
                </a:lnTo>
                <a:lnTo>
                  <a:pt x="117" y="326"/>
                </a:lnTo>
                <a:lnTo>
                  <a:pt x="78" y="336"/>
                </a:lnTo>
                <a:lnTo>
                  <a:pt x="68" y="331"/>
                </a:lnTo>
                <a:lnTo>
                  <a:pt x="63" y="326"/>
                </a:lnTo>
                <a:lnTo>
                  <a:pt x="87" y="273"/>
                </a:lnTo>
                <a:lnTo>
                  <a:pt x="102" y="224"/>
                </a:lnTo>
                <a:lnTo>
                  <a:pt x="92" y="214"/>
                </a:lnTo>
                <a:lnTo>
                  <a:pt x="83" y="210"/>
                </a:lnTo>
                <a:lnTo>
                  <a:pt x="53" y="200"/>
                </a:lnTo>
                <a:lnTo>
                  <a:pt x="29" y="195"/>
                </a:lnTo>
                <a:lnTo>
                  <a:pt x="19" y="190"/>
                </a:lnTo>
                <a:lnTo>
                  <a:pt x="0" y="180"/>
                </a:lnTo>
                <a:lnTo>
                  <a:pt x="0" y="175"/>
                </a:lnTo>
                <a:lnTo>
                  <a:pt x="5" y="161"/>
                </a:lnTo>
                <a:lnTo>
                  <a:pt x="19" y="156"/>
                </a:lnTo>
                <a:lnTo>
                  <a:pt x="78" y="136"/>
                </a:lnTo>
                <a:lnTo>
                  <a:pt x="126" y="117"/>
                </a:lnTo>
                <a:lnTo>
                  <a:pt x="141" y="97"/>
                </a:lnTo>
                <a:lnTo>
                  <a:pt x="146" y="88"/>
                </a:lnTo>
                <a:lnTo>
                  <a:pt x="151" y="49"/>
                </a:lnTo>
                <a:lnTo>
                  <a:pt x="165" y="24"/>
                </a:lnTo>
                <a:lnTo>
                  <a:pt x="175" y="10"/>
                </a:lnTo>
                <a:lnTo>
                  <a:pt x="185" y="0"/>
                </a:lnTo>
                <a:lnTo>
                  <a:pt x="195" y="0"/>
                </a:lnTo>
                <a:lnTo>
                  <a:pt x="195" y="5"/>
                </a:lnTo>
                <a:close/>
              </a:path>
            </a:pathLst>
          </a:cu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p>
            <a:pPr algn="ctr" eaLnBrk="1" hangingPunct="1"/>
            <a:r>
              <a:rPr lang="en-US" altLang="zh-CN" sz="3200">
                <a:solidFill>
                  <a:schemeClr val="bg1"/>
                </a:solidFill>
                <a:latin typeface="楷体" panose="02010609060101010101" charset="-122"/>
                <a:ea typeface="楷体" panose="02010609060101010101" charset="-122"/>
              </a:rPr>
              <a:t>1</a:t>
            </a:r>
            <a:endParaRPr lang="en-US" altLang="zh-CN" sz="3200">
              <a:solidFill>
                <a:schemeClr val="bg1"/>
              </a:solidFill>
              <a:latin typeface="楷体" panose="02010609060101010101" charset="-122"/>
              <a:ea typeface="楷体" panose="02010609060101010101" charset="-122"/>
            </a:endParaRPr>
          </a:p>
        </p:txBody>
      </p:sp>
      <p:sp>
        <p:nvSpPr>
          <p:cNvPr id="100" name="文本框 99"/>
          <p:cNvSpPr txBox="1"/>
          <p:nvPr/>
        </p:nvSpPr>
        <p:spPr>
          <a:xfrm>
            <a:off x="1443355" y="1020445"/>
            <a:ext cx="5080000" cy="518160"/>
          </a:xfrm>
          <a:prstGeom prst="rect">
            <a:avLst/>
          </a:prstGeom>
          <a:noFill/>
          <a:ln w="9525">
            <a:noFill/>
          </a:ln>
        </p:spPr>
        <p:txBody>
          <a:bodyPr>
            <a:spAutoFit/>
          </a:bodyPr>
          <a:p>
            <a:pPr marL="0" indent="304800" algn="l"/>
            <a:r>
              <a:rPr lang="zh-CN" altLang="en-US" sz="2800" b="1" u="none">
                <a:solidFill>
                  <a:srgbClr val="000000"/>
                </a:solidFill>
                <a:latin typeface="楷体" panose="02010609060101010101" charset="-122"/>
                <a:ea typeface="楷体" panose="02010609060101010101" charset="-122"/>
                <a:cs typeface="宋体" panose="02010600030101010101" pitchFamily="2" charset="-122"/>
              </a:rPr>
              <a:t>聚焦核心，校本解读。</a:t>
            </a:r>
            <a:endParaRPr lang="zh-CN" altLang="en-US" sz="2800" b="1" u="none">
              <a:solidFill>
                <a:srgbClr val="000000"/>
              </a:solidFill>
              <a:latin typeface="楷体" panose="02010609060101010101" charset="-122"/>
              <a:ea typeface="楷体" panose="02010609060101010101" charset="-122"/>
              <a:cs typeface="宋体" panose="02010600030101010101" pitchFamily="2" charset="-122"/>
            </a:endParaRPr>
          </a:p>
        </p:txBody>
      </p:sp>
      <p:graphicFrame>
        <p:nvGraphicFramePr>
          <p:cNvPr id="0" name="表格 -1"/>
          <p:cNvGraphicFramePr/>
          <p:nvPr/>
        </p:nvGraphicFramePr>
        <p:xfrm>
          <a:off x="288925" y="1595755"/>
          <a:ext cx="8566785" cy="3255010"/>
        </p:xfrm>
        <a:graphic>
          <a:graphicData uri="http://schemas.openxmlformats.org/drawingml/2006/table">
            <a:tbl>
              <a:tblPr firstRow="1" bandRow="1">
                <a:tableStyleId>{22838BEF-8BB2-4498-84A7-C5851F593DF1}</a:tableStyleId>
              </a:tblPr>
              <a:tblGrid>
                <a:gridCol w="431165"/>
                <a:gridCol w="880110"/>
                <a:gridCol w="1400810"/>
                <a:gridCol w="1421765"/>
                <a:gridCol w="1644650"/>
                <a:gridCol w="1309370"/>
                <a:gridCol w="1478915"/>
              </a:tblGrid>
              <a:tr h="424815">
                <a:tc gridSpan="7">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基于核心素养的“五向”形象特质</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hMerge="1">
                  <a:tcPr/>
                </a:tc>
                <a:tc hMerge="1">
                  <a:tcPr/>
                </a:tc>
                <a:tc hMerge="1">
                  <a:tcPr/>
                </a:tc>
                <a:tc hMerge="1">
                  <a:tcPr/>
                </a:tc>
                <a:tc hMerge="1">
                  <a:tcPr/>
                </a:tc>
                <a:tc hMerge="1">
                  <a:tcPr/>
                </a:tc>
              </a:tr>
              <a:tr h="650875">
                <a:tc rowSpan="2">
                  <a:txBody>
                    <a:bodyPr/>
                    <a:p>
                      <a:pPr marL="0" indent="0" algn="ctr">
                        <a:buNone/>
                      </a:pPr>
                      <a:r>
                        <a:rPr lang="zh-CN" altLang="en-US" sz="1800" u="none">
                          <a:ln>
                            <a:noFill/>
                          </a:ln>
                          <a:solidFill>
                            <a:schemeClr val="tx2"/>
                          </a:solidFill>
                          <a:latin typeface="微软雅黑" panose="020B0503020204020204" pitchFamily="34" charset="-122"/>
                          <a:ea typeface="微软雅黑" panose="020B0503020204020204" pitchFamily="34" charset="-122"/>
                        </a:rPr>
                        <a:t>官方阐释</a:t>
                      </a:r>
                      <a:endParaRPr lang="zh-CN" altLang="en-US" sz="1800"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三大领域</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gridSpan="2">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自主发展</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hMerge="1">
                  <a:tcP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文化基础</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gridSpan="2">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社会参与</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hMerge="1">
                  <a:tcPr/>
                </a:tc>
              </a:tr>
              <a:tr h="735965">
                <a:tc vMerge="1">
                  <a:tcP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六大素养</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gridSpan="2">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学会学习健康生活</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hMerge="1">
                  <a:tcP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人文底蕴科学精神</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gridSpan="2">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责任担当实践创新</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hMerge="1">
                  <a:tcPr/>
                </a:tc>
              </a:tr>
              <a:tr h="287655">
                <a:tc rowSpan="5" gridSpan="2">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核心素养校本理解</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rowSpan="5" hMerge="1">
                  <a:tcP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学力（向上）</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身心（向美）</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学识（向真）</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品格（向善）</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行动（向新）</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r>
              <a:tr h="289560">
                <a:tc vMerge="1" gridSpan="2">
                  <a:tcPr/>
                </a:tc>
                <a:tc vMerge="1" hMerge="1">
                  <a:tcP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乐学</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好习惯</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崇文</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与他人</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实践</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r>
              <a:tr h="288290">
                <a:tc vMerge="1" gridSpan="2">
                  <a:tcPr/>
                </a:tc>
                <a:tc vMerge="1" hMerge="1">
                  <a:tcP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善学</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健身体</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重理</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与社会</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合作</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r>
              <a:tr h="289560">
                <a:tc vMerge="1" gridSpan="2">
                  <a:tcPr/>
                </a:tc>
                <a:tc vMerge="1" hMerge="1">
                  <a:tcP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学会</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全人格</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跨界</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与自然</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创新</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r>
              <a:tr h="288290">
                <a:tc vMerge="1" gridSpan="2">
                  <a:tcPr/>
                </a:tc>
                <a:tc vMerge="1" hMerge="1">
                  <a:tcP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恒学</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有特长</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融通</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与文化</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c>
                  <a:txBody>
                    <a:bodyPr/>
                    <a:p>
                      <a:pPr marL="0" indent="0" algn="ctr">
                        <a:buNone/>
                      </a:pPr>
                      <a:r>
                        <a:rPr lang="zh-CN" altLang="en-US" sz="1600" b="1" u="none">
                          <a:ln>
                            <a:noFill/>
                          </a:ln>
                          <a:solidFill>
                            <a:schemeClr val="tx2"/>
                          </a:solidFill>
                          <a:latin typeface="微软雅黑" panose="020B0503020204020204" pitchFamily="34" charset="-122"/>
                          <a:ea typeface="微软雅黑" panose="020B0503020204020204" pitchFamily="34" charset="-122"/>
                        </a:rPr>
                        <a:t>分享</a:t>
                      </a:r>
                      <a:endParaRPr lang="zh-CN" altLang="en-US" sz="1600" b="1" u="none">
                        <a:ln>
                          <a:noFill/>
                        </a:ln>
                        <a:solidFill>
                          <a:schemeClr val="tx2"/>
                        </a:solidFill>
                        <a:latin typeface="微软雅黑" panose="020B0503020204020204" pitchFamily="34" charset="-122"/>
                        <a:ea typeface="微软雅黑" panose="020B0503020204020204" pitchFamily="34" charset="-122"/>
                      </a:endParaRPr>
                    </a:p>
                  </a:txBody>
                  <a:tcPr marL="0" marR="0" marT="0" marB="1" vert="horz" anchor="ct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0"/>
                                        </p:tgtEl>
                                        <p:attrNameLst>
                                          <p:attrName>style.visibility</p:attrName>
                                        </p:attrNameLst>
                                      </p:cBhvr>
                                      <p:to>
                                        <p:strVal val="visible"/>
                                      </p:to>
                                    </p:set>
                                    <p:anim calcmode="lin" valueType="num">
                                      <p:cBhvr>
                                        <p:cTn id="7" dur="500" fill="hold"/>
                                        <p:tgtEl>
                                          <p:spTgt spid="0"/>
                                        </p:tgtEl>
                                        <p:attrNameLst>
                                          <p:attrName>ppt_w</p:attrName>
                                        </p:attrNameLst>
                                      </p:cBhvr>
                                      <p:tavLst>
                                        <p:tav tm="0">
                                          <p:val>
                                            <p:fltVal val="0"/>
                                          </p:val>
                                        </p:tav>
                                        <p:tav tm="100000">
                                          <p:val>
                                            <p:strVal val="#ppt_w"/>
                                          </p:val>
                                        </p:tav>
                                      </p:tavLst>
                                    </p:anim>
                                    <p:anim calcmode="lin" valueType="num">
                                      <p:cBhvr>
                                        <p:cTn id="8" dur="500" fill="hold"/>
                                        <p:tgtEl>
                                          <p:spTgt spid="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2"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040"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1595755" y="28257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（二）聚焦核心，跨界整合，在推进课题中引领课程建设。</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3" name="MH_Other_1"/>
          <p:cNvSpPr/>
          <p:nvPr/>
        </p:nvSpPr>
        <p:spPr bwMode="auto">
          <a:xfrm>
            <a:off x="835660" y="989965"/>
            <a:ext cx="740410" cy="605790"/>
          </a:xfrm>
          <a:custGeom>
            <a:avLst/>
            <a:gdLst>
              <a:gd name="T0" fmla="*/ 2147483646 w 390"/>
              <a:gd name="T1" fmla="*/ 2147483646 h 361"/>
              <a:gd name="T2" fmla="*/ 2147483646 w 390"/>
              <a:gd name="T3" fmla="*/ 2147483646 h 361"/>
              <a:gd name="T4" fmla="*/ 2147483646 w 390"/>
              <a:gd name="T5" fmla="*/ 2147483646 h 361"/>
              <a:gd name="T6" fmla="*/ 2147483646 w 390"/>
              <a:gd name="T7" fmla="*/ 2147483646 h 361"/>
              <a:gd name="T8" fmla="*/ 2147483646 w 390"/>
              <a:gd name="T9" fmla="*/ 2147483646 h 361"/>
              <a:gd name="T10" fmla="*/ 2147483646 w 390"/>
              <a:gd name="T11" fmla="*/ 2147483646 h 361"/>
              <a:gd name="T12" fmla="*/ 2147483646 w 390"/>
              <a:gd name="T13" fmla="*/ 2147483646 h 361"/>
              <a:gd name="T14" fmla="*/ 2147483646 w 390"/>
              <a:gd name="T15" fmla="*/ 2147483646 h 361"/>
              <a:gd name="T16" fmla="*/ 2147483646 w 390"/>
              <a:gd name="T17" fmla="*/ 2147483646 h 361"/>
              <a:gd name="T18" fmla="*/ 2147483646 w 390"/>
              <a:gd name="T19" fmla="*/ 2147483646 h 361"/>
              <a:gd name="T20" fmla="*/ 2147483646 w 390"/>
              <a:gd name="T21" fmla="*/ 2147483646 h 361"/>
              <a:gd name="T22" fmla="*/ 2147483646 w 390"/>
              <a:gd name="T23" fmla="*/ 2147483646 h 361"/>
              <a:gd name="T24" fmla="*/ 2147483646 w 390"/>
              <a:gd name="T25" fmla="*/ 2147483646 h 361"/>
              <a:gd name="T26" fmla="*/ 2147483646 w 390"/>
              <a:gd name="T27" fmla="*/ 2147483646 h 361"/>
              <a:gd name="T28" fmla="*/ 2147483646 w 390"/>
              <a:gd name="T29" fmla="*/ 2147483646 h 361"/>
              <a:gd name="T30" fmla="*/ 2147483646 w 390"/>
              <a:gd name="T31" fmla="*/ 2147483646 h 361"/>
              <a:gd name="T32" fmla="*/ 2147483646 w 390"/>
              <a:gd name="T33" fmla="*/ 2147483646 h 361"/>
              <a:gd name="T34" fmla="*/ 2147483646 w 390"/>
              <a:gd name="T35" fmla="*/ 2147483646 h 361"/>
              <a:gd name="T36" fmla="*/ 2147483646 w 390"/>
              <a:gd name="T37" fmla="*/ 2147483646 h 361"/>
              <a:gd name="T38" fmla="*/ 2147483646 w 390"/>
              <a:gd name="T39" fmla="*/ 2147483646 h 361"/>
              <a:gd name="T40" fmla="*/ 2147483646 w 390"/>
              <a:gd name="T41" fmla="*/ 2147483646 h 361"/>
              <a:gd name="T42" fmla="*/ 2147483646 w 390"/>
              <a:gd name="T43" fmla="*/ 2147483646 h 361"/>
              <a:gd name="T44" fmla="*/ 2147483646 w 390"/>
              <a:gd name="T45" fmla="*/ 2147483646 h 361"/>
              <a:gd name="T46" fmla="*/ 2147483646 w 390"/>
              <a:gd name="T47" fmla="*/ 2147483646 h 361"/>
              <a:gd name="T48" fmla="*/ 2147483646 w 390"/>
              <a:gd name="T49" fmla="*/ 2147483646 h 361"/>
              <a:gd name="T50" fmla="*/ 2147483646 w 390"/>
              <a:gd name="T51" fmla="*/ 2147483646 h 361"/>
              <a:gd name="T52" fmla="*/ 2147483646 w 390"/>
              <a:gd name="T53" fmla="*/ 2147483646 h 361"/>
              <a:gd name="T54" fmla="*/ 2147483646 w 390"/>
              <a:gd name="T55" fmla="*/ 2147483646 h 361"/>
              <a:gd name="T56" fmla="*/ 2147483646 w 390"/>
              <a:gd name="T57" fmla="*/ 2147483646 h 361"/>
              <a:gd name="T58" fmla="*/ 2147483646 w 390"/>
              <a:gd name="T59" fmla="*/ 2147483646 h 361"/>
              <a:gd name="T60" fmla="*/ 2147483646 w 390"/>
              <a:gd name="T61" fmla="*/ 2147483646 h 361"/>
              <a:gd name="T62" fmla="*/ 2147483646 w 390"/>
              <a:gd name="T63" fmla="*/ 2147483646 h 361"/>
              <a:gd name="T64" fmla="*/ 2147483646 w 390"/>
              <a:gd name="T65" fmla="*/ 2147483646 h 361"/>
              <a:gd name="T66" fmla="*/ 2147483646 w 390"/>
              <a:gd name="T67" fmla="*/ 2147483646 h 361"/>
              <a:gd name="T68" fmla="*/ 2147483646 w 390"/>
              <a:gd name="T69" fmla="*/ 2147483646 h 361"/>
              <a:gd name="T70" fmla="*/ 2147483646 w 390"/>
              <a:gd name="T71" fmla="*/ 2147483646 h 361"/>
              <a:gd name="T72" fmla="*/ 2147483646 w 390"/>
              <a:gd name="T73" fmla="*/ 2147483646 h 361"/>
              <a:gd name="T74" fmla="*/ 2147483646 w 390"/>
              <a:gd name="T75" fmla="*/ 2147483646 h 361"/>
              <a:gd name="T76" fmla="*/ 0 w 390"/>
              <a:gd name="T77" fmla="*/ 2147483646 h 361"/>
              <a:gd name="T78" fmla="*/ 0 w 390"/>
              <a:gd name="T79" fmla="*/ 2147483646 h 361"/>
              <a:gd name="T80" fmla="*/ 2147483646 w 390"/>
              <a:gd name="T81" fmla="*/ 2147483646 h 361"/>
              <a:gd name="T82" fmla="*/ 2147483646 w 390"/>
              <a:gd name="T83" fmla="*/ 2147483646 h 361"/>
              <a:gd name="T84" fmla="*/ 2147483646 w 390"/>
              <a:gd name="T85" fmla="*/ 2147483646 h 361"/>
              <a:gd name="T86" fmla="*/ 2147483646 w 390"/>
              <a:gd name="T87" fmla="*/ 2147483646 h 361"/>
              <a:gd name="T88" fmla="*/ 2147483646 w 390"/>
              <a:gd name="T89" fmla="*/ 2147483646 h 361"/>
              <a:gd name="T90" fmla="*/ 2147483646 w 390"/>
              <a:gd name="T91" fmla="*/ 2147483646 h 361"/>
              <a:gd name="T92" fmla="*/ 2147483646 w 390"/>
              <a:gd name="T93" fmla="*/ 2147483646 h 361"/>
              <a:gd name="T94" fmla="*/ 2147483646 w 390"/>
              <a:gd name="T95" fmla="*/ 2147483646 h 361"/>
              <a:gd name="T96" fmla="*/ 2147483646 w 390"/>
              <a:gd name="T97" fmla="*/ 2147483646 h 361"/>
              <a:gd name="T98" fmla="*/ 2147483646 w 390"/>
              <a:gd name="T99" fmla="*/ 0 h 361"/>
              <a:gd name="T100" fmla="*/ 2147483646 w 390"/>
              <a:gd name="T101" fmla="*/ 0 h 361"/>
              <a:gd name="T102" fmla="*/ 2147483646 w 390"/>
              <a:gd name="T103" fmla="*/ 2147483646 h 361"/>
              <a:gd name="T104" fmla="*/ 2147483646 w 390"/>
              <a:gd name="T105" fmla="*/ 2147483646 h 361"/>
              <a:gd name="T106" fmla="*/ 2147483646 w 390"/>
              <a:gd name="T107" fmla="*/ 2147483646 h 3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361"/>
              <a:gd name="T164" fmla="*/ 390 w 390"/>
              <a:gd name="T165" fmla="*/ 361 h 3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361">
                <a:moveTo>
                  <a:pt x="195" y="5"/>
                </a:moveTo>
                <a:lnTo>
                  <a:pt x="209" y="29"/>
                </a:lnTo>
                <a:lnTo>
                  <a:pt x="214" y="49"/>
                </a:lnTo>
                <a:lnTo>
                  <a:pt x="229" y="73"/>
                </a:lnTo>
                <a:lnTo>
                  <a:pt x="243" y="97"/>
                </a:lnTo>
                <a:lnTo>
                  <a:pt x="287" y="102"/>
                </a:lnTo>
                <a:lnTo>
                  <a:pt x="321" y="107"/>
                </a:lnTo>
                <a:lnTo>
                  <a:pt x="385" y="127"/>
                </a:lnTo>
                <a:lnTo>
                  <a:pt x="390" y="132"/>
                </a:lnTo>
                <a:lnTo>
                  <a:pt x="390" y="146"/>
                </a:lnTo>
                <a:lnTo>
                  <a:pt x="336" y="180"/>
                </a:lnTo>
                <a:lnTo>
                  <a:pt x="316" y="195"/>
                </a:lnTo>
                <a:lnTo>
                  <a:pt x="297" y="214"/>
                </a:lnTo>
                <a:lnTo>
                  <a:pt x="307" y="283"/>
                </a:lnTo>
                <a:lnTo>
                  <a:pt x="316" y="322"/>
                </a:lnTo>
                <a:lnTo>
                  <a:pt x="316" y="356"/>
                </a:lnTo>
                <a:lnTo>
                  <a:pt x="307" y="361"/>
                </a:lnTo>
                <a:lnTo>
                  <a:pt x="302" y="361"/>
                </a:lnTo>
                <a:lnTo>
                  <a:pt x="292" y="361"/>
                </a:lnTo>
                <a:lnTo>
                  <a:pt x="277" y="351"/>
                </a:lnTo>
                <a:lnTo>
                  <a:pt x="268" y="341"/>
                </a:lnTo>
                <a:lnTo>
                  <a:pt x="238" y="326"/>
                </a:lnTo>
                <a:lnTo>
                  <a:pt x="209" y="307"/>
                </a:lnTo>
                <a:lnTo>
                  <a:pt x="200" y="302"/>
                </a:lnTo>
                <a:lnTo>
                  <a:pt x="180" y="297"/>
                </a:lnTo>
                <a:lnTo>
                  <a:pt x="170" y="297"/>
                </a:lnTo>
                <a:lnTo>
                  <a:pt x="151" y="302"/>
                </a:lnTo>
                <a:lnTo>
                  <a:pt x="117" y="326"/>
                </a:lnTo>
                <a:lnTo>
                  <a:pt x="78" y="336"/>
                </a:lnTo>
                <a:lnTo>
                  <a:pt x="68" y="331"/>
                </a:lnTo>
                <a:lnTo>
                  <a:pt x="63" y="326"/>
                </a:lnTo>
                <a:lnTo>
                  <a:pt x="87" y="273"/>
                </a:lnTo>
                <a:lnTo>
                  <a:pt x="102" y="224"/>
                </a:lnTo>
                <a:lnTo>
                  <a:pt x="92" y="214"/>
                </a:lnTo>
                <a:lnTo>
                  <a:pt x="83" y="210"/>
                </a:lnTo>
                <a:lnTo>
                  <a:pt x="53" y="200"/>
                </a:lnTo>
                <a:lnTo>
                  <a:pt x="29" y="195"/>
                </a:lnTo>
                <a:lnTo>
                  <a:pt x="19" y="190"/>
                </a:lnTo>
                <a:lnTo>
                  <a:pt x="0" y="180"/>
                </a:lnTo>
                <a:lnTo>
                  <a:pt x="0" y="175"/>
                </a:lnTo>
                <a:lnTo>
                  <a:pt x="5" y="161"/>
                </a:lnTo>
                <a:lnTo>
                  <a:pt x="19" y="156"/>
                </a:lnTo>
                <a:lnTo>
                  <a:pt x="78" y="136"/>
                </a:lnTo>
                <a:lnTo>
                  <a:pt x="126" y="117"/>
                </a:lnTo>
                <a:lnTo>
                  <a:pt x="141" y="97"/>
                </a:lnTo>
                <a:lnTo>
                  <a:pt x="146" y="88"/>
                </a:lnTo>
                <a:lnTo>
                  <a:pt x="151" y="49"/>
                </a:lnTo>
                <a:lnTo>
                  <a:pt x="165" y="24"/>
                </a:lnTo>
                <a:lnTo>
                  <a:pt x="175" y="10"/>
                </a:lnTo>
                <a:lnTo>
                  <a:pt x="185" y="0"/>
                </a:lnTo>
                <a:lnTo>
                  <a:pt x="195" y="0"/>
                </a:lnTo>
                <a:lnTo>
                  <a:pt x="195" y="5"/>
                </a:lnTo>
                <a:close/>
              </a:path>
            </a:pathLst>
          </a:cu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p>
            <a:pPr algn="ctr" eaLnBrk="1" hangingPunct="1"/>
            <a:r>
              <a:rPr lang="en-US" altLang="zh-CN" sz="3200">
                <a:solidFill>
                  <a:schemeClr val="bg1"/>
                </a:solidFill>
                <a:latin typeface="楷体" panose="02010609060101010101" charset="-122"/>
                <a:ea typeface="楷体" panose="02010609060101010101" charset="-122"/>
              </a:rPr>
              <a:t>1</a:t>
            </a:r>
            <a:endParaRPr lang="en-US" altLang="zh-CN" sz="3200">
              <a:solidFill>
                <a:schemeClr val="bg1"/>
              </a:solidFill>
              <a:latin typeface="楷体" panose="02010609060101010101" charset="-122"/>
              <a:ea typeface="楷体" panose="02010609060101010101" charset="-122"/>
            </a:endParaRPr>
          </a:p>
        </p:txBody>
      </p:sp>
      <p:sp>
        <p:nvSpPr>
          <p:cNvPr id="100" name="文本框 99"/>
          <p:cNvSpPr txBox="1"/>
          <p:nvPr/>
        </p:nvSpPr>
        <p:spPr>
          <a:xfrm>
            <a:off x="1443355" y="1020445"/>
            <a:ext cx="5080000" cy="518160"/>
          </a:xfrm>
          <a:prstGeom prst="rect">
            <a:avLst/>
          </a:prstGeom>
          <a:noFill/>
          <a:ln w="9525">
            <a:noFill/>
          </a:ln>
        </p:spPr>
        <p:txBody>
          <a:bodyPr>
            <a:spAutoFit/>
          </a:bodyPr>
          <a:p>
            <a:pPr marL="0" indent="304800" algn="l"/>
            <a:r>
              <a:rPr lang="zh-CN" altLang="en-US" sz="2800" b="1" u="none">
                <a:solidFill>
                  <a:srgbClr val="000000"/>
                </a:solidFill>
                <a:latin typeface="楷体" panose="02010609060101010101" charset="-122"/>
                <a:ea typeface="楷体" panose="02010609060101010101" charset="-122"/>
                <a:cs typeface="宋体" panose="02010600030101010101" pitchFamily="2" charset="-122"/>
              </a:rPr>
              <a:t>聚焦核心，校本解读。</a:t>
            </a:r>
            <a:endParaRPr lang="zh-CN" altLang="en-US" sz="2800" b="1" u="none">
              <a:solidFill>
                <a:srgbClr val="000000"/>
              </a:solidFill>
              <a:latin typeface="楷体" panose="02010609060101010101" charset="-122"/>
              <a:ea typeface="楷体" panose="02010609060101010101" charset="-122"/>
              <a:cs typeface="宋体" panose="02010600030101010101" pitchFamily="2" charset="-122"/>
            </a:endParaRPr>
          </a:p>
        </p:txBody>
      </p:sp>
      <p:sp>
        <p:nvSpPr>
          <p:cNvPr id="3" name="对角圆角矩形 2"/>
          <p:cNvSpPr/>
          <p:nvPr/>
        </p:nvSpPr>
        <p:spPr>
          <a:xfrm>
            <a:off x="285115" y="1595120"/>
            <a:ext cx="8667750" cy="3282950"/>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285750" y="1555750"/>
            <a:ext cx="8666480" cy="3837940"/>
          </a:xfrm>
          <a:prstGeom prst="rect">
            <a:avLst/>
          </a:prstGeom>
          <a:noFill/>
          <a:ln w="9525">
            <a:noFill/>
          </a:ln>
        </p:spPr>
        <p:txBody>
          <a:bodyPr wrap="square">
            <a:spAutoFit/>
          </a:bodyPr>
          <a:p>
            <a:pPr marL="0" indent="0" algn="l">
              <a:lnSpc>
                <a:spcPct val="120000"/>
              </a:lnSpc>
            </a:pPr>
            <a:r>
              <a:rPr lang="en-US" altLang="zh-CN" sz="1800" b="0" u="none">
                <a:solidFill>
                  <a:srgbClr val="000000"/>
                </a:solidFill>
                <a:latin typeface="楷体" panose="02010609060101010101" charset="-122"/>
                <a:ea typeface="楷体" panose="02010609060101010101" charset="-122"/>
                <a:cs typeface="宋体" panose="02010600030101010101" pitchFamily="2" charset="-122"/>
              </a:rPr>
              <a:t>    </a:t>
            </a:r>
            <a:r>
              <a:rPr lang="zh-CN" altLang="en-US" sz="1800">
                <a:solidFill>
                  <a:srgbClr val="000000"/>
                </a:solidFill>
                <a:latin typeface="楷体" panose="02010609060101010101" charset="-122"/>
                <a:ea typeface="楷体" panose="02010609060101010101" charset="-122"/>
                <a:cs typeface="宋体" panose="02010600030101010101" pitchFamily="2" charset="-122"/>
                <a:sym typeface="+mn-ea"/>
              </a:rPr>
              <a:t>同时加强校本课程实施与主题活动性课程实施水平的评价，如四季课程中的分享展示模块：要变部分参与为全员参与，变单向讲解为互动碰撞。通过小队推荐</a:t>
            </a:r>
            <a:r>
              <a:rPr lang="en-US" altLang="zh-CN" sz="1800">
                <a:solidFill>
                  <a:srgbClr val="000000"/>
                </a:solidFill>
                <a:latin typeface="楷体" panose="02010609060101010101" charset="-122"/>
                <a:ea typeface="楷体" panose="02010609060101010101" charset="-122"/>
                <a:cs typeface="宋体" panose="02010600030101010101" pitchFamily="2" charset="-122"/>
                <a:sym typeface="+mn-ea"/>
              </a:rPr>
              <a:t>-</a:t>
            </a:r>
            <a:r>
              <a:rPr lang="zh-CN" altLang="en-US" sz="1800">
                <a:solidFill>
                  <a:srgbClr val="000000"/>
                </a:solidFill>
                <a:latin typeface="楷体" panose="02010609060101010101" charset="-122"/>
                <a:ea typeface="楷体" panose="02010609060101010101" charset="-122"/>
                <a:cs typeface="宋体" panose="02010600030101010101" pitchFamily="2" charset="-122"/>
                <a:sym typeface="+mn-ea"/>
              </a:rPr>
              <a:t>班级海选</a:t>
            </a:r>
            <a:r>
              <a:rPr lang="en-US" altLang="zh-CN" sz="1800">
                <a:solidFill>
                  <a:srgbClr val="000000"/>
                </a:solidFill>
                <a:latin typeface="楷体" panose="02010609060101010101" charset="-122"/>
                <a:ea typeface="楷体" panose="02010609060101010101" charset="-122"/>
                <a:cs typeface="宋体" panose="02010600030101010101" pitchFamily="2" charset="-122"/>
                <a:sym typeface="+mn-ea"/>
              </a:rPr>
              <a:t>-</a:t>
            </a:r>
            <a:r>
              <a:rPr lang="zh-CN" altLang="en-US" sz="1800">
                <a:solidFill>
                  <a:srgbClr val="000000"/>
                </a:solidFill>
                <a:latin typeface="楷体" panose="02010609060101010101" charset="-122"/>
                <a:ea typeface="楷体" panose="02010609060101010101" charset="-122"/>
                <a:cs typeface="宋体" panose="02010600030101010101" pitchFamily="2" charset="-122"/>
                <a:sym typeface="+mn-ea"/>
              </a:rPr>
              <a:t>年级精品汇总</a:t>
            </a:r>
            <a:r>
              <a:rPr lang="en-US" altLang="zh-CN" sz="1800">
                <a:solidFill>
                  <a:srgbClr val="000000"/>
                </a:solidFill>
                <a:latin typeface="楷体" panose="02010609060101010101" charset="-122"/>
                <a:ea typeface="楷体" panose="02010609060101010101" charset="-122"/>
                <a:cs typeface="宋体" panose="02010600030101010101" pitchFamily="2" charset="-122"/>
                <a:sym typeface="+mn-ea"/>
              </a:rPr>
              <a:t>-</a:t>
            </a:r>
            <a:r>
              <a:rPr lang="zh-CN" altLang="en-US" sz="1800">
                <a:solidFill>
                  <a:srgbClr val="000000"/>
                </a:solidFill>
                <a:latin typeface="楷体" panose="02010609060101010101" charset="-122"/>
                <a:ea typeface="楷体" panose="02010609060101010101" charset="-122"/>
                <a:cs typeface="宋体" panose="02010600030101010101" pitchFamily="2" charset="-122"/>
                <a:sym typeface="+mn-ea"/>
              </a:rPr>
              <a:t>校区直播的方式实现分层交流推荐分享，让推荐过程成为学习过程，展示过程也成为锻炼过程，不同层面的推进与展示，让评价主体实现从教师向学生的全方位转换，学生也能收获不同群体不同层面的信息，小组的、班级的、年级的，更有来自于全校的优质资源。还可以由学生参与投票，选择心目中的各种达人，在满足学生需求的同时也引领着学生的成长，相信每个学生也会在心中重建着自己的精彩。在学校醒目位置开辟“学生风采展示阵地”，用于展示在某方面拥有特长的孩子的作品，颁发证书，以照片形式保留展示成果，使他们成为学校的星级人物。孩子放到学校的中央地带，让校选课程的评价做到动静结合，日常与节点融通。</a:t>
            </a:r>
            <a:endParaRPr lang="zh-CN" altLang="en-US" sz="1800">
              <a:solidFill>
                <a:srgbClr val="000000"/>
              </a:solidFill>
              <a:latin typeface="楷体" panose="02010609060101010101" charset="-122"/>
              <a:ea typeface="楷体" panose="02010609060101010101" charset="-122"/>
              <a:cs typeface="宋体" panose="02010600030101010101" pitchFamily="2" charset="-122"/>
              <a:sym typeface="+mn-ea"/>
            </a:endParaRPr>
          </a:p>
          <a:p>
            <a:pPr marL="0" indent="0" algn="l">
              <a:lnSpc>
                <a:spcPct val="150000"/>
              </a:lnSpc>
            </a:pPr>
            <a:endParaRPr lang="zh-CN" altLang="en-US" sz="2000" b="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2"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040"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1595755" y="28257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（二）聚焦核心，跨界整合，在推进课题中引领课程建设。</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2" name="组合 1"/>
          <p:cNvGrpSpPr/>
          <p:nvPr/>
        </p:nvGrpSpPr>
        <p:grpSpPr>
          <a:xfrm>
            <a:off x="835660" y="989965"/>
            <a:ext cx="5687695" cy="605790"/>
            <a:chOff x="1316" y="1559"/>
            <a:chExt cx="8957" cy="954"/>
          </a:xfrm>
        </p:grpSpPr>
        <p:sp>
          <p:nvSpPr>
            <p:cNvPr id="33" name="MH_Other_1"/>
            <p:cNvSpPr/>
            <p:nvPr/>
          </p:nvSpPr>
          <p:spPr bwMode="auto">
            <a:xfrm>
              <a:off x="1316" y="1559"/>
              <a:ext cx="1166" cy="954"/>
            </a:xfrm>
            <a:custGeom>
              <a:avLst/>
              <a:gdLst>
                <a:gd name="T0" fmla="*/ 2147483646 w 390"/>
                <a:gd name="T1" fmla="*/ 2147483646 h 361"/>
                <a:gd name="T2" fmla="*/ 2147483646 w 390"/>
                <a:gd name="T3" fmla="*/ 2147483646 h 361"/>
                <a:gd name="T4" fmla="*/ 2147483646 w 390"/>
                <a:gd name="T5" fmla="*/ 2147483646 h 361"/>
                <a:gd name="T6" fmla="*/ 2147483646 w 390"/>
                <a:gd name="T7" fmla="*/ 2147483646 h 361"/>
                <a:gd name="T8" fmla="*/ 2147483646 w 390"/>
                <a:gd name="T9" fmla="*/ 2147483646 h 361"/>
                <a:gd name="T10" fmla="*/ 2147483646 w 390"/>
                <a:gd name="T11" fmla="*/ 2147483646 h 361"/>
                <a:gd name="T12" fmla="*/ 2147483646 w 390"/>
                <a:gd name="T13" fmla="*/ 2147483646 h 361"/>
                <a:gd name="T14" fmla="*/ 2147483646 w 390"/>
                <a:gd name="T15" fmla="*/ 2147483646 h 361"/>
                <a:gd name="T16" fmla="*/ 2147483646 w 390"/>
                <a:gd name="T17" fmla="*/ 2147483646 h 361"/>
                <a:gd name="T18" fmla="*/ 2147483646 w 390"/>
                <a:gd name="T19" fmla="*/ 2147483646 h 361"/>
                <a:gd name="T20" fmla="*/ 2147483646 w 390"/>
                <a:gd name="T21" fmla="*/ 2147483646 h 361"/>
                <a:gd name="T22" fmla="*/ 2147483646 w 390"/>
                <a:gd name="T23" fmla="*/ 2147483646 h 361"/>
                <a:gd name="T24" fmla="*/ 2147483646 w 390"/>
                <a:gd name="T25" fmla="*/ 2147483646 h 361"/>
                <a:gd name="T26" fmla="*/ 2147483646 w 390"/>
                <a:gd name="T27" fmla="*/ 2147483646 h 361"/>
                <a:gd name="T28" fmla="*/ 2147483646 w 390"/>
                <a:gd name="T29" fmla="*/ 2147483646 h 361"/>
                <a:gd name="T30" fmla="*/ 2147483646 w 390"/>
                <a:gd name="T31" fmla="*/ 2147483646 h 361"/>
                <a:gd name="T32" fmla="*/ 2147483646 w 390"/>
                <a:gd name="T33" fmla="*/ 2147483646 h 361"/>
                <a:gd name="T34" fmla="*/ 2147483646 w 390"/>
                <a:gd name="T35" fmla="*/ 2147483646 h 361"/>
                <a:gd name="T36" fmla="*/ 2147483646 w 390"/>
                <a:gd name="T37" fmla="*/ 2147483646 h 361"/>
                <a:gd name="T38" fmla="*/ 2147483646 w 390"/>
                <a:gd name="T39" fmla="*/ 2147483646 h 361"/>
                <a:gd name="T40" fmla="*/ 2147483646 w 390"/>
                <a:gd name="T41" fmla="*/ 2147483646 h 361"/>
                <a:gd name="T42" fmla="*/ 2147483646 w 390"/>
                <a:gd name="T43" fmla="*/ 2147483646 h 361"/>
                <a:gd name="T44" fmla="*/ 2147483646 w 390"/>
                <a:gd name="T45" fmla="*/ 2147483646 h 361"/>
                <a:gd name="T46" fmla="*/ 2147483646 w 390"/>
                <a:gd name="T47" fmla="*/ 2147483646 h 361"/>
                <a:gd name="T48" fmla="*/ 2147483646 w 390"/>
                <a:gd name="T49" fmla="*/ 2147483646 h 361"/>
                <a:gd name="T50" fmla="*/ 2147483646 w 390"/>
                <a:gd name="T51" fmla="*/ 2147483646 h 361"/>
                <a:gd name="T52" fmla="*/ 2147483646 w 390"/>
                <a:gd name="T53" fmla="*/ 2147483646 h 361"/>
                <a:gd name="T54" fmla="*/ 2147483646 w 390"/>
                <a:gd name="T55" fmla="*/ 2147483646 h 361"/>
                <a:gd name="T56" fmla="*/ 2147483646 w 390"/>
                <a:gd name="T57" fmla="*/ 2147483646 h 361"/>
                <a:gd name="T58" fmla="*/ 2147483646 w 390"/>
                <a:gd name="T59" fmla="*/ 2147483646 h 361"/>
                <a:gd name="T60" fmla="*/ 2147483646 w 390"/>
                <a:gd name="T61" fmla="*/ 2147483646 h 361"/>
                <a:gd name="T62" fmla="*/ 2147483646 w 390"/>
                <a:gd name="T63" fmla="*/ 2147483646 h 361"/>
                <a:gd name="T64" fmla="*/ 2147483646 w 390"/>
                <a:gd name="T65" fmla="*/ 2147483646 h 361"/>
                <a:gd name="T66" fmla="*/ 2147483646 w 390"/>
                <a:gd name="T67" fmla="*/ 2147483646 h 361"/>
                <a:gd name="T68" fmla="*/ 2147483646 w 390"/>
                <a:gd name="T69" fmla="*/ 2147483646 h 361"/>
                <a:gd name="T70" fmla="*/ 2147483646 w 390"/>
                <a:gd name="T71" fmla="*/ 2147483646 h 361"/>
                <a:gd name="T72" fmla="*/ 2147483646 w 390"/>
                <a:gd name="T73" fmla="*/ 2147483646 h 361"/>
                <a:gd name="T74" fmla="*/ 2147483646 w 390"/>
                <a:gd name="T75" fmla="*/ 2147483646 h 361"/>
                <a:gd name="T76" fmla="*/ 0 w 390"/>
                <a:gd name="T77" fmla="*/ 2147483646 h 361"/>
                <a:gd name="T78" fmla="*/ 0 w 390"/>
                <a:gd name="T79" fmla="*/ 2147483646 h 361"/>
                <a:gd name="T80" fmla="*/ 2147483646 w 390"/>
                <a:gd name="T81" fmla="*/ 2147483646 h 361"/>
                <a:gd name="T82" fmla="*/ 2147483646 w 390"/>
                <a:gd name="T83" fmla="*/ 2147483646 h 361"/>
                <a:gd name="T84" fmla="*/ 2147483646 w 390"/>
                <a:gd name="T85" fmla="*/ 2147483646 h 361"/>
                <a:gd name="T86" fmla="*/ 2147483646 w 390"/>
                <a:gd name="T87" fmla="*/ 2147483646 h 361"/>
                <a:gd name="T88" fmla="*/ 2147483646 w 390"/>
                <a:gd name="T89" fmla="*/ 2147483646 h 361"/>
                <a:gd name="T90" fmla="*/ 2147483646 w 390"/>
                <a:gd name="T91" fmla="*/ 2147483646 h 361"/>
                <a:gd name="T92" fmla="*/ 2147483646 w 390"/>
                <a:gd name="T93" fmla="*/ 2147483646 h 361"/>
                <a:gd name="T94" fmla="*/ 2147483646 w 390"/>
                <a:gd name="T95" fmla="*/ 2147483646 h 361"/>
                <a:gd name="T96" fmla="*/ 2147483646 w 390"/>
                <a:gd name="T97" fmla="*/ 2147483646 h 361"/>
                <a:gd name="T98" fmla="*/ 2147483646 w 390"/>
                <a:gd name="T99" fmla="*/ 0 h 361"/>
                <a:gd name="T100" fmla="*/ 2147483646 w 390"/>
                <a:gd name="T101" fmla="*/ 0 h 361"/>
                <a:gd name="T102" fmla="*/ 2147483646 w 390"/>
                <a:gd name="T103" fmla="*/ 2147483646 h 361"/>
                <a:gd name="T104" fmla="*/ 2147483646 w 390"/>
                <a:gd name="T105" fmla="*/ 2147483646 h 361"/>
                <a:gd name="T106" fmla="*/ 2147483646 w 390"/>
                <a:gd name="T107" fmla="*/ 2147483646 h 3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361"/>
                <a:gd name="T164" fmla="*/ 390 w 390"/>
                <a:gd name="T165" fmla="*/ 361 h 3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361">
                  <a:moveTo>
                    <a:pt x="195" y="5"/>
                  </a:moveTo>
                  <a:lnTo>
                    <a:pt x="209" y="29"/>
                  </a:lnTo>
                  <a:lnTo>
                    <a:pt x="214" y="49"/>
                  </a:lnTo>
                  <a:lnTo>
                    <a:pt x="229" y="73"/>
                  </a:lnTo>
                  <a:lnTo>
                    <a:pt x="243" y="97"/>
                  </a:lnTo>
                  <a:lnTo>
                    <a:pt x="287" y="102"/>
                  </a:lnTo>
                  <a:lnTo>
                    <a:pt x="321" y="107"/>
                  </a:lnTo>
                  <a:lnTo>
                    <a:pt x="385" y="127"/>
                  </a:lnTo>
                  <a:lnTo>
                    <a:pt x="390" y="132"/>
                  </a:lnTo>
                  <a:lnTo>
                    <a:pt x="390" y="146"/>
                  </a:lnTo>
                  <a:lnTo>
                    <a:pt x="336" y="180"/>
                  </a:lnTo>
                  <a:lnTo>
                    <a:pt x="316" y="195"/>
                  </a:lnTo>
                  <a:lnTo>
                    <a:pt x="297" y="214"/>
                  </a:lnTo>
                  <a:lnTo>
                    <a:pt x="307" y="283"/>
                  </a:lnTo>
                  <a:lnTo>
                    <a:pt x="316" y="322"/>
                  </a:lnTo>
                  <a:lnTo>
                    <a:pt x="316" y="356"/>
                  </a:lnTo>
                  <a:lnTo>
                    <a:pt x="307" y="361"/>
                  </a:lnTo>
                  <a:lnTo>
                    <a:pt x="302" y="361"/>
                  </a:lnTo>
                  <a:lnTo>
                    <a:pt x="292" y="361"/>
                  </a:lnTo>
                  <a:lnTo>
                    <a:pt x="277" y="351"/>
                  </a:lnTo>
                  <a:lnTo>
                    <a:pt x="268" y="341"/>
                  </a:lnTo>
                  <a:lnTo>
                    <a:pt x="238" y="326"/>
                  </a:lnTo>
                  <a:lnTo>
                    <a:pt x="209" y="307"/>
                  </a:lnTo>
                  <a:lnTo>
                    <a:pt x="200" y="302"/>
                  </a:lnTo>
                  <a:lnTo>
                    <a:pt x="180" y="297"/>
                  </a:lnTo>
                  <a:lnTo>
                    <a:pt x="170" y="297"/>
                  </a:lnTo>
                  <a:lnTo>
                    <a:pt x="151" y="302"/>
                  </a:lnTo>
                  <a:lnTo>
                    <a:pt x="117" y="326"/>
                  </a:lnTo>
                  <a:lnTo>
                    <a:pt x="78" y="336"/>
                  </a:lnTo>
                  <a:lnTo>
                    <a:pt x="68" y="331"/>
                  </a:lnTo>
                  <a:lnTo>
                    <a:pt x="63" y="326"/>
                  </a:lnTo>
                  <a:lnTo>
                    <a:pt x="87" y="273"/>
                  </a:lnTo>
                  <a:lnTo>
                    <a:pt x="102" y="224"/>
                  </a:lnTo>
                  <a:lnTo>
                    <a:pt x="92" y="214"/>
                  </a:lnTo>
                  <a:lnTo>
                    <a:pt x="83" y="210"/>
                  </a:lnTo>
                  <a:lnTo>
                    <a:pt x="53" y="200"/>
                  </a:lnTo>
                  <a:lnTo>
                    <a:pt x="29" y="195"/>
                  </a:lnTo>
                  <a:lnTo>
                    <a:pt x="19" y="190"/>
                  </a:lnTo>
                  <a:lnTo>
                    <a:pt x="0" y="180"/>
                  </a:lnTo>
                  <a:lnTo>
                    <a:pt x="0" y="175"/>
                  </a:lnTo>
                  <a:lnTo>
                    <a:pt x="5" y="161"/>
                  </a:lnTo>
                  <a:lnTo>
                    <a:pt x="19" y="156"/>
                  </a:lnTo>
                  <a:lnTo>
                    <a:pt x="78" y="136"/>
                  </a:lnTo>
                  <a:lnTo>
                    <a:pt x="126" y="117"/>
                  </a:lnTo>
                  <a:lnTo>
                    <a:pt x="141" y="97"/>
                  </a:lnTo>
                  <a:lnTo>
                    <a:pt x="146" y="88"/>
                  </a:lnTo>
                  <a:lnTo>
                    <a:pt x="151" y="49"/>
                  </a:lnTo>
                  <a:lnTo>
                    <a:pt x="165" y="24"/>
                  </a:lnTo>
                  <a:lnTo>
                    <a:pt x="175" y="10"/>
                  </a:lnTo>
                  <a:lnTo>
                    <a:pt x="185" y="0"/>
                  </a:lnTo>
                  <a:lnTo>
                    <a:pt x="195" y="0"/>
                  </a:lnTo>
                  <a:lnTo>
                    <a:pt x="195" y="5"/>
                  </a:lnTo>
                  <a:close/>
                </a:path>
              </a:pathLst>
            </a:cu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p>
              <a:pPr algn="ctr" eaLnBrk="1" hangingPunct="1"/>
              <a:r>
                <a:rPr lang="en-US" altLang="zh-CN" sz="3200">
                  <a:solidFill>
                    <a:schemeClr val="bg1"/>
                  </a:solidFill>
                  <a:latin typeface="楷体" panose="02010609060101010101" charset="-122"/>
                  <a:ea typeface="楷体" panose="02010609060101010101" charset="-122"/>
                </a:rPr>
                <a:t>2</a:t>
              </a:r>
              <a:endParaRPr lang="en-US" altLang="zh-CN" sz="3200">
                <a:solidFill>
                  <a:schemeClr val="bg1"/>
                </a:solidFill>
                <a:latin typeface="楷体" panose="02010609060101010101" charset="-122"/>
                <a:ea typeface="楷体" panose="02010609060101010101" charset="-122"/>
              </a:endParaRPr>
            </a:p>
          </p:txBody>
        </p:sp>
        <p:sp>
          <p:nvSpPr>
            <p:cNvPr id="100" name="文本框 99"/>
            <p:cNvSpPr txBox="1"/>
            <p:nvPr/>
          </p:nvSpPr>
          <p:spPr>
            <a:xfrm>
              <a:off x="2273" y="1607"/>
              <a:ext cx="8000" cy="816"/>
            </a:xfrm>
            <a:prstGeom prst="rect">
              <a:avLst/>
            </a:prstGeom>
            <a:noFill/>
            <a:ln w="9525">
              <a:noFill/>
            </a:ln>
          </p:spPr>
          <p:txBody>
            <a:bodyPr>
              <a:spAutoFit/>
            </a:bodyPr>
            <a:p>
              <a:pPr marL="0" indent="304800" algn="l"/>
              <a:r>
                <a:rPr lang="zh-CN" altLang="en-US" sz="2800" b="1">
                  <a:solidFill>
                    <a:srgbClr val="000000"/>
                  </a:solidFill>
                  <a:latin typeface="楷体" panose="02010609060101010101" charset="-122"/>
                  <a:ea typeface="楷体" panose="02010609060101010101" charset="-122"/>
                  <a:cs typeface="宋体" panose="02010600030101010101" pitchFamily="2" charset="-122"/>
                  <a:sym typeface="+mn-ea"/>
                </a:rPr>
                <a:t>顶层设计，学科统整。</a:t>
              </a:r>
              <a:endParaRPr lang="zh-CN" altLang="en-US" sz="2800" b="1" u="none">
                <a:solidFill>
                  <a:srgbClr val="000000"/>
                </a:solidFill>
                <a:latin typeface="楷体" panose="02010609060101010101" charset="-122"/>
                <a:ea typeface="楷体" panose="02010609060101010101" charset="-122"/>
                <a:cs typeface="宋体" panose="02010600030101010101" pitchFamily="2" charset="-122"/>
              </a:endParaRPr>
            </a:p>
          </p:txBody>
        </p:sp>
      </p:grpSp>
      <p:sp>
        <p:nvSpPr>
          <p:cNvPr id="3" name="文本框 2"/>
          <p:cNvSpPr txBox="1"/>
          <p:nvPr/>
        </p:nvSpPr>
        <p:spPr>
          <a:xfrm>
            <a:off x="386080" y="2026920"/>
            <a:ext cx="8376920" cy="2285365"/>
          </a:xfrm>
          <a:prstGeom prst="rect">
            <a:avLst/>
          </a:prstGeom>
          <a:noFill/>
          <a:ln w="9525">
            <a:noFill/>
          </a:ln>
        </p:spPr>
        <p:txBody>
          <a:bodyPr wrap="square">
            <a:spAutoFit/>
          </a:bodyPr>
          <a:p>
            <a:pPr marL="0" indent="304800" algn="l">
              <a:lnSpc>
                <a:spcPct val="120000"/>
              </a:lnSpc>
            </a:pPr>
            <a:r>
              <a:rPr lang="en-US" altLang="zh-CN" sz="2400" b="0" u="none">
                <a:solidFill>
                  <a:srgbClr val="000000"/>
                </a:solidFill>
                <a:latin typeface="楷体" panose="02010609060101010101" charset="-122"/>
                <a:ea typeface="楷体" panose="02010609060101010101" charset="-122"/>
                <a:cs typeface="宋体" panose="02010600030101010101" pitchFamily="2" charset="-122"/>
              </a:rPr>
              <a:t>  </a:t>
            </a:r>
            <a:r>
              <a:rPr lang="zh-CN" altLang="en-US" sz="2400" b="0" u="none">
                <a:solidFill>
                  <a:srgbClr val="000000"/>
                </a:solidFill>
                <a:latin typeface="楷体" panose="02010609060101010101" charset="-122"/>
                <a:ea typeface="楷体" panose="02010609060101010101" charset="-122"/>
                <a:cs typeface="宋体" panose="02010600030101010101" pitchFamily="2" charset="-122"/>
              </a:rPr>
              <a:t>基于当下学校发展趋势，以省级课题为引领创新学校课程结构，优化课程体系，在增减中丰富课程学习内容，形成具有薛小特色的课程，逐步形成从课程纲要到课程内容、教材、案例等一系列比较规范的资料，提高教师课程领导力和课程开发实施力。</a:t>
            </a:r>
            <a:endParaRPr lang="zh-CN" altLang="en-US" sz="2400" b="0" u="none">
              <a:solidFill>
                <a:srgbClr val="000000"/>
              </a:solidFill>
              <a:latin typeface="楷体" panose="02010609060101010101" charset="-122"/>
              <a:ea typeface="楷体" panose="02010609060101010101" charset="-122"/>
              <a:cs typeface="宋体" panose="02010600030101010101" pitchFamily="2" charset="-122"/>
            </a:endParaRPr>
          </a:p>
        </p:txBody>
      </p:sp>
      <p:sp>
        <p:nvSpPr>
          <p:cNvPr id="4" name="圆角矩形 3"/>
          <p:cNvSpPr/>
          <p:nvPr/>
        </p:nvSpPr>
        <p:spPr>
          <a:xfrm>
            <a:off x="244475" y="1911350"/>
            <a:ext cx="8449945" cy="2748915"/>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2"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040"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1595755" y="28257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（二）聚焦核心，跨界整合，在推进课题中引领课程建设。</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3" name="MH_Other_1"/>
          <p:cNvSpPr/>
          <p:nvPr/>
        </p:nvSpPr>
        <p:spPr bwMode="auto">
          <a:xfrm>
            <a:off x="835660" y="989965"/>
            <a:ext cx="740410" cy="605790"/>
          </a:xfrm>
          <a:custGeom>
            <a:avLst/>
            <a:gdLst>
              <a:gd name="T0" fmla="*/ 2147483646 w 390"/>
              <a:gd name="T1" fmla="*/ 2147483646 h 361"/>
              <a:gd name="T2" fmla="*/ 2147483646 w 390"/>
              <a:gd name="T3" fmla="*/ 2147483646 h 361"/>
              <a:gd name="T4" fmla="*/ 2147483646 w 390"/>
              <a:gd name="T5" fmla="*/ 2147483646 h 361"/>
              <a:gd name="T6" fmla="*/ 2147483646 w 390"/>
              <a:gd name="T7" fmla="*/ 2147483646 h 361"/>
              <a:gd name="T8" fmla="*/ 2147483646 w 390"/>
              <a:gd name="T9" fmla="*/ 2147483646 h 361"/>
              <a:gd name="T10" fmla="*/ 2147483646 w 390"/>
              <a:gd name="T11" fmla="*/ 2147483646 h 361"/>
              <a:gd name="T12" fmla="*/ 2147483646 w 390"/>
              <a:gd name="T13" fmla="*/ 2147483646 h 361"/>
              <a:gd name="T14" fmla="*/ 2147483646 w 390"/>
              <a:gd name="T15" fmla="*/ 2147483646 h 361"/>
              <a:gd name="T16" fmla="*/ 2147483646 w 390"/>
              <a:gd name="T17" fmla="*/ 2147483646 h 361"/>
              <a:gd name="T18" fmla="*/ 2147483646 w 390"/>
              <a:gd name="T19" fmla="*/ 2147483646 h 361"/>
              <a:gd name="T20" fmla="*/ 2147483646 w 390"/>
              <a:gd name="T21" fmla="*/ 2147483646 h 361"/>
              <a:gd name="T22" fmla="*/ 2147483646 w 390"/>
              <a:gd name="T23" fmla="*/ 2147483646 h 361"/>
              <a:gd name="T24" fmla="*/ 2147483646 w 390"/>
              <a:gd name="T25" fmla="*/ 2147483646 h 361"/>
              <a:gd name="T26" fmla="*/ 2147483646 w 390"/>
              <a:gd name="T27" fmla="*/ 2147483646 h 361"/>
              <a:gd name="T28" fmla="*/ 2147483646 w 390"/>
              <a:gd name="T29" fmla="*/ 2147483646 h 361"/>
              <a:gd name="T30" fmla="*/ 2147483646 w 390"/>
              <a:gd name="T31" fmla="*/ 2147483646 h 361"/>
              <a:gd name="T32" fmla="*/ 2147483646 w 390"/>
              <a:gd name="T33" fmla="*/ 2147483646 h 361"/>
              <a:gd name="T34" fmla="*/ 2147483646 w 390"/>
              <a:gd name="T35" fmla="*/ 2147483646 h 361"/>
              <a:gd name="T36" fmla="*/ 2147483646 w 390"/>
              <a:gd name="T37" fmla="*/ 2147483646 h 361"/>
              <a:gd name="T38" fmla="*/ 2147483646 w 390"/>
              <a:gd name="T39" fmla="*/ 2147483646 h 361"/>
              <a:gd name="T40" fmla="*/ 2147483646 w 390"/>
              <a:gd name="T41" fmla="*/ 2147483646 h 361"/>
              <a:gd name="T42" fmla="*/ 2147483646 w 390"/>
              <a:gd name="T43" fmla="*/ 2147483646 h 361"/>
              <a:gd name="T44" fmla="*/ 2147483646 w 390"/>
              <a:gd name="T45" fmla="*/ 2147483646 h 361"/>
              <a:gd name="T46" fmla="*/ 2147483646 w 390"/>
              <a:gd name="T47" fmla="*/ 2147483646 h 361"/>
              <a:gd name="T48" fmla="*/ 2147483646 w 390"/>
              <a:gd name="T49" fmla="*/ 2147483646 h 361"/>
              <a:gd name="T50" fmla="*/ 2147483646 w 390"/>
              <a:gd name="T51" fmla="*/ 2147483646 h 361"/>
              <a:gd name="T52" fmla="*/ 2147483646 w 390"/>
              <a:gd name="T53" fmla="*/ 2147483646 h 361"/>
              <a:gd name="T54" fmla="*/ 2147483646 w 390"/>
              <a:gd name="T55" fmla="*/ 2147483646 h 361"/>
              <a:gd name="T56" fmla="*/ 2147483646 w 390"/>
              <a:gd name="T57" fmla="*/ 2147483646 h 361"/>
              <a:gd name="T58" fmla="*/ 2147483646 w 390"/>
              <a:gd name="T59" fmla="*/ 2147483646 h 361"/>
              <a:gd name="T60" fmla="*/ 2147483646 w 390"/>
              <a:gd name="T61" fmla="*/ 2147483646 h 361"/>
              <a:gd name="T62" fmla="*/ 2147483646 w 390"/>
              <a:gd name="T63" fmla="*/ 2147483646 h 361"/>
              <a:gd name="T64" fmla="*/ 2147483646 w 390"/>
              <a:gd name="T65" fmla="*/ 2147483646 h 361"/>
              <a:gd name="T66" fmla="*/ 2147483646 w 390"/>
              <a:gd name="T67" fmla="*/ 2147483646 h 361"/>
              <a:gd name="T68" fmla="*/ 2147483646 w 390"/>
              <a:gd name="T69" fmla="*/ 2147483646 h 361"/>
              <a:gd name="T70" fmla="*/ 2147483646 w 390"/>
              <a:gd name="T71" fmla="*/ 2147483646 h 361"/>
              <a:gd name="T72" fmla="*/ 2147483646 w 390"/>
              <a:gd name="T73" fmla="*/ 2147483646 h 361"/>
              <a:gd name="T74" fmla="*/ 2147483646 w 390"/>
              <a:gd name="T75" fmla="*/ 2147483646 h 361"/>
              <a:gd name="T76" fmla="*/ 0 w 390"/>
              <a:gd name="T77" fmla="*/ 2147483646 h 361"/>
              <a:gd name="T78" fmla="*/ 0 w 390"/>
              <a:gd name="T79" fmla="*/ 2147483646 h 361"/>
              <a:gd name="T80" fmla="*/ 2147483646 w 390"/>
              <a:gd name="T81" fmla="*/ 2147483646 h 361"/>
              <a:gd name="T82" fmla="*/ 2147483646 w 390"/>
              <a:gd name="T83" fmla="*/ 2147483646 h 361"/>
              <a:gd name="T84" fmla="*/ 2147483646 w 390"/>
              <a:gd name="T85" fmla="*/ 2147483646 h 361"/>
              <a:gd name="T86" fmla="*/ 2147483646 w 390"/>
              <a:gd name="T87" fmla="*/ 2147483646 h 361"/>
              <a:gd name="T88" fmla="*/ 2147483646 w 390"/>
              <a:gd name="T89" fmla="*/ 2147483646 h 361"/>
              <a:gd name="T90" fmla="*/ 2147483646 w 390"/>
              <a:gd name="T91" fmla="*/ 2147483646 h 361"/>
              <a:gd name="T92" fmla="*/ 2147483646 w 390"/>
              <a:gd name="T93" fmla="*/ 2147483646 h 361"/>
              <a:gd name="T94" fmla="*/ 2147483646 w 390"/>
              <a:gd name="T95" fmla="*/ 2147483646 h 361"/>
              <a:gd name="T96" fmla="*/ 2147483646 w 390"/>
              <a:gd name="T97" fmla="*/ 2147483646 h 361"/>
              <a:gd name="T98" fmla="*/ 2147483646 w 390"/>
              <a:gd name="T99" fmla="*/ 0 h 361"/>
              <a:gd name="T100" fmla="*/ 2147483646 w 390"/>
              <a:gd name="T101" fmla="*/ 0 h 361"/>
              <a:gd name="T102" fmla="*/ 2147483646 w 390"/>
              <a:gd name="T103" fmla="*/ 2147483646 h 361"/>
              <a:gd name="T104" fmla="*/ 2147483646 w 390"/>
              <a:gd name="T105" fmla="*/ 2147483646 h 361"/>
              <a:gd name="T106" fmla="*/ 2147483646 w 390"/>
              <a:gd name="T107" fmla="*/ 2147483646 h 3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361"/>
              <a:gd name="T164" fmla="*/ 390 w 390"/>
              <a:gd name="T165" fmla="*/ 361 h 3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361">
                <a:moveTo>
                  <a:pt x="195" y="5"/>
                </a:moveTo>
                <a:lnTo>
                  <a:pt x="209" y="29"/>
                </a:lnTo>
                <a:lnTo>
                  <a:pt x="214" y="49"/>
                </a:lnTo>
                <a:lnTo>
                  <a:pt x="229" y="73"/>
                </a:lnTo>
                <a:lnTo>
                  <a:pt x="243" y="97"/>
                </a:lnTo>
                <a:lnTo>
                  <a:pt x="287" y="102"/>
                </a:lnTo>
                <a:lnTo>
                  <a:pt x="321" y="107"/>
                </a:lnTo>
                <a:lnTo>
                  <a:pt x="385" y="127"/>
                </a:lnTo>
                <a:lnTo>
                  <a:pt x="390" y="132"/>
                </a:lnTo>
                <a:lnTo>
                  <a:pt x="390" y="146"/>
                </a:lnTo>
                <a:lnTo>
                  <a:pt x="336" y="180"/>
                </a:lnTo>
                <a:lnTo>
                  <a:pt x="316" y="195"/>
                </a:lnTo>
                <a:lnTo>
                  <a:pt x="297" y="214"/>
                </a:lnTo>
                <a:lnTo>
                  <a:pt x="307" y="283"/>
                </a:lnTo>
                <a:lnTo>
                  <a:pt x="316" y="322"/>
                </a:lnTo>
                <a:lnTo>
                  <a:pt x="316" y="356"/>
                </a:lnTo>
                <a:lnTo>
                  <a:pt x="307" y="361"/>
                </a:lnTo>
                <a:lnTo>
                  <a:pt x="302" y="361"/>
                </a:lnTo>
                <a:lnTo>
                  <a:pt x="292" y="361"/>
                </a:lnTo>
                <a:lnTo>
                  <a:pt x="277" y="351"/>
                </a:lnTo>
                <a:lnTo>
                  <a:pt x="268" y="341"/>
                </a:lnTo>
                <a:lnTo>
                  <a:pt x="238" y="326"/>
                </a:lnTo>
                <a:lnTo>
                  <a:pt x="209" y="307"/>
                </a:lnTo>
                <a:lnTo>
                  <a:pt x="200" y="302"/>
                </a:lnTo>
                <a:lnTo>
                  <a:pt x="180" y="297"/>
                </a:lnTo>
                <a:lnTo>
                  <a:pt x="170" y="297"/>
                </a:lnTo>
                <a:lnTo>
                  <a:pt x="151" y="302"/>
                </a:lnTo>
                <a:lnTo>
                  <a:pt x="117" y="326"/>
                </a:lnTo>
                <a:lnTo>
                  <a:pt x="78" y="336"/>
                </a:lnTo>
                <a:lnTo>
                  <a:pt x="68" y="331"/>
                </a:lnTo>
                <a:lnTo>
                  <a:pt x="63" y="326"/>
                </a:lnTo>
                <a:lnTo>
                  <a:pt x="87" y="273"/>
                </a:lnTo>
                <a:lnTo>
                  <a:pt x="102" y="224"/>
                </a:lnTo>
                <a:lnTo>
                  <a:pt x="92" y="214"/>
                </a:lnTo>
                <a:lnTo>
                  <a:pt x="83" y="210"/>
                </a:lnTo>
                <a:lnTo>
                  <a:pt x="53" y="200"/>
                </a:lnTo>
                <a:lnTo>
                  <a:pt x="29" y="195"/>
                </a:lnTo>
                <a:lnTo>
                  <a:pt x="19" y="190"/>
                </a:lnTo>
                <a:lnTo>
                  <a:pt x="0" y="180"/>
                </a:lnTo>
                <a:lnTo>
                  <a:pt x="0" y="175"/>
                </a:lnTo>
                <a:lnTo>
                  <a:pt x="5" y="161"/>
                </a:lnTo>
                <a:lnTo>
                  <a:pt x="19" y="156"/>
                </a:lnTo>
                <a:lnTo>
                  <a:pt x="78" y="136"/>
                </a:lnTo>
                <a:lnTo>
                  <a:pt x="126" y="117"/>
                </a:lnTo>
                <a:lnTo>
                  <a:pt x="141" y="97"/>
                </a:lnTo>
                <a:lnTo>
                  <a:pt x="146" y="88"/>
                </a:lnTo>
                <a:lnTo>
                  <a:pt x="151" y="49"/>
                </a:lnTo>
                <a:lnTo>
                  <a:pt x="165" y="24"/>
                </a:lnTo>
                <a:lnTo>
                  <a:pt x="175" y="10"/>
                </a:lnTo>
                <a:lnTo>
                  <a:pt x="185" y="0"/>
                </a:lnTo>
                <a:lnTo>
                  <a:pt x="195" y="0"/>
                </a:lnTo>
                <a:lnTo>
                  <a:pt x="195" y="5"/>
                </a:lnTo>
                <a:close/>
              </a:path>
            </a:pathLst>
          </a:cu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p>
            <a:pPr algn="ctr" eaLnBrk="1" hangingPunct="1"/>
            <a:r>
              <a:rPr lang="en-US" altLang="zh-CN" sz="3200">
                <a:solidFill>
                  <a:schemeClr val="bg1"/>
                </a:solidFill>
                <a:latin typeface="楷体" panose="02010609060101010101" charset="-122"/>
                <a:ea typeface="楷体" panose="02010609060101010101" charset="-122"/>
              </a:rPr>
              <a:t>2</a:t>
            </a:r>
            <a:endParaRPr lang="en-US" altLang="zh-CN" sz="3200">
              <a:solidFill>
                <a:schemeClr val="bg1"/>
              </a:solidFill>
              <a:latin typeface="楷体" panose="02010609060101010101" charset="-122"/>
              <a:ea typeface="楷体" panose="02010609060101010101" charset="-122"/>
            </a:endParaRPr>
          </a:p>
        </p:txBody>
      </p:sp>
      <p:sp>
        <p:nvSpPr>
          <p:cNvPr id="100" name="文本框 99"/>
          <p:cNvSpPr txBox="1"/>
          <p:nvPr/>
        </p:nvSpPr>
        <p:spPr>
          <a:xfrm>
            <a:off x="1443355" y="1020445"/>
            <a:ext cx="5080000" cy="518160"/>
          </a:xfrm>
          <a:prstGeom prst="rect">
            <a:avLst/>
          </a:prstGeom>
          <a:noFill/>
          <a:ln w="9525">
            <a:noFill/>
          </a:ln>
        </p:spPr>
        <p:txBody>
          <a:bodyPr>
            <a:spAutoFit/>
          </a:bodyPr>
          <a:p>
            <a:pPr marL="0" indent="304800" algn="l"/>
            <a:r>
              <a:rPr lang="zh-CN" altLang="en-US" sz="2800" b="1">
                <a:solidFill>
                  <a:srgbClr val="000000"/>
                </a:solidFill>
                <a:latin typeface="楷体" panose="02010609060101010101" charset="-122"/>
                <a:ea typeface="楷体" panose="02010609060101010101" charset="-122"/>
                <a:cs typeface="宋体" panose="02010600030101010101" pitchFamily="2" charset="-122"/>
                <a:sym typeface="+mn-ea"/>
              </a:rPr>
              <a:t>顶层设计，学科统整。</a:t>
            </a:r>
            <a:endParaRPr lang="zh-CN" altLang="en-US" sz="2800" b="1" u="none">
              <a:solidFill>
                <a:srgbClr val="000000"/>
              </a:solidFill>
              <a:latin typeface="楷体" panose="02010609060101010101" charset="-122"/>
              <a:ea typeface="楷体" panose="02010609060101010101" charset="-122"/>
              <a:cs typeface="宋体" panose="02010600030101010101" pitchFamily="2" charset="-122"/>
            </a:endParaRPr>
          </a:p>
        </p:txBody>
      </p:sp>
      <p:grpSp>
        <p:nvGrpSpPr>
          <p:cNvPr id="32" name="组合 31"/>
          <p:cNvGrpSpPr/>
          <p:nvPr/>
        </p:nvGrpSpPr>
        <p:grpSpPr>
          <a:xfrm>
            <a:off x="1187624" y="1534691"/>
            <a:ext cx="6698615" cy="3246120"/>
            <a:chOff x="1441450" y="2227792"/>
            <a:chExt cx="6698615" cy="2823614"/>
          </a:xfrm>
        </p:grpSpPr>
        <p:sp>
          <p:nvSpPr>
            <p:cNvPr id="2" name="MH_Other_1"/>
            <p:cNvSpPr/>
            <p:nvPr/>
          </p:nvSpPr>
          <p:spPr bwMode="auto">
            <a:xfrm>
              <a:off x="4530725" y="2227792"/>
              <a:ext cx="1193800" cy="1369219"/>
            </a:xfrm>
            <a:custGeom>
              <a:avLst/>
              <a:gdLst>
                <a:gd name="T0" fmla="*/ 2147483646 w 135"/>
                <a:gd name="T1" fmla="*/ 2147483646 h 186"/>
                <a:gd name="T2" fmla="*/ 2147483646 w 135"/>
                <a:gd name="T3" fmla="*/ 2147483646 h 186"/>
                <a:gd name="T4" fmla="*/ 2147483646 w 135"/>
                <a:gd name="T5" fmla="*/ 2147483646 h 186"/>
                <a:gd name="T6" fmla="*/ 2147483646 w 135"/>
                <a:gd name="T7" fmla="*/ 2147483646 h 186"/>
                <a:gd name="T8" fmla="*/ 2147483646 w 135"/>
                <a:gd name="T9" fmla="*/ 2147483646 h 186"/>
                <a:gd name="T10" fmla="*/ 2147483646 w 135"/>
                <a:gd name="T11" fmla="*/ 2147483646 h 186"/>
                <a:gd name="T12" fmla="*/ 2147483646 w 135"/>
                <a:gd name="T13" fmla="*/ 2147483646 h 186"/>
                <a:gd name="T14" fmla="*/ 2147483646 w 135"/>
                <a:gd name="T15" fmla="*/ 2147483646 h 186"/>
                <a:gd name="T16" fmla="*/ 2147483646 w 135"/>
                <a:gd name="T17" fmla="*/ 2147483646 h 186"/>
                <a:gd name="T18" fmla="*/ 2147483646 w 135"/>
                <a:gd name="T19" fmla="*/ 2147483646 h 186"/>
                <a:gd name="T20" fmla="*/ 2147483646 w 135"/>
                <a:gd name="T21" fmla="*/ 2147483646 h 186"/>
                <a:gd name="T22" fmla="*/ 2147483646 w 135"/>
                <a:gd name="T23" fmla="*/ 2147483646 h 186"/>
                <a:gd name="T24" fmla="*/ 2147483646 w 135"/>
                <a:gd name="T25" fmla="*/ 2147483646 h 186"/>
                <a:gd name="T26" fmla="*/ 2147483646 w 135"/>
                <a:gd name="T27" fmla="*/ 2147483646 h 186"/>
                <a:gd name="T28" fmla="*/ 2147483646 w 135"/>
                <a:gd name="T29" fmla="*/ 2147483646 h 186"/>
                <a:gd name="T30" fmla="*/ 2147483646 w 135"/>
                <a:gd name="T31" fmla="*/ 2147483646 h 186"/>
                <a:gd name="T32" fmla="*/ 2147483646 w 135"/>
                <a:gd name="T33" fmla="*/ 2147483646 h 186"/>
                <a:gd name="T34" fmla="*/ 2147483646 w 135"/>
                <a:gd name="T35" fmla="*/ 2147483646 h 186"/>
                <a:gd name="T36" fmla="*/ 2147483646 w 135"/>
                <a:gd name="T37" fmla="*/ 2147483646 h 186"/>
                <a:gd name="T38" fmla="*/ 2147483646 w 135"/>
                <a:gd name="T39" fmla="*/ 2147483646 h 186"/>
                <a:gd name="T40" fmla="*/ 2147483646 w 135"/>
                <a:gd name="T41" fmla="*/ 2147483646 h 186"/>
                <a:gd name="T42" fmla="*/ 2147483646 w 135"/>
                <a:gd name="T43" fmla="*/ 2147483646 h 186"/>
                <a:gd name="T44" fmla="*/ 2147483646 w 135"/>
                <a:gd name="T45" fmla="*/ 2147483646 h 186"/>
                <a:gd name="T46" fmla="*/ 2147483646 w 135"/>
                <a:gd name="T47" fmla="*/ 2147483646 h 186"/>
                <a:gd name="T48" fmla="*/ 2147483646 w 135"/>
                <a:gd name="T49" fmla="*/ 2147483646 h 186"/>
                <a:gd name="T50" fmla="*/ 2147483646 w 135"/>
                <a:gd name="T51" fmla="*/ 2147483646 h 186"/>
                <a:gd name="T52" fmla="*/ 2147483646 w 135"/>
                <a:gd name="T53" fmla="*/ 2147483646 h 186"/>
                <a:gd name="T54" fmla="*/ 2147483646 w 135"/>
                <a:gd name="T55" fmla="*/ 2147483646 h 186"/>
                <a:gd name="T56" fmla="*/ 2147483646 w 135"/>
                <a:gd name="T57" fmla="*/ 2147483646 h 186"/>
                <a:gd name="T58" fmla="*/ 2147483646 w 135"/>
                <a:gd name="T59" fmla="*/ 2147483646 h 186"/>
                <a:gd name="T60" fmla="*/ 2147483646 w 135"/>
                <a:gd name="T61" fmla="*/ 2147483646 h 186"/>
                <a:gd name="T62" fmla="*/ 2147483646 w 135"/>
                <a:gd name="T63" fmla="*/ 2147483646 h 186"/>
                <a:gd name="T64" fmla="*/ 2147483646 w 135"/>
                <a:gd name="T65" fmla="*/ 2147483646 h 186"/>
                <a:gd name="T66" fmla="*/ 2147483646 w 135"/>
                <a:gd name="T67" fmla="*/ 2147483646 h 186"/>
                <a:gd name="T68" fmla="*/ 2147483646 w 135"/>
                <a:gd name="T69" fmla="*/ 2147483646 h 186"/>
                <a:gd name="T70" fmla="*/ 2147483646 w 135"/>
                <a:gd name="T71" fmla="*/ 2147483646 h 186"/>
                <a:gd name="T72" fmla="*/ 2147483646 w 135"/>
                <a:gd name="T73" fmla="*/ 2147483646 h 186"/>
                <a:gd name="T74" fmla="*/ 2147483646 w 135"/>
                <a:gd name="T75" fmla="*/ 2147483646 h 186"/>
                <a:gd name="T76" fmla="*/ 2147483646 w 135"/>
                <a:gd name="T77" fmla="*/ 2147483646 h 186"/>
                <a:gd name="T78" fmla="*/ 2147483646 w 135"/>
                <a:gd name="T79" fmla="*/ 2147483646 h 186"/>
                <a:gd name="T80" fmla="*/ 2147483646 w 135"/>
                <a:gd name="T81" fmla="*/ 2147483646 h 186"/>
                <a:gd name="T82" fmla="*/ 0 w 135"/>
                <a:gd name="T83" fmla="*/ 2147483646 h 1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5" h="186">
                  <a:moveTo>
                    <a:pt x="0" y="6"/>
                  </a:moveTo>
                  <a:cubicBezTo>
                    <a:pt x="0" y="6"/>
                    <a:pt x="12" y="0"/>
                    <a:pt x="26" y="8"/>
                  </a:cubicBezTo>
                  <a:cubicBezTo>
                    <a:pt x="26" y="8"/>
                    <a:pt x="44" y="2"/>
                    <a:pt x="55" y="16"/>
                  </a:cubicBezTo>
                  <a:cubicBezTo>
                    <a:pt x="55" y="16"/>
                    <a:pt x="73" y="17"/>
                    <a:pt x="81" y="29"/>
                  </a:cubicBezTo>
                  <a:cubicBezTo>
                    <a:pt x="81" y="29"/>
                    <a:pt x="97" y="33"/>
                    <a:pt x="102" y="51"/>
                  </a:cubicBezTo>
                  <a:cubicBezTo>
                    <a:pt x="102" y="51"/>
                    <a:pt x="117" y="60"/>
                    <a:pt x="118" y="82"/>
                  </a:cubicBezTo>
                  <a:cubicBezTo>
                    <a:pt x="118" y="82"/>
                    <a:pt x="135" y="96"/>
                    <a:pt x="125" y="120"/>
                  </a:cubicBezTo>
                  <a:cubicBezTo>
                    <a:pt x="125" y="120"/>
                    <a:pt x="125" y="122"/>
                    <a:pt x="127" y="124"/>
                  </a:cubicBezTo>
                  <a:cubicBezTo>
                    <a:pt x="127" y="124"/>
                    <a:pt x="134" y="133"/>
                    <a:pt x="126" y="149"/>
                  </a:cubicBezTo>
                  <a:cubicBezTo>
                    <a:pt x="126" y="149"/>
                    <a:pt x="122" y="159"/>
                    <a:pt x="109" y="153"/>
                  </a:cubicBezTo>
                  <a:cubicBezTo>
                    <a:pt x="109" y="153"/>
                    <a:pt x="100" y="145"/>
                    <a:pt x="109" y="138"/>
                  </a:cubicBezTo>
                  <a:cubicBezTo>
                    <a:pt x="109" y="138"/>
                    <a:pt x="115" y="134"/>
                    <a:pt x="117" y="141"/>
                  </a:cubicBezTo>
                  <a:cubicBezTo>
                    <a:pt x="117" y="141"/>
                    <a:pt x="116" y="143"/>
                    <a:pt x="114" y="144"/>
                  </a:cubicBezTo>
                  <a:cubicBezTo>
                    <a:pt x="114" y="144"/>
                    <a:pt x="111" y="145"/>
                    <a:pt x="112" y="147"/>
                  </a:cubicBezTo>
                  <a:cubicBezTo>
                    <a:pt x="112" y="147"/>
                    <a:pt x="114" y="149"/>
                    <a:pt x="119" y="146"/>
                  </a:cubicBezTo>
                  <a:cubicBezTo>
                    <a:pt x="123" y="137"/>
                    <a:pt x="113" y="130"/>
                    <a:pt x="106" y="135"/>
                  </a:cubicBezTo>
                  <a:cubicBezTo>
                    <a:pt x="104" y="137"/>
                    <a:pt x="101" y="141"/>
                    <a:pt x="102" y="148"/>
                  </a:cubicBezTo>
                  <a:cubicBezTo>
                    <a:pt x="102" y="148"/>
                    <a:pt x="93" y="146"/>
                    <a:pt x="89" y="151"/>
                  </a:cubicBezTo>
                  <a:cubicBezTo>
                    <a:pt x="85" y="156"/>
                    <a:pt x="86" y="162"/>
                    <a:pt x="91" y="167"/>
                  </a:cubicBezTo>
                  <a:cubicBezTo>
                    <a:pt x="91" y="167"/>
                    <a:pt x="98" y="170"/>
                    <a:pt x="101" y="164"/>
                  </a:cubicBezTo>
                  <a:cubicBezTo>
                    <a:pt x="101" y="164"/>
                    <a:pt x="102" y="159"/>
                    <a:pt x="99" y="161"/>
                  </a:cubicBezTo>
                  <a:cubicBezTo>
                    <a:pt x="99" y="161"/>
                    <a:pt x="95" y="165"/>
                    <a:pt x="92" y="162"/>
                  </a:cubicBezTo>
                  <a:cubicBezTo>
                    <a:pt x="92" y="162"/>
                    <a:pt x="86" y="156"/>
                    <a:pt x="95" y="152"/>
                  </a:cubicBezTo>
                  <a:cubicBezTo>
                    <a:pt x="95" y="152"/>
                    <a:pt x="105" y="149"/>
                    <a:pt x="108" y="157"/>
                  </a:cubicBezTo>
                  <a:cubicBezTo>
                    <a:pt x="108" y="157"/>
                    <a:pt x="114" y="166"/>
                    <a:pt x="103" y="173"/>
                  </a:cubicBezTo>
                  <a:cubicBezTo>
                    <a:pt x="103" y="173"/>
                    <a:pt x="97" y="177"/>
                    <a:pt x="92" y="177"/>
                  </a:cubicBezTo>
                  <a:cubicBezTo>
                    <a:pt x="92" y="177"/>
                    <a:pt x="87" y="177"/>
                    <a:pt x="86" y="176"/>
                  </a:cubicBezTo>
                  <a:cubicBezTo>
                    <a:pt x="86" y="176"/>
                    <a:pt x="84" y="174"/>
                    <a:pt x="83" y="175"/>
                  </a:cubicBezTo>
                  <a:cubicBezTo>
                    <a:pt x="83" y="175"/>
                    <a:pt x="76" y="186"/>
                    <a:pt x="61" y="177"/>
                  </a:cubicBezTo>
                  <a:cubicBezTo>
                    <a:pt x="61" y="177"/>
                    <a:pt x="68" y="172"/>
                    <a:pt x="68" y="162"/>
                  </a:cubicBezTo>
                  <a:cubicBezTo>
                    <a:pt x="68" y="162"/>
                    <a:pt x="68" y="149"/>
                    <a:pt x="56" y="149"/>
                  </a:cubicBezTo>
                  <a:cubicBezTo>
                    <a:pt x="56" y="149"/>
                    <a:pt x="48" y="148"/>
                    <a:pt x="45" y="157"/>
                  </a:cubicBezTo>
                  <a:cubicBezTo>
                    <a:pt x="45" y="157"/>
                    <a:pt x="43" y="168"/>
                    <a:pt x="54" y="167"/>
                  </a:cubicBezTo>
                  <a:cubicBezTo>
                    <a:pt x="54" y="167"/>
                    <a:pt x="56" y="166"/>
                    <a:pt x="56" y="162"/>
                  </a:cubicBezTo>
                  <a:cubicBezTo>
                    <a:pt x="56" y="162"/>
                    <a:pt x="55" y="160"/>
                    <a:pt x="53" y="161"/>
                  </a:cubicBezTo>
                  <a:cubicBezTo>
                    <a:pt x="53" y="161"/>
                    <a:pt x="47" y="164"/>
                    <a:pt x="50" y="156"/>
                  </a:cubicBezTo>
                  <a:cubicBezTo>
                    <a:pt x="50" y="156"/>
                    <a:pt x="54" y="149"/>
                    <a:pt x="61" y="156"/>
                  </a:cubicBezTo>
                  <a:cubicBezTo>
                    <a:pt x="61" y="156"/>
                    <a:pt x="69" y="165"/>
                    <a:pt x="57" y="175"/>
                  </a:cubicBezTo>
                  <a:cubicBezTo>
                    <a:pt x="57" y="175"/>
                    <a:pt x="46" y="182"/>
                    <a:pt x="37" y="172"/>
                  </a:cubicBezTo>
                  <a:cubicBezTo>
                    <a:pt x="37" y="172"/>
                    <a:pt x="35" y="170"/>
                    <a:pt x="35" y="167"/>
                  </a:cubicBezTo>
                  <a:cubicBezTo>
                    <a:pt x="35" y="167"/>
                    <a:pt x="12" y="162"/>
                    <a:pt x="23" y="144"/>
                  </a:cubicBezTo>
                  <a:cubicBezTo>
                    <a:pt x="23" y="144"/>
                    <a:pt x="15" y="131"/>
                    <a:pt x="23" y="121"/>
                  </a:cubicBezTo>
                  <a:cubicBezTo>
                    <a:pt x="23" y="121"/>
                    <a:pt x="28" y="111"/>
                    <a:pt x="38" y="112"/>
                  </a:cubicBezTo>
                  <a:cubicBezTo>
                    <a:pt x="38" y="112"/>
                    <a:pt x="41" y="113"/>
                    <a:pt x="45" y="110"/>
                  </a:cubicBezTo>
                  <a:cubicBezTo>
                    <a:pt x="45" y="110"/>
                    <a:pt x="49" y="102"/>
                    <a:pt x="61" y="108"/>
                  </a:cubicBezTo>
                  <a:cubicBezTo>
                    <a:pt x="61" y="108"/>
                    <a:pt x="65" y="111"/>
                    <a:pt x="65" y="112"/>
                  </a:cubicBezTo>
                  <a:cubicBezTo>
                    <a:pt x="65" y="112"/>
                    <a:pt x="67" y="115"/>
                    <a:pt x="69" y="113"/>
                  </a:cubicBezTo>
                  <a:cubicBezTo>
                    <a:pt x="69" y="113"/>
                    <a:pt x="75" y="111"/>
                    <a:pt x="81" y="120"/>
                  </a:cubicBezTo>
                  <a:cubicBezTo>
                    <a:pt x="81" y="120"/>
                    <a:pt x="87" y="130"/>
                    <a:pt x="77" y="137"/>
                  </a:cubicBezTo>
                  <a:cubicBezTo>
                    <a:pt x="77" y="137"/>
                    <a:pt x="68" y="141"/>
                    <a:pt x="65" y="136"/>
                  </a:cubicBezTo>
                  <a:cubicBezTo>
                    <a:pt x="65" y="136"/>
                    <a:pt x="62" y="130"/>
                    <a:pt x="65" y="128"/>
                  </a:cubicBezTo>
                  <a:cubicBezTo>
                    <a:pt x="65" y="128"/>
                    <a:pt x="69" y="123"/>
                    <a:pt x="73" y="128"/>
                  </a:cubicBezTo>
                  <a:cubicBezTo>
                    <a:pt x="73" y="128"/>
                    <a:pt x="71" y="132"/>
                    <a:pt x="74" y="132"/>
                  </a:cubicBezTo>
                  <a:cubicBezTo>
                    <a:pt x="74" y="132"/>
                    <a:pt x="76" y="133"/>
                    <a:pt x="76" y="126"/>
                  </a:cubicBezTo>
                  <a:cubicBezTo>
                    <a:pt x="76" y="126"/>
                    <a:pt x="73" y="119"/>
                    <a:pt x="64" y="125"/>
                  </a:cubicBezTo>
                  <a:cubicBezTo>
                    <a:pt x="64" y="125"/>
                    <a:pt x="54" y="132"/>
                    <a:pt x="64" y="141"/>
                  </a:cubicBezTo>
                  <a:cubicBezTo>
                    <a:pt x="64" y="141"/>
                    <a:pt x="71" y="146"/>
                    <a:pt x="81" y="140"/>
                  </a:cubicBezTo>
                  <a:cubicBezTo>
                    <a:pt x="81" y="140"/>
                    <a:pt x="86" y="135"/>
                    <a:pt x="87" y="126"/>
                  </a:cubicBezTo>
                  <a:cubicBezTo>
                    <a:pt x="87" y="126"/>
                    <a:pt x="86" y="118"/>
                    <a:pt x="88" y="116"/>
                  </a:cubicBezTo>
                  <a:cubicBezTo>
                    <a:pt x="88" y="116"/>
                    <a:pt x="89" y="114"/>
                    <a:pt x="88" y="112"/>
                  </a:cubicBezTo>
                  <a:cubicBezTo>
                    <a:pt x="88" y="112"/>
                    <a:pt x="79" y="105"/>
                    <a:pt x="81" y="99"/>
                  </a:cubicBezTo>
                  <a:cubicBezTo>
                    <a:pt x="81" y="99"/>
                    <a:pt x="82" y="93"/>
                    <a:pt x="83" y="91"/>
                  </a:cubicBezTo>
                  <a:cubicBezTo>
                    <a:pt x="83" y="91"/>
                    <a:pt x="82" y="89"/>
                    <a:pt x="81" y="88"/>
                  </a:cubicBezTo>
                  <a:cubicBezTo>
                    <a:pt x="72" y="85"/>
                    <a:pt x="73" y="69"/>
                    <a:pt x="83" y="68"/>
                  </a:cubicBezTo>
                  <a:cubicBezTo>
                    <a:pt x="85" y="68"/>
                    <a:pt x="88" y="69"/>
                    <a:pt x="91" y="71"/>
                  </a:cubicBezTo>
                  <a:cubicBezTo>
                    <a:pt x="91" y="71"/>
                    <a:pt x="95" y="75"/>
                    <a:pt x="91" y="80"/>
                  </a:cubicBezTo>
                  <a:cubicBezTo>
                    <a:pt x="91" y="80"/>
                    <a:pt x="86" y="81"/>
                    <a:pt x="86" y="78"/>
                  </a:cubicBezTo>
                  <a:cubicBezTo>
                    <a:pt x="86" y="78"/>
                    <a:pt x="88" y="73"/>
                    <a:pt x="84" y="75"/>
                  </a:cubicBezTo>
                  <a:cubicBezTo>
                    <a:pt x="80" y="78"/>
                    <a:pt x="84" y="83"/>
                    <a:pt x="87" y="84"/>
                  </a:cubicBezTo>
                  <a:cubicBezTo>
                    <a:pt x="89" y="84"/>
                    <a:pt x="91" y="84"/>
                    <a:pt x="95" y="82"/>
                  </a:cubicBezTo>
                  <a:cubicBezTo>
                    <a:pt x="95" y="82"/>
                    <a:pt x="99" y="78"/>
                    <a:pt x="95" y="71"/>
                  </a:cubicBezTo>
                  <a:cubicBezTo>
                    <a:pt x="95" y="71"/>
                    <a:pt x="92" y="64"/>
                    <a:pt x="84" y="65"/>
                  </a:cubicBezTo>
                  <a:cubicBezTo>
                    <a:pt x="84" y="65"/>
                    <a:pt x="89" y="58"/>
                    <a:pt x="83" y="51"/>
                  </a:cubicBezTo>
                  <a:cubicBezTo>
                    <a:pt x="83" y="51"/>
                    <a:pt x="74" y="45"/>
                    <a:pt x="69" y="55"/>
                  </a:cubicBezTo>
                  <a:cubicBezTo>
                    <a:pt x="69" y="55"/>
                    <a:pt x="69" y="60"/>
                    <a:pt x="72" y="60"/>
                  </a:cubicBezTo>
                  <a:cubicBezTo>
                    <a:pt x="72" y="60"/>
                    <a:pt x="74" y="61"/>
                    <a:pt x="73" y="58"/>
                  </a:cubicBezTo>
                  <a:cubicBezTo>
                    <a:pt x="73" y="58"/>
                    <a:pt x="72" y="52"/>
                    <a:pt x="77" y="53"/>
                  </a:cubicBezTo>
                  <a:cubicBezTo>
                    <a:pt x="83" y="51"/>
                    <a:pt x="85" y="61"/>
                    <a:pt x="80" y="64"/>
                  </a:cubicBezTo>
                  <a:cubicBezTo>
                    <a:pt x="77" y="67"/>
                    <a:pt x="72" y="68"/>
                    <a:pt x="68" y="65"/>
                  </a:cubicBezTo>
                  <a:cubicBezTo>
                    <a:pt x="64" y="63"/>
                    <a:pt x="59" y="59"/>
                    <a:pt x="60" y="47"/>
                  </a:cubicBezTo>
                  <a:cubicBezTo>
                    <a:pt x="60" y="47"/>
                    <a:pt x="45" y="42"/>
                    <a:pt x="46" y="29"/>
                  </a:cubicBezTo>
                  <a:cubicBezTo>
                    <a:pt x="46" y="29"/>
                    <a:pt x="34" y="28"/>
                    <a:pt x="31" y="18"/>
                  </a:cubicBezTo>
                  <a:cubicBezTo>
                    <a:pt x="31" y="18"/>
                    <a:pt x="25" y="19"/>
                    <a:pt x="21" y="14"/>
                  </a:cubicBezTo>
                  <a:cubicBezTo>
                    <a:pt x="21" y="14"/>
                    <a:pt x="13" y="4"/>
                    <a:pt x="0" y="6"/>
                  </a:cubicBezTo>
                  <a:close/>
                </a:path>
              </a:pathLst>
            </a:custGeom>
            <a:solidFill>
              <a:srgbClr val="E6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A00A1D"/>
                </a:solidFill>
                <a:latin typeface="楷体" panose="02010609060101010101" charset="-122"/>
                <a:ea typeface="楷体" panose="02010609060101010101" charset="-122"/>
              </a:endParaRPr>
            </a:p>
          </p:txBody>
        </p:sp>
        <p:sp>
          <p:nvSpPr>
            <p:cNvPr id="34" name="MH_Other_2"/>
            <p:cNvSpPr/>
            <p:nvPr/>
          </p:nvSpPr>
          <p:spPr bwMode="auto">
            <a:xfrm>
              <a:off x="3868739" y="2985823"/>
              <a:ext cx="1768475" cy="1046427"/>
            </a:xfrm>
            <a:custGeom>
              <a:avLst/>
              <a:gdLst>
                <a:gd name="T0" fmla="*/ 2147483646 w 200"/>
                <a:gd name="T1" fmla="*/ 2147483646 h 142"/>
                <a:gd name="T2" fmla="*/ 2147483646 w 200"/>
                <a:gd name="T3" fmla="*/ 2147483646 h 142"/>
                <a:gd name="T4" fmla="*/ 2147483646 w 200"/>
                <a:gd name="T5" fmla="*/ 2147483646 h 142"/>
                <a:gd name="T6" fmla="*/ 2147483646 w 200"/>
                <a:gd name="T7" fmla="*/ 2147483646 h 142"/>
                <a:gd name="T8" fmla="*/ 2147483646 w 200"/>
                <a:gd name="T9" fmla="*/ 2147483646 h 142"/>
                <a:gd name="T10" fmla="*/ 2147483646 w 200"/>
                <a:gd name="T11" fmla="*/ 2147483646 h 142"/>
                <a:gd name="T12" fmla="*/ 2147483646 w 200"/>
                <a:gd name="T13" fmla="*/ 2147483646 h 142"/>
                <a:gd name="T14" fmla="*/ 2147483646 w 200"/>
                <a:gd name="T15" fmla="*/ 2147483646 h 142"/>
                <a:gd name="T16" fmla="*/ 2147483646 w 200"/>
                <a:gd name="T17" fmla="*/ 2147483646 h 142"/>
                <a:gd name="T18" fmla="*/ 2147483646 w 200"/>
                <a:gd name="T19" fmla="*/ 2147483646 h 142"/>
                <a:gd name="T20" fmla="*/ 2147483646 w 200"/>
                <a:gd name="T21" fmla="*/ 2147483646 h 142"/>
                <a:gd name="T22" fmla="*/ 2147483646 w 200"/>
                <a:gd name="T23" fmla="*/ 2147483646 h 142"/>
                <a:gd name="T24" fmla="*/ 2147483646 w 200"/>
                <a:gd name="T25" fmla="*/ 2147483646 h 142"/>
                <a:gd name="T26" fmla="*/ 2147483646 w 200"/>
                <a:gd name="T27" fmla="*/ 2147483646 h 142"/>
                <a:gd name="T28" fmla="*/ 2147483646 w 200"/>
                <a:gd name="T29" fmla="*/ 2147483646 h 142"/>
                <a:gd name="T30" fmla="*/ 2147483646 w 200"/>
                <a:gd name="T31" fmla="*/ 2147483646 h 142"/>
                <a:gd name="T32" fmla="*/ 2147483646 w 200"/>
                <a:gd name="T33" fmla="*/ 2147483646 h 142"/>
                <a:gd name="T34" fmla="*/ 2147483646 w 200"/>
                <a:gd name="T35" fmla="*/ 2147483646 h 142"/>
                <a:gd name="T36" fmla="*/ 2147483646 w 200"/>
                <a:gd name="T37" fmla="*/ 2147483646 h 142"/>
                <a:gd name="T38" fmla="*/ 2147483646 w 200"/>
                <a:gd name="T39" fmla="*/ 2147483646 h 142"/>
                <a:gd name="T40" fmla="*/ 2147483646 w 200"/>
                <a:gd name="T41" fmla="*/ 2147483646 h 142"/>
                <a:gd name="T42" fmla="*/ 2147483646 w 200"/>
                <a:gd name="T43" fmla="*/ 2147483646 h 142"/>
                <a:gd name="T44" fmla="*/ 2147483646 w 200"/>
                <a:gd name="T45" fmla="*/ 2147483646 h 142"/>
                <a:gd name="T46" fmla="*/ 2147483646 w 200"/>
                <a:gd name="T47" fmla="*/ 2147483646 h 142"/>
                <a:gd name="T48" fmla="*/ 2147483646 w 200"/>
                <a:gd name="T49" fmla="*/ 2147483646 h 142"/>
                <a:gd name="T50" fmla="*/ 2147483646 w 200"/>
                <a:gd name="T51" fmla="*/ 2147483646 h 142"/>
                <a:gd name="T52" fmla="*/ 2147483646 w 200"/>
                <a:gd name="T53" fmla="*/ 2147483646 h 142"/>
                <a:gd name="T54" fmla="*/ 2147483646 w 200"/>
                <a:gd name="T55" fmla="*/ 2147483646 h 142"/>
                <a:gd name="T56" fmla="*/ 2147483646 w 200"/>
                <a:gd name="T57" fmla="*/ 2147483646 h 142"/>
                <a:gd name="T58" fmla="*/ 2147483646 w 200"/>
                <a:gd name="T59" fmla="*/ 2147483646 h 142"/>
                <a:gd name="T60" fmla="*/ 2147483646 w 200"/>
                <a:gd name="T61" fmla="*/ 2147483646 h 142"/>
                <a:gd name="T62" fmla="*/ 2147483646 w 200"/>
                <a:gd name="T63" fmla="*/ 2147483646 h 142"/>
                <a:gd name="T64" fmla="*/ 2147483646 w 200"/>
                <a:gd name="T65" fmla="*/ 2147483646 h 142"/>
                <a:gd name="T66" fmla="*/ 2147483646 w 200"/>
                <a:gd name="T67" fmla="*/ 2147483646 h 142"/>
                <a:gd name="T68" fmla="*/ 2147483646 w 200"/>
                <a:gd name="T69" fmla="*/ 2147483646 h 142"/>
                <a:gd name="T70" fmla="*/ 2147483646 w 200"/>
                <a:gd name="T71" fmla="*/ 2147483646 h 142"/>
                <a:gd name="T72" fmla="*/ 2147483646 w 200"/>
                <a:gd name="T73" fmla="*/ 2147483646 h 142"/>
                <a:gd name="T74" fmla="*/ 2147483646 w 200"/>
                <a:gd name="T75" fmla="*/ 2147483646 h 142"/>
                <a:gd name="T76" fmla="*/ 2147483646 w 200"/>
                <a:gd name="T77" fmla="*/ 2147483646 h 142"/>
                <a:gd name="T78" fmla="*/ 2147483646 w 200"/>
                <a:gd name="T79" fmla="*/ 2147483646 h 1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00" h="142">
                  <a:moveTo>
                    <a:pt x="40" y="24"/>
                  </a:moveTo>
                  <a:cubicBezTo>
                    <a:pt x="40" y="24"/>
                    <a:pt x="36" y="19"/>
                    <a:pt x="31" y="24"/>
                  </a:cubicBezTo>
                  <a:cubicBezTo>
                    <a:pt x="30" y="24"/>
                    <a:pt x="28" y="27"/>
                    <a:pt x="29" y="28"/>
                  </a:cubicBezTo>
                  <a:cubicBezTo>
                    <a:pt x="29" y="28"/>
                    <a:pt x="30" y="30"/>
                    <a:pt x="32" y="28"/>
                  </a:cubicBezTo>
                  <a:cubicBezTo>
                    <a:pt x="32" y="28"/>
                    <a:pt x="34" y="26"/>
                    <a:pt x="36" y="26"/>
                  </a:cubicBezTo>
                  <a:cubicBezTo>
                    <a:pt x="40" y="27"/>
                    <a:pt x="39" y="34"/>
                    <a:pt x="37" y="37"/>
                  </a:cubicBezTo>
                  <a:cubicBezTo>
                    <a:pt x="25" y="46"/>
                    <a:pt x="9" y="29"/>
                    <a:pt x="18" y="16"/>
                  </a:cubicBezTo>
                  <a:cubicBezTo>
                    <a:pt x="18" y="16"/>
                    <a:pt x="23" y="7"/>
                    <a:pt x="37" y="8"/>
                  </a:cubicBezTo>
                  <a:cubicBezTo>
                    <a:pt x="37" y="8"/>
                    <a:pt x="42" y="0"/>
                    <a:pt x="52" y="1"/>
                  </a:cubicBezTo>
                  <a:cubicBezTo>
                    <a:pt x="59" y="2"/>
                    <a:pt x="63" y="5"/>
                    <a:pt x="66" y="11"/>
                  </a:cubicBezTo>
                  <a:cubicBezTo>
                    <a:pt x="66" y="11"/>
                    <a:pt x="68" y="14"/>
                    <a:pt x="71" y="13"/>
                  </a:cubicBezTo>
                  <a:cubicBezTo>
                    <a:pt x="71" y="13"/>
                    <a:pt x="80" y="10"/>
                    <a:pt x="86" y="22"/>
                  </a:cubicBezTo>
                  <a:cubicBezTo>
                    <a:pt x="86" y="22"/>
                    <a:pt x="90" y="31"/>
                    <a:pt x="84" y="40"/>
                  </a:cubicBezTo>
                  <a:cubicBezTo>
                    <a:pt x="84" y="40"/>
                    <a:pt x="91" y="46"/>
                    <a:pt x="86" y="59"/>
                  </a:cubicBezTo>
                  <a:cubicBezTo>
                    <a:pt x="86" y="59"/>
                    <a:pt x="82" y="67"/>
                    <a:pt x="72" y="69"/>
                  </a:cubicBezTo>
                  <a:cubicBezTo>
                    <a:pt x="72" y="69"/>
                    <a:pt x="62" y="81"/>
                    <a:pt x="50" y="73"/>
                  </a:cubicBezTo>
                  <a:cubicBezTo>
                    <a:pt x="50" y="73"/>
                    <a:pt x="39" y="64"/>
                    <a:pt x="49" y="54"/>
                  </a:cubicBezTo>
                  <a:cubicBezTo>
                    <a:pt x="49" y="54"/>
                    <a:pt x="56" y="49"/>
                    <a:pt x="58" y="55"/>
                  </a:cubicBezTo>
                  <a:cubicBezTo>
                    <a:pt x="58" y="55"/>
                    <a:pt x="60" y="58"/>
                    <a:pt x="56" y="59"/>
                  </a:cubicBezTo>
                  <a:cubicBezTo>
                    <a:pt x="56" y="59"/>
                    <a:pt x="52" y="61"/>
                    <a:pt x="57" y="63"/>
                  </a:cubicBezTo>
                  <a:cubicBezTo>
                    <a:pt x="57" y="63"/>
                    <a:pt x="62" y="63"/>
                    <a:pt x="63" y="56"/>
                  </a:cubicBezTo>
                  <a:cubicBezTo>
                    <a:pt x="63" y="56"/>
                    <a:pt x="61" y="45"/>
                    <a:pt x="49" y="49"/>
                  </a:cubicBezTo>
                  <a:cubicBezTo>
                    <a:pt x="49" y="49"/>
                    <a:pt x="37" y="53"/>
                    <a:pt x="43" y="71"/>
                  </a:cubicBezTo>
                  <a:cubicBezTo>
                    <a:pt x="43" y="71"/>
                    <a:pt x="43" y="73"/>
                    <a:pt x="44" y="73"/>
                  </a:cubicBezTo>
                  <a:cubicBezTo>
                    <a:pt x="44" y="73"/>
                    <a:pt x="50" y="79"/>
                    <a:pt x="51" y="86"/>
                  </a:cubicBezTo>
                  <a:cubicBezTo>
                    <a:pt x="51" y="86"/>
                    <a:pt x="53" y="90"/>
                    <a:pt x="56" y="88"/>
                  </a:cubicBezTo>
                  <a:cubicBezTo>
                    <a:pt x="56" y="88"/>
                    <a:pt x="63" y="84"/>
                    <a:pt x="68" y="93"/>
                  </a:cubicBezTo>
                  <a:cubicBezTo>
                    <a:pt x="68" y="93"/>
                    <a:pt x="70" y="95"/>
                    <a:pt x="71" y="94"/>
                  </a:cubicBezTo>
                  <a:cubicBezTo>
                    <a:pt x="71" y="94"/>
                    <a:pt x="75" y="86"/>
                    <a:pt x="87" y="90"/>
                  </a:cubicBezTo>
                  <a:cubicBezTo>
                    <a:pt x="87" y="90"/>
                    <a:pt x="95" y="95"/>
                    <a:pt x="92" y="105"/>
                  </a:cubicBezTo>
                  <a:cubicBezTo>
                    <a:pt x="92" y="105"/>
                    <a:pt x="89" y="110"/>
                    <a:pt x="82" y="107"/>
                  </a:cubicBezTo>
                  <a:cubicBezTo>
                    <a:pt x="82" y="107"/>
                    <a:pt x="77" y="104"/>
                    <a:pt x="82" y="101"/>
                  </a:cubicBezTo>
                  <a:cubicBezTo>
                    <a:pt x="82" y="101"/>
                    <a:pt x="84" y="101"/>
                    <a:pt x="84" y="99"/>
                  </a:cubicBezTo>
                  <a:cubicBezTo>
                    <a:pt x="84" y="99"/>
                    <a:pt x="83" y="97"/>
                    <a:pt x="80" y="97"/>
                  </a:cubicBezTo>
                  <a:cubicBezTo>
                    <a:pt x="78" y="98"/>
                    <a:pt x="77" y="99"/>
                    <a:pt x="77" y="100"/>
                  </a:cubicBezTo>
                  <a:cubicBezTo>
                    <a:pt x="74" y="107"/>
                    <a:pt x="82" y="112"/>
                    <a:pt x="88" y="111"/>
                  </a:cubicBezTo>
                  <a:cubicBezTo>
                    <a:pt x="90" y="110"/>
                    <a:pt x="93" y="109"/>
                    <a:pt x="95" y="107"/>
                  </a:cubicBezTo>
                  <a:cubicBezTo>
                    <a:pt x="95" y="107"/>
                    <a:pt x="99" y="114"/>
                    <a:pt x="106" y="115"/>
                  </a:cubicBezTo>
                  <a:cubicBezTo>
                    <a:pt x="106" y="115"/>
                    <a:pt x="116" y="116"/>
                    <a:pt x="117" y="106"/>
                  </a:cubicBezTo>
                  <a:cubicBezTo>
                    <a:pt x="117" y="106"/>
                    <a:pt x="115" y="96"/>
                    <a:pt x="106" y="99"/>
                  </a:cubicBezTo>
                  <a:cubicBezTo>
                    <a:pt x="106" y="99"/>
                    <a:pt x="102" y="102"/>
                    <a:pt x="105" y="104"/>
                  </a:cubicBezTo>
                  <a:cubicBezTo>
                    <a:pt x="105" y="104"/>
                    <a:pt x="106" y="105"/>
                    <a:pt x="108" y="103"/>
                  </a:cubicBezTo>
                  <a:cubicBezTo>
                    <a:pt x="108" y="103"/>
                    <a:pt x="109" y="102"/>
                    <a:pt x="111" y="103"/>
                  </a:cubicBezTo>
                  <a:cubicBezTo>
                    <a:pt x="115" y="104"/>
                    <a:pt x="113" y="110"/>
                    <a:pt x="108" y="111"/>
                  </a:cubicBezTo>
                  <a:cubicBezTo>
                    <a:pt x="108" y="111"/>
                    <a:pt x="96" y="114"/>
                    <a:pt x="97" y="100"/>
                  </a:cubicBezTo>
                  <a:cubicBezTo>
                    <a:pt x="97" y="100"/>
                    <a:pt x="97" y="89"/>
                    <a:pt x="109" y="90"/>
                  </a:cubicBezTo>
                  <a:cubicBezTo>
                    <a:pt x="109" y="90"/>
                    <a:pt x="113" y="90"/>
                    <a:pt x="117" y="93"/>
                  </a:cubicBezTo>
                  <a:cubicBezTo>
                    <a:pt x="117" y="93"/>
                    <a:pt x="124" y="86"/>
                    <a:pt x="131" y="86"/>
                  </a:cubicBezTo>
                  <a:cubicBezTo>
                    <a:pt x="131" y="86"/>
                    <a:pt x="138" y="85"/>
                    <a:pt x="142" y="88"/>
                  </a:cubicBezTo>
                  <a:cubicBezTo>
                    <a:pt x="142" y="88"/>
                    <a:pt x="150" y="81"/>
                    <a:pt x="166" y="81"/>
                  </a:cubicBezTo>
                  <a:cubicBezTo>
                    <a:pt x="181" y="75"/>
                    <a:pt x="189" y="66"/>
                    <a:pt x="200" y="54"/>
                  </a:cubicBezTo>
                  <a:cubicBezTo>
                    <a:pt x="200" y="54"/>
                    <a:pt x="200" y="68"/>
                    <a:pt x="189" y="78"/>
                  </a:cubicBezTo>
                  <a:cubicBezTo>
                    <a:pt x="189" y="78"/>
                    <a:pt x="183" y="96"/>
                    <a:pt x="169" y="100"/>
                  </a:cubicBezTo>
                  <a:cubicBezTo>
                    <a:pt x="169" y="100"/>
                    <a:pt x="154" y="120"/>
                    <a:pt x="134" y="116"/>
                  </a:cubicBezTo>
                  <a:cubicBezTo>
                    <a:pt x="134" y="116"/>
                    <a:pt x="124" y="137"/>
                    <a:pt x="101" y="129"/>
                  </a:cubicBezTo>
                  <a:cubicBezTo>
                    <a:pt x="101" y="129"/>
                    <a:pt x="84" y="142"/>
                    <a:pt x="67" y="126"/>
                  </a:cubicBezTo>
                  <a:cubicBezTo>
                    <a:pt x="67" y="126"/>
                    <a:pt x="46" y="133"/>
                    <a:pt x="37" y="115"/>
                  </a:cubicBezTo>
                  <a:cubicBezTo>
                    <a:pt x="37" y="115"/>
                    <a:pt x="28" y="114"/>
                    <a:pt x="21" y="111"/>
                  </a:cubicBezTo>
                  <a:cubicBezTo>
                    <a:pt x="11" y="107"/>
                    <a:pt x="7" y="95"/>
                    <a:pt x="18" y="87"/>
                  </a:cubicBezTo>
                  <a:cubicBezTo>
                    <a:pt x="18" y="87"/>
                    <a:pt x="28" y="82"/>
                    <a:pt x="33" y="92"/>
                  </a:cubicBezTo>
                  <a:cubicBezTo>
                    <a:pt x="33" y="92"/>
                    <a:pt x="36" y="98"/>
                    <a:pt x="31" y="100"/>
                  </a:cubicBezTo>
                  <a:cubicBezTo>
                    <a:pt x="31" y="100"/>
                    <a:pt x="26" y="101"/>
                    <a:pt x="26" y="98"/>
                  </a:cubicBezTo>
                  <a:cubicBezTo>
                    <a:pt x="26" y="98"/>
                    <a:pt x="24" y="95"/>
                    <a:pt x="23" y="98"/>
                  </a:cubicBezTo>
                  <a:cubicBezTo>
                    <a:pt x="23" y="98"/>
                    <a:pt x="24" y="104"/>
                    <a:pt x="32" y="104"/>
                  </a:cubicBezTo>
                  <a:cubicBezTo>
                    <a:pt x="32" y="104"/>
                    <a:pt x="41" y="100"/>
                    <a:pt x="37" y="90"/>
                  </a:cubicBezTo>
                  <a:cubicBezTo>
                    <a:pt x="37" y="90"/>
                    <a:pt x="33" y="83"/>
                    <a:pt x="26" y="83"/>
                  </a:cubicBezTo>
                  <a:cubicBezTo>
                    <a:pt x="26" y="83"/>
                    <a:pt x="33" y="73"/>
                    <a:pt x="22" y="67"/>
                  </a:cubicBezTo>
                  <a:cubicBezTo>
                    <a:pt x="22" y="67"/>
                    <a:pt x="11" y="64"/>
                    <a:pt x="10" y="73"/>
                  </a:cubicBezTo>
                  <a:cubicBezTo>
                    <a:pt x="10" y="73"/>
                    <a:pt x="10" y="81"/>
                    <a:pt x="16" y="79"/>
                  </a:cubicBezTo>
                  <a:cubicBezTo>
                    <a:pt x="16" y="79"/>
                    <a:pt x="17" y="76"/>
                    <a:pt x="15" y="75"/>
                  </a:cubicBezTo>
                  <a:cubicBezTo>
                    <a:pt x="15" y="75"/>
                    <a:pt x="12" y="73"/>
                    <a:pt x="15" y="70"/>
                  </a:cubicBezTo>
                  <a:cubicBezTo>
                    <a:pt x="15" y="70"/>
                    <a:pt x="18" y="68"/>
                    <a:pt x="23" y="72"/>
                  </a:cubicBezTo>
                  <a:cubicBezTo>
                    <a:pt x="23" y="72"/>
                    <a:pt x="28" y="77"/>
                    <a:pt x="23" y="82"/>
                  </a:cubicBezTo>
                  <a:cubicBezTo>
                    <a:pt x="23" y="82"/>
                    <a:pt x="16" y="86"/>
                    <a:pt x="10" y="85"/>
                  </a:cubicBezTo>
                  <a:cubicBezTo>
                    <a:pt x="10" y="85"/>
                    <a:pt x="1" y="85"/>
                    <a:pt x="1" y="72"/>
                  </a:cubicBezTo>
                  <a:cubicBezTo>
                    <a:pt x="1" y="72"/>
                    <a:pt x="0" y="64"/>
                    <a:pt x="7" y="56"/>
                  </a:cubicBezTo>
                  <a:cubicBezTo>
                    <a:pt x="7" y="56"/>
                    <a:pt x="0" y="42"/>
                    <a:pt x="14" y="35"/>
                  </a:cubicBezTo>
                  <a:cubicBezTo>
                    <a:pt x="14" y="35"/>
                    <a:pt x="20" y="44"/>
                    <a:pt x="31" y="43"/>
                  </a:cubicBezTo>
                  <a:cubicBezTo>
                    <a:pt x="31" y="43"/>
                    <a:pt x="41" y="43"/>
                    <a:pt x="43" y="32"/>
                  </a:cubicBezTo>
                  <a:cubicBezTo>
                    <a:pt x="43" y="32"/>
                    <a:pt x="42" y="26"/>
                    <a:pt x="40" y="24"/>
                  </a:cubicBezTo>
                  <a:close/>
                </a:path>
              </a:pathLst>
            </a:custGeom>
            <a:solidFill>
              <a:srgbClr val="E6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A00A1D"/>
                </a:solidFill>
                <a:latin typeface="楷体" panose="02010609060101010101" charset="-122"/>
                <a:ea typeface="楷体" panose="02010609060101010101" charset="-122"/>
              </a:endParaRPr>
            </a:p>
          </p:txBody>
        </p:sp>
        <p:sp>
          <p:nvSpPr>
            <p:cNvPr id="44" name="MH_Other_3"/>
            <p:cNvSpPr/>
            <p:nvPr/>
          </p:nvSpPr>
          <p:spPr bwMode="auto">
            <a:xfrm>
              <a:off x="3576639" y="2250282"/>
              <a:ext cx="1476375" cy="1332177"/>
            </a:xfrm>
            <a:custGeom>
              <a:avLst/>
              <a:gdLst>
                <a:gd name="T0" fmla="*/ 2147483646 w 167"/>
                <a:gd name="T1" fmla="*/ 2147483646 h 181"/>
                <a:gd name="T2" fmla="*/ 2147483646 w 167"/>
                <a:gd name="T3" fmla="*/ 2147483646 h 181"/>
                <a:gd name="T4" fmla="*/ 2147483646 w 167"/>
                <a:gd name="T5" fmla="*/ 2147483646 h 181"/>
                <a:gd name="T6" fmla="*/ 2147483646 w 167"/>
                <a:gd name="T7" fmla="*/ 2147483646 h 181"/>
                <a:gd name="T8" fmla="*/ 2147483646 w 167"/>
                <a:gd name="T9" fmla="*/ 2147483646 h 181"/>
                <a:gd name="T10" fmla="*/ 2147483646 w 167"/>
                <a:gd name="T11" fmla="*/ 2147483646 h 181"/>
                <a:gd name="T12" fmla="*/ 2147483646 w 167"/>
                <a:gd name="T13" fmla="*/ 2147483646 h 181"/>
                <a:gd name="T14" fmla="*/ 2147483646 w 167"/>
                <a:gd name="T15" fmla="*/ 2147483646 h 181"/>
                <a:gd name="T16" fmla="*/ 2147483646 w 167"/>
                <a:gd name="T17" fmla="*/ 2147483646 h 181"/>
                <a:gd name="T18" fmla="*/ 2147483646 w 167"/>
                <a:gd name="T19" fmla="*/ 2147483646 h 181"/>
                <a:gd name="T20" fmla="*/ 2147483646 w 167"/>
                <a:gd name="T21" fmla="*/ 2147483646 h 181"/>
                <a:gd name="T22" fmla="*/ 2147483646 w 167"/>
                <a:gd name="T23" fmla="*/ 2147483646 h 181"/>
                <a:gd name="T24" fmla="*/ 2147483646 w 167"/>
                <a:gd name="T25" fmla="*/ 2147483646 h 181"/>
                <a:gd name="T26" fmla="*/ 2147483646 w 167"/>
                <a:gd name="T27" fmla="*/ 2147483646 h 181"/>
                <a:gd name="T28" fmla="*/ 2147483646 w 167"/>
                <a:gd name="T29" fmla="*/ 2147483646 h 181"/>
                <a:gd name="T30" fmla="*/ 2147483646 w 167"/>
                <a:gd name="T31" fmla="*/ 2147483646 h 181"/>
                <a:gd name="T32" fmla="*/ 2147483646 w 167"/>
                <a:gd name="T33" fmla="*/ 2147483646 h 181"/>
                <a:gd name="T34" fmla="*/ 2147483646 w 167"/>
                <a:gd name="T35" fmla="*/ 2147483646 h 181"/>
                <a:gd name="T36" fmla="*/ 2147483646 w 167"/>
                <a:gd name="T37" fmla="*/ 2147483646 h 181"/>
                <a:gd name="T38" fmla="*/ 2147483646 w 167"/>
                <a:gd name="T39" fmla="*/ 2147483646 h 181"/>
                <a:gd name="T40" fmla="*/ 2147483646 w 167"/>
                <a:gd name="T41" fmla="*/ 2147483646 h 181"/>
                <a:gd name="T42" fmla="*/ 2147483646 w 167"/>
                <a:gd name="T43" fmla="*/ 2147483646 h 181"/>
                <a:gd name="T44" fmla="*/ 2147483646 w 167"/>
                <a:gd name="T45" fmla="*/ 2147483646 h 181"/>
                <a:gd name="T46" fmla="*/ 2147483646 w 167"/>
                <a:gd name="T47" fmla="*/ 2147483646 h 181"/>
                <a:gd name="T48" fmla="*/ 2147483646 w 167"/>
                <a:gd name="T49" fmla="*/ 2147483646 h 181"/>
                <a:gd name="T50" fmla="*/ 2147483646 w 167"/>
                <a:gd name="T51" fmla="*/ 2147483646 h 181"/>
                <a:gd name="T52" fmla="*/ 2147483646 w 167"/>
                <a:gd name="T53" fmla="*/ 2147483646 h 181"/>
                <a:gd name="T54" fmla="*/ 2147483646 w 167"/>
                <a:gd name="T55" fmla="*/ 2147483646 h 181"/>
                <a:gd name="T56" fmla="*/ 2147483646 w 167"/>
                <a:gd name="T57" fmla="*/ 2147483646 h 181"/>
                <a:gd name="T58" fmla="*/ 2147483646 w 167"/>
                <a:gd name="T59" fmla="*/ 2147483646 h 181"/>
                <a:gd name="T60" fmla="*/ 2147483646 w 167"/>
                <a:gd name="T61" fmla="*/ 2147483646 h 181"/>
                <a:gd name="T62" fmla="*/ 2147483646 w 167"/>
                <a:gd name="T63" fmla="*/ 2147483646 h 181"/>
                <a:gd name="T64" fmla="*/ 2147483646 w 167"/>
                <a:gd name="T65" fmla="*/ 2147483646 h 181"/>
                <a:gd name="T66" fmla="*/ 2147483646 w 167"/>
                <a:gd name="T67" fmla="*/ 2147483646 h 181"/>
                <a:gd name="T68" fmla="*/ 2147483646 w 167"/>
                <a:gd name="T69" fmla="*/ 2147483646 h 181"/>
                <a:gd name="T70" fmla="*/ 2147483646 w 167"/>
                <a:gd name="T71" fmla="*/ 2147483646 h 181"/>
                <a:gd name="T72" fmla="*/ 2147483646 w 167"/>
                <a:gd name="T73" fmla="*/ 2147483646 h 181"/>
                <a:gd name="T74" fmla="*/ 2147483646 w 167"/>
                <a:gd name="T75" fmla="*/ 2147483646 h 181"/>
                <a:gd name="T76" fmla="*/ 2147483646 w 167"/>
                <a:gd name="T77" fmla="*/ 2147483646 h 181"/>
                <a:gd name="T78" fmla="*/ 2147483646 w 167"/>
                <a:gd name="T79" fmla="*/ 2147483646 h 181"/>
                <a:gd name="T80" fmla="*/ 2147483646 w 167"/>
                <a:gd name="T81" fmla="*/ 2147483646 h 181"/>
                <a:gd name="T82" fmla="*/ 2147483646 w 167"/>
                <a:gd name="T83" fmla="*/ 2147483646 h 181"/>
                <a:gd name="T84" fmla="*/ 2147483646 w 167"/>
                <a:gd name="T85" fmla="*/ 2147483646 h 181"/>
                <a:gd name="T86" fmla="*/ 2147483646 w 167"/>
                <a:gd name="T87" fmla="*/ 2147483646 h 181"/>
                <a:gd name="T88" fmla="*/ 2147483646 w 167"/>
                <a:gd name="T89" fmla="*/ 2147483646 h 181"/>
                <a:gd name="T90" fmla="*/ 2147483646 w 167"/>
                <a:gd name="T91" fmla="*/ 2147483646 h 181"/>
                <a:gd name="T92" fmla="*/ 2147483646 w 167"/>
                <a:gd name="T93" fmla="*/ 2147483646 h 181"/>
                <a:gd name="T94" fmla="*/ 2147483646 w 167"/>
                <a:gd name="T95" fmla="*/ 2147483646 h 181"/>
                <a:gd name="T96" fmla="*/ 2147483646 w 167"/>
                <a:gd name="T97" fmla="*/ 2147483646 h 181"/>
                <a:gd name="T98" fmla="*/ 2147483646 w 167"/>
                <a:gd name="T99" fmla="*/ 2147483646 h 181"/>
                <a:gd name="T100" fmla="*/ 2147483646 w 167"/>
                <a:gd name="T101" fmla="*/ 2147483646 h 181"/>
                <a:gd name="T102" fmla="*/ 2147483646 w 167"/>
                <a:gd name="T103" fmla="*/ 2147483646 h 181"/>
                <a:gd name="T104" fmla="*/ 2147483646 w 167"/>
                <a:gd name="T105" fmla="*/ 2147483646 h 181"/>
                <a:gd name="T106" fmla="*/ 2147483646 w 167"/>
                <a:gd name="T107" fmla="*/ 2147483646 h 181"/>
                <a:gd name="T108" fmla="*/ 2147483646 w 167"/>
                <a:gd name="T109" fmla="*/ 2147483646 h 181"/>
                <a:gd name="T110" fmla="*/ 2147483646 w 167"/>
                <a:gd name="T111" fmla="*/ 2147483646 h 181"/>
                <a:gd name="T112" fmla="*/ 2147483646 w 167"/>
                <a:gd name="T113" fmla="*/ 2147483646 h 181"/>
                <a:gd name="T114" fmla="*/ 2147483646 w 167"/>
                <a:gd name="T115" fmla="*/ 2147483646 h 181"/>
                <a:gd name="T116" fmla="*/ 2147483646 w 167"/>
                <a:gd name="T117" fmla="*/ 2147483646 h 181"/>
                <a:gd name="T118" fmla="*/ 2147483646 w 167"/>
                <a:gd name="T119" fmla="*/ 2147483646 h 181"/>
                <a:gd name="T120" fmla="*/ 2147483646 w 167"/>
                <a:gd name="T121" fmla="*/ 2147483646 h 1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7" h="181">
                  <a:moveTo>
                    <a:pt x="147" y="42"/>
                  </a:moveTo>
                  <a:cubicBezTo>
                    <a:pt x="147" y="42"/>
                    <a:pt x="151" y="26"/>
                    <a:pt x="132" y="22"/>
                  </a:cubicBezTo>
                  <a:cubicBezTo>
                    <a:pt x="132" y="22"/>
                    <a:pt x="124" y="0"/>
                    <a:pt x="99" y="10"/>
                  </a:cubicBezTo>
                  <a:cubicBezTo>
                    <a:pt x="99" y="10"/>
                    <a:pt x="91" y="6"/>
                    <a:pt x="84" y="13"/>
                  </a:cubicBezTo>
                  <a:cubicBezTo>
                    <a:pt x="84" y="13"/>
                    <a:pt x="71" y="11"/>
                    <a:pt x="72" y="25"/>
                  </a:cubicBezTo>
                  <a:cubicBezTo>
                    <a:pt x="72" y="25"/>
                    <a:pt x="74" y="34"/>
                    <a:pt x="83" y="33"/>
                  </a:cubicBezTo>
                  <a:cubicBezTo>
                    <a:pt x="83" y="33"/>
                    <a:pt x="88" y="33"/>
                    <a:pt x="88" y="28"/>
                  </a:cubicBezTo>
                  <a:cubicBezTo>
                    <a:pt x="88" y="28"/>
                    <a:pt x="87" y="25"/>
                    <a:pt x="86" y="27"/>
                  </a:cubicBezTo>
                  <a:cubicBezTo>
                    <a:pt x="86" y="27"/>
                    <a:pt x="83" y="29"/>
                    <a:pt x="82" y="28"/>
                  </a:cubicBezTo>
                  <a:cubicBezTo>
                    <a:pt x="82" y="28"/>
                    <a:pt x="81" y="26"/>
                    <a:pt x="83" y="24"/>
                  </a:cubicBezTo>
                  <a:cubicBezTo>
                    <a:pt x="83" y="24"/>
                    <a:pt x="91" y="18"/>
                    <a:pt x="92" y="30"/>
                  </a:cubicBezTo>
                  <a:cubicBezTo>
                    <a:pt x="92" y="30"/>
                    <a:pt x="91" y="41"/>
                    <a:pt x="74" y="35"/>
                  </a:cubicBezTo>
                  <a:cubicBezTo>
                    <a:pt x="74" y="35"/>
                    <a:pt x="73" y="49"/>
                    <a:pt x="58" y="43"/>
                  </a:cubicBezTo>
                  <a:cubicBezTo>
                    <a:pt x="58" y="43"/>
                    <a:pt x="52" y="38"/>
                    <a:pt x="58" y="33"/>
                  </a:cubicBezTo>
                  <a:cubicBezTo>
                    <a:pt x="58" y="33"/>
                    <a:pt x="62" y="30"/>
                    <a:pt x="62" y="34"/>
                  </a:cubicBezTo>
                  <a:cubicBezTo>
                    <a:pt x="62" y="34"/>
                    <a:pt x="58" y="37"/>
                    <a:pt x="61" y="40"/>
                  </a:cubicBezTo>
                  <a:cubicBezTo>
                    <a:pt x="61" y="40"/>
                    <a:pt x="70" y="43"/>
                    <a:pt x="70" y="34"/>
                  </a:cubicBezTo>
                  <a:cubicBezTo>
                    <a:pt x="70" y="34"/>
                    <a:pt x="71" y="22"/>
                    <a:pt x="57" y="25"/>
                  </a:cubicBezTo>
                  <a:cubicBezTo>
                    <a:pt x="57" y="25"/>
                    <a:pt x="46" y="28"/>
                    <a:pt x="48" y="39"/>
                  </a:cubicBezTo>
                  <a:cubicBezTo>
                    <a:pt x="48" y="39"/>
                    <a:pt x="29" y="42"/>
                    <a:pt x="29" y="65"/>
                  </a:cubicBezTo>
                  <a:cubicBezTo>
                    <a:pt x="29" y="65"/>
                    <a:pt x="9" y="71"/>
                    <a:pt x="16" y="95"/>
                  </a:cubicBezTo>
                  <a:cubicBezTo>
                    <a:pt x="16" y="95"/>
                    <a:pt x="2" y="107"/>
                    <a:pt x="12" y="125"/>
                  </a:cubicBezTo>
                  <a:cubicBezTo>
                    <a:pt x="12" y="125"/>
                    <a:pt x="0" y="141"/>
                    <a:pt x="15" y="153"/>
                  </a:cubicBezTo>
                  <a:cubicBezTo>
                    <a:pt x="15" y="153"/>
                    <a:pt x="11" y="170"/>
                    <a:pt x="29" y="181"/>
                  </a:cubicBezTo>
                  <a:cubicBezTo>
                    <a:pt x="29" y="181"/>
                    <a:pt x="34" y="159"/>
                    <a:pt x="30" y="150"/>
                  </a:cubicBezTo>
                  <a:cubicBezTo>
                    <a:pt x="30" y="150"/>
                    <a:pt x="27" y="143"/>
                    <a:pt x="30" y="141"/>
                  </a:cubicBezTo>
                  <a:cubicBezTo>
                    <a:pt x="30" y="141"/>
                    <a:pt x="41" y="135"/>
                    <a:pt x="37" y="118"/>
                  </a:cubicBezTo>
                  <a:cubicBezTo>
                    <a:pt x="37" y="118"/>
                    <a:pt x="36" y="117"/>
                    <a:pt x="39" y="115"/>
                  </a:cubicBezTo>
                  <a:cubicBezTo>
                    <a:pt x="39" y="115"/>
                    <a:pt x="49" y="113"/>
                    <a:pt x="51" y="100"/>
                  </a:cubicBezTo>
                  <a:cubicBezTo>
                    <a:pt x="52" y="86"/>
                    <a:pt x="36" y="86"/>
                    <a:pt x="37" y="95"/>
                  </a:cubicBezTo>
                  <a:cubicBezTo>
                    <a:pt x="37" y="95"/>
                    <a:pt x="37" y="98"/>
                    <a:pt x="40" y="95"/>
                  </a:cubicBezTo>
                  <a:cubicBezTo>
                    <a:pt x="40" y="95"/>
                    <a:pt x="42" y="92"/>
                    <a:pt x="44" y="96"/>
                  </a:cubicBezTo>
                  <a:cubicBezTo>
                    <a:pt x="46" y="101"/>
                    <a:pt x="33" y="104"/>
                    <a:pt x="33" y="93"/>
                  </a:cubicBezTo>
                  <a:cubicBezTo>
                    <a:pt x="33" y="93"/>
                    <a:pt x="33" y="86"/>
                    <a:pt x="42" y="85"/>
                  </a:cubicBezTo>
                  <a:cubicBezTo>
                    <a:pt x="42" y="85"/>
                    <a:pt x="46" y="86"/>
                    <a:pt x="44" y="82"/>
                  </a:cubicBezTo>
                  <a:cubicBezTo>
                    <a:pt x="36" y="63"/>
                    <a:pt x="67" y="60"/>
                    <a:pt x="61" y="78"/>
                  </a:cubicBezTo>
                  <a:cubicBezTo>
                    <a:pt x="61" y="78"/>
                    <a:pt x="59" y="82"/>
                    <a:pt x="54" y="79"/>
                  </a:cubicBezTo>
                  <a:cubicBezTo>
                    <a:pt x="54" y="79"/>
                    <a:pt x="52" y="76"/>
                    <a:pt x="55" y="75"/>
                  </a:cubicBezTo>
                  <a:cubicBezTo>
                    <a:pt x="55" y="75"/>
                    <a:pt x="58" y="76"/>
                    <a:pt x="58" y="74"/>
                  </a:cubicBezTo>
                  <a:cubicBezTo>
                    <a:pt x="58" y="74"/>
                    <a:pt x="58" y="72"/>
                    <a:pt x="55" y="71"/>
                  </a:cubicBezTo>
                  <a:cubicBezTo>
                    <a:pt x="55" y="71"/>
                    <a:pt x="45" y="69"/>
                    <a:pt x="47" y="81"/>
                  </a:cubicBezTo>
                  <a:cubicBezTo>
                    <a:pt x="50" y="90"/>
                    <a:pt x="65" y="86"/>
                    <a:pt x="69" y="80"/>
                  </a:cubicBezTo>
                  <a:cubicBezTo>
                    <a:pt x="69" y="80"/>
                    <a:pt x="71" y="76"/>
                    <a:pt x="72" y="78"/>
                  </a:cubicBezTo>
                  <a:cubicBezTo>
                    <a:pt x="75" y="81"/>
                    <a:pt x="84" y="79"/>
                    <a:pt x="83" y="75"/>
                  </a:cubicBezTo>
                  <a:cubicBezTo>
                    <a:pt x="81" y="61"/>
                    <a:pt x="94" y="52"/>
                    <a:pt x="107" y="59"/>
                  </a:cubicBezTo>
                  <a:cubicBezTo>
                    <a:pt x="107" y="59"/>
                    <a:pt x="113" y="63"/>
                    <a:pt x="113" y="70"/>
                  </a:cubicBezTo>
                  <a:cubicBezTo>
                    <a:pt x="112" y="75"/>
                    <a:pt x="108" y="80"/>
                    <a:pt x="103" y="76"/>
                  </a:cubicBezTo>
                  <a:cubicBezTo>
                    <a:pt x="103" y="76"/>
                    <a:pt x="102" y="73"/>
                    <a:pt x="104" y="73"/>
                  </a:cubicBezTo>
                  <a:cubicBezTo>
                    <a:pt x="111" y="72"/>
                    <a:pt x="107" y="63"/>
                    <a:pt x="102" y="61"/>
                  </a:cubicBezTo>
                  <a:cubicBezTo>
                    <a:pt x="95" y="58"/>
                    <a:pt x="87" y="63"/>
                    <a:pt x="86" y="71"/>
                  </a:cubicBezTo>
                  <a:cubicBezTo>
                    <a:pt x="86" y="71"/>
                    <a:pt x="85" y="77"/>
                    <a:pt x="92" y="82"/>
                  </a:cubicBezTo>
                  <a:cubicBezTo>
                    <a:pt x="92" y="82"/>
                    <a:pt x="87" y="104"/>
                    <a:pt x="109" y="100"/>
                  </a:cubicBezTo>
                  <a:cubicBezTo>
                    <a:pt x="109" y="100"/>
                    <a:pt x="130" y="120"/>
                    <a:pt x="145" y="96"/>
                  </a:cubicBezTo>
                  <a:cubicBezTo>
                    <a:pt x="145" y="96"/>
                    <a:pt x="166" y="89"/>
                    <a:pt x="157" y="67"/>
                  </a:cubicBezTo>
                  <a:cubicBezTo>
                    <a:pt x="157" y="67"/>
                    <a:pt x="167" y="47"/>
                    <a:pt x="149" y="44"/>
                  </a:cubicBezTo>
                  <a:cubicBezTo>
                    <a:pt x="141" y="44"/>
                    <a:pt x="135" y="49"/>
                    <a:pt x="137" y="57"/>
                  </a:cubicBezTo>
                  <a:cubicBezTo>
                    <a:pt x="138" y="60"/>
                    <a:pt x="140" y="61"/>
                    <a:pt x="144" y="60"/>
                  </a:cubicBezTo>
                  <a:cubicBezTo>
                    <a:pt x="149" y="57"/>
                    <a:pt x="143" y="52"/>
                    <a:pt x="146" y="51"/>
                  </a:cubicBezTo>
                  <a:cubicBezTo>
                    <a:pt x="148" y="51"/>
                    <a:pt x="151" y="52"/>
                    <a:pt x="150" y="59"/>
                  </a:cubicBezTo>
                  <a:cubicBezTo>
                    <a:pt x="147" y="64"/>
                    <a:pt x="141" y="65"/>
                    <a:pt x="136" y="63"/>
                  </a:cubicBezTo>
                  <a:cubicBezTo>
                    <a:pt x="126" y="56"/>
                    <a:pt x="138" y="38"/>
                    <a:pt x="147" y="42"/>
                  </a:cubicBezTo>
                  <a:close/>
                </a:path>
              </a:pathLst>
            </a:custGeom>
            <a:solidFill>
              <a:srgbClr val="E6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A00A1D"/>
                </a:solidFill>
                <a:latin typeface="楷体" panose="02010609060101010101" charset="-122"/>
                <a:ea typeface="楷体" panose="02010609060101010101" charset="-122"/>
              </a:endParaRPr>
            </a:p>
          </p:txBody>
        </p:sp>
        <p:sp>
          <p:nvSpPr>
            <p:cNvPr id="45" name="MH_SubTitle_1"/>
            <p:cNvSpPr txBox="1">
              <a:spLocks noChangeArrowheads="1"/>
            </p:cNvSpPr>
            <p:nvPr/>
          </p:nvSpPr>
          <p:spPr bwMode="auto">
            <a:xfrm>
              <a:off x="1441450" y="2611154"/>
              <a:ext cx="2097088" cy="1457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pPr>
              <a:r>
                <a:rPr lang="zh-CN" altLang="en-US" sz="2000" dirty="0">
                  <a:solidFill>
                    <a:srgbClr val="A00A1D"/>
                  </a:solidFill>
                  <a:latin typeface="楷体" panose="02010609060101010101" charset="-122"/>
                  <a:ea typeface="楷体" panose="02010609060101010101" charset="-122"/>
                </a:rPr>
                <a:t> </a:t>
              </a:r>
              <a:r>
                <a:rPr lang="zh-CN" altLang="en-US" sz="2000" b="1" dirty="0">
                  <a:solidFill>
                    <a:srgbClr val="A00A1D"/>
                  </a:solidFill>
                  <a:latin typeface="楷体" panose="02010609060101010101" charset="-122"/>
                  <a:ea typeface="楷体" panose="02010609060101010101" charset="-122"/>
                </a:rPr>
                <a:t>(1)建立整体思维</a:t>
              </a:r>
              <a:endParaRPr lang="zh-CN" altLang="en-US" sz="2000" b="1" dirty="0">
                <a:solidFill>
                  <a:srgbClr val="A00A1D"/>
                </a:solidFill>
                <a:latin typeface="楷体" panose="02010609060101010101" charset="-122"/>
                <a:ea typeface="楷体" panose="02010609060101010101" charset="-122"/>
              </a:endParaRPr>
            </a:p>
            <a:p>
              <a:pPr algn="ctr" eaLnBrk="1" hangingPunct="1">
                <a:lnSpc>
                  <a:spcPct val="120000"/>
                </a:lnSpc>
              </a:pPr>
              <a:r>
                <a:rPr lang="zh-CN" altLang="en-US" sz="2000" dirty="0">
                  <a:solidFill>
                    <a:srgbClr val="A00A1D"/>
                  </a:solidFill>
                  <a:latin typeface="楷体" panose="02010609060101010101" charset="-122"/>
                  <a:ea typeface="楷体" panose="02010609060101010101" charset="-122"/>
                </a:rPr>
                <a:t>系列开发“精品人文”校本课程群。</a:t>
              </a:r>
              <a:endParaRPr lang="zh-CN" altLang="en-US" sz="2000" dirty="0">
                <a:solidFill>
                  <a:srgbClr val="A00A1D"/>
                </a:solidFill>
                <a:latin typeface="楷体" panose="02010609060101010101" charset="-122"/>
                <a:ea typeface="楷体" panose="02010609060101010101" charset="-122"/>
              </a:endParaRPr>
            </a:p>
          </p:txBody>
        </p:sp>
        <p:sp>
          <p:nvSpPr>
            <p:cNvPr id="46" name="MH_SubTitle_2"/>
            <p:cNvSpPr txBox="1">
              <a:spLocks noChangeArrowheads="1"/>
            </p:cNvSpPr>
            <p:nvPr/>
          </p:nvSpPr>
          <p:spPr bwMode="auto">
            <a:xfrm>
              <a:off x="5867400" y="2673539"/>
              <a:ext cx="2272665" cy="1457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l" eaLnBrk="1" hangingPunct="1">
                <a:lnSpc>
                  <a:spcPct val="120000"/>
                </a:lnSpc>
              </a:pPr>
              <a:r>
                <a:rPr lang="zh-CN" altLang="en-US" sz="2000" b="1" dirty="0">
                  <a:solidFill>
                    <a:srgbClr val="A00A1D"/>
                  </a:solidFill>
                  <a:latin typeface="楷体" panose="02010609060101010101" charset="-122"/>
                  <a:ea typeface="楷体" panose="02010609060101010101" charset="-122"/>
                  <a:sym typeface="+mn-ea"/>
                </a:rPr>
                <a:t>（3）建立优化思维</a:t>
              </a:r>
              <a:r>
                <a:rPr lang="zh-CN" altLang="en-US" sz="2000" dirty="0">
                  <a:solidFill>
                    <a:srgbClr val="A00A1D"/>
                  </a:solidFill>
                  <a:latin typeface="楷体" panose="02010609060101010101" charset="-122"/>
                  <a:ea typeface="楷体" panose="02010609060101010101" charset="-122"/>
                  <a:sym typeface="+mn-ea"/>
                </a:rPr>
                <a:t>重构开发“精美艺体”校本课程群</a:t>
              </a:r>
              <a:r>
                <a:rPr lang="en-US" altLang="zh-CN" sz="2000" dirty="0">
                  <a:solidFill>
                    <a:srgbClr val="A00A1D"/>
                  </a:solidFill>
                  <a:latin typeface="楷体" panose="02010609060101010101" charset="-122"/>
                  <a:ea typeface="楷体" panose="02010609060101010101" charset="-122"/>
                  <a:sym typeface="+mn-ea"/>
                </a:rPr>
                <a:t>.</a:t>
              </a:r>
              <a:endParaRPr lang="en-US" altLang="zh-CN" sz="2000" dirty="0">
                <a:solidFill>
                  <a:srgbClr val="A00A1D"/>
                </a:solidFill>
                <a:latin typeface="楷体" panose="02010609060101010101" charset="-122"/>
                <a:ea typeface="楷体" panose="02010609060101010101" charset="-122"/>
                <a:sym typeface="+mn-ea"/>
              </a:endParaRPr>
            </a:p>
          </p:txBody>
        </p:sp>
        <p:sp>
          <p:nvSpPr>
            <p:cNvPr id="47" name="MH_SubTitle_3"/>
            <p:cNvSpPr txBox="1">
              <a:spLocks noChangeArrowheads="1"/>
            </p:cNvSpPr>
            <p:nvPr/>
          </p:nvSpPr>
          <p:spPr bwMode="auto">
            <a:xfrm>
              <a:off x="3538855" y="4059385"/>
              <a:ext cx="2329180" cy="99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l" eaLnBrk="1" hangingPunct="1">
                <a:lnSpc>
                  <a:spcPct val="120000"/>
                </a:lnSpc>
              </a:pPr>
              <a:r>
                <a:rPr lang="zh-CN" altLang="en-US" sz="2000" b="1" dirty="0">
                  <a:solidFill>
                    <a:srgbClr val="A00A1D"/>
                  </a:solidFill>
                  <a:latin typeface="楷体" panose="02010609060101010101" charset="-122"/>
                  <a:ea typeface="楷体" panose="02010609060101010101" charset="-122"/>
                </a:rPr>
                <a:t>（2）建立场景思维</a:t>
              </a:r>
              <a:r>
                <a:rPr lang="zh-CN" altLang="en-US" sz="2000" dirty="0">
                  <a:solidFill>
                    <a:srgbClr val="A00A1D"/>
                  </a:solidFill>
                  <a:latin typeface="楷体" panose="02010609060101010101" charset="-122"/>
                  <a:ea typeface="楷体" panose="02010609060101010101" charset="-122"/>
                </a:rPr>
                <a:t>尝试开发“精妙探究”校本课程群。</a:t>
              </a:r>
              <a:endParaRPr lang="zh-CN" altLang="en-US" sz="2000" dirty="0">
                <a:solidFill>
                  <a:srgbClr val="A00A1D"/>
                </a:solidFill>
                <a:latin typeface="楷体" panose="02010609060101010101" charset="-122"/>
                <a:ea typeface="楷体" panose="02010609060101010101"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2"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040"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1595755" y="28257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（二）聚焦核心，跨界整合，在推进课题中引领课程建设。</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3" name="MH_Other_1"/>
          <p:cNvSpPr/>
          <p:nvPr/>
        </p:nvSpPr>
        <p:spPr bwMode="auto">
          <a:xfrm>
            <a:off x="835660" y="989965"/>
            <a:ext cx="740410" cy="605790"/>
          </a:xfrm>
          <a:custGeom>
            <a:avLst/>
            <a:gdLst>
              <a:gd name="T0" fmla="*/ 2147483646 w 390"/>
              <a:gd name="T1" fmla="*/ 2147483646 h 361"/>
              <a:gd name="T2" fmla="*/ 2147483646 w 390"/>
              <a:gd name="T3" fmla="*/ 2147483646 h 361"/>
              <a:gd name="T4" fmla="*/ 2147483646 w 390"/>
              <a:gd name="T5" fmla="*/ 2147483646 h 361"/>
              <a:gd name="T6" fmla="*/ 2147483646 w 390"/>
              <a:gd name="T7" fmla="*/ 2147483646 h 361"/>
              <a:gd name="T8" fmla="*/ 2147483646 w 390"/>
              <a:gd name="T9" fmla="*/ 2147483646 h 361"/>
              <a:gd name="T10" fmla="*/ 2147483646 w 390"/>
              <a:gd name="T11" fmla="*/ 2147483646 h 361"/>
              <a:gd name="T12" fmla="*/ 2147483646 w 390"/>
              <a:gd name="T13" fmla="*/ 2147483646 h 361"/>
              <a:gd name="T14" fmla="*/ 2147483646 w 390"/>
              <a:gd name="T15" fmla="*/ 2147483646 h 361"/>
              <a:gd name="T16" fmla="*/ 2147483646 w 390"/>
              <a:gd name="T17" fmla="*/ 2147483646 h 361"/>
              <a:gd name="T18" fmla="*/ 2147483646 w 390"/>
              <a:gd name="T19" fmla="*/ 2147483646 h 361"/>
              <a:gd name="T20" fmla="*/ 2147483646 w 390"/>
              <a:gd name="T21" fmla="*/ 2147483646 h 361"/>
              <a:gd name="T22" fmla="*/ 2147483646 w 390"/>
              <a:gd name="T23" fmla="*/ 2147483646 h 361"/>
              <a:gd name="T24" fmla="*/ 2147483646 w 390"/>
              <a:gd name="T25" fmla="*/ 2147483646 h 361"/>
              <a:gd name="T26" fmla="*/ 2147483646 w 390"/>
              <a:gd name="T27" fmla="*/ 2147483646 h 361"/>
              <a:gd name="T28" fmla="*/ 2147483646 w 390"/>
              <a:gd name="T29" fmla="*/ 2147483646 h 361"/>
              <a:gd name="T30" fmla="*/ 2147483646 w 390"/>
              <a:gd name="T31" fmla="*/ 2147483646 h 361"/>
              <a:gd name="T32" fmla="*/ 2147483646 w 390"/>
              <a:gd name="T33" fmla="*/ 2147483646 h 361"/>
              <a:gd name="T34" fmla="*/ 2147483646 w 390"/>
              <a:gd name="T35" fmla="*/ 2147483646 h 361"/>
              <a:gd name="T36" fmla="*/ 2147483646 w 390"/>
              <a:gd name="T37" fmla="*/ 2147483646 h 361"/>
              <a:gd name="T38" fmla="*/ 2147483646 w 390"/>
              <a:gd name="T39" fmla="*/ 2147483646 h 361"/>
              <a:gd name="T40" fmla="*/ 2147483646 w 390"/>
              <a:gd name="T41" fmla="*/ 2147483646 h 361"/>
              <a:gd name="T42" fmla="*/ 2147483646 w 390"/>
              <a:gd name="T43" fmla="*/ 2147483646 h 361"/>
              <a:gd name="T44" fmla="*/ 2147483646 w 390"/>
              <a:gd name="T45" fmla="*/ 2147483646 h 361"/>
              <a:gd name="T46" fmla="*/ 2147483646 w 390"/>
              <a:gd name="T47" fmla="*/ 2147483646 h 361"/>
              <a:gd name="T48" fmla="*/ 2147483646 w 390"/>
              <a:gd name="T49" fmla="*/ 2147483646 h 361"/>
              <a:gd name="T50" fmla="*/ 2147483646 w 390"/>
              <a:gd name="T51" fmla="*/ 2147483646 h 361"/>
              <a:gd name="T52" fmla="*/ 2147483646 w 390"/>
              <a:gd name="T53" fmla="*/ 2147483646 h 361"/>
              <a:gd name="T54" fmla="*/ 2147483646 w 390"/>
              <a:gd name="T55" fmla="*/ 2147483646 h 361"/>
              <a:gd name="T56" fmla="*/ 2147483646 w 390"/>
              <a:gd name="T57" fmla="*/ 2147483646 h 361"/>
              <a:gd name="T58" fmla="*/ 2147483646 w 390"/>
              <a:gd name="T59" fmla="*/ 2147483646 h 361"/>
              <a:gd name="T60" fmla="*/ 2147483646 w 390"/>
              <a:gd name="T61" fmla="*/ 2147483646 h 361"/>
              <a:gd name="T62" fmla="*/ 2147483646 w 390"/>
              <a:gd name="T63" fmla="*/ 2147483646 h 361"/>
              <a:gd name="T64" fmla="*/ 2147483646 w 390"/>
              <a:gd name="T65" fmla="*/ 2147483646 h 361"/>
              <a:gd name="T66" fmla="*/ 2147483646 w 390"/>
              <a:gd name="T67" fmla="*/ 2147483646 h 361"/>
              <a:gd name="T68" fmla="*/ 2147483646 w 390"/>
              <a:gd name="T69" fmla="*/ 2147483646 h 361"/>
              <a:gd name="T70" fmla="*/ 2147483646 w 390"/>
              <a:gd name="T71" fmla="*/ 2147483646 h 361"/>
              <a:gd name="T72" fmla="*/ 2147483646 w 390"/>
              <a:gd name="T73" fmla="*/ 2147483646 h 361"/>
              <a:gd name="T74" fmla="*/ 2147483646 w 390"/>
              <a:gd name="T75" fmla="*/ 2147483646 h 361"/>
              <a:gd name="T76" fmla="*/ 0 w 390"/>
              <a:gd name="T77" fmla="*/ 2147483646 h 361"/>
              <a:gd name="T78" fmla="*/ 0 w 390"/>
              <a:gd name="T79" fmla="*/ 2147483646 h 361"/>
              <a:gd name="T80" fmla="*/ 2147483646 w 390"/>
              <a:gd name="T81" fmla="*/ 2147483646 h 361"/>
              <a:gd name="T82" fmla="*/ 2147483646 w 390"/>
              <a:gd name="T83" fmla="*/ 2147483646 h 361"/>
              <a:gd name="T84" fmla="*/ 2147483646 w 390"/>
              <a:gd name="T85" fmla="*/ 2147483646 h 361"/>
              <a:gd name="T86" fmla="*/ 2147483646 w 390"/>
              <a:gd name="T87" fmla="*/ 2147483646 h 361"/>
              <a:gd name="T88" fmla="*/ 2147483646 w 390"/>
              <a:gd name="T89" fmla="*/ 2147483646 h 361"/>
              <a:gd name="T90" fmla="*/ 2147483646 w 390"/>
              <a:gd name="T91" fmla="*/ 2147483646 h 361"/>
              <a:gd name="T92" fmla="*/ 2147483646 w 390"/>
              <a:gd name="T93" fmla="*/ 2147483646 h 361"/>
              <a:gd name="T94" fmla="*/ 2147483646 w 390"/>
              <a:gd name="T95" fmla="*/ 2147483646 h 361"/>
              <a:gd name="T96" fmla="*/ 2147483646 w 390"/>
              <a:gd name="T97" fmla="*/ 2147483646 h 361"/>
              <a:gd name="T98" fmla="*/ 2147483646 w 390"/>
              <a:gd name="T99" fmla="*/ 0 h 361"/>
              <a:gd name="T100" fmla="*/ 2147483646 w 390"/>
              <a:gd name="T101" fmla="*/ 0 h 361"/>
              <a:gd name="T102" fmla="*/ 2147483646 w 390"/>
              <a:gd name="T103" fmla="*/ 2147483646 h 361"/>
              <a:gd name="T104" fmla="*/ 2147483646 w 390"/>
              <a:gd name="T105" fmla="*/ 2147483646 h 361"/>
              <a:gd name="T106" fmla="*/ 2147483646 w 390"/>
              <a:gd name="T107" fmla="*/ 2147483646 h 3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361"/>
              <a:gd name="T164" fmla="*/ 390 w 390"/>
              <a:gd name="T165" fmla="*/ 361 h 3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361">
                <a:moveTo>
                  <a:pt x="195" y="5"/>
                </a:moveTo>
                <a:lnTo>
                  <a:pt x="209" y="29"/>
                </a:lnTo>
                <a:lnTo>
                  <a:pt x="214" y="49"/>
                </a:lnTo>
                <a:lnTo>
                  <a:pt x="229" y="73"/>
                </a:lnTo>
                <a:lnTo>
                  <a:pt x="243" y="97"/>
                </a:lnTo>
                <a:lnTo>
                  <a:pt x="287" y="102"/>
                </a:lnTo>
                <a:lnTo>
                  <a:pt x="321" y="107"/>
                </a:lnTo>
                <a:lnTo>
                  <a:pt x="385" y="127"/>
                </a:lnTo>
                <a:lnTo>
                  <a:pt x="390" y="132"/>
                </a:lnTo>
                <a:lnTo>
                  <a:pt x="390" y="146"/>
                </a:lnTo>
                <a:lnTo>
                  <a:pt x="336" y="180"/>
                </a:lnTo>
                <a:lnTo>
                  <a:pt x="316" y="195"/>
                </a:lnTo>
                <a:lnTo>
                  <a:pt x="297" y="214"/>
                </a:lnTo>
                <a:lnTo>
                  <a:pt x="307" y="283"/>
                </a:lnTo>
                <a:lnTo>
                  <a:pt x="316" y="322"/>
                </a:lnTo>
                <a:lnTo>
                  <a:pt x="316" y="356"/>
                </a:lnTo>
                <a:lnTo>
                  <a:pt x="307" y="361"/>
                </a:lnTo>
                <a:lnTo>
                  <a:pt x="302" y="361"/>
                </a:lnTo>
                <a:lnTo>
                  <a:pt x="292" y="361"/>
                </a:lnTo>
                <a:lnTo>
                  <a:pt x="277" y="351"/>
                </a:lnTo>
                <a:lnTo>
                  <a:pt x="268" y="341"/>
                </a:lnTo>
                <a:lnTo>
                  <a:pt x="238" y="326"/>
                </a:lnTo>
                <a:lnTo>
                  <a:pt x="209" y="307"/>
                </a:lnTo>
                <a:lnTo>
                  <a:pt x="200" y="302"/>
                </a:lnTo>
                <a:lnTo>
                  <a:pt x="180" y="297"/>
                </a:lnTo>
                <a:lnTo>
                  <a:pt x="170" y="297"/>
                </a:lnTo>
                <a:lnTo>
                  <a:pt x="151" y="302"/>
                </a:lnTo>
                <a:lnTo>
                  <a:pt x="117" y="326"/>
                </a:lnTo>
                <a:lnTo>
                  <a:pt x="78" y="336"/>
                </a:lnTo>
                <a:lnTo>
                  <a:pt x="68" y="331"/>
                </a:lnTo>
                <a:lnTo>
                  <a:pt x="63" y="326"/>
                </a:lnTo>
                <a:lnTo>
                  <a:pt x="87" y="273"/>
                </a:lnTo>
                <a:lnTo>
                  <a:pt x="102" y="224"/>
                </a:lnTo>
                <a:lnTo>
                  <a:pt x="92" y="214"/>
                </a:lnTo>
                <a:lnTo>
                  <a:pt x="83" y="210"/>
                </a:lnTo>
                <a:lnTo>
                  <a:pt x="53" y="200"/>
                </a:lnTo>
                <a:lnTo>
                  <a:pt x="29" y="195"/>
                </a:lnTo>
                <a:lnTo>
                  <a:pt x="19" y="190"/>
                </a:lnTo>
                <a:lnTo>
                  <a:pt x="0" y="180"/>
                </a:lnTo>
                <a:lnTo>
                  <a:pt x="0" y="175"/>
                </a:lnTo>
                <a:lnTo>
                  <a:pt x="5" y="161"/>
                </a:lnTo>
                <a:lnTo>
                  <a:pt x="19" y="156"/>
                </a:lnTo>
                <a:lnTo>
                  <a:pt x="78" y="136"/>
                </a:lnTo>
                <a:lnTo>
                  <a:pt x="126" y="117"/>
                </a:lnTo>
                <a:lnTo>
                  <a:pt x="141" y="97"/>
                </a:lnTo>
                <a:lnTo>
                  <a:pt x="146" y="88"/>
                </a:lnTo>
                <a:lnTo>
                  <a:pt x="151" y="49"/>
                </a:lnTo>
                <a:lnTo>
                  <a:pt x="165" y="24"/>
                </a:lnTo>
                <a:lnTo>
                  <a:pt x="175" y="10"/>
                </a:lnTo>
                <a:lnTo>
                  <a:pt x="185" y="0"/>
                </a:lnTo>
                <a:lnTo>
                  <a:pt x="195" y="0"/>
                </a:lnTo>
                <a:lnTo>
                  <a:pt x="195" y="5"/>
                </a:lnTo>
                <a:close/>
              </a:path>
            </a:pathLst>
          </a:cu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p>
            <a:pPr algn="ctr" eaLnBrk="1" hangingPunct="1"/>
            <a:r>
              <a:rPr lang="en-US" altLang="zh-CN" sz="3200">
                <a:solidFill>
                  <a:schemeClr val="bg1"/>
                </a:solidFill>
                <a:latin typeface="楷体" panose="02010609060101010101" charset="-122"/>
                <a:ea typeface="楷体" panose="02010609060101010101" charset="-122"/>
              </a:rPr>
              <a:t>2</a:t>
            </a:r>
            <a:endParaRPr lang="en-US" altLang="zh-CN" sz="3200">
              <a:solidFill>
                <a:schemeClr val="bg1"/>
              </a:solidFill>
              <a:latin typeface="楷体" panose="02010609060101010101" charset="-122"/>
              <a:ea typeface="楷体" panose="02010609060101010101" charset="-122"/>
            </a:endParaRPr>
          </a:p>
        </p:txBody>
      </p:sp>
      <p:sp>
        <p:nvSpPr>
          <p:cNvPr id="100" name="文本框 99"/>
          <p:cNvSpPr txBox="1"/>
          <p:nvPr/>
        </p:nvSpPr>
        <p:spPr>
          <a:xfrm>
            <a:off x="1443355" y="1020445"/>
            <a:ext cx="5080000" cy="518160"/>
          </a:xfrm>
          <a:prstGeom prst="rect">
            <a:avLst/>
          </a:prstGeom>
          <a:noFill/>
          <a:ln w="9525">
            <a:noFill/>
          </a:ln>
        </p:spPr>
        <p:txBody>
          <a:bodyPr>
            <a:spAutoFit/>
          </a:bodyPr>
          <a:p>
            <a:pPr marL="0" indent="304800" algn="l"/>
            <a:r>
              <a:rPr lang="zh-CN" altLang="en-US" sz="2800" b="1">
                <a:solidFill>
                  <a:srgbClr val="000000"/>
                </a:solidFill>
                <a:latin typeface="楷体" panose="02010609060101010101" charset="-122"/>
                <a:ea typeface="楷体" panose="02010609060101010101" charset="-122"/>
                <a:cs typeface="宋体" panose="02010600030101010101" pitchFamily="2" charset="-122"/>
                <a:sym typeface="+mn-ea"/>
              </a:rPr>
              <a:t>顶层设计，学科统整。</a:t>
            </a:r>
            <a:endParaRPr lang="zh-CN" altLang="en-US" sz="2800" b="1" u="none">
              <a:solidFill>
                <a:srgbClr val="000000"/>
              </a:solidFill>
              <a:latin typeface="楷体" panose="02010609060101010101" charset="-122"/>
              <a:ea typeface="楷体" panose="02010609060101010101" charset="-122"/>
              <a:cs typeface="宋体" panose="02010600030101010101" pitchFamily="2" charset="-122"/>
            </a:endParaRPr>
          </a:p>
        </p:txBody>
      </p:sp>
      <p:sp>
        <p:nvSpPr>
          <p:cNvPr id="45" name="MH_SubTitle_1"/>
          <p:cNvSpPr txBox="1">
            <a:spLocks noChangeArrowheads="1"/>
          </p:cNvSpPr>
          <p:nvPr/>
        </p:nvSpPr>
        <p:spPr bwMode="auto">
          <a:xfrm>
            <a:off x="285115" y="2505710"/>
            <a:ext cx="209740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pPr>
            <a:r>
              <a:rPr lang="zh-CN" altLang="en-US" sz="2000" dirty="0">
                <a:solidFill>
                  <a:srgbClr val="A00A1D"/>
                </a:solidFill>
                <a:latin typeface="楷体" panose="02010609060101010101" charset="-122"/>
                <a:ea typeface="楷体" panose="02010609060101010101" charset="-122"/>
              </a:rPr>
              <a:t> </a:t>
            </a:r>
            <a:r>
              <a:rPr lang="zh-CN" altLang="en-US" sz="2000" b="1" dirty="0">
                <a:solidFill>
                  <a:srgbClr val="A00A1D"/>
                </a:solidFill>
                <a:latin typeface="楷体" panose="02010609060101010101" charset="-122"/>
                <a:ea typeface="楷体" panose="02010609060101010101" charset="-122"/>
              </a:rPr>
              <a:t>(1)建立整体思维</a:t>
            </a:r>
            <a:endParaRPr lang="zh-CN" altLang="en-US" sz="2000" b="1" dirty="0">
              <a:solidFill>
                <a:srgbClr val="A00A1D"/>
              </a:solidFill>
              <a:latin typeface="楷体" panose="02010609060101010101" charset="-122"/>
              <a:ea typeface="楷体" panose="02010609060101010101" charset="-122"/>
            </a:endParaRPr>
          </a:p>
          <a:p>
            <a:pPr algn="ctr" eaLnBrk="1" hangingPunct="1">
              <a:lnSpc>
                <a:spcPct val="120000"/>
              </a:lnSpc>
            </a:pPr>
            <a:r>
              <a:rPr lang="zh-CN" altLang="en-US" sz="2000" dirty="0">
                <a:solidFill>
                  <a:srgbClr val="A00A1D"/>
                </a:solidFill>
                <a:latin typeface="楷体" panose="02010609060101010101" charset="-122"/>
                <a:ea typeface="楷体" panose="02010609060101010101" charset="-122"/>
              </a:rPr>
              <a:t>系列开发“精品人文”校本课程群。</a:t>
            </a:r>
            <a:endParaRPr lang="zh-CN" altLang="en-US" sz="2000" dirty="0">
              <a:solidFill>
                <a:srgbClr val="A00A1D"/>
              </a:solidFill>
              <a:latin typeface="楷体" panose="02010609060101010101" charset="-122"/>
              <a:ea typeface="楷体" panose="02010609060101010101" charset="-122"/>
            </a:endParaRPr>
          </a:p>
        </p:txBody>
      </p:sp>
      <p:sp>
        <p:nvSpPr>
          <p:cNvPr id="3" name="文本框 2"/>
          <p:cNvSpPr txBox="1"/>
          <p:nvPr/>
        </p:nvSpPr>
        <p:spPr>
          <a:xfrm>
            <a:off x="2717165" y="1694815"/>
            <a:ext cx="5828665" cy="2834640"/>
          </a:xfrm>
          <a:prstGeom prst="rect">
            <a:avLst/>
          </a:prstGeom>
          <a:noFill/>
          <a:ln w="9525">
            <a:noFill/>
          </a:ln>
        </p:spPr>
        <p:txBody>
          <a:bodyPr wrap="square">
            <a:spAutoFit/>
          </a:bodyPr>
          <a:p>
            <a:pPr marL="0" indent="0" algn="l">
              <a:lnSpc>
                <a:spcPct val="150000"/>
              </a:lnSpc>
            </a:pPr>
            <a:r>
              <a:rPr lang="en-US" altLang="zh-CN" sz="2000" b="1" u="none">
                <a:solidFill>
                  <a:schemeClr val="tx2"/>
                </a:solidFill>
                <a:latin typeface="楷体" panose="02010609060101010101" charset="-122"/>
                <a:ea typeface="楷体" panose="02010609060101010101" charset="-122"/>
                <a:cs typeface="宋体" panose="02010600030101010101" pitchFamily="2" charset="-122"/>
              </a:rPr>
              <a:t>    </a:t>
            </a:r>
            <a:r>
              <a:rPr lang="zh-CN" altLang="en-US" sz="2000" b="1" u="none">
                <a:solidFill>
                  <a:schemeClr val="tx2"/>
                </a:solidFill>
                <a:latin typeface="楷体" panose="02010609060101010101" charset="-122"/>
                <a:ea typeface="楷体" panose="02010609060101010101" charset="-122"/>
                <a:cs typeface="宋体" panose="02010600030101010101" pitchFamily="2" charset="-122"/>
              </a:rPr>
              <a:t>建立大语文观，开展阅读课程群的开发与实践研究。</a:t>
            </a:r>
            <a:r>
              <a:rPr lang="zh-CN" altLang="en-US" sz="2000" u="none">
                <a:solidFill>
                  <a:schemeClr val="tx2"/>
                </a:solidFill>
                <a:latin typeface="楷体" panose="02010609060101010101" charset="-122"/>
                <a:ea typeface="楷体" panose="02010609060101010101" charset="-122"/>
                <a:cs typeface="宋体" panose="02010600030101010101" pitchFamily="2" charset="-122"/>
              </a:rPr>
              <a:t>以语文组为责任主体，将构建以“经典诵读”“晨诵午读”“班级悦读”为纵轴，以国学经典、唐诗宋词、儿童文学、现代绘本为横轴的“语文阅读”板块群，以阅读丰富学生的情感世界、开启学生的智慧密码。</a:t>
            </a:r>
            <a:endParaRPr lang="zh-CN" altLang="en-US" sz="2000" u="none">
              <a:solidFill>
                <a:schemeClr val="tx2"/>
              </a:solidFill>
              <a:latin typeface="楷体" panose="02010609060101010101" charset="-122"/>
              <a:ea typeface="楷体" panose="02010609060101010101" charset="-122"/>
              <a:cs typeface="宋体" panose="02010600030101010101" pitchFamily="2" charset="-122"/>
            </a:endParaRPr>
          </a:p>
        </p:txBody>
      </p:sp>
      <p:sp>
        <p:nvSpPr>
          <p:cNvPr id="4" name="圆角矩形 3"/>
          <p:cNvSpPr/>
          <p:nvPr/>
        </p:nvSpPr>
        <p:spPr>
          <a:xfrm>
            <a:off x="2543810" y="1600835"/>
            <a:ext cx="6150610" cy="3129915"/>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3" grpId="0"/>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2"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040"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1595755" y="28257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（二）聚焦核心，跨界整合，在推进课题中引领课程建设。</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3" name="MH_Other_1"/>
          <p:cNvSpPr/>
          <p:nvPr/>
        </p:nvSpPr>
        <p:spPr bwMode="auto">
          <a:xfrm>
            <a:off x="835660" y="989965"/>
            <a:ext cx="740410" cy="605790"/>
          </a:xfrm>
          <a:custGeom>
            <a:avLst/>
            <a:gdLst>
              <a:gd name="T0" fmla="*/ 2147483646 w 390"/>
              <a:gd name="T1" fmla="*/ 2147483646 h 361"/>
              <a:gd name="T2" fmla="*/ 2147483646 w 390"/>
              <a:gd name="T3" fmla="*/ 2147483646 h 361"/>
              <a:gd name="T4" fmla="*/ 2147483646 w 390"/>
              <a:gd name="T5" fmla="*/ 2147483646 h 361"/>
              <a:gd name="T6" fmla="*/ 2147483646 w 390"/>
              <a:gd name="T7" fmla="*/ 2147483646 h 361"/>
              <a:gd name="T8" fmla="*/ 2147483646 w 390"/>
              <a:gd name="T9" fmla="*/ 2147483646 h 361"/>
              <a:gd name="T10" fmla="*/ 2147483646 w 390"/>
              <a:gd name="T11" fmla="*/ 2147483646 h 361"/>
              <a:gd name="T12" fmla="*/ 2147483646 w 390"/>
              <a:gd name="T13" fmla="*/ 2147483646 h 361"/>
              <a:gd name="T14" fmla="*/ 2147483646 w 390"/>
              <a:gd name="T15" fmla="*/ 2147483646 h 361"/>
              <a:gd name="T16" fmla="*/ 2147483646 w 390"/>
              <a:gd name="T17" fmla="*/ 2147483646 h 361"/>
              <a:gd name="T18" fmla="*/ 2147483646 w 390"/>
              <a:gd name="T19" fmla="*/ 2147483646 h 361"/>
              <a:gd name="T20" fmla="*/ 2147483646 w 390"/>
              <a:gd name="T21" fmla="*/ 2147483646 h 361"/>
              <a:gd name="T22" fmla="*/ 2147483646 w 390"/>
              <a:gd name="T23" fmla="*/ 2147483646 h 361"/>
              <a:gd name="T24" fmla="*/ 2147483646 w 390"/>
              <a:gd name="T25" fmla="*/ 2147483646 h 361"/>
              <a:gd name="T26" fmla="*/ 2147483646 w 390"/>
              <a:gd name="T27" fmla="*/ 2147483646 h 361"/>
              <a:gd name="T28" fmla="*/ 2147483646 w 390"/>
              <a:gd name="T29" fmla="*/ 2147483646 h 361"/>
              <a:gd name="T30" fmla="*/ 2147483646 w 390"/>
              <a:gd name="T31" fmla="*/ 2147483646 h 361"/>
              <a:gd name="T32" fmla="*/ 2147483646 w 390"/>
              <a:gd name="T33" fmla="*/ 2147483646 h 361"/>
              <a:gd name="T34" fmla="*/ 2147483646 w 390"/>
              <a:gd name="T35" fmla="*/ 2147483646 h 361"/>
              <a:gd name="T36" fmla="*/ 2147483646 w 390"/>
              <a:gd name="T37" fmla="*/ 2147483646 h 361"/>
              <a:gd name="T38" fmla="*/ 2147483646 w 390"/>
              <a:gd name="T39" fmla="*/ 2147483646 h 361"/>
              <a:gd name="T40" fmla="*/ 2147483646 w 390"/>
              <a:gd name="T41" fmla="*/ 2147483646 h 361"/>
              <a:gd name="T42" fmla="*/ 2147483646 w 390"/>
              <a:gd name="T43" fmla="*/ 2147483646 h 361"/>
              <a:gd name="T44" fmla="*/ 2147483646 w 390"/>
              <a:gd name="T45" fmla="*/ 2147483646 h 361"/>
              <a:gd name="T46" fmla="*/ 2147483646 w 390"/>
              <a:gd name="T47" fmla="*/ 2147483646 h 361"/>
              <a:gd name="T48" fmla="*/ 2147483646 w 390"/>
              <a:gd name="T49" fmla="*/ 2147483646 h 361"/>
              <a:gd name="T50" fmla="*/ 2147483646 w 390"/>
              <a:gd name="T51" fmla="*/ 2147483646 h 361"/>
              <a:gd name="T52" fmla="*/ 2147483646 w 390"/>
              <a:gd name="T53" fmla="*/ 2147483646 h 361"/>
              <a:gd name="T54" fmla="*/ 2147483646 w 390"/>
              <a:gd name="T55" fmla="*/ 2147483646 h 361"/>
              <a:gd name="T56" fmla="*/ 2147483646 w 390"/>
              <a:gd name="T57" fmla="*/ 2147483646 h 361"/>
              <a:gd name="T58" fmla="*/ 2147483646 w 390"/>
              <a:gd name="T59" fmla="*/ 2147483646 h 361"/>
              <a:gd name="T60" fmla="*/ 2147483646 w 390"/>
              <a:gd name="T61" fmla="*/ 2147483646 h 361"/>
              <a:gd name="T62" fmla="*/ 2147483646 w 390"/>
              <a:gd name="T63" fmla="*/ 2147483646 h 361"/>
              <a:gd name="T64" fmla="*/ 2147483646 w 390"/>
              <a:gd name="T65" fmla="*/ 2147483646 h 361"/>
              <a:gd name="T66" fmla="*/ 2147483646 w 390"/>
              <a:gd name="T67" fmla="*/ 2147483646 h 361"/>
              <a:gd name="T68" fmla="*/ 2147483646 w 390"/>
              <a:gd name="T69" fmla="*/ 2147483646 h 361"/>
              <a:gd name="T70" fmla="*/ 2147483646 w 390"/>
              <a:gd name="T71" fmla="*/ 2147483646 h 361"/>
              <a:gd name="T72" fmla="*/ 2147483646 w 390"/>
              <a:gd name="T73" fmla="*/ 2147483646 h 361"/>
              <a:gd name="T74" fmla="*/ 2147483646 w 390"/>
              <a:gd name="T75" fmla="*/ 2147483646 h 361"/>
              <a:gd name="T76" fmla="*/ 0 w 390"/>
              <a:gd name="T77" fmla="*/ 2147483646 h 361"/>
              <a:gd name="T78" fmla="*/ 0 w 390"/>
              <a:gd name="T79" fmla="*/ 2147483646 h 361"/>
              <a:gd name="T80" fmla="*/ 2147483646 w 390"/>
              <a:gd name="T81" fmla="*/ 2147483646 h 361"/>
              <a:gd name="T82" fmla="*/ 2147483646 w 390"/>
              <a:gd name="T83" fmla="*/ 2147483646 h 361"/>
              <a:gd name="T84" fmla="*/ 2147483646 w 390"/>
              <a:gd name="T85" fmla="*/ 2147483646 h 361"/>
              <a:gd name="T86" fmla="*/ 2147483646 w 390"/>
              <a:gd name="T87" fmla="*/ 2147483646 h 361"/>
              <a:gd name="T88" fmla="*/ 2147483646 w 390"/>
              <a:gd name="T89" fmla="*/ 2147483646 h 361"/>
              <a:gd name="T90" fmla="*/ 2147483646 w 390"/>
              <a:gd name="T91" fmla="*/ 2147483646 h 361"/>
              <a:gd name="T92" fmla="*/ 2147483646 w 390"/>
              <a:gd name="T93" fmla="*/ 2147483646 h 361"/>
              <a:gd name="T94" fmla="*/ 2147483646 w 390"/>
              <a:gd name="T95" fmla="*/ 2147483646 h 361"/>
              <a:gd name="T96" fmla="*/ 2147483646 w 390"/>
              <a:gd name="T97" fmla="*/ 2147483646 h 361"/>
              <a:gd name="T98" fmla="*/ 2147483646 w 390"/>
              <a:gd name="T99" fmla="*/ 0 h 361"/>
              <a:gd name="T100" fmla="*/ 2147483646 w 390"/>
              <a:gd name="T101" fmla="*/ 0 h 361"/>
              <a:gd name="T102" fmla="*/ 2147483646 w 390"/>
              <a:gd name="T103" fmla="*/ 2147483646 h 361"/>
              <a:gd name="T104" fmla="*/ 2147483646 w 390"/>
              <a:gd name="T105" fmla="*/ 2147483646 h 361"/>
              <a:gd name="T106" fmla="*/ 2147483646 w 390"/>
              <a:gd name="T107" fmla="*/ 2147483646 h 3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361"/>
              <a:gd name="T164" fmla="*/ 390 w 390"/>
              <a:gd name="T165" fmla="*/ 361 h 3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361">
                <a:moveTo>
                  <a:pt x="195" y="5"/>
                </a:moveTo>
                <a:lnTo>
                  <a:pt x="209" y="29"/>
                </a:lnTo>
                <a:lnTo>
                  <a:pt x="214" y="49"/>
                </a:lnTo>
                <a:lnTo>
                  <a:pt x="229" y="73"/>
                </a:lnTo>
                <a:lnTo>
                  <a:pt x="243" y="97"/>
                </a:lnTo>
                <a:lnTo>
                  <a:pt x="287" y="102"/>
                </a:lnTo>
                <a:lnTo>
                  <a:pt x="321" y="107"/>
                </a:lnTo>
                <a:lnTo>
                  <a:pt x="385" y="127"/>
                </a:lnTo>
                <a:lnTo>
                  <a:pt x="390" y="132"/>
                </a:lnTo>
                <a:lnTo>
                  <a:pt x="390" y="146"/>
                </a:lnTo>
                <a:lnTo>
                  <a:pt x="336" y="180"/>
                </a:lnTo>
                <a:lnTo>
                  <a:pt x="316" y="195"/>
                </a:lnTo>
                <a:lnTo>
                  <a:pt x="297" y="214"/>
                </a:lnTo>
                <a:lnTo>
                  <a:pt x="307" y="283"/>
                </a:lnTo>
                <a:lnTo>
                  <a:pt x="316" y="322"/>
                </a:lnTo>
                <a:lnTo>
                  <a:pt x="316" y="356"/>
                </a:lnTo>
                <a:lnTo>
                  <a:pt x="307" y="361"/>
                </a:lnTo>
                <a:lnTo>
                  <a:pt x="302" y="361"/>
                </a:lnTo>
                <a:lnTo>
                  <a:pt x="292" y="361"/>
                </a:lnTo>
                <a:lnTo>
                  <a:pt x="277" y="351"/>
                </a:lnTo>
                <a:lnTo>
                  <a:pt x="268" y="341"/>
                </a:lnTo>
                <a:lnTo>
                  <a:pt x="238" y="326"/>
                </a:lnTo>
                <a:lnTo>
                  <a:pt x="209" y="307"/>
                </a:lnTo>
                <a:lnTo>
                  <a:pt x="200" y="302"/>
                </a:lnTo>
                <a:lnTo>
                  <a:pt x="180" y="297"/>
                </a:lnTo>
                <a:lnTo>
                  <a:pt x="170" y="297"/>
                </a:lnTo>
                <a:lnTo>
                  <a:pt x="151" y="302"/>
                </a:lnTo>
                <a:lnTo>
                  <a:pt x="117" y="326"/>
                </a:lnTo>
                <a:lnTo>
                  <a:pt x="78" y="336"/>
                </a:lnTo>
                <a:lnTo>
                  <a:pt x="68" y="331"/>
                </a:lnTo>
                <a:lnTo>
                  <a:pt x="63" y="326"/>
                </a:lnTo>
                <a:lnTo>
                  <a:pt x="87" y="273"/>
                </a:lnTo>
                <a:lnTo>
                  <a:pt x="102" y="224"/>
                </a:lnTo>
                <a:lnTo>
                  <a:pt x="92" y="214"/>
                </a:lnTo>
                <a:lnTo>
                  <a:pt x="83" y="210"/>
                </a:lnTo>
                <a:lnTo>
                  <a:pt x="53" y="200"/>
                </a:lnTo>
                <a:lnTo>
                  <a:pt x="29" y="195"/>
                </a:lnTo>
                <a:lnTo>
                  <a:pt x="19" y="190"/>
                </a:lnTo>
                <a:lnTo>
                  <a:pt x="0" y="180"/>
                </a:lnTo>
                <a:lnTo>
                  <a:pt x="0" y="175"/>
                </a:lnTo>
                <a:lnTo>
                  <a:pt x="5" y="161"/>
                </a:lnTo>
                <a:lnTo>
                  <a:pt x="19" y="156"/>
                </a:lnTo>
                <a:lnTo>
                  <a:pt x="78" y="136"/>
                </a:lnTo>
                <a:lnTo>
                  <a:pt x="126" y="117"/>
                </a:lnTo>
                <a:lnTo>
                  <a:pt x="141" y="97"/>
                </a:lnTo>
                <a:lnTo>
                  <a:pt x="146" y="88"/>
                </a:lnTo>
                <a:lnTo>
                  <a:pt x="151" y="49"/>
                </a:lnTo>
                <a:lnTo>
                  <a:pt x="165" y="24"/>
                </a:lnTo>
                <a:lnTo>
                  <a:pt x="175" y="10"/>
                </a:lnTo>
                <a:lnTo>
                  <a:pt x="185" y="0"/>
                </a:lnTo>
                <a:lnTo>
                  <a:pt x="195" y="0"/>
                </a:lnTo>
                <a:lnTo>
                  <a:pt x="195" y="5"/>
                </a:lnTo>
                <a:close/>
              </a:path>
            </a:pathLst>
          </a:cu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p>
            <a:pPr algn="ctr" eaLnBrk="1" hangingPunct="1"/>
            <a:r>
              <a:rPr lang="en-US" altLang="zh-CN" sz="3200">
                <a:solidFill>
                  <a:schemeClr val="bg1"/>
                </a:solidFill>
                <a:latin typeface="楷体" panose="02010609060101010101" charset="-122"/>
                <a:ea typeface="楷体" panose="02010609060101010101" charset="-122"/>
              </a:rPr>
              <a:t>2</a:t>
            </a:r>
            <a:endParaRPr lang="en-US" altLang="zh-CN" sz="3200">
              <a:solidFill>
                <a:schemeClr val="bg1"/>
              </a:solidFill>
              <a:latin typeface="楷体" panose="02010609060101010101" charset="-122"/>
              <a:ea typeface="楷体" panose="02010609060101010101" charset="-122"/>
            </a:endParaRPr>
          </a:p>
        </p:txBody>
      </p:sp>
      <p:sp>
        <p:nvSpPr>
          <p:cNvPr id="100" name="文本框 99"/>
          <p:cNvSpPr txBox="1"/>
          <p:nvPr/>
        </p:nvSpPr>
        <p:spPr>
          <a:xfrm>
            <a:off x="1443355" y="1020445"/>
            <a:ext cx="5080000" cy="518160"/>
          </a:xfrm>
          <a:prstGeom prst="rect">
            <a:avLst/>
          </a:prstGeom>
          <a:noFill/>
          <a:ln w="9525">
            <a:noFill/>
          </a:ln>
        </p:spPr>
        <p:txBody>
          <a:bodyPr>
            <a:spAutoFit/>
          </a:bodyPr>
          <a:p>
            <a:pPr marL="0" indent="304800" algn="l"/>
            <a:r>
              <a:rPr lang="zh-CN" altLang="en-US" sz="2800" b="1">
                <a:solidFill>
                  <a:srgbClr val="000000"/>
                </a:solidFill>
                <a:latin typeface="楷体" panose="02010609060101010101" charset="-122"/>
                <a:ea typeface="楷体" panose="02010609060101010101" charset="-122"/>
                <a:cs typeface="宋体" panose="02010600030101010101" pitchFamily="2" charset="-122"/>
                <a:sym typeface="+mn-ea"/>
              </a:rPr>
              <a:t>顶层设计，学科统整。</a:t>
            </a:r>
            <a:endParaRPr lang="zh-CN" altLang="en-US" sz="2800" b="1" u="none">
              <a:solidFill>
                <a:srgbClr val="000000"/>
              </a:solidFill>
              <a:latin typeface="楷体" panose="02010609060101010101" charset="-122"/>
              <a:ea typeface="楷体" panose="02010609060101010101" charset="-122"/>
              <a:cs typeface="宋体" panose="02010600030101010101" pitchFamily="2" charset="-122"/>
            </a:endParaRPr>
          </a:p>
        </p:txBody>
      </p:sp>
      <p:sp>
        <p:nvSpPr>
          <p:cNvPr id="45" name="MH_SubTitle_1"/>
          <p:cNvSpPr txBox="1">
            <a:spLocks noChangeArrowheads="1"/>
          </p:cNvSpPr>
          <p:nvPr/>
        </p:nvSpPr>
        <p:spPr bwMode="auto">
          <a:xfrm>
            <a:off x="311785" y="2512695"/>
            <a:ext cx="209740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pPr>
            <a:r>
              <a:rPr lang="zh-CN" altLang="en-US" sz="2000" dirty="0">
                <a:solidFill>
                  <a:srgbClr val="A00A1D"/>
                </a:solidFill>
                <a:latin typeface="楷体" panose="02010609060101010101" charset="-122"/>
                <a:ea typeface="楷体" panose="02010609060101010101" charset="-122"/>
              </a:rPr>
              <a:t> </a:t>
            </a:r>
            <a:r>
              <a:rPr lang="zh-CN" altLang="en-US" sz="2000" b="1" dirty="0">
                <a:solidFill>
                  <a:srgbClr val="A00A1D"/>
                </a:solidFill>
                <a:latin typeface="楷体" panose="02010609060101010101" charset="-122"/>
                <a:ea typeface="楷体" panose="02010609060101010101" charset="-122"/>
              </a:rPr>
              <a:t>(1)建立整体思维</a:t>
            </a:r>
            <a:endParaRPr lang="zh-CN" altLang="en-US" sz="2000" b="1" dirty="0">
              <a:solidFill>
                <a:srgbClr val="A00A1D"/>
              </a:solidFill>
              <a:latin typeface="楷体" panose="02010609060101010101" charset="-122"/>
              <a:ea typeface="楷体" panose="02010609060101010101" charset="-122"/>
            </a:endParaRPr>
          </a:p>
          <a:p>
            <a:pPr algn="ctr" eaLnBrk="1" hangingPunct="1">
              <a:lnSpc>
                <a:spcPct val="120000"/>
              </a:lnSpc>
            </a:pPr>
            <a:r>
              <a:rPr lang="zh-CN" altLang="en-US" sz="2000" dirty="0">
                <a:solidFill>
                  <a:srgbClr val="A00A1D"/>
                </a:solidFill>
                <a:latin typeface="楷体" panose="02010609060101010101" charset="-122"/>
                <a:ea typeface="楷体" panose="02010609060101010101" charset="-122"/>
              </a:rPr>
              <a:t>系列开发“精品人文”校本课程群。</a:t>
            </a:r>
            <a:endParaRPr lang="zh-CN" altLang="en-US" sz="2000" dirty="0">
              <a:solidFill>
                <a:srgbClr val="A00A1D"/>
              </a:solidFill>
              <a:latin typeface="楷体" panose="02010609060101010101" charset="-122"/>
              <a:ea typeface="楷体" panose="02010609060101010101" charset="-122"/>
            </a:endParaRPr>
          </a:p>
        </p:txBody>
      </p:sp>
      <p:sp>
        <p:nvSpPr>
          <p:cNvPr id="3" name="文本框 2"/>
          <p:cNvSpPr txBox="1"/>
          <p:nvPr/>
        </p:nvSpPr>
        <p:spPr>
          <a:xfrm>
            <a:off x="2557145" y="1534795"/>
            <a:ext cx="6436360" cy="3261360"/>
          </a:xfrm>
          <a:prstGeom prst="rect">
            <a:avLst/>
          </a:prstGeom>
          <a:noFill/>
          <a:ln w="9525">
            <a:noFill/>
          </a:ln>
        </p:spPr>
        <p:txBody>
          <a:bodyPr wrap="square">
            <a:spAutoFit/>
          </a:bodyPr>
          <a:p>
            <a:pPr marL="0" indent="0" algn="l">
              <a:lnSpc>
                <a:spcPct val="130000"/>
              </a:lnSpc>
            </a:pPr>
            <a:r>
              <a:rPr lang="en-US" altLang="zh-CN" sz="2000" b="1" u="none">
                <a:solidFill>
                  <a:schemeClr val="tx2"/>
                </a:solidFill>
                <a:latin typeface="楷体" panose="02010609060101010101" charset="-122"/>
                <a:ea typeface="楷体" panose="02010609060101010101" charset="-122"/>
                <a:cs typeface="宋体" panose="02010600030101010101" pitchFamily="2" charset="-122"/>
              </a:rPr>
              <a:t>    </a:t>
            </a:r>
            <a:r>
              <a:rPr lang="zh-CN" altLang="en-US" sz="2000" b="1" u="none">
                <a:solidFill>
                  <a:schemeClr val="tx2"/>
                </a:solidFill>
                <a:latin typeface="楷体" panose="02010609060101010101" charset="-122"/>
                <a:ea typeface="楷体" panose="02010609060101010101" charset="-122"/>
                <a:cs typeface="宋体" panose="02010600030101010101" pitchFamily="2" charset="-122"/>
              </a:rPr>
              <a:t>建立跨界整合观，开展畅玩乐享主题课程群的开发与实践研究。</a:t>
            </a:r>
            <a:r>
              <a:rPr lang="zh-CN" altLang="en-US" sz="2000" u="none">
                <a:solidFill>
                  <a:schemeClr val="tx2"/>
                </a:solidFill>
                <a:latin typeface="楷体" panose="02010609060101010101" charset="-122"/>
                <a:ea typeface="楷体" panose="02010609060101010101" charset="-122"/>
                <a:cs typeface="宋体" panose="02010600030101010101" pitchFamily="2" charset="-122"/>
              </a:rPr>
              <a:t>校长室牵头，学生处、课程处教科室等多部门联动，以年级组为实施主体，将节点生活、节气生活、节庆生活有机融通，形成融生命、艺术、科学、社会为一体的综合学习活动主题，要重视层次递进，形成不同年段发展目标，要体现校级——年级——班级三层面的关联性与丰富性，累进性提升认识，力求去体悟自然、人、社会和学校教育的关系，体现综合式效应。</a:t>
            </a:r>
            <a:endParaRPr lang="zh-CN" altLang="en-US" sz="2000" u="none">
              <a:solidFill>
                <a:schemeClr val="tx2"/>
              </a:solidFill>
              <a:latin typeface="楷体" panose="02010609060101010101" charset="-122"/>
              <a:ea typeface="楷体" panose="02010609060101010101" charset="-122"/>
              <a:cs typeface="宋体" panose="02010600030101010101" pitchFamily="2" charset="-122"/>
            </a:endParaRPr>
          </a:p>
        </p:txBody>
      </p:sp>
      <p:sp>
        <p:nvSpPr>
          <p:cNvPr id="4" name="圆角矩形 3"/>
          <p:cNvSpPr/>
          <p:nvPr/>
        </p:nvSpPr>
        <p:spPr>
          <a:xfrm>
            <a:off x="2463165" y="1600835"/>
            <a:ext cx="6570345" cy="3194685"/>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2"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040"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1595755" y="28257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（二）聚焦核心，跨界整合，在推进课题中引领课程建设。</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3" name="MH_Other_1"/>
          <p:cNvSpPr/>
          <p:nvPr/>
        </p:nvSpPr>
        <p:spPr bwMode="auto">
          <a:xfrm>
            <a:off x="835660" y="989965"/>
            <a:ext cx="740410" cy="605790"/>
          </a:xfrm>
          <a:custGeom>
            <a:avLst/>
            <a:gdLst>
              <a:gd name="T0" fmla="*/ 2147483646 w 390"/>
              <a:gd name="T1" fmla="*/ 2147483646 h 361"/>
              <a:gd name="T2" fmla="*/ 2147483646 w 390"/>
              <a:gd name="T3" fmla="*/ 2147483646 h 361"/>
              <a:gd name="T4" fmla="*/ 2147483646 w 390"/>
              <a:gd name="T5" fmla="*/ 2147483646 h 361"/>
              <a:gd name="T6" fmla="*/ 2147483646 w 390"/>
              <a:gd name="T7" fmla="*/ 2147483646 h 361"/>
              <a:gd name="T8" fmla="*/ 2147483646 w 390"/>
              <a:gd name="T9" fmla="*/ 2147483646 h 361"/>
              <a:gd name="T10" fmla="*/ 2147483646 w 390"/>
              <a:gd name="T11" fmla="*/ 2147483646 h 361"/>
              <a:gd name="T12" fmla="*/ 2147483646 w 390"/>
              <a:gd name="T13" fmla="*/ 2147483646 h 361"/>
              <a:gd name="T14" fmla="*/ 2147483646 w 390"/>
              <a:gd name="T15" fmla="*/ 2147483646 h 361"/>
              <a:gd name="T16" fmla="*/ 2147483646 w 390"/>
              <a:gd name="T17" fmla="*/ 2147483646 h 361"/>
              <a:gd name="T18" fmla="*/ 2147483646 w 390"/>
              <a:gd name="T19" fmla="*/ 2147483646 h 361"/>
              <a:gd name="T20" fmla="*/ 2147483646 w 390"/>
              <a:gd name="T21" fmla="*/ 2147483646 h 361"/>
              <a:gd name="T22" fmla="*/ 2147483646 w 390"/>
              <a:gd name="T23" fmla="*/ 2147483646 h 361"/>
              <a:gd name="T24" fmla="*/ 2147483646 w 390"/>
              <a:gd name="T25" fmla="*/ 2147483646 h 361"/>
              <a:gd name="T26" fmla="*/ 2147483646 w 390"/>
              <a:gd name="T27" fmla="*/ 2147483646 h 361"/>
              <a:gd name="T28" fmla="*/ 2147483646 w 390"/>
              <a:gd name="T29" fmla="*/ 2147483646 h 361"/>
              <a:gd name="T30" fmla="*/ 2147483646 w 390"/>
              <a:gd name="T31" fmla="*/ 2147483646 h 361"/>
              <a:gd name="T32" fmla="*/ 2147483646 w 390"/>
              <a:gd name="T33" fmla="*/ 2147483646 h 361"/>
              <a:gd name="T34" fmla="*/ 2147483646 w 390"/>
              <a:gd name="T35" fmla="*/ 2147483646 h 361"/>
              <a:gd name="T36" fmla="*/ 2147483646 w 390"/>
              <a:gd name="T37" fmla="*/ 2147483646 h 361"/>
              <a:gd name="T38" fmla="*/ 2147483646 w 390"/>
              <a:gd name="T39" fmla="*/ 2147483646 h 361"/>
              <a:gd name="T40" fmla="*/ 2147483646 w 390"/>
              <a:gd name="T41" fmla="*/ 2147483646 h 361"/>
              <a:gd name="T42" fmla="*/ 2147483646 w 390"/>
              <a:gd name="T43" fmla="*/ 2147483646 h 361"/>
              <a:gd name="T44" fmla="*/ 2147483646 w 390"/>
              <a:gd name="T45" fmla="*/ 2147483646 h 361"/>
              <a:gd name="T46" fmla="*/ 2147483646 w 390"/>
              <a:gd name="T47" fmla="*/ 2147483646 h 361"/>
              <a:gd name="T48" fmla="*/ 2147483646 w 390"/>
              <a:gd name="T49" fmla="*/ 2147483646 h 361"/>
              <a:gd name="T50" fmla="*/ 2147483646 w 390"/>
              <a:gd name="T51" fmla="*/ 2147483646 h 361"/>
              <a:gd name="T52" fmla="*/ 2147483646 w 390"/>
              <a:gd name="T53" fmla="*/ 2147483646 h 361"/>
              <a:gd name="T54" fmla="*/ 2147483646 w 390"/>
              <a:gd name="T55" fmla="*/ 2147483646 h 361"/>
              <a:gd name="T56" fmla="*/ 2147483646 w 390"/>
              <a:gd name="T57" fmla="*/ 2147483646 h 361"/>
              <a:gd name="T58" fmla="*/ 2147483646 w 390"/>
              <a:gd name="T59" fmla="*/ 2147483646 h 361"/>
              <a:gd name="T60" fmla="*/ 2147483646 w 390"/>
              <a:gd name="T61" fmla="*/ 2147483646 h 361"/>
              <a:gd name="T62" fmla="*/ 2147483646 w 390"/>
              <a:gd name="T63" fmla="*/ 2147483646 h 361"/>
              <a:gd name="T64" fmla="*/ 2147483646 w 390"/>
              <a:gd name="T65" fmla="*/ 2147483646 h 361"/>
              <a:gd name="T66" fmla="*/ 2147483646 w 390"/>
              <a:gd name="T67" fmla="*/ 2147483646 h 361"/>
              <a:gd name="T68" fmla="*/ 2147483646 w 390"/>
              <a:gd name="T69" fmla="*/ 2147483646 h 361"/>
              <a:gd name="T70" fmla="*/ 2147483646 w 390"/>
              <a:gd name="T71" fmla="*/ 2147483646 h 361"/>
              <a:gd name="T72" fmla="*/ 2147483646 w 390"/>
              <a:gd name="T73" fmla="*/ 2147483646 h 361"/>
              <a:gd name="T74" fmla="*/ 2147483646 w 390"/>
              <a:gd name="T75" fmla="*/ 2147483646 h 361"/>
              <a:gd name="T76" fmla="*/ 0 w 390"/>
              <a:gd name="T77" fmla="*/ 2147483646 h 361"/>
              <a:gd name="T78" fmla="*/ 0 w 390"/>
              <a:gd name="T79" fmla="*/ 2147483646 h 361"/>
              <a:gd name="T80" fmla="*/ 2147483646 w 390"/>
              <a:gd name="T81" fmla="*/ 2147483646 h 361"/>
              <a:gd name="T82" fmla="*/ 2147483646 w 390"/>
              <a:gd name="T83" fmla="*/ 2147483646 h 361"/>
              <a:gd name="T84" fmla="*/ 2147483646 w 390"/>
              <a:gd name="T85" fmla="*/ 2147483646 h 361"/>
              <a:gd name="T86" fmla="*/ 2147483646 w 390"/>
              <a:gd name="T87" fmla="*/ 2147483646 h 361"/>
              <a:gd name="T88" fmla="*/ 2147483646 w 390"/>
              <a:gd name="T89" fmla="*/ 2147483646 h 361"/>
              <a:gd name="T90" fmla="*/ 2147483646 w 390"/>
              <a:gd name="T91" fmla="*/ 2147483646 h 361"/>
              <a:gd name="T92" fmla="*/ 2147483646 w 390"/>
              <a:gd name="T93" fmla="*/ 2147483646 h 361"/>
              <a:gd name="T94" fmla="*/ 2147483646 w 390"/>
              <a:gd name="T95" fmla="*/ 2147483646 h 361"/>
              <a:gd name="T96" fmla="*/ 2147483646 w 390"/>
              <a:gd name="T97" fmla="*/ 2147483646 h 361"/>
              <a:gd name="T98" fmla="*/ 2147483646 w 390"/>
              <a:gd name="T99" fmla="*/ 0 h 361"/>
              <a:gd name="T100" fmla="*/ 2147483646 w 390"/>
              <a:gd name="T101" fmla="*/ 0 h 361"/>
              <a:gd name="T102" fmla="*/ 2147483646 w 390"/>
              <a:gd name="T103" fmla="*/ 2147483646 h 361"/>
              <a:gd name="T104" fmla="*/ 2147483646 w 390"/>
              <a:gd name="T105" fmla="*/ 2147483646 h 361"/>
              <a:gd name="T106" fmla="*/ 2147483646 w 390"/>
              <a:gd name="T107" fmla="*/ 2147483646 h 3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361"/>
              <a:gd name="T164" fmla="*/ 390 w 390"/>
              <a:gd name="T165" fmla="*/ 361 h 3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361">
                <a:moveTo>
                  <a:pt x="195" y="5"/>
                </a:moveTo>
                <a:lnTo>
                  <a:pt x="209" y="29"/>
                </a:lnTo>
                <a:lnTo>
                  <a:pt x="214" y="49"/>
                </a:lnTo>
                <a:lnTo>
                  <a:pt x="229" y="73"/>
                </a:lnTo>
                <a:lnTo>
                  <a:pt x="243" y="97"/>
                </a:lnTo>
                <a:lnTo>
                  <a:pt x="287" y="102"/>
                </a:lnTo>
                <a:lnTo>
                  <a:pt x="321" y="107"/>
                </a:lnTo>
                <a:lnTo>
                  <a:pt x="385" y="127"/>
                </a:lnTo>
                <a:lnTo>
                  <a:pt x="390" y="132"/>
                </a:lnTo>
                <a:lnTo>
                  <a:pt x="390" y="146"/>
                </a:lnTo>
                <a:lnTo>
                  <a:pt x="336" y="180"/>
                </a:lnTo>
                <a:lnTo>
                  <a:pt x="316" y="195"/>
                </a:lnTo>
                <a:lnTo>
                  <a:pt x="297" y="214"/>
                </a:lnTo>
                <a:lnTo>
                  <a:pt x="307" y="283"/>
                </a:lnTo>
                <a:lnTo>
                  <a:pt x="316" y="322"/>
                </a:lnTo>
                <a:lnTo>
                  <a:pt x="316" y="356"/>
                </a:lnTo>
                <a:lnTo>
                  <a:pt x="307" y="361"/>
                </a:lnTo>
                <a:lnTo>
                  <a:pt x="302" y="361"/>
                </a:lnTo>
                <a:lnTo>
                  <a:pt x="292" y="361"/>
                </a:lnTo>
                <a:lnTo>
                  <a:pt x="277" y="351"/>
                </a:lnTo>
                <a:lnTo>
                  <a:pt x="268" y="341"/>
                </a:lnTo>
                <a:lnTo>
                  <a:pt x="238" y="326"/>
                </a:lnTo>
                <a:lnTo>
                  <a:pt x="209" y="307"/>
                </a:lnTo>
                <a:lnTo>
                  <a:pt x="200" y="302"/>
                </a:lnTo>
                <a:lnTo>
                  <a:pt x="180" y="297"/>
                </a:lnTo>
                <a:lnTo>
                  <a:pt x="170" y="297"/>
                </a:lnTo>
                <a:lnTo>
                  <a:pt x="151" y="302"/>
                </a:lnTo>
                <a:lnTo>
                  <a:pt x="117" y="326"/>
                </a:lnTo>
                <a:lnTo>
                  <a:pt x="78" y="336"/>
                </a:lnTo>
                <a:lnTo>
                  <a:pt x="68" y="331"/>
                </a:lnTo>
                <a:lnTo>
                  <a:pt x="63" y="326"/>
                </a:lnTo>
                <a:lnTo>
                  <a:pt x="87" y="273"/>
                </a:lnTo>
                <a:lnTo>
                  <a:pt x="102" y="224"/>
                </a:lnTo>
                <a:lnTo>
                  <a:pt x="92" y="214"/>
                </a:lnTo>
                <a:lnTo>
                  <a:pt x="83" y="210"/>
                </a:lnTo>
                <a:lnTo>
                  <a:pt x="53" y="200"/>
                </a:lnTo>
                <a:lnTo>
                  <a:pt x="29" y="195"/>
                </a:lnTo>
                <a:lnTo>
                  <a:pt x="19" y="190"/>
                </a:lnTo>
                <a:lnTo>
                  <a:pt x="0" y="180"/>
                </a:lnTo>
                <a:lnTo>
                  <a:pt x="0" y="175"/>
                </a:lnTo>
                <a:lnTo>
                  <a:pt x="5" y="161"/>
                </a:lnTo>
                <a:lnTo>
                  <a:pt x="19" y="156"/>
                </a:lnTo>
                <a:lnTo>
                  <a:pt x="78" y="136"/>
                </a:lnTo>
                <a:lnTo>
                  <a:pt x="126" y="117"/>
                </a:lnTo>
                <a:lnTo>
                  <a:pt x="141" y="97"/>
                </a:lnTo>
                <a:lnTo>
                  <a:pt x="146" y="88"/>
                </a:lnTo>
                <a:lnTo>
                  <a:pt x="151" y="49"/>
                </a:lnTo>
                <a:lnTo>
                  <a:pt x="165" y="24"/>
                </a:lnTo>
                <a:lnTo>
                  <a:pt x="175" y="10"/>
                </a:lnTo>
                <a:lnTo>
                  <a:pt x="185" y="0"/>
                </a:lnTo>
                <a:lnTo>
                  <a:pt x="195" y="0"/>
                </a:lnTo>
                <a:lnTo>
                  <a:pt x="195" y="5"/>
                </a:lnTo>
                <a:close/>
              </a:path>
            </a:pathLst>
          </a:cu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p>
            <a:pPr algn="ctr" eaLnBrk="1" hangingPunct="1"/>
            <a:r>
              <a:rPr lang="en-US" altLang="zh-CN" sz="3200">
                <a:solidFill>
                  <a:schemeClr val="bg1"/>
                </a:solidFill>
                <a:latin typeface="楷体" panose="02010609060101010101" charset="-122"/>
                <a:ea typeface="楷体" panose="02010609060101010101" charset="-122"/>
              </a:rPr>
              <a:t>2</a:t>
            </a:r>
            <a:endParaRPr lang="en-US" altLang="zh-CN" sz="3200">
              <a:solidFill>
                <a:schemeClr val="bg1"/>
              </a:solidFill>
              <a:latin typeface="楷体" panose="02010609060101010101" charset="-122"/>
              <a:ea typeface="楷体" panose="02010609060101010101" charset="-122"/>
            </a:endParaRPr>
          </a:p>
        </p:txBody>
      </p:sp>
      <p:sp>
        <p:nvSpPr>
          <p:cNvPr id="100" name="文本框 99"/>
          <p:cNvSpPr txBox="1"/>
          <p:nvPr/>
        </p:nvSpPr>
        <p:spPr>
          <a:xfrm>
            <a:off x="1443355" y="1020445"/>
            <a:ext cx="5080000" cy="518160"/>
          </a:xfrm>
          <a:prstGeom prst="rect">
            <a:avLst/>
          </a:prstGeom>
          <a:noFill/>
          <a:ln w="9525">
            <a:noFill/>
          </a:ln>
        </p:spPr>
        <p:txBody>
          <a:bodyPr>
            <a:spAutoFit/>
          </a:bodyPr>
          <a:p>
            <a:pPr marL="0" indent="304800" algn="l"/>
            <a:r>
              <a:rPr lang="zh-CN" altLang="en-US" sz="2800" b="1">
                <a:solidFill>
                  <a:srgbClr val="000000"/>
                </a:solidFill>
                <a:latin typeface="楷体" panose="02010609060101010101" charset="-122"/>
                <a:ea typeface="楷体" panose="02010609060101010101" charset="-122"/>
                <a:cs typeface="宋体" panose="02010600030101010101" pitchFamily="2" charset="-122"/>
                <a:sym typeface="+mn-ea"/>
              </a:rPr>
              <a:t>顶层设计，学科统整。</a:t>
            </a:r>
            <a:endParaRPr lang="zh-CN" altLang="en-US" sz="2800" b="1" u="none">
              <a:solidFill>
                <a:srgbClr val="000000"/>
              </a:solidFill>
              <a:latin typeface="楷体" panose="02010609060101010101" charset="-122"/>
              <a:ea typeface="楷体" panose="02010609060101010101" charset="-122"/>
              <a:cs typeface="宋体" panose="02010600030101010101" pitchFamily="2" charset="-122"/>
            </a:endParaRPr>
          </a:p>
        </p:txBody>
      </p:sp>
      <p:sp>
        <p:nvSpPr>
          <p:cNvPr id="45" name="MH_SubTitle_1"/>
          <p:cNvSpPr txBox="1">
            <a:spLocks noChangeArrowheads="1"/>
          </p:cNvSpPr>
          <p:nvPr/>
        </p:nvSpPr>
        <p:spPr bwMode="auto">
          <a:xfrm>
            <a:off x="311785" y="2512695"/>
            <a:ext cx="209740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pPr>
            <a:r>
              <a:rPr lang="zh-CN" altLang="en-US" sz="2000" dirty="0">
                <a:solidFill>
                  <a:srgbClr val="A00A1D"/>
                </a:solidFill>
                <a:latin typeface="楷体" panose="02010609060101010101" charset="-122"/>
                <a:ea typeface="楷体" panose="02010609060101010101" charset="-122"/>
              </a:rPr>
              <a:t> </a:t>
            </a:r>
            <a:r>
              <a:rPr lang="zh-CN" altLang="en-US" sz="2000" b="1" dirty="0">
                <a:solidFill>
                  <a:srgbClr val="A00A1D"/>
                </a:solidFill>
                <a:latin typeface="楷体" panose="02010609060101010101" charset="-122"/>
                <a:ea typeface="楷体" panose="02010609060101010101" charset="-122"/>
                <a:sym typeface="+mn-ea"/>
              </a:rPr>
              <a:t>（2）建立场景思维</a:t>
            </a:r>
            <a:r>
              <a:rPr lang="zh-CN" altLang="en-US" sz="2000" dirty="0">
                <a:solidFill>
                  <a:srgbClr val="A00A1D"/>
                </a:solidFill>
                <a:latin typeface="楷体" panose="02010609060101010101" charset="-122"/>
                <a:ea typeface="楷体" panose="02010609060101010101" charset="-122"/>
                <a:sym typeface="+mn-ea"/>
              </a:rPr>
              <a:t>尝试开发“精妙探究”校本课程群。</a:t>
            </a:r>
            <a:endParaRPr lang="zh-CN" altLang="en-US" sz="2000" dirty="0">
              <a:solidFill>
                <a:srgbClr val="A00A1D"/>
              </a:solidFill>
              <a:latin typeface="楷体" panose="02010609060101010101" charset="-122"/>
              <a:ea typeface="楷体" panose="02010609060101010101" charset="-122"/>
            </a:endParaRPr>
          </a:p>
        </p:txBody>
      </p:sp>
      <p:sp>
        <p:nvSpPr>
          <p:cNvPr id="3" name="文本框 2"/>
          <p:cNvSpPr txBox="1"/>
          <p:nvPr/>
        </p:nvSpPr>
        <p:spPr>
          <a:xfrm>
            <a:off x="2717165" y="1694815"/>
            <a:ext cx="5828665" cy="2834640"/>
          </a:xfrm>
          <a:prstGeom prst="rect">
            <a:avLst/>
          </a:prstGeom>
          <a:noFill/>
          <a:ln w="9525">
            <a:noFill/>
          </a:ln>
        </p:spPr>
        <p:txBody>
          <a:bodyPr wrap="square">
            <a:spAutoFit/>
          </a:bodyPr>
          <a:p>
            <a:pPr marL="0" indent="0" algn="l">
              <a:lnSpc>
                <a:spcPct val="150000"/>
              </a:lnSpc>
            </a:pPr>
            <a:r>
              <a:rPr lang="en-US" altLang="zh-CN" sz="2000" b="1" u="none">
                <a:solidFill>
                  <a:schemeClr val="tx2"/>
                </a:solidFill>
                <a:latin typeface="楷体" panose="02010609060101010101" charset="-122"/>
                <a:ea typeface="楷体" panose="02010609060101010101" charset="-122"/>
                <a:cs typeface="宋体" panose="02010600030101010101" pitchFamily="2" charset="-122"/>
              </a:rPr>
              <a:t>    </a:t>
            </a:r>
            <a:r>
              <a:rPr lang="zh-CN" altLang="en-US" sz="2000" u="none">
                <a:solidFill>
                  <a:schemeClr val="tx2"/>
                </a:solidFill>
                <a:latin typeface="楷体" panose="02010609060101010101" charset="-122"/>
                <a:ea typeface="楷体" panose="02010609060101010101" charset="-122"/>
                <a:cs typeface="宋体" panose="02010600030101010101" pitchFamily="2" charset="-122"/>
              </a:rPr>
              <a:t>以创客空间和数学实验室为体验平台，立足学科跨界、项目研究、团队建设、创客空间、线上线下，以渗透团队合作、创意思维、全球意识为核心，以能力的提升和习得作为编制课程的体系，培育学生乐于探究的品质和创新素养，凸显学生向上的学力、向真的学识、向新的行动等形象特质。</a:t>
            </a:r>
            <a:endParaRPr lang="zh-CN" altLang="en-US" sz="2000" u="none">
              <a:solidFill>
                <a:schemeClr val="tx2"/>
              </a:solidFill>
              <a:latin typeface="楷体" panose="02010609060101010101" charset="-122"/>
              <a:ea typeface="楷体" panose="02010609060101010101" charset="-122"/>
              <a:cs typeface="宋体" panose="02010600030101010101" pitchFamily="2" charset="-122"/>
            </a:endParaRPr>
          </a:p>
        </p:txBody>
      </p:sp>
      <p:sp>
        <p:nvSpPr>
          <p:cNvPr id="4" name="圆角矩形 3"/>
          <p:cNvSpPr/>
          <p:nvPr/>
        </p:nvSpPr>
        <p:spPr>
          <a:xfrm>
            <a:off x="2543810" y="1600835"/>
            <a:ext cx="6150610" cy="3129915"/>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3" grpId="0"/>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2"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040"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1595755" y="28257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（二）聚焦核心，跨界整合，在推进课题中引领课程建设。</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3" name="MH_Other_1"/>
          <p:cNvSpPr/>
          <p:nvPr/>
        </p:nvSpPr>
        <p:spPr bwMode="auto">
          <a:xfrm>
            <a:off x="835660" y="989965"/>
            <a:ext cx="740410" cy="605790"/>
          </a:xfrm>
          <a:custGeom>
            <a:avLst/>
            <a:gdLst>
              <a:gd name="T0" fmla="*/ 2147483646 w 390"/>
              <a:gd name="T1" fmla="*/ 2147483646 h 361"/>
              <a:gd name="T2" fmla="*/ 2147483646 w 390"/>
              <a:gd name="T3" fmla="*/ 2147483646 h 361"/>
              <a:gd name="T4" fmla="*/ 2147483646 w 390"/>
              <a:gd name="T5" fmla="*/ 2147483646 h 361"/>
              <a:gd name="T6" fmla="*/ 2147483646 w 390"/>
              <a:gd name="T7" fmla="*/ 2147483646 h 361"/>
              <a:gd name="T8" fmla="*/ 2147483646 w 390"/>
              <a:gd name="T9" fmla="*/ 2147483646 h 361"/>
              <a:gd name="T10" fmla="*/ 2147483646 w 390"/>
              <a:gd name="T11" fmla="*/ 2147483646 h 361"/>
              <a:gd name="T12" fmla="*/ 2147483646 w 390"/>
              <a:gd name="T13" fmla="*/ 2147483646 h 361"/>
              <a:gd name="T14" fmla="*/ 2147483646 w 390"/>
              <a:gd name="T15" fmla="*/ 2147483646 h 361"/>
              <a:gd name="T16" fmla="*/ 2147483646 w 390"/>
              <a:gd name="T17" fmla="*/ 2147483646 h 361"/>
              <a:gd name="T18" fmla="*/ 2147483646 w 390"/>
              <a:gd name="T19" fmla="*/ 2147483646 h 361"/>
              <a:gd name="T20" fmla="*/ 2147483646 w 390"/>
              <a:gd name="T21" fmla="*/ 2147483646 h 361"/>
              <a:gd name="T22" fmla="*/ 2147483646 w 390"/>
              <a:gd name="T23" fmla="*/ 2147483646 h 361"/>
              <a:gd name="T24" fmla="*/ 2147483646 w 390"/>
              <a:gd name="T25" fmla="*/ 2147483646 h 361"/>
              <a:gd name="T26" fmla="*/ 2147483646 w 390"/>
              <a:gd name="T27" fmla="*/ 2147483646 h 361"/>
              <a:gd name="T28" fmla="*/ 2147483646 w 390"/>
              <a:gd name="T29" fmla="*/ 2147483646 h 361"/>
              <a:gd name="T30" fmla="*/ 2147483646 w 390"/>
              <a:gd name="T31" fmla="*/ 2147483646 h 361"/>
              <a:gd name="T32" fmla="*/ 2147483646 w 390"/>
              <a:gd name="T33" fmla="*/ 2147483646 h 361"/>
              <a:gd name="T34" fmla="*/ 2147483646 w 390"/>
              <a:gd name="T35" fmla="*/ 2147483646 h 361"/>
              <a:gd name="T36" fmla="*/ 2147483646 w 390"/>
              <a:gd name="T37" fmla="*/ 2147483646 h 361"/>
              <a:gd name="T38" fmla="*/ 2147483646 w 390"/>
              <a:gd name="T39" fmla="*/ 2147483646 h 361"/>
              <a:gd name="T40" fmla="*/ 2147483646 w 390"/>
              <a:gd name="T41" fmla="*/ 2147483646 h 361"/>
              <a:gd name="T42" fmla="*/ 2147483646 w 390"/>
              <a:gd name="T43" fmla="*/ 2147483646 h 361"/>
              <a:gd name="T44" fmla="*/ 2147483646 w 390"/>
              <a:gd name="T45" fmla="*/ 2147483646 h 361"/>
              <a:gd name="T46" fmla="*/ 2147483646 w 390"/>
              <a:gd name="T47" fmla="*/ 2147483646 h 361"/>
              <a:gd name="T48" fmla="*/ 2147483646 w 390"/>
              <a:gd name="T49" fmla="*/ 2147483646 h 361"/>
              <a:gd name="T50" fmla="*/ 2147483646 w 390"/>
              <a:gd name="T51" fmla="*/ 2147483646 h 361"/>
              <a:gd name="T52" fmla="*/ 2147483646 w 390"/>
              <a:gd name="T53" fmla="*/ 2147483646 h 361"/>
              <a:gd name="T54" fmla="*/ 2147483646 w 390"/>
              <a:gd name="T55" fmla="*/ 2147483646 h 361"/>
              <a:gd name="T56" fmla="*/ 2147483646 w 390"/>
              <a:gd name="T57" fmla="*/ 2147483646 h 361"/>
              <a:gd name="T58" fmla="*/ 2147483646 w 390"/>
              <a:gd name="T59" fmla="*/ 2147483646 h 361"/>
              <a:gd name="T60" fmla="*/ 2147483646 w 390"/>
              <a:gd name="T61" fmla="*/ 2147483646 h 361"/>
              <a:gd name="T62" fmla="*/ 2147483646 w 390"/>
              <a:gd name="T63" fmla="*/ 2147483646 h 361"/>
              <a:gd name="T64" fmla="*/ 2147483646 w 390"/>
              <a:gd name="T65" fmla="*/ 2147483646 h 361"/>
              <a:gd name="T66" fmla="*/ 2147483646 w 390"/>
              <a:gd name="T67" fmla="*/ 2147483646 h 361"/>
              <a:gd name="T68" fmla="*/ 2147483646 w 390"/>
              <a:gd name="T69" fmla="*/ 2147483646 h 361"/>
              <a:gd name="T70" fmla="*/ 2147483646 w 390"/>
              <a:gd name="T71" fmla="*/ 2147483646 h 361"/>
              <a:gd name="T72" fmla="*/ 2147483646 w 390"/>
              <a:gd name="T73" fmla="*/ 2147483646 h 361"/>
              <a:gd name="T74" fmla="*/ 2147483646 w 390"/>
              <a:gd name="T75" fmla="*/ 2147483646 h 361"/>
              <a:gd name="T76" fmla="*/ 0 w 390"/>
              <a:gd name="T77" fmla="*/ 2147483646 h 361"/>
              <a:gd name="T78" fmla="*/ 0 w 390"/>
              <a:gd name="T79" fmla="*/ 2147483646 h 361"/>
              <a:gd name="T80" fmla="*/ 2147483646 w 390"/>
              <a:gd name="T81" fmla="*/ 2147483646 h 361"/>
              <a:gd name="T82" fmla="*/ 2147483646 w 390"/>
              <a:gd name="T83" fmla="*/ 2147483646 h 361"/>
              <a:gd name="T84" fmla="*/ 2147483646 w 390"/>
              <a:gd name="T85" fmla="*/ 2147483646 h 361"/>
              <a:gd name="T86" fmla="*/ 2147483646 w 390"/>
              <a:gd name="T87" fmla="*/ 2147483646 h 361"/>
              <a:gd name="T88" fmla="*/ 2147483646 w 390"/>
              <a:gd name="T89" fmla="*/ 2147483646 h 361"/>
              <a:gd name="T90" fmla="*/ 2147483646 w 390"/>
              <a:gd name="T91" fmla="*/ 2147483646 h 361"/>
              <a:gd name="T92" fmla="*/ 2147483646 w 390"/>
              <a:gd name="T93" fmla="*/ 2147483646 h 361"/>
              <a:gd name="T94" fmla="*/ 2147483646 w 390"/>
              <a:gd name="T95" fmla="*/ 2147483646 h 361"/>
              <a:gd name="T96" fmla="*/ 2147483646 w 390"/>
              <a:gd name="T97" fmla="*/ 2147483646 h 361"/>
              <a:gd name="T98" fmla="*/ 2147483646 w 390"/>
              <a:gd name="T99" fmla="*/ 0 h 361"/>
              <a:gd name="T100" fmla="*/ 2147483646 w 390"/>
              <a:gd name="T101" fmla="*/ 0 h 361"/>
              <a:gd name="T102" fmla="*/ 2147483646 w 390"/>
              <a:gd name="T103" fmla="*/ 2147483646 h 361"/>
              <a:gd name="T104" fmla="*/ 2147483646 w 390"/>
              <a:gd name="T105" fmla="*/ 2147483646 h 361"/>
              <a:gd name="T106" fmla="*/ 2147483646 w 390"/>
              <a:gd name="T107" fmla="*/ 2147483646 h 3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361"/>
              <a:gd name="T164" fmla="*/ 390 w 390"/>
              <a:gd name="T165" fmla="*/ 361 h 3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361">
                <a:moveTo>
                  <a:pt x="195" y="5"/>
                </a:moveTo>
                <a:lnTo>
                  <a:pt x="209" y="29"/>
                </a:lnTo>
                <a:lnTo>
                  <a:pt x="214" y="49"/>
                </a:lnTo>
                <a:lnTo>
                  <a:pt x="229" y="73"/>
                </a:lnTo>
                <a:lnTo>
                  <a:pt x="243" y="97"/>
                </a:lnTo>
                <a:lnTo>
                  <a:pt x="287" y="102"/>
                </a:lnTo>
                <a:lnTo>
                  <a:pt x="321" y="107"/>
                </a:lnTo>
                <a:lnTo>
                  <a:pt x="385" y="127"/>
                </a:lnTo>
                <a:lnTo>
                  <a:pt x="390" y="132"/>
                </a:lnTo>
                <a:lnTo>
                  <a:pt x="390" y="146"/>
                </a:lnTo>
                <a:lnTo>
                  <a:pt x="336" y="180"/>
                </a:lnTo>
                <a:lnTo>
                  <a:pt x="316" y="195"/>
                </a:lnTo>
                <a:lnTo>
                  <a:pt x="297" y="214"/>
                </a:lnTo>
                <a:lnTo>
                  <a:pt x="307" y="283"/>
                </a:lnTo>
                <a:lnTo>
                  <a:pt x="316" y="322"/>
                </a:lnTo>
                <a:lnTo>
                  <a:pt x="316" y="356"/>
                </a:lnTo>
                <a:lnTo>
                  <a:pt x="307" y="361"/>
                </a:lnTo>
                <a:lnTo>
                  <a:pt x="302" y="361"/>
                </a:lnTo>
                <a:lnTo>
                  <a:pt x="292" y="361"/>
                </a:lnTo>
                <a:lnTo>
                  <a:pt x="277" y="351"/>
                </a:lnTo>
                <a:lnTo>
                  <a:pt x="268" y="341"/>
                </a:lnTo>
                <a:lnTo>
                  <a:pt x="238" y="326"/>
                </a:lnTo>
                <a:lnTo>
                  <a:pt x="209" y="307"/>
                </a:lnTo>
                <a:lnTo>
                  <a:pt x="200" y="302"/>
                </a:lnTo>
                <a:lnTo>
                  <a:pt x="180" y="297"/>
                </a:lnTo>
                <a:lnTo>
                  <a:pt x="170" y="297"/>
                </a:lnTo>
                <a:lnTo>
                  <a:pt x="151" y="302"/>
                </a:lnTo>
                <a:lnTo>
                  <a:pt x="117" y="326"/>
                </a:lnTo>
                <a:lnTo>
                  <a:pt x="78" y="336"/>
                </a:lnTo>
                <a:lnTo>
                  <a:pt x="68" y="331"/>
                </a:lnTo>
                <a:lnTo>
                  <a:pt x="63" y="326"/>
                </a:lnTo>
                <a:lnTo>
                  <a:pt x="87" y="273"/>
                </a:lnTo>
                <a:lnTo>
                  <a:pt x="102" y="224"/>
                </a:lnTo>
                <a:lnTo>
                  <a:pt x="92" y="214"/>
                </a:lnTo>
                <a:lnTo>
                  <a:pt x="83" y="210"/>
                </a:lnTo>
                <a:lnTo>
                  <a:pt x="53" y="200"/>
                </a:lnTo>
                <a:lnTo>
                  <a:pt x="29" y="195"/>
                </a:lnTo>
                <a:lnTo>
                  <a:pt x="19" y="190"/>
                </a:lnTo>
                <a:lnTo>
                  <a:pt x="0" y="180"/>
                </a:lnTo>
                <a:lnTo>
                  <a:pt x="0" y="175"/>
                </a:lnTo>
                <a:lnTo>
                  <a:pt x="5" y="161"/>
                </a:lnTo>
                <a:lnTo>
                  <a:pt x="19" y="156"/>
                </a:lnTo>
                <a:lnTo>
                  <a:pt x="78" y="136"/>
                </a:lnTo>
                <a:lnTo>
                  <a:pt x="126" y="117"/>
                </a:lnTo>
                <a:lnTo>
                  <a:pt x="141" y="97"/>
                </a:lnTo>
                <a:lnTo>
                  <a:pt x="146" y="88"/>
                </a:lnTo>
                <a:lnTo>
                  <a:pt x="151" y="49"/>
                </a:lnTo>
                <a:lnTo>
                  <a:pt x="165" y="24"/>
                </a:lnTo>
                <a:lnTo>
                  <a:pt x="175" y="10"/>
                </a:lnTo>
                <a:lnTo>
                  <a:pt x="185" y="0"/>
                </a:lnTo>
                <a:lnTo>
                  <a:pt x="195" y="0"/>
                </a:lnTo>
                <a:lnTo>
                  <a:pt x="195" y="5"/>
                </a:lnTo>
                <a:close/>
              </a:path>
            </a:pathLst>
          </a:cu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p>
            <a:pPr algn="ctr" eaLnBrk="1" hangingPunct="1"/>
            <a:r>
              <a:rPr lang="en-US" altLang="zh-CN" sz="3200">
                <a:solidFill>
                  <a:schemeClr val="bg1"/>
                </a:solidFill>
                <a:latin typeface="楷体" panose="02010609060101010101" charset="-122"/>
                <a:ea typeface="楷体" panose="02010609060101010101" charset="-122"/>
              </a:rPr>
              <a:t>2</a:t>
            </a:r>
            <a:endParaRPr lang="en-US" altLang="zh-CN" sz="3200">
              <a:solidFill>
                <a:schemeClr val="bg1"/>
              </a:solidFill>
              <a:latin typeface="楷体" panose="02010609060101010101" charset="-122"/>
              <a:ea typeface="楷体" panose="02010609060101010101" charset="-122"/>
            </a:endParaRPr>
          </a:p>
        </p:txBody>
      </p:sp>
      <p:sp>
        <p:nvSpPr>
          <p:cNvPr id="100" name="文本框 99"/>
          <p:cNvSpPr txBox="1"/>
          <p:nvPr/>
        </p:nvSpPr>
        <p:spPr>
          <a:xfrm>
            <a:off x="1443355" y="1020445"/>
            <a:ext cx="5080000" cy="518160"/>
          </a:xfrm>
          <a:prstGeom prst="rect">
            <a:avLst/>
          </a:prstGeom>
          <a:noFill/>
          <a:ln w="9525">
            <a:noFill/>
          </a:ln>
        </p:spPr>
        <p:txBody>
          <a:bodyPr>
            <a:spAutoFit/>
          </a:bodyPr>
          <a:p>
            <a:pPr marL="0" indent="304800" algn="l"/>
            <a:r>
              <a:rPr lang="zh-CN" altLang="en-US" sz="2800" b="1">
                <a:solidFill>
                  <a:srgbClr val="000000"/>
                </a:solidFill>
                <a:latin typeface="楷体" panose="02010609060101010101" charset="-122"/>
                <a:ea typeface="楷体" panose="02010609060101010101" charset="-122"/>
                <a:cs typeface="宋体" panose="02010600030101010101" pitchFamily="2" charset="-122"/>
                <a:sym typeface="+mn-ea"/>
              </a:rPr>
              <a:t>顶层设计，学科统整。</a:t>
            </a:r>
            <a:endParaRPr lang="zh-CN" altLang="en-US" sz="2800" b="1" u="none">
              <a:solidFill>
                <a:srgbClr val="000000"/>
              </a:solidFill>
              <a:latin typeface="楷体" panose="02010609060101010101" charset="-122"/>
              <a:ea typeface="楷体" panose="02010609060101010101" charset="-122"/>
              <a:cs typeface="宋体" panose="02010600030101010101" pitchFamily="2" charset="-122"/>
            </a:endParaRPr>
          </a:p>
        </p:txBody>
      </p:sp>
      <p:sp>
        <p:nvSpPr>
          <p:cNvPr id="45" name="MH_SubTitle_1"/>
          <p:cNvSpPr txBox="1">
            <a:spLocks noChangeArrowheads="1"/>
          </p:cNvSpPr>
          <p:nvPr/>
        </p:nvSpPr>
        <p:spPr bwMode="auto">
          <a:xfrm>
            <a:off x="311785" y="2512695"/>
            <a:ext cx="209740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pPr>
            <a:r>
              <a:rPr lang="zh-CN" altLang="en-US" sz="2000" dirty="0">
                <a:solidFill>
                  <a:srgbClr val="A00A1D"/>
                </a:solidFill>
                <a:latin typeface="楷体" panose="02010609060101010101" charset="-122"/>
                <a:ea typeface="楷体" panose="02010609060101010101" charset="-122"/>
              </a:rPr>
              <a:t> </a:t>
            </a:r>
            <a:r>
              <a:rPr lang="zh-CN" altLang="en-US" sz="2000" b="1" dirty="0">
                <a:solidFill>
                  <a:srgbClr val="A00A1D"/>
                </a:solidFill>
                <a:latin typeface="楷体" panose="02010609060101010101" charset="-122"/>
                <a:ea typeface="楷体" panose="02010609060101010101" charset="-122"/>
                <a:sym typeface="+mn-ea"/>
              </a:rPr>
              <a:t>（2）建立场景思维</a:t>
            </a:r>
            <a:r>
              <a:rPr lang="zh-CN" altLang="en-US" sz="2000" dirty="0">
                <a:solidFill>
                  <a:srgbClr val="A00A1D"/>
                </a:solidFill>
                <a:latin typeface="楷体" panose="02010609060101010101" charset="-122"/>
                <a:ea typeface="楷体" panose="02010609060101010101" charset="-122"/>
                <a:sym typeface="+mn-ea"/>
              </a:rPr>
              <a:t>尝试开发“精妙探究”校本课程群。</a:t>
            </a:r>
            <a:endParaRPr lang="zh-CN" altLang="en-US" sz="2000" dirty="0">
              <a:solidFill>
                <a:srgbClr val="A00A1D"/>
              </a:solidFill>
              <a:latin typeface="楷体" panose="02010609060101010101" charset="-122"/>
              <a:ea typeface="楷体" panose="02010609060101010101" charset="-122"/>
            </a:endParaRPr>
          </a:p>
        </p:txBody>
      </p:sp>
      <p:sp>
        <p:nvSpPr>
          <p:cNvPr id="3" name="文本框 2"/>
          <p:cNvSpPr txBox="1"/>
          <p:nvPr/>
        </p:nvSpPr>
        <p:spPr>
          <a:xfrm>
            <a:off x="2529205" y="1641475"/>
            <a:ext cx="6597650" cy="3139440"/>
          </a:xfrm>
          <a:prstGeom prst="rect">
            <a:avLst/>
          </a:prstGeom>
          <a:noFill/>
          <a:ln w="9525">
            <a:noFill/>
          </a:ln>
        </p:spPr>
        <p:txBody>
          <a:bodyPr wrap="square">
            <a:spAutoFit/>
          </a:bodyPr>
          <a:p>
            <a:pPr marL="0" indent="0" algn="l">
              <a:lnSpc>
                <a:spcPct val="100000"/>
              </a:lnSpc>
            </a:pPr>
            <a:r>
              <a:rPr lang="en-US" altLang="zh-CN" sz="2000" b="1" u="none">
                <a:solidFill>
                  <a:schemeClr val="tx2"/>
                </a:solidFill>
                <a:latin typeface="楷体" panose="02010609060101010101" charset="-122"/>
                <a:ea typeface="楷体" panose="02010609060101010101" charset="-122"/>
                <a:cs typeface="宋体" panose="02010600030101010101" pitchFamily="2" charset="-122"/>
              </a:rPr>
              <a:t>    </a:t>
            </a:r>
            <a:r>
              <a:rPr lang="zh-CN" altLang="en-US" sz="2000" b="1" u="none">
                <a:solidFill>
                  <a:schemeClr val="tx2"/>
                </a:solidFill>
                <a:latin typeface="楷体" panose="02010609060101010101" charset="-122"/>
                <a:ea typeface="楷体" panose="02010609060101010101" charset="-122"/>
                <a:cs typeface="宋体" panose="02010600030101010101" pitchFamily="2" charset="-122"/>
              </a:rPr>
              <a:t>强基固本，创新探索基于STEAM视野下的科技课程开发与实践研究.</a:t>
            </a:r>
            <a:r>
              <a:rPr lang="zh-CN" altLang="en-US" sz="2000" u="none">
                <a:solidFill>
                  <a:schemeClr val="tx2"/>
                </a:solidFill>
                <a:latin typeface="楷体" panose="02010609060101010101" charset="-122"/>
                <a:ea typeface="楷体" panose="02010609060101010101" charset="-122"/>
                <a:cs typeface="宋体" panose="02010600030101010101" pitchFamily="2" charset="-122"/>
              </a:rPr>
              <a:t>一是要做好国家课程（科学、信息技术）的校本化实施研究，二是做好校本课程的特色化实施研究，在将成熟项目活动以校本课程的形式予以固化的基础上，尝试进行STEAM主题项目学习，以团队分组的形式完成探索研究，构建STEAM思维，将课程衍生为自己的科学研究，从而培养学生整合性的科学能力。三是做好社团活动课程的精品化实施研究，研发少儿工程院课程，主要以社团形式开展，学有余力的学生进行自主申报。本学期将举办首届“创客嘉年华”体验活动。</a:t>
            </a:r>
            <a:endParaRPr lang="zh-CN" altLang="en-US" sz="2000" u="none">
              <a:solidFill>
                <a:schemeClr val="tx2"/>
              </a:solidFill>
              <a:latin typeface="楷体" panose="02010609060101010101" charset="-122"/>
              <a:ea typeface="楷体" panose="02010609060101010101" charset="-122"/>
              <a:cs typeface="宋体" panose="02010600030101010101" pitchFamily="2" charset="-122"/>
            </a:endParaRPr>
          </a:p>
        </p:txBody>
      </p:sp>
      <p:sp>
        <p:nvSpPr>
          <p:cNvPr id="4" name="圆角矩形 3"/>
          <p:cNvSpPr/>
          <p:nvPr/>
        </p:nvSpPr>
        <p:spPr>
          <a:xfrm>
            <a:off x="2475865" y="1600835"/>
            <a:ext cx="6597650" cy="3197860"/>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2"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040"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1595755" y="28257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（二）聚焦核心，跨界整合，在推进课题中引领课程建设。</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3" name="MH_Other_1"/>
          <p:cNvSpPr/>
          <p:nvPr/>
        </p:nvSpPr>
        <p:spPr bwMode="auto">
          <a:xfrm>
            <a:off x="835660" y="989965"/>
            <a:ext cx="740410" cy="605790"/>
          </a:xfrm>
          <a:custGeom>
            <a:avLst/>
            <a:gdLst>
              <a:gd name="T0" fmla="*/ 2147483646 w 390"/>
              <a:gd name="T1" fmla="*/ 2147483646 h 361"/>
              <a:gd name="T2" fmla="*/ 2147483646 w 390"/>
              <a:gd name="T3" fmla="*/ 2147483646 h 361"/>
              <a:gd name="T4" fmla="*/ 2147483646 w 390"/>
              <a:gd name="T5" fmla="*/ 2147483646 h 361"/>
              <a:gd name="T6" fmla="*/ 2147483646 w 390"/>
              <a:gd name="T7" fmla="*/ 2147483646 h 361"/>
              <a:gd name="T8" fmla="*/ 2147483646 w 390"/>
              <a:gd name="T9" fmla="*/ 2147483646 h 361"/>
              <a:gd name="T10" fmla="*/ 2147483646 w 390"/>
              <a:gd name="T11" fmla="*/ 2147483646 h 361"/>
              <a:gd name="T12" fmla="*/ 2147483646 w 390"/>
              <a:gd name="T13" fmla="*/ 2147483646 h 361"/>
              <a:gd name="T14" fmla="*/ 2147483646 w 390"/>
              <a:gd name="T15" fmla="*/ 2147483646 h 361"/>
              <a:gd name="T16" fmla="*/ 2147483646 w 390"/>
              <a:gd name="T17" fmla="*/ 2147483646 h 361"/>
              <a:gd name="T18" fmla="*/ 2147483646 w 390"/>
              <a:gd name="T19" fmla="*/ 2147483646 h 361"/>
              <a:gd name="T20" fmla="*/ 2147483646 w 390"/>
              <a:gd name="T21" fmla="*/ 2147483646 h 361"/>
              <a:gd name="T22" fmla="*/ 2147483646 w 390"/>
              <a:gd name="T23" fmla="*/ 2147483646 h 361"/>
              <a:gd name="T24" fmla="*/ 2147483646 w 390"/>
              <a:gd name="T25" fmla="*/ 2147483646 h 361"/>
              <a:gd name="T26" fmla="*/ 2147483646 w 390"/>
              <a:gd name="T27" fmla="*/ 2147483646 h 361"/>
              <a:gd name="T28" fmla="*/ 2147483646 w 390"/>
              <a:gd name="T29" fmla="*/ 2147483646 h 361"/>
              <a:gd name="T30" fmla="*/ 2147483646 w 390"/>
              <a:gd name="T31" fmla="*/ 2147483646 h 361"/>
              <a:gd name="T32" fmla="*/ 2147483646 w 390"/>
              <a:gd name="T33" fmla="*/ 2147483646 h 361"/>
              <a:gd name="T34" fmla="*/ 2147483646 w 390"/>
              <a:gd name="T35" fmla="*/ 2147483646 h 361"/>
              <a:gd name="T36" fmla="*/ 2147483646 w 390"/>
              <a:gd name="T37" fmla="*/ 2147483646 h 361"/>
              <a:gd name="T38" fmla="*/ 2147483646 w 390"/>
              <a:gd name="T39" fmla="*/ 2147483646 h 361"/>
              <a:gd name="T40" fmla="*/ 2147483646 w 390"/>
              <a:gd name="T41" fmla="*/ 2147483646 h 361"/>
              <a:gd name="T42" fmla="*/ 2147483646 w 390"/>
              <a:gd name="T43" fmla="*/ 2147483646 h 361"/>
              <a:gd name="T44" fmla="*/ 2147483646 w 390"/>
              <a:gd name="T45" fmla="*/ 2147483646 h 361"/>
              <a:gd name="T46" fmla="*/ 2147483646 w 390"/>
              <a:gd name="T47" fmla="*/ 2147483646 h 361"/>
              <a:gd name="T48" fmla="*/ 2147483646 w 390"/>
              <a:gd name="T49" fmla="*/ 2147483646 h 361"/>
              <a:gd name="T50" fmla="*/ 2147483646 w 390"/>
              <a:gd name="T51" fmla="*/ 2147483646 h 361"/>
              <a:gd name="T52" fmla="*/ 2147483646 w 390"/>
              <a:gd name="T53" fmla="*/ 2147483646 h 361"/>
              <a:gd name="T54" fmla="*/ 2147483646 w 390"/>
              <a:gd name="T55" fmla="*/ 2147483646 h 361"/>
              <a:gd name="T56" fmla="*/ 2147483646 w 390"/>
              <a:gd name="T57" fmla="*/ 2147483646 h 361"/>
              <a:gd name="T58" fmla="*/ 2147483646 w 390"/>
              <a:gd name="T59" fmla="*/ 2147483646 h 361"/>
              <a:gd name="T60" fmla="*/ 2147483646 w 390"/>
              <a:gd name="T61" fmla="*/ 2147483646 h 361"/>
              <a:gd name="T62" fmla="*/ 2147483646 w 390"/>
              <a:gd name="T63" fmla="*/ 2147483646 h 361"/>
              <a:gd name="T64" fmla="*/ 2147483646 w 390"/>
              <a:gd name="T65" fmla="*/ 2147483646 h 361"/>
              <a:gd name="T66" fmla="*/ 2147483646 w 390"/>
              <a:gd name="T67" fmla="*/ 2147483646 h 361"/>
              <a:gd name="T68" fmla="*/ 2147483646 w 390"/>
              <a:gd name="T69" fmla="*/ 2147483646 h 361"/>
              <a:gd name="T70" fmla="*/ 2147483646 w 390"/>
              <a:gd name="T71" fmla="*/ 2147483646 h 361"/>
              <a:gd name="T72" fmla="*/ 2147483646 w 390"/>
              <a:gd name="T73" fmla="*/ 2147483646 h 361"/>
              <a:gd name="T74" fmla="*/ 2147483646 w 390"/>
              <a:gd name="T75" fmla="*/ 2147483646 h 361"/>
              <a:gd name="T76" fmla="*/ 0 w 390"/>
              <a:gd name="T77" fmla="*/ 2147483646 h 361"/>
              <a:gd name="T78" fmla="*/ 0 w 390"/>
              <a:gd name="T79" fmla="*/ 2147483646 h 361"/>
              <a:gd name="T80" fmla="*/ 2147483646 w 390"/>
              <a:gd name="T81" fmla="*/ 2147483646 h 361"/>
              <a:gd name="T82" fmla="*/ 2147483646 w 390"/>
              <a:gd name="T83" fmla="*/ 2147483646 h 361"/>
              <a:gd name="T84" fmla="*/ 2147483646 w 390"/>
              <a:gd name="T85" fmla="*/ 2147483646 h 361"/>
              <a:gd name="T86" fmla="*/ 2147483646 w 390"/>
              <a:gd name="T87" fmla="*/ 2147483646 h 361"/>
              <a:gd name="T88" fmla="*/ 2147483646 w 390"/>
              <a:gd name="T89" fmla="*/ 2147483646 h 361"/>
              <a:gd name="T90" fmla="*/ 2147483646 w 390"/>
              <a:gd name="T91" fmla="*/ 2147483646 h 361"/>
              <a:gd name="T92" fmla="*/ 2147483646 w 390"/>
              <a:gd name="T93" fmla="*/ 2147483646 h 361"/>
              <a:gd name="T94" fmla="*/ 2147483646 w 390"/>
              <a:gd name="T95" fmla="*/ 2147483646 h 361"/>
              <a:gd name="T96" fmla="*/ 2147483646 w 390"/>
              <a:gd name="T97" fmla="*/ 2147483646 h 361"/>
              <a:gd name="T98" fmla="*/ 2147483646 w 390"/>
              <a:gd name="T99" fmla="*/ 0 h 361"/>
              <a:gd name="T100" fmla="*/ 2147483646 w 390"/>
              <a:gd name="T101" fmla="*/ 0 h 361"/>
              <a:gd name="T102" fmla="*/ 2147483646 w 390"/>
              <a:gd name="T103" fmla="*/ 2147483646 h 361"/>
              <a:gd name="T104" fmla="*/ 2147483646 w 390"/>
              <a:gd name="T105" fmla="*/ 2147483646 h 361"/>
              <a:gd name="T106" fmla="*/ 2147483646 w 390"/>
              <a:gd name="T107" fmla="*/ 2147483646 h 3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361"/>
              <a:gd name="T164" fmla="*/ 390 w 390"/>
              <a:gd name="T165" fmla="*/ 361 h 3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361">
                <a:moveTo>
                  <a:pt x="195" y="5"/>
                </a:moveTo>
                <a:lnTo>
                  <a:pt x="209" y="29"/>
                </a:lnTo>
                <a:lnTo>
                  <a:pt x="214" y="49"/>
                </a:lnTo>
                <a:lnTo>
                  <a:pt x="229" y="73"/>
                </a:lnTo>
                <a:lnTo>
                  <a:pt x="243" y="97"/>
                </a:lnTo>
                <a:lnTo>
                  <a:pt x="287" y="102"/>
                </a:lnTo>
                <a:lnTo>
                  <a:pt x="321" y="107"/>
                </a:lnTo>
                <a:lnTo>
                  <a:pt x="385" y="127"/>
                </a:lnTo>
                <a:lnTo>
                  <a:pt x="390" y="132"/>
                </a:lnTo>
                <a:lnTo>
                  <a:pt x="390" y="146"/>
                </a:lnTo>
                <a:lnTo>
                  <a:pt x="336" y="180"/>
                </a:lnTo>
                <a:lnTo>
                  <a:pt x="316" y="195"/>
                </a:lnTo>
                <a:lnTo>
                  <a:pt x="297" y="214"/>
                </a:lnTo>
                <a:lnTo>
                  <a:pt x="307" y="283"/>
                </a:lnTo>
                <a:lnTo>
                  <a:pt x="316" y="322"/>
                </a:lnTo>
                <a:lnTo>
                  <a:pt x="316" y="356"/>
                </a:lnTo>
                <a:lnTo>
                  <a:pt x="307" y="361"/>
                </a:lnTo>
                <a:lnTo>
                  <a:pt x="302" y="361"/>
                </a:lnTo>
                <a:lnTo>
                  <a:pt x="292" y="361"/>
                </a:lnTo>
                <a:lnTo>
                  <a:pt x="277" y="351"/>
                </a:lnTo>
                <a:lnTo>
                  <a:pt x="268" y="341"/>
                </a:lnTo>
                <a:lnTo>
                  <a:pt x="238" y="326"/>
                </a:lnTo>
                <a:lnTo>
                  <a:pt x="209" y="307"/>
                </a:lnTo>
                <a:lnTo>
                  <a:pt x="200" y="302"/>
                </a:lnTo>
                <a:lnTo>
                  <a:pt x="180" y="297"/>
                </a:lnTo>
                <a:lnTo>
                  <a:pt x="170" y="297"/>
                </a:lnTo>
                <a:lnTo>
                  <a:pt x="151" y="302"/>
                </a:lnTo>
                <a:lnTo>
                  <a:pt x="117" y="326"/>
                </a:lnTo>
                <a:lnTo>
                  <a:pt x="78" y="336"/>
                </a:lnTo>
                <a:lnTo>
                  <a:pt x="68" y="331"/>
                </a:lnTo>
                <a:lnTo>
                  <a:pt x="63" y="326"/>
                </a:lnTo>
                <a:lnTo>
                  <a:pt x="87" y="273"/>
                </a:lnTo>
                <a:lnTo>
                  <a:pt x="102" y="224"/>
                </a:lnTo>
                <a:lnTo>
                  <a:pt x="92" y="214"/>
                </a:lnTo>
                <a:lnTo>
                  <a:pt x="83" y="210"/>
                </a:lnTo>
                <a:lnTo>
                  <a:pt x="53" y="200"/>
                </a:lnTo>
                <a:lnTo>
                  <a:pt x="29" y="195"/>
                </a:lnTo>
                <a:lnTo>
                  <a:pt x="19" y="190"/>
                </a:lnTo>
                <a:lnTo>
                  <a:pt x="0" y="180"/>
                </a:lnTo>
                <a:lnTo>
                  <a:pt x="0" y="175"/>
                </a:lnTo>
                <a:lnTo>
                  <a:pt x="5" y="161"/>
                </a:lnTo>
                <a:lnTo>
                  <a:pt x="19" y="156"/>
                </a:lnTo>
                <a:lnTo>
                  <a:pt x="78" y="136"/>
                </a:lnTo>
                <a:lnTo>
                  <a:pt x="126" y="117"/>
                </a:lnTo>
                <a:lnTo>
                  <a:pt x="141" y="97"/>
                </a:lnTo>
                <a:lnTo>
                  <a:pt x="146" y="88"/>
                </a:lnTo>
                <a:lnTo>
                  <a:pt x="151" y="49"/>
                </a:lnTo>
                <a:lnTo>
                  <a:pt x="165" y="24"/>
                </a:lnTo>
                <a:lnTo>
                  <a:pt x="175" y="10"/>
                </a:lnTo>
                <a:lnTo>
                  <a:pt x="185" y="0"/>
                </a:lnTo>
                <a:lnTo>
                  <a:pt x="195" y="0"/>
                </a:lnTo>
                <a:lnTo>
                  <a:pt x="195" y="5"/>
                </a:lnTo>
                <a:close/>
              </a:path>
            </a:pathLst>
          </a:cu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p>
            <a:pPr algn="ctr" eaLnBrk="1" hangingPunct="1"/>
            <a:r>
              <a:rPr lang="en-US" altLang="zh-CN" sz="3200">
                <a:solidFill>
                  <a:schemeClr val="bg1"/>
                </a:solidFill>
                <a:latin typeface="楷体" panose="02010609060101010101" charset="-122"/>
                <a:ea typeface="楷体" panose="02010609060101010101" charset="-122"/>
              </a:rPr>
              <a:t>2</a:t>
            </a:r>
            <a:endParaRPr lang="en-US" altLang="zh-CN" sz="3200">
              <a:solidFill>
                <a:schemeClr val="bg1"/>
              </a:solidFill>
              <a:latin typeface="楷体" panose="02010609060101010101" charset="-122"/>
              <a:ea typeface="楷体" panose="02010609060101010101" charset="-122"/>
            </a:endParaRPr>
          </a:p>
        </p:txBody>
      </p:sp>
      <p:sp>
        <p:nvSpPr>
          <p:cNvPr id="100" name="文本框 99"/>
          <p:cNvSpPr txBox="1"/>
          <p:nvPr/>
        </p:nvSpPr>
        <p:spPr>
          <a:xfrm>
            <a:off x="1443355" y="1020445"/>
            <a:ext cx="5080000" cy="518160"/>
          </a:xfrm>
          <a:prstGeom prst="rect">
            <a:avLst/>
          </a:prstGeom>
          <a:noFill/>
          <a:ln w="9525">
            <a:noFill/>
          </a:ln>
        </p:spPr>
        <p:txBody>
          <a:bodyPr>
            <a:spAutoFit/>
          </a:bodyPr>
          <a:p>
            <a:pPr marL="0" indent="304800" algn="l"/>
            <a:r>
              <a:rPr lang="zh-CN" altLang="en-US" sz="2800" b="1">
                <a:solidFill>
                  <a:srgbClr val="000000"/>
                </a:solidFill>
                <a:latin typeface="楷体" panose="02010609060101010101" charset="-122"/>
                <a:ea typeface="楷体" panose="02010609060101010101" charset="-122"/>
                <a:cs typeface="宋体" panose="02010600030101010101" pitchFamily="2" charset="-122"/>
                <a:sym typeface="+mn-ea"/>
              </a:rPr>
              <a:t>顶层设计，学科统整。</a:t>
            </a:r>
            <a:endParaRPr lang="zh-CN" altLang="en-US" sz="2800" b="1" u="none">
              <a:solidFill>
                <a:srgbClr val="000000"/>
              </a:solidFill>
              <a:latin typeface="楷体" panose="02010609060101010101" charset="-122"/>
              <a:ea typeface="楷体" panose="02010609060101010101" charset="-122"/>
              <a:cs typeface="宋体" panose="02010600030101010101" pitchFamily="2" charset="-122"/>
            </a:endParaRPr>
          </a:p>
        </p:txBody>
      </p:sp>
      <p:sp>
        <p:nvSpPr>
          <p:cNvPr id="45" name="MH_SubTitle_1"/>
          <p:cNvSpPr txBox="1">
            <a:spLocks noChangeArrowheads="1"/>
          </p:cNvSpPr>
          <p:nvPr/>
        </p:nvSpPr>
        <p:spPr bwMode="auto">
          <a:xfrm>
            <a:off x="311785" y="2512695"/>
            <a:ext cx="209740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pPr>
            <a:r>
              <a:rPr lang="zh-CN" altLang="en-US" sz="2000" dirty="0">
                <a:solidFill>
                  <a:srgbClr val="A00A1D"/>
                </a:solidFill>
                <a:latin typeface="楷体" panose="02010609060101010101" charset="-122"/>
                <a:ea typeface="楷体" panose="02010609060101010101" charset="-122"/>
              </a:rPr>
              <a:t> </a:t>
            </a:r>
            <a:r>
              <a:rPr lang="zh-CN" altLang="en-US" sz="2000" b="1" dirty="0">
                <a:solidFill>
                  <a:srgbClr val="A00A1D"/>
                </a:solidFill>
                <a:latin typeface="楷体" panose="02010609060101010101" charset="-122"/>
                <a:ea typeface="楷体" panose="02010609060101010101" charset="-122"/>
                <a:sym typeface="+mn-ea"/>
              </a:rPr>
              <a:t>（2）建立场景思维</a:t>
            </a:r>
            <a:r>
              <a:rPr lang="zh-CN" altLang="en-US" sz="2000" dirty="0">
                <a:solidFill>
                  <a:srgbClr val="A00A1D"/>
                </a:solidFill>
                <a:latin typeface="楷体" panose="02010609060101010101" charset="-122"/>
                <a:ea typeface="楷体" panose="02010609060101010101" charset="-122"/>
                <a:sym typeface="+mn-ea"/>
              </a:rPr>
              <a:t>尝试开发“精妙探究”校本课程群。</a:t>
            </a:r>
            <a:endParaRPr lang="zh-CN" altLang="en-US" sz="2000" dirty="0">
              <a:solidFill>
                <a:srgbClr val="A00A1D"/>
              </a:solidFill>
              <a:latin typeface="楷体" panose="02010609060101010101" charset="-122"/>
              <a:ea typeface="楷体" panose="02010609060101010101" charset="-122"/>
            </a:endParaRPr>
          </a:p>
        </p:txBody>
      </p:sp>
      <p:sp>
        <p:nvSpPr>
          <p:cNvPr id="3" name="文本框 2"/>
          <p:cNvSpPr txBox="1"/>
          <p:nvPr/>
        </p:nvSpPr>
        <p:spPr>
          <a:xfrm>
            <a:off x="2529205" y="1641475"/>
            <a:ext cx="6597650" cy="3139440"/>
          </a:xfrm>
          <a:prstGeom prst="rect">
            <a:avLst/>
          </a:prstGeom>
          <a:noFill/>
          <a:ln w="9525">
            <a:noFill/>
          </a:ln>
        </p:spPr>
        <p:txBody>
          <a:bodyPr wrap="square">
            <a:spAutoFit/>
          </a:bodyPr>
          <a:p>
            <a:pPr marL="0" indent="0" algn="l">
              <a:lnSpc>
                <a:spcPct val="100000"/>
              </a:lnSpc>
            </a:pPr>
            <a:r>
              <a:rPr lang="en-US" altLang="zh-CN" sz="2000" b="1" u="none">
                <a:solidFill>
                  <a:schemeClr val="tx2"/>
                </a:solidFill>
                <a:latin typeface="楷体" panose="02010609060101010101" charset="-122"/>
                <a:ea typeface="楷体" panose="02010609060101010101" charset="-122"/>
                <a:cs typeface="宋体" panose="02010600030101010101" pitchFamily="2" charset="-122"/>
              </a:rPr>
              <a:t>    </a:t>
            </a:r>
            <a:r>
              <a:rPr lang="zh-CN" altLang="en-US" sz="2000" b="1" u="none">
                <a:solidFill>
                  <a:schemeClr val="tx2"/>
                </a:solidFill>
                <a:latin typeface="楷体" panose="02010609060101010101" charset="-122"/>
                <a:ea typeface="楷体" panose="02010609060101010101" charset="-122"/>
                <a:cs typeface="宋体" panose="02010600030101010101" pitchFamily="2" charset="-122"/>
              </a:rPr>
              <a:t>整体架构，分层实施，做好数学实验课程群的开发与实践研究。</a:t>
            </a:r>
            <a:r>
              <a:rPr lang="zh-CN" altLang="en-US" sz="2000" u="none">
                <a:solidFill>
                  <a:schemeClr val="tx2"/>
                </a:solidFill>
                <a:latin typeface="楷体" panose="02010609060101010101" charset="-122"/>
                <a:ea typeface="楷体" panose="02010609060101010101" charset="-122"/>
                <a:cs typeface="宋体" panose="02010600030101010101" pitchFamily="2" charset="-122"/>
              </a:rPr>
              <a:t>以教研组为责任主体，开展常规数学实验课程开发与实践研究——以教材为主；以学科组为责任主体，做好益智数学活动课程开发与实践研究——数棋、七巧板、魔方、九连环、数独等校选或社团课程；以核心组为责任主体，探索创新主题应用课程开发与实践研究——期初各教研组将共同商议本教研组的一个主题活动，并设计活动方案，利用1~2个课时进行成果交流与汇报。本学期将设立数学主题周，充分挖掘课程资源，开展活动，实现活动价值最大化。</a:t>
            </a:r>
            <a:endParaRPr lang="zh-CN" altLang="en-US" sz="2000" u="none">
              <a:solidFill>
                <a:schemeClr val="tx2"/>
              </a:solidFill>
              <a:latin typeface="楷体" panose="02010609060101010101" charset="-122"/>
              <a:ea typeface="楷体" panose="02010609060101010101" charset="-122"/>
              <a:cs typeface="宋体" panose="02010600030101010101" pitchFamily="2" charset="-122"/>
            </a:endParaRPr>
          </a:p>
        </p:txBody>
      </p:sp>
      <p:sp>
        <p:nvSpPr>
          <p:cNvPr id="4" name="圆角矩形 3"/>
          <p:cNvSpPr/>
          <p:nvPr/>
        </p:nvSpPr>
        <p:spPr>
          <a:xfrm>
            <a:off x="2475865" y="1600835"/>
            <a:ext cx="6597650" cy="3197860"/>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2"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040"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1595755" y="28257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（二）聚焦核心，跨界整合，在推进课题中引领课程建设。</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3" name="MH_Other_1"/>
          <p:cNvSpPr/>
          <p:nvPr/>
        </p:nvSpPr>
        <p:spPr bwMode="auto">
          <a:xfrm>
            <a:off x="835660" y="989965"/>
            <a:ext cx="740410" cy="605790"/>
          </a:xfrm>
          <a:custGeom>
            <a:avLst/>
            <a:gdLst>
              <a:gd name="T0" fmla="*/ 2147483646 w 390"/>
              <a:gd name="T1" fmla="*/ 2147483646 h 361"/>
              <a:gd name="T2" fmla="*/ 2147483646 w 390"/>
              <a:gd name="T3" fmla="*/ 2147483646 h 361"/>
              <a:gd name="T4" fmla="*/ 2147483646 w 390"/>
              <a:gd name="T5" fmla="*/ 2147483646 h 361"/>
              <a:gd name="T6" fmla="*/ 2147483646 w 390"/>
              <a:gd name="T7" fmla="*/ 2147483646 h 361"/>
              <a:gd name="T8" fmla="*/ 2147483646 w 390"/>
              <a:gd name="T9" fmla="*/ 2147483646 h 361"/>
              <a:gd name="T10" fmla="*/ 2147483646 w 390"/>
              <a:gd name="T11" fmla="*/ 2147483646 h 361"/>
              <a:gd name="T12" fmla="*/ 2147483646 w 390"/>
              <a:gd name="T13" fmla="*/ 2147483646 h 361"/>
              <a:gd name="T14" fmla="*/ 2147483646 w 390"/>
              <a:gd name="T15" fmla="*/ 2147483646 h 361"/>
              <a:gd name="T16" fmla="*/ 2147483646 w 390"/>
              <a:gd name="T17" fmla="*/ 2147483646 h 361"/>
              <a:gd name="T18" fmla="*/ 2147483646 w 390"/>
              <a:gd name="T19" fmla="*/ 2147483646 h 361"/>
              <a:gd name="T20" fmla="*/ 2147483646 w 390"/>
              <a:gd name="T21" fmla="*/ 2147483646 h 361"/>
              <a:gd name="T22" fmla="*/ 2147483646 w 390"/>
              <a:gd name="T23" fmla="*/ 2147483646 h 361"/>
              <a:gd name="T24" fmla="*/ 2147483646 w 390"/>
              <a:gd name="T25" fmla="*/ 2147483646 h 361"/>
              <a:gd name="T26" fmla="*/ 2147483646 w 390"/>
              <a:gd name="T27" fmla="*/ 2147483646 h 361"/>
              <a:gd name="T28" fmla="*/ 2147483646 w 390"/>
              <a:gd name="T29" fmla="*/ 2147483646 h 361"/>
              <a:gd name="T30" fmla="*/ 2147483646 w 390"/>
              <a:gd name="T31" fmla="*/ 2147483646 h 361"/>
              <a:gd name="T32" fmla="*/ 2147483646 w 390"/>
              <a:gd name="T33" fmla="*/ 2147483646 h 361"/>
              <a:gd name="T34" fmla="*/ 2147483646 w 390"/>
              <a:gd name="T35" fmla="*/ 2147483646 h 361"/>
              <a:gd name="T36" fmla="*/ 2147483646 w 390"/>
              <a:gd name="T37" fmla="*/ 2147483646 h 361"/>
              <a:gd name="T38" fmla="*/ 2147483646 w 390"/>
              <a:gd name="T39" fmla="*/ 2147483646 h 361"/>
              <a:gd name="T40" fmla="*/ 2147483646 w 390"/>
              <a:gd name="T41" fmla="*/ 2147483646 h 361"/>
              <a:gd name="T42" fmla="*/ 2147483646 w 390"/>
              <a:gd name="T43" fmla="*/ 2147483646 h 361"/>
              <a:gd name="T44" fmla="*/ 2147483646 w 390"/>
              <a:gd name="T45" fmla="*/ 2147483646 h 361"/>
              <a:gd name="T46" fmla="*/ 2147483646 w 390"/>
              <a:gd name="T47" fmla="*/ 2147483646 h 361"/>
              <a:gd name="T48" fmla="*/ 2147483646 w 390"/>
              <a:gd name="T49" fmla="*/ 2147483646 h 361"/>
              <a:gd name="T50" fmla="*/ 2147483646 w 390"/>
              <a:gd name="T51" fmla="*/ 2147483646 h 361"/>
              <a:gd name="T52" fmla="*/ 2147483646 w 390"/>
              <a:gd name="T53" fmla="*/ 2147483646 h 361"/>
              <a:gd name="T54" fmla="*/ 2147483646 w 390"/>
              <a:gd name="T55" fmla="*/ 2147483646 h 361"/>
              <a:gd name="T56" fmla="*/ 2147483646 w 390"/>
              <a:gd name="T57" fmla="*/ 2147483646 h 361"/>
              <a:gd name="T58" fmla="*/ 2147483646 w 390"/>
              <a:gd name="T59" fmla="*/ 2147483646 h 361"/>
              <a:gd name="T60" fmla="*/ 2147483646 w 390"/>
              <a:gd name="T61" fmla="*/ 2147483646 h 361"/>
              <a:gd name="T62" fmla="*/ 2147483646 w 390"/>
              <a:gd name="T63" fmla="*/ 2147483646 h 361"/>
              <a:gd name="T64" fmla="*/ 2147483646 w 390"/>
              <a:gd name="T65" fmla="*/ 2147483646 h 361"/>
              <a:gd name="T66" fmla="*/ 2147483646 w 390"/>
              <a:gd name="T67" fmla="*/ 2147483646 h 361"/>
              <a:gd name="T68" fmla="*/ 2147483646 w 390"/>
              <a:gd name="T69" fmla="*/ 2147483646 h 361"/>
              <a:gd name="T70" fmla="*/ 2147483646 w 390"/>
              <a:gd name="T71" fmla="*/ 2147483646 h 361"/>
              <a:gd name="T72" fmla="*/ 2147483646 w 390"/>
              <a:gd name="T73" fmla="*/ 2147483646 h 361"/>
              <a:gd name="T74" fmla="*/ 2147483646 w 390"/>
              <a:gd name="T75" fmla="*/ 2147483646 h 361"/>
              <a:gd name="T76" fmla="*/ 0 w 390"/>
              <a:gd name="T77" fmla="*/ 2147483646 h 361"/>
              <a:gd name="T78" fmla="*/ 0 w 390"/>
              <a:gd name="T79" fmla="*/ 2147483646 h 361"/>
              <a:gd name="T80" fmla="*/ 2147483646 w 390"/>
              <a:gd name="T81" fmla="*/ 2147483646 h 361"/>
              <a:gd name="T82" fmla="*/ 2147483646 w 390"/>
              <a:gd name="T83" fmla="*/ 2147483646 h 361"/>
              <a:gd name="T84" fmla="*/ 2147483646 w 390"/>
              <a:gd name="T85" fmla="*/ 2147483646 h 361"/>
              <a:gd name="T86" fmla="*/ 2147483646 w 390"/>
              <a:gd name="T87" fmla="*/ 2147483646 h 361"/>
              <a:gd name="T88" fmla="*/ 2147483646 w 390"/>
              <a:gd name="T89" fmla="*/ 2147483646 h 361"/>
              <a:gd name="T90" fmla="*/ 2147483646 w 390"/>
              <a:gd name="T91" fmla="*/ 2147483646 h 361"/>
              <a:gd name="T92" fmla="*/ 2147483646 w 390"/>
              <a:gd name="T93" fmla="*/ 2147483646 h 361"/>
              <a:gd name="T94" fmla="*/ 2147483646 w 390"/>
              <a:gd name="T95" fmla="*/ 2147483646 h 361"/>
              <a:gd name="T96" fmla="*/ 2147483646 w 390"/>
              <a:gd name="T97" fmla="*/ 2147483646 h 361"/>
              <a:gd name="T98" fmla="*/ 2147483646 w 390"/>
              <a:gd name="T99" fmla="*/ 0 h 361"/>
              <a:gd name="T100" fmla="*/ 2147483646 w 390"/>
              <a:gd name="T101" fmla="*/ 0 h 361"/>
              <a:gd name="T102" fmla="*/ 2147483646 w 390"/>
              <a:gd name="T103" fmla="*/ 2147483646 h 361"/>
              <a:gd name="T104" fmla="*/ 2147483646 w 390"/>
              <a:gd name="T105" fmla="*/ 2147483646 h 361"/>
              <a:gd name="T106" fmla="*/ 2147483646 w 390"/>
              <a:gd name="T107" fmla="*/ 2147483646 h 3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361"/>
              <a:gd name="T164" fmla="*/ 390 w 390"/>
              <a:gd name="T165" fmla="*/ 361 h 3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361">
                <a:moveTo>
                  <a:pt x="195" y="5"/>
                </a:moveTo>
                <a:lnTo>
                  <a:pt x="209" y="29"/>
                </a:lnTo>
                <a:lnTo>
                  <a:pt x="214" y="49"/>
                </a:lnTo>
                <a:lnTo>
                  <a:pt x="229" y="73"/>
                </a:lnTo>
                <a:lnTo>
                  <a:pt x="243" y="97"/>
                </a:lnTo>
                <a:lnTo>
                  <a:pt x="287" y="102"/>
                </a:lnTo>
                <a:lnTo>
                  <a:pt x="321" y="107"/>
                </a:lnTo>
                <a:lnTo>
                  <a:pt x="385" y="127"/>
                </a:lnTo>
                <a:lnTo>
                  <a:pt x="390" y="132"/>
                </a:lnTo>
                <a:lnTo>
                  <a:pt x="390" y="146"/>
                </a:lnTo>
                <a:lnTo>
                  <a:pt x="336" y="180"/>
                </a:lnTo>
                <a:lnTo>
                  <a:pt x="316" y="195"/>
                </a:lnTo>
                <a:lnTo>
                  <a:pt x="297" y="214"/>
                </a:lnTo>
                <a:lnTo>
                  <a:pt x="307" y="283"/>
                </a:lnTo>
                <a:lnTo>
                  <a:pt x="316" y="322"/>
                </a:lnTo>
                <a:lnTo>
                  <a:pt x="316" y="356"/>
                </a:lnTo>
                <a:lnTo>
                  <a:pt x="307" y="361"/>
                </a:lnTo>
                <a:lnTo>
                  <a:pt x="302" y="361"/>
                </a:lnTo>
                <a:lnTo>
                  <a:pt x="292" y="361"/>
                </a:lnTo>
                <a:lnTo>
                  <a:pt x="277" y="351"/>
                </a:lnTo>
                <a:lnTo>
                  <a:pt x="268" y="341"/>
                </a:lnTo>
                <a:lnTo>
                  <a:pt x="238" y="326"/>
                </a:lnTo>
                <a:lnTo>
                  <a:pt x="209" y="307"/>
                </a:lnTo>
                <a:lnTo>
                  <a:pt x="200" y="302"/>
                </a:lnTo>
                <a:lnTo>
                  <a:pt x="180" y="297"/>
                </a:lnTo>
                <a:lnTo>
                  <a:pt x="170" y="297"/>
                </a:lnTo>
                <a:lnTo>
                  <a:pt x="151" y="302"/>
                </a:lnTo>
                <a:lnTo>
                  <a:pt x="117" y="326"/>
                </a:lnTo>
                <a:lnTo>
                  <a:pt x="78" y="336"/>
                </a:lnTo>
                <a:lnTo>
                  <a:pt x="68" y="331"/>
                </a:lnTo>
                <a:lnTo>
                  <a:pt x="63" y="326"/>
                </a:lnTo>
                <a:lnTo>
                  <a:pt x="87" y="273"/>
                </a:lnTo>
                <a:lnTo>
                  <a:pt x="102" y="224"/>
                </a:lnTo>
                <a:lnTo>
                  <a:pt x="92" y="214"/>
                </a:lnTo>
                <a:lnTo>
                  <a:pt x="83" y="210"/>
                </a:lnTo>
                <a:lnTo>
                  <a:pt x="53" y="200"/>
                </a:lnTo>
                <a:lnTo>
                  <a:pt x="29" y="195"/>
                </a:lnTo>
                <a:lnTo>
                  <a:pt x="19" y="190"/>
                </a:lnTo>
                <a:lnTo>
                  <a:pt x="0" y="180"/>
                </a:lnTo>
                <a:lnTo>
                  <a:pt x="0" y="175"/>
                </a:lnTo>
                <a:lnTo>
                  <a:pt x="5" y="161"/>
                </a:lnTo>
                <a:lnTo>
                  <a:pt x="19" y="156"/>
                </a:lnTo>
                <a:lnTo>
                  <a:pt x="78" y="136"/>
                </a:lnTo>
                <a:lnTo>
                  <a:pt x="126" y="117"/>
                </a:lnTo>
                <a:lnTo>
                  <a:pt x="141" y="97"/>
                </a:lnTo>
                <a:lnTo>
                  <a:pt x="146" y="88"/>
                </a:lnTo>
                <a:lnTo>
                  <a:pt x="151" y="49"/>
                </a:lnTo>
                <a:lnTo>
                  <a:pt x="165" y="24"/>
                </a:lnTo>
                <a:lnTo>
                  <a:pt x="175" y="10"/>
                </a:lnTo>
                <a:lnTo>
                  <a:pt x="185" y="0"/>
                </a:lnTo>
                <a:lnTo>
                  <a:pt x="195" y="0"/>
                </a:lnTo>
                <a:lnTo>
                  <a:pt x="195" y="5"/>
                </a:lnTo>
                <a:close/>
              </a:path>
            </a:pathLst>
          </a:cu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p>
            <a:pPr algn="ctr" eaLnBrk="1" hangingPunct="1"/>
            <a:r>
              <a:rPr lang="en-US" altLang="zh-CN" sz="3200">
                <a:solidFill>
                  <a:schemeClr val="bg1"/>
                </a:solidFill>
                <a:latin typeface="楷体" panose="02010609060101010101" charset="-122"/>
                <a:ea typeface="楷体" panose="02010609060101010101" charset="-122"/>
              </a:rPr>
              <a:t>2</a:t>
            </a:r>
            <a:endParaRPr lang="en-US" altLang="zh-CN" sz="3200">
              <a:solidFill>
                <a:schemeClr val="bg1"/>
              </a:solidFill>
              <a:latin typeface="楷体" panose="02010609060101010101" charset="-122"/>
              <a:ea typeface="楷体" panose="02010609060101010101" charset="-122"/>
            </a:endParaRPr>
          </a:p>
        </p:txBody>
      </p:sp>
      <p:sp>
        <p:nvSpPr>
          <p:cNvPr id="100" name="文本框 99"/>
          <p:cNvSpPr txBox="1"/>
          <p:nvPr/>
        </p:nvSpPr>
        <p:spPr>
          <a:xfrm>
            <a:off x="1443355" y="1020445"/>
            <a:ext cx="5080000" cy="518160"/>
          </a:xfrm>
          <a:prstGeom prst="rect">
            <a:avLst/>
          </a:prstGeom>
          <a:noFill/>
          <a:ln w="9525">
            <a:noFill/>
          </a:ln>
        </p:spPr>
        <p:txBody>
          <a:bodyPr>
            <a:spAutoFit/>
          </a:bodyPr>
          <a:p>
            <a:pPr marL="0" indent="304800" algn="l"/>
            <a:r>
              <a:rPr lang="zh-CN" altLang="en-US" sz="2800" b="1">
                <a:solidFill>
                  <a:srgbClr val="000000"/>
                </a:solidFill>
                <a:latin typeface="楷体" panose="02010609060101010101" charset="-122"/>
                <a:ea typeface="楷体" panose="02010609060101010101" charset="-122"/>
                <a:cs typeface="宋体" panose="02010600030101010101" pitchFamily="2" charset="-122"/>
                <a:sym typeface="+mn-ea"/>
              </a:rPr>
              <a:t>顶层设计，学科统整。</a:t>
            </a:r>
            <a:endParaRPr lang="zh-CN" altLang="en-US" sz="2800" b="1" u="none">
              <a:solidFill>
                <a:srgbClr val="000000"/>
              </a:solidFill>
              <a:latin typeface="楷体" panose="02010609060101010101" charset="-122"/>
              <a:ea typeface="楷体" panose="02010609060101010101" charset="-122"/>
              <a:cs typeface="宋体" panose="02010600030101010101" pitchFamily="2" charset="-122"/>
            </a:endParaRPr>
          </a:p>
        </p:txBody>
      </p:sp>
      <p:sp>
        <p:nvSpPr>
          <p:cNvPr id="45" name="MH_SubTitle_1"/>
          <p:cNvSpPr txBox="1">
            <a:spLocks noChangeArrowheads="1"/>
          </p:cNvSpPr>
          <p:nvPr/>
        </p:nvSpPr>
        <p:spPr bwMode="auto">
          <a:xfrm>
            <a:off x="311785" y="2512695"/>
            <a:ext cx="209740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pPr>
            <a:r>
              <a:rPr lang="zh-CN" altLang="en-US" sz="2000" dirty="0">
                <a:solidFill>
                  <a:srgbClr val="A00A1D"/>
                </a:solidFill>
                <a:latin typeface="楷体" panose="02010609060101010101" charset="-122"/>
                <a:ea typeface="楷体" panose="02010609060101010101" charset="-122"/>
              </a:rPr>
              <a:t> </a:t>
            </a:r>
            <a:r>
              <a:rPr lang="zh-CN" altLang="en-US" sz="2000" b="1" dirty="0">
                <a:solidFill>
                  <a:srgbClr val="A00A1D"/>
                </a:solidFill>
                <a:latin typeface="楷体" panose="02010609060101010101" charset="-122"/>
                <a:ea typeface="楷体" panose="02010609060101010101" charset="-122"/>
                <a:sym typeface="+mn-ea"/>
              </a:rPr>
              <a:t>（3）建立优化思维</a:t>
            </a:r>
            <a:r>
              <a:rPr lang="zh-CN" altLang="en-US" sz="2000" dirty="0">
                <a:solidFill>
                  <a:srgbClr val="A00A1D"/>
                </a:solidFill>
                <a:latin typeface="楷体" panose="02010609060101010101" charset="-122"/>
                <a:ea typeface="楷体" panose="02010609060101010101" charset="-122"/>
                <a:sym typeface="+mn-ea"/>
              </a:rPr>
              <a:t>重构开发“精美艺体”校本课程群</a:t>
            </a:r>
            <a:r>
              <a:rPr lang="en-US" altLang="zh-CN" sz="2000" dirty="0">
                <a:solidFill>
                  <a:srgbClr val="A00A1D"/>
                </a:solidFill>
                <a:latin typeface="楷体" panose="02010609060101010101" charset="-122"/>
                <a:ea typeface="楷体" panose="02010609060101010101" charset="-122"/>
                <a:sym typeface="+mn-ea"/>
              </a:rPr>
              <a:t>.</a:t>
            </a:r>
            <a:endParaRPr lang="zh-CN" altLang="en-US" sz="2000" dirty="0">
              <a:solidFill>
                <a:srgbClr val="A00A1D"/>
              </a:solidFill>
              <a:latin typeface="楷体" panose="02010609060101010101" charset="-122"/>
              <a:ea typeface="楷体" panose="02010609060101010101" charset="-122"/>
            </a:endParaRPr>
          </a:p>
        </p:txBody>
      </p:sp>
      <p:sp>
        <p:nvSpPr>
          <p:cNvPr id="3" name="文本框 2"/>
          <p:cNvSpPr txBox="1"/>
          <p:nvPr/>
        </p:nvSpPr>
        <p:spPr>
          <a:xfrm>
            <a:off x="2529205" y="1641475"/>
            <a:ext cx="6597650" cy="3139440"/>
          </a:xfrm>
          <a:prstGeom prst="rect">
            <a:avLst/>
          </a:prstGeom>
          <a:noFill/>
          <a:ln w="9525">
            <a:noFill/>
          </a:ln>
        </p:spPr>
        <p:txBody>
          <a:bodyPr wrap="square">
            <a:spAutoFit/>
          </a:bodyPr>
          <a:p>
            <a:pPr marL="0" indent="0" algn="l">
              <a:lnSpc>
                <a:spcPct val="100000"/>
              </a:lnSpc>
            </a:pPr>
            <a:r>
              <a:rPr lang="en-US" altLang="zh-CN" sz="2000" b="1" u="none">
                <a:solidFill>
                  <a:schemeClr val="tx2"/>
                </a:solidFill>
                <a:latin typeface="楷体" panose="02010609060101010101" charset="-122"/>
                <a:ea typeface="楷体" panose="02010609060101010101" charset="-122"/>
                <a:cs typeface="宋体" panose="02010600030101010101" pitchFamily="2" charset="-122"/>
              </a:rPr>
              <a:t>    </a:t>
            </a:r>
            <a:r>
              <a:rPr lang="zh-CN" altLang="en-US" sz="2000" u="none">
                <a:solidFill>
                  <a:schemeClr val="tx2"/>
                </a:solidFill>
                <a:latin typeface="楷体" panose="02010609060101010101" charset="-122"/>
                <a:ea typeface="楷体" panose="02010609060101010101" charset="-122"/>
                <a:cs typeface="宋体" panose="02010600030101010101" pitchFamily="2" charset="-122"/>
              </a:rPr>
              <a:t>以艺体学园为体验平台，为学生提供可自主选择的能“歌”（合唱课程）善“舞”（舞蹈课程）、“刚”（三球课程）“柔”（绳键课程）并济、“美”（动漫创作课程）“美”（少儿书画课程）与共等艺术和体育课程群。同时重视艺体等学科融合的课例实践研究，通过学科间的融合，逐步打通音乐、美术、体育及各相关课程的界线，尝试以“音乐画”“体操画”“舞台剧”等新的课程形式构建起 “大艺术”课程，以提高学生的观察、鉴赏、审美、修身和创造能力，培育学生的向美的身心。本学期的艺术节要在传承中有创新，力争成为校本品牌。</a:t>
            </a:r>
            <a:endParaRPr lang="zh-CN" altLang="en-US" sz="2000" u="none">
              <a:solidFill>
                <a:schemeClr val="tx2"/>
              </a:solidFill>
              <a:latin typeface="楷体" panose="02010609060101010101" charset="-122"/>
              <a:ea typeface="楷体" panose="02010609060101010101" charset="-122"/>
              <a:cs typeface="宋体" panose="02010600030101010101" pitchFamily="2" charset="-122"/>
            </a:endParaRPr>
          </a:p>
        </p:txBody>
      </p:sp>
      <p:sp>
        <p:nvSpPr>
          <p:cNvPr id="4" name="圆角矩形 3"/>
          <p:cNvSpPr/>
          <p:nvPr/>
        </p:nvSpPr>
        <p:spPr>
          <a:xfrm>
            <a:off x="2475865" y="1600835"/>
            <a:ext cx="6597650" cy="3197860"/>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3"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178685" y="1381125"/>
            <a:ext cx="1644650" cy="2407920"/>
            <a:chOff x="12217719" y="4542952"/>
            <a:chExt cx="2727415" cy="5907068"/>
          </a:xfrm>
        </p:grpSpPr>
        <p:cxnSp>
          <p:nvCxnSpPr>
            <p:cNvPr id="5" name="直接箭头连接符 4"/>
            <p:cNvCxnSpPr/>
            <p:nvPr/>
          </p:nvCxnSpPr>
          <p:spPr>
            <a:xfrm>
              <a:off x="12261947" y="7607087"/>
              <a:ext cx="2683187" cy="0"/>
            </a:xfrm>
            <a:prstGeom prst="straightConnector1">
              <a:avLst/>
            </a:prstGeom>
            <a:ln w="41275">
              <a:solidFill>
                <a:schemeClr val="accent3"/>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V="1">
              <a:off x="12217719" y="4542952"/>
              <a:ext cx="2231426" cy="3149813"/>
            </a:xfrm>
            <a:prstGeom prst="straightConnector1">
              <a:avLst/>
            </a:prstGeom>
            <a:ln w="41275">
              <a:solidFill>
                <a:schemeClr val="accent2"/>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a:off x="12237727" y="7713016"/>
              <a:ext cx="2019762" cy="2737004"/>
            </a:xfrm>
            <a:prstGeom prst="straightConnector1">
              <a:avLst/>
            </a:prstGeom>
            <a:ln w="41275">
              <a:solidFill>
                <a:schemeClr val="accent4"/>
              </a:solidFill>
              <a:headEnd w="lg" len="lg"/>
              <a:tailEnd type="arrow"/>
            </a:ln>
          </p:spPr>
          <p:style>
            <a:lnRef idx="1">
              <a:schemeClr val="accent1"/>
            </a:lnRef>
            <a:fillRef idx="0">
              <a:schemeClr val="accent1"/>
            </a:fillRef>
            <a:effectRef idx="0">
              <a:schemeClr val="accent1"/>
            </a:effectRef>
            <a:fontRef idx="minor">
              <a:schemeClr val="tx1"/>
            </a:fontRef>
          </p:style>
        </p:cxnSp>
      </p:grpSp>
      <p:sp>
        <p:nvSpPr>
          <p:cNvPr id="8" name="圆角矩形 7"/>
          <p:cNvSpPr/>
          <p:nvPr/>
        </p:nvSpPr>
        <p:spPr>
          <a:xfrm>
            <a:off x="1196340" y="1184275"/>
            <a:ext cx="990600" cy="2707640"/>
          </a:xfrm>
          <a:prstGeom prst="roundRect">
            <a:avLst/>
          </a:prstGeom>
          <a:noFill/>
          <a:ln w="476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2227" tIns="16114" rIns="32227" bIns="16114" rtlCol="0" anchor="ctr"/>
          <a:lstStyle/>
          <a:p>
            <a:pPr algn="ctr"/>
            <a:endParaRPr lang="zh-CN" altLang="en-US" sz="1115">
              <a:solidFill>
                <a:schemeClr val="tx2"/>
              </a:solidFill>
              <a:latin typeface="微软雅黑" panose="020B0503020204020204" pitchFamily="34" charset="-122"/>
              <a:ea typeface="微软雅黑" panose="020B0503020204020204" pitchFamily="34" charset="-122"/>
            </a:endParaRPr>
          </a:p>
        </p:txBody>
      </p:sp>
      <p:sp>
        <p:nvSpPr>
          <p:cNvPr id="13" name="TextBox 83"/>
          <p:cNvSpPr txBox="1"/>
          <p:nvPr/>
        </p:nvSpPr>
        <p:spPr>
          <a:xfrm>
            <a:off x="4491990" y="1072515"/>
            <a:ext cx="3383280" cy="360680"/>
          </a:xfrm>
          <a:prstGeom prst="rect">
            <a:avLst/>
          </a:prstGeom>
          <a:noFill/>
          <a:ln w="25400">
            <a:solidFill>
              <a:schemeClr val="accent1"/>
            </a:solidFill>
          </a:ln>
        </p:spPr>
        <p:txBody>
          <a:bodyPr wrap="square" lIns="32227" tIns="16114" rIns="32227" bIns="16114" rtlCol="0">
            <a:spAutoFit/>
          </a:bodyPr>
          <a:lstStyle/>
          <a:p>
            <a:pPr algn="ctr">
              <a:lnSpc>
                <a:spcPct val="120000"/>
              </a:lnSpc>
              <a:spcBef>
                <a:spcPct val="20000"/>
              </a:spcBef>
            </a:pPr>
            <a:r>
              <a:rPr lang="zh-CN" altLang="en-US" sz="18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rPr>
              <a:t>在管理变革与领导团队建设中</a:t>
            </a:r>
            <a:endParaRPr lang="zh-CN" altLang="en-US" sz="18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 name="TextBox 84"/>
          <p:cNvSpPr txBox="1"/>
          <p:nvPr/>
        </p:nvSpPr>
        <p:spPr>
          <a:xfrm>
            <a:off x="4765040" y="2439670"/>
            <a:ext cx="3750945" cy="360680"/>
          </a:xfrm>
          <a:prstGeom prst="rect">
            <a:avLst/>
          </a:prstGeom>
          <a:noFill/>
          <a:ln w="22225">
            <a:solidFill>
              <a:schemeClr val="accent1"/>
            </a:solidFill>
          </a:ln>
        </p:spPr>
        <p:txBody>
          <a:bodyPr wrap="square" lIns="32227" tIns="16114" rIns="32227" bIns="16114" rtlCol="0">
            <a:spAutoFit/>
          </a:bodyPr>
          <a:lstStyle/>
          <a:p>
            <a:pPr algn="ctr">
              <a:lnSpc>
                <a:spcPct val="120000"/>
              </a:lnSpc>
              <a:spcBef>
                <a:spcPct val="20000"/>
              </a:spcBef>
            </a:pPr>
            <a:r>
              <a:rPr lang="zh-CN" altLang="en-US" sz="18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rPr>
              <a:t>在学科教学变革与教师发展领域中</a:t>
            </a:r>
            <a:endParaRPr lang="zh-CN" altLang="en-US" sz="18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 name="TextBox 86"/>
          <p:cNvSpPr txBox="1"/>
          <p:nvPr/>
        </p:nvSpPr>
        <p:spPr>
          <a:xfrm>
            <a:off x="4366895" y="3749040"/>
            <a:ext cx="4484370" cy="360680"/>
          </a:xfrm>
          <a:prstGeom prst="rect">
            <a:avLst/>
          </a:prstGeom>
          <a:noFill/>
          <a:ln w="22225">
            <a:solidFill>
              <a:schemeClr val="accent1"/>
            </a:solidFill>
          </a:ln>
        </p:spPr>
        <p:txBody>
          <a:bodyPr wrap="square" lIns="32227" tIns="16114" rIns="32227" bIns="16114" rtlCol="0">
            <a:spAutoFit/>
          </a:bodyPr>
          <a:lstStyle/>
          <a:p>
            <a:pPr algn="ctr">
              <a:lnSpc>
                <a:spcPct val="120000"/>
              </a:lnSpc>
              <a:spcBef>
                <a:spcPct val="20000"/>
              </a:spcBef>
            </a:pPr>
            <a:r>
              <a:rPr lang="zh-CN" altLang="en-US" sz="18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rPr>
              <a:t>在学生工作变革及班主任、学生成长领域中</a:t>
            </a:r>
            <a:endParaRPr lang="zh-CN" altLang="en-US" sz="18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6" name="组合 15"/>
          <p:cNvGrpSpPr/>
          <p:nvPr/>
        </p:nvGrpSpPr>
        <p:grpSpPr>
          <a:xfrm>
            <a:off x="3607393" y="923979"/>
            <a:ext cx="804659" cy="794312"/>
            <a:chOff x="13172258" y="3096121"/>
            <a:chExt cx="2185194" cy="2112769"/>
          </a:xfrm>
        </p:grpSpPr>
        <p:sp>
          <p:nvSpPr>
            <p:cNvPr id="17" name="椭圆 16"/>
            <p:cNvSpPr/>
            <p:nvPr/>
          </p:nvSpPr>
          <p:spPr>
            <a:xfrm>
              <a:off x="13172258" y="3096121"/>
              <a:ext cx="2112769" cy="2112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5">
                <a:solidFill>
                  <a:schemeClr val="bg1"/>
                </a:solidFill>
                <a:latin typeface="微软雅黑" panose="020B0503020204020204" pitchFamily="34" charset="-122"/>
                <a:ea typeface="微软雅黑" panose="020B0503020204020204" pitchFamily="34" charset="-122"/>
              </a:endParaRPr>
            </a:p>
          </p:txBody>
        </p:sp>
        <p:sp>
          <p:nvSpPr>
            <p:cNvPr id="18" name="TextBox 85"/>
            <p:cNvSpPr txBox="1"/>
            <p:nvPr/>
          </p:nvSpPr>
          <p:spPr>
            <a:xfrm>
              <a:off x="13653748" y="3457229"/>
              <a:ext cx="1703704" cy="1371484"/>
            </a:xfrm>
            <a:prstGeom prst="rect">
              <a:avLst/>
            </a:prstGeom>
            <a:noFill/>
          </p:spPr>
          <p:txBody>
            <a:bodyPr wrap="square" rtlCol="0">
              <a:spAutoFit/>
            </a:bodyPr>
            <a:lstStyle/>
            <a:p>
              <a:r>
                <a:rPr lang="en-US" altLang="zh-CN" sz="2595" dirty="0">
                  <a:solidFill>
                    <a:schemeClr val="bg1"/>
                  </a:solidFill>
                  <a:latin typeface="微软雅黑" panose="020B0503020204020204" pitchFamily="34" charset="-122"/>
                  <a:ea typeface="微软雅黑" panose="020B0503020204020204" pitchFamily="34" charset="-122"/>
                </a:rPr>
                <a:t>1</a:t>
              </a:r>
              <a:endParaRPr lang="zh-CN" altLang="en-US" sz="2595" dirty="0">
                <a:solidFill>
                  <a:schemeClr val="bg1"/>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3509312" y="3497362"/>
            <a:ext cx="867548" cy="794310"/>
            <a:chOff x="13172258" y="9631589"/>
            <a:chExt cx="2355981" cy="2112769"/>
          </a:xfrm>
        </p:grpSpPr>
        <p:sp>
          <p:nvSpPr>
            <p:cNvPr id="20" name="椭圆 19"/>
            <p:cNvSpPr/>
            <p:nvPr/>
          </p:nvSpPr>
          <p:spPr>
            <a:xfrm>
              <a:off x="13172258" y="9631589"/>
              <a:ext cx="2112769" cy="21127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5">
                <a:solidFill>
                  <a:schemeClr val="bg1"/>
                </a:solidFill>
                <a:latin typeface="微软雅黑" panose="020B0503020204020204" pitchFamily="34" charset="-122"/>
                <a:ea typeface="微软雅黑" panose="020B0503020204020204" pitchFamily="34" charset="-122"/>
              </a:endParaRPr>
            </a:p>
          </p:txBody>
        </p:sp>
        <p:sp>
          <p:nvSpPr>
            <p:cNvPr id="21" name="TextBox 89"/>
            <p:cNvSpPr txBox="1"/>
            <p:nvPr/>
          </p:nvSpPr>
          <p:spPr>
            <a:xfrm>
              <a:off x="13539160" y="10087373"/>
              <a:ext cx="1989079" cy="1308645"/>
            </a:xfrm>
            <a:prstGeom prst="rect">
              <a:avLst/>
            </a:prstGeom>
            <a:noFill/>
          </p:spPr>
          <p:txBody>
            <a:bodyPr wrap="square" rtlCol="0">
              <a:spAutoFit/>
            </a:bodyPr>
            <a:lstStyle/>
            <a:p>
              <a:r>
                <a:rPr lang="en-US" altLang="zh-CN" sz="2595" dirty="0">
                  <a:solidFill>
                    <a:schemeClr val="bg1"/>
                  </a:solidFill>
                  <a:latin typeface="微软雅黑" panose="020B0503020204020204" pitchFamily="34" charset="-122"/>
                  <a:ea typeface="微软雅黑" panose="020B0503020204020204" pitchFamily="34" charset="-122"/>
                </a:rPr>
                <a:t>03</a:t>
              </a:r>
              <a:endParaRPr lang="zh-CN" altLang="en-US" sz="2595" dirty="0">
                <a:solidFill>
                  <a:schemeClr val="bg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3926429" y="2236806"/>
            <a:ext cx="777990" cy="794311"/>
            <a:chOff x="14111087" y="6588075"/>
            <a:chExt cx="2112769" cy="2112769"/>
          </a:xfrm>
        </p:grpSpPr>
        <p:sp>
          <p:nvSpPr>
            <p:cNvPr id="23" name="椭圆 22"/>
            <p:cNvSpPr/>
            <p:nvPr/>
          </p:nvSpPr>
          <p:spPr>
            <a:xfrm>
              <a:off x="14111087" y="6588075"/>
              <a:ext cx="2112769" cy="211276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5">
                <a:solidFill>
                  <a:schemeClr val="bg1"/>
                </a:solidFill>
                <a:latin typeface="微软雅黑" panose="020B0503020204020204" pitchFamily="34" charset="-122"/>
                <a:ea typeface="微软雅黑" panose="020B0503020204020204" pitchFamily="34" charset="-122"/>
              </a:endParaRPr>
            </a:p>
          </p:txBody>
        </p:sp>
        <p:sp>
          <p:nvSpPr>
            <p:cNvPr id="24" name="TextBox 90"/>
            <p:cNvSpPr txBox="1"/>
            <p:nvPr/>
          </p:nvSpPr>
          <p:spPr>
            <a:xfrm>
              <a:off x="14466879" y="7033179"/>
              <a:ext cx="1636298" cy="1308643"/>
            </a:xfrm>
            <a:prstGeom prst="rect">
              <a:avLst/>
            </a:prstGeom>
            <a:noFill/>
          </p:spPr>
          <p:txBody>
            <a:bodyPr wrap="square" rtlCol="0">
              <a:spAutoFit/>
            </a:bodyPr>
            <a:lstStyle/>
            <a:p>
              <a:r>
                <a:rPr lang="en-US" altLang="zh-CN" sz="2595" dirty="0">
                  <a:solidFill>
                    <a:schemeClr val="bg1"/>
                  </a:solidFill>
                  <a:latin typeface="微软雅黑" panose="020B0503020204020204" pitchFamily="34" charset="-122"/>
                  <a:ea typeface="微软雅黑" panose="020B0503020204020204" pitchFamily="34" charset="-122"/>
                </a:rPr>
                <a:t>02</a:t>
              </a:r>
              <a:endParaRPr lang="zh-CN" altLang="en-US" sz="2595" dirty="0">
                <a:solidFill>
                  <a:schemeClr val="bg1"/>
                </a:solidFill>
                <a:latin typeface="微软雅黑" panose="020B0503020204020204" pitchFamily="34" charset="-122"/>
                <a:ea typeface="微软雅黑" panose="020B0503020204020204" pitchFamily="34" charset="-122"/>
              </a:endParaRPr>
            </a:p>
          </p:txBody>
        </p:sp>
      </p:grpSp>
      <p:sp>
        <p:nvSpPr>
          <p:cNvPr id="2" name="文本框 1"/>
          <p:cNvSpPr txBox="1"/>
          <p:nvPr/>
        </p:nvSpPr>
        <p:spPr>
          <a:xfrm>
            <a:off x="1344295" y="1326515"/>
            <a:ext cx="674370" cy="2529840"/>
          </a:xfrm>
          <a:prstGeom prst="rect">
            <a:avLst/>
          </a:prstGeom>
          <a:noFill/>
        </p:spPr>
        <p:txBody>
          <a:bodyPr wrap="square" rtlCol="0" anchor="t">
            <a:spAutoFit/>
          </a:bodyPr>
          <a:p>
            <a:pPr eaLnBrk="1" hangingPunct="1">
              <a:lnSpc>
                <a:spcPct val="100000"/>
              </a:lnSpc>
              <a:spcBef>
                <a:spcPct val="0"/>
              </a:spcBef>
              <a:buFontTx/>
              <a:buNone/>
            </a:pPr>
            <a:r>
              <a:rPr lang="zh-CN" altLang="en-US" sz="4000" spc="-300" dirty="0">
                <a:solidFill>
                  <a:schemeClr val="tx2"/>
                </a:solidFill>
                <a:latin typeface="方正汉简简体" panose="03000509000000000000" pitchFamily="65" charset="-122"/>
                <a:ea typeface="方正汉简简体" panose="03000509000000000000" pitchFamily="65" charset="-122"/>
                <a:cs typeface="方正汉简简体" panose="03000509000000000000" pitchFamily="65" charset="-122"/>
                <a:sym typeface="+mn-ea"/>
              </a:rPr>
              <a:t>问题剖析</a:t>
            </a:r>
            <a:endParaRPr lang="zh-CN" altLang="en-US" sz="4000" spc="-300" dirty="0">
              <a:solidFill>
                <a:schemeClr val="tx2"/>
              </a:solidFill>
              <a:latin typeface="方正汉简简体" panose="03000509000000000000" pitchFamily="65" charset="-122"/>
              <a:ea typeface="方正汉简简体" panose="03000509000000000000" pitchFamily="65" charset="-122"/>
              <a:cs typeface="方正汉简简体" panose="03000509000000000000" pitchFamily="65" charset="-122"/>
              <a:sym typeface="+mn-ea"/>
            </a:endParaRPr>
          </a:p>
        </p:txBody>
      </p:sp>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sp>
        <p:nvSpPr>
          <p:cNvPr id="25" name="文本框 5"/>
          <p:cNvSpPr txBox="1"/>
          <p:nvPr/>
        </p:nvSpPr>
        <p:spPr>
          <a:xfrm>
            <a:off x="1293495" y="172720"/>
            <a:ext cx="2952115" cy="640080"/>
          </a:xfrm>
          <a:prstGeom prst="rect">
            <a:avLst/>
          </a:prstGeom>
          <a:noFill/>
        </p:spPr>
        <p:txBody>
          <a:bodyPr wrap="square" rtlCol="0">
            <a:spAutoFit/>
            <a:scene3d>
              <a:camera prst="orthographicFront"/>
              <a:lightRig rig="threePt" dir="t"/>
            </a:scene3d>
          </a:bodyPr>
          <a:p>
            <a:r>
              <a:rPr lang="zh-CN" altLang="en-US" sz="3600" b="1" spc="-300" dirty="0">
                <a:ln w="13462">
                  <a:solidFill>
                    <a:schemeClr val="bg1"/>
                  </a:solidFill>
                  <a:prstDash val="solid"/>
                </a:ln>
                <a:solidFill>
                  <a:schemeClr val="tx2"/>
                </a:solidFill>
                <a:effectLst>
                  <a:outerShdw blurRad="38100" dist="38100" dir="2700000" algn="tl">
                    <a:srgbClr val="000000">
                      <a:alpha val="43137"/>
                    </a:srgbClr>
                  </a:outerShdw>
                </a:effectLst>
                <a:latin typeface="方正汉简简体" panose="03000509000000000000" pitchFamily="65" charset="-122"/>
                <a:ea typeface="方正汉简简体" panose="03000509000000000000" pitchFamily="65" charset="-122"/>
                <a:cs typeface="方正汉简简体" panose="03000509000000000000" pitchFamily="65" charset="-122"/>
              </a:rPr>
              <a:t>一、问题剖析</a:t>
            </a:r>
            <a:endParaRPr lang="zh-CN" altLang="en-US" sz="3600" b="1" spc="-300" dirty="0">
              <a:ln w="13462">
                <a:solidFill>
                  <a:schemeClr val="bg1"/>
                </a:solidFill>
                <a:prstDash val="solid"/>
              </a:ln>
              <a:solidFill>
                <a:schemeClr val="tx2"/>
              </a:solidFill>
              <a:effectLst>
                <a:outerShdw blurRad="38100" dist="38100" dir="2700000" algn="tl">
                  <a:srgbClr val="000000">
                    <a:alpha val="43137"/>
                  </a:srgbClr>
                </a:outerShdw>
              </a:effectLst>
              <a:latin typeface="方正汉简简体" panose="03000509000000000000" pitchFamily="65" charset="-122"/>
              <a:ea typeface="方正汉简简体" panose="03000509000000000000" pitchFamily="65" charset="-122"/>
              <a:cs typeface="方正汉简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5"/>
                                        </p:tgtEl>
                                        <p:attrNameLst>
                                          <p:attrName>ppt_y</p:attrName>
                                        </p:attrNameLst>
                                      </p:cBhvr>
                                      <p:tavLst>
                                        <p:tav tm="0">
                                          <p:val>
                                            <p:strVal val="#ppt_y"/>
                                          </p:val>
                                        </p:tav>
                                        <p:tav tm="100000">
                                          <p:val>
                                            <p:strVal val="#ppt_y"/>
                                          </p:val>
                                        </p:tav>
                                      </p:tavLst>
                                    </p:anim>
                                    <p:anim calcmode="lin" valueType="num">
                                      <p:cBhvr>
                                        <p:cTn id="9"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5"/>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250"/>
                            </p:stCondLst>
                            <p:childTnLst>
                              <p:par>
                                <p:cTn id="17" presetID="2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childTnLst>
                                </p:cTn>
                              </p:par>
                            </p:childTnLst>
                          </p:cTn>
                        </p:par>
                        <p:par>
                          <p:cTn id="21" fill="hold">
                            <p:stCondLst>
                              <p:cond delay="1750"/>
                            </p:stCondLst>
                            <p:childTnLst>
                              <p:par>
                                <p:cTn id="22" presetID="22" presetClass="entr" presetSubtype="8"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par>
                          <p:cTn id="25" fill="hold">
                            <p:stCondLst>
                              <p:cond delay="2250"/>
                            </p:stCondLst>
                            <p:childTnLst>
                              <p:par>
                                <p:cTn id="26" presetID="53" presetClass="entr" presetSubtype="16"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par>
                                <p:cTn id="31" presetID="53" presetClass="entr" presetSubtype="16"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par>
                                <p:cTn id="36" presetID="53" presetClass="entr" presetSubtype="16"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childTnLst>
                          </p:cTn>
                        </p:par>
                        <p:par>
                          <p:cTn id="41" fill="hold">
                            <p:stCondLst>
                              <p:cond delay="2750"/>
                            </p:stCondLst>
                            <p:childTnLst>
                              <p:par>
                                <p:cTn id="42" presetID="14" presetClass="entr" presetSubtype="1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randombar(horizontal)">
                                      <p:cBhvr>
                                        <p:cTn id="44" dur="500"/>
                                        <p:tgtEl>
                                          <p:spTgt spid="13"/>
                                        </p:tgtEl>
                                      </p:cBhvr>
                                    </p:animEffect>
                                  </p:childTnLst>
                                </p:cTn>
                              </p:par>
                            </p:childTnLst>
                          </p:cTn>
                        </p:par>
                        <p:par>
                          <p:cTn id="45" fill="hold">
                            <p:stCondLst>
                              <p:cond delay="3250"/>
                            </p:stCondLst>
                            <p:childTnLst>
                              <p:par>
                                <p:cTn id="46" presetID="14" presetClass="entr" presetSubtype="10"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randombar(horizontal)">
                                      <p:cBhvr>
                                        <p:cTn id="48" dur="500"/>
                                        <p:tgtEl>
                                          <p:spTgt spid="14"/>
                                        </p:tgtEl>
                                      </p:cBhvr>
                                    </p:animEffect>
                                  </p:childTnLst>
                                </p:cTn>
                              </p:par>
                            </p:childTnLst>
                          </p:cTn>
                        </p:par>
                        <p:par>
                          <p:cTn id="49" fill="hold">
                            <p:stCondLst>
                              <p:cond delay="3750"/>
                            </p:stCondLst>
                            <p:childTnLst>
                              <p:par>
                                <p:cTn id="50" presetID="14" presetClass="entr" presetSubtype="1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randombar(horizontal)">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3" grpId="0" bldLvl="0" animBg="1"/>
      <p:bldP spid="14" grpId="0" bldLvl="0" animBg="1"/>
      <p:bldP spid="15" grpId="0" bldLvl="0" animBg="1"/>
      <p:bldP spid="2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2"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040"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1595755" y="28257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（二）聚焦核心，跨界整合，在推进课题中引领课程建设。</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63" name="组合 62"/>
          <p:cNvGrpSpPr/>
          <p:nvPr/>
        </p:nvGrpSpPr>
        <p:grpSpPr>
          <a:xfrm>
            <a:off x="835660" y="989965"/>
            <a:ext cx="5687695" cy="605790"/>
            <a:chOff x="1316" y="1559"/>
            <a:chExt cx="8957" cy="954"/>
          </a:xfrm>
        </p:grpSpPr>
        <p:sp>
          <p:nvSpPr>
            <p:cNvPr id="33" name="MH_Other_1"/>
            <p:cNvSpPr/>
            <p:nvPr/>
          </p:nvSpPr>
          <p:spPr bwMode="auto">
            <a:xfrm>
              <a:off x="1316" y="1559"/>
              <a:ext cx="1166" cy="954"/>
            </a:xfrm>
            <a:custGeom>
              <a:avLst/>
              <a:gdLst>
                <a:gd name="T0" fmla="*/ 2147483646 w 390"/>
                <a:gd name="T1" fmla="*/ 2147483646 h 361"/>
                <a:gd name="T2" fmla="*/ 2147483646 w 390"/>
                <a:gd name="T3" fmla="*/ 2147483646 h 361"/>
                <a:gd name="T4" fmla="*/ 2147483646 w 390"/>
                <a:gd name="T5" fmla="*/ 2147483646 h 361"/>
                <a:gd name="T6" fmla="*/ 2147483646 w 390"/>
                <a:gd name="T7" fmla="*/ 2147483646 h 361"/>
                <a:gd name="T8" fmla="*/ 2147483646 w 390"/>
                <a:gd name="T9" fmla="*/ 2147483646 h 361"/>
                <a:gd name="T10" fmla="*/ 2147483646 w 390"/>
                <a:gd name="T11" fmla="*/ 2147483646 h 361"/>
                <a:gd name="T12" fmla="*/ 2147483646 w 390"/>
                <a:gd name="T13" fmla="*/ 2147483646 h 361"/>
                <a:gd name="T14" fmla="*/ 2147483646 w 390"/>
                <a:gd name="T15" fmla="*/ 2147483646 h 361"/>
                <a:gd name="T16" fmla="*/ 2147483646 w 390"/>
                <a:gd name="T17" fmla="*/ 2147483646 h 361"/>
                <a:gd name="T18" fmla="*/ 2147483646 w 390"/>
                <a:gd name="T19" fmla="*/ 2147483646 h 361"/>
                <a:gd name="T20" fmla="*/ 2147483646 w 390"/>
                <a:gd name="T21" fmla="*/ 2147483646 h 361"/>
                <a:gd name="T22" fmla="*/ 2147483646 w 390"/>
                <a:gd name="T23" fmla="*/ 2147483646 h 361"/>
                <a:gd name="T24" fmla="*/ 2147483646 w 390"/>
                <a:gd name="T25" fmla="*/ 2147483646 h 361"/>
                <a:gd name="T26" fmla="*/ 2147483646 w 390"/>
                <a:gd name="T27" fmla="*/ 2147483646 h 361"/>
                <a:gd name="T28" fmla="*/ 2147483646 w 390"/>
                <a:gd name="T29" fmla="*/ 2147483646 h 361"/>
                <a:gd name="T30" fmla="*/ 2147483646 w 390"/>
                <a:gd name="T31" fmla="*/ 2147483646 h 361"/>
                <a:gd name="T32" fmla="*/ 2147483646 w 390"/>
                <a:gd name="T33" fmla="*/ 2147483646 h 361"/>
                <a:gd name="T34" fmla="*/ 2147483646 w 390"/>
                <a:gd name="T35" fmla="*/ 2147483646 h 361"/>
                <a:gd name="T36" fmla="*/ 2147483646 w 390"/>
                <a:gd name="T37" fmla="*/ 2147483646 h 361"/>
                <a:gd name="T38" fmla="*/ 2147483646 w 390"/>
                <a:gd name="T39" fmla="*/ 2147483646 h 361"/>
                <a:gd name="T40" fmla="*/ 2147483646 w 390"/>
                <a:gd name="T41" fmla="*/ 2147483646 h 361"/>
                <a:gd name="T42" fmla="*/ 2147483646 w 390"/>
                <a:gd name="T43" fmla="*/ 2147483646 h 361"/>
                <a:gd name="T44" fmla="*/ 2147483646 w 390"/>
                <a:gd name="T45" fmla="*/ 2147483646 h 361"/>
                <a:gd name="T46" fmla="*/ 2147483646 w 390"/>
                <a:gd name="T47" fmla="*/ 2147483646 h 361"/>
                <a:gd name="T48" fmla="*/ 2147483646 w 390"/>
                <a:gd name="T49" fmla="*/ 2147483646 h 361"/>
                <a:gd name="T50" fmla="*/ 2147483646 w 390"/>
                <a:gd name="T51" fmla="*/ 2147483646 h 361"/>
                <a:gd name="T52" fmla="*/ 2147483646 w 390"/>
                <a:gd name="T53" fmla="*/ 2147483646 h 361"/>
                <a:gd name="T54" fmla="*/ 2147483646 w 390"/>
                <a:gd name="T55" fmla="*/ 2147483646 h 361"/>
                <a:gd name="T56" fmla="*/ 2147483646 w 390"/>
                <a:gd name="T57" fmla="*/ 2147483646 h 361"/>
                <a:gd name="T58" fmla="*/ 2147483646 w 390"/>
                <a:gd name="T59" fmla="*/ 2147483646 h 361"/>
                <a:gd name="T60" fmla="*/ 2147483646 w 390"/>
                <a:gd name="T61" fmla="*/ 2147483646 h 361"/>
                <a:gd name="T62" fmla="*/ 2147483646 w 390"/>
                <a:gd name="T63" fmla="*/ 2147483646 h 361"/>
                <a:gd name="T64" fmla="*/ 2147483646 w 390"/>
                <a:gd name="T65" fmla="*/ 2147483646 h 361"/>
                <a:gd name="T66" fmla="*/ 2147483646 w 390"/>
                <a:gd name="T67" fmla="*/ 2147483646 h 361"/>
                <a:gd name="T68" fmla="*/ 2147483646 w 390"/>
                <a:gd name="T69" fmla="*/ 2147483646 h 361"/>
                <a:gd name="T70" fmla="*/ 2147483646 w 390"/>
                <a:gd name="T71" fmla="*/ 2147483646 h 361"/>
                <a:gd name="T72" fmla="*/ 2147483646 w 390"/>
                <a:gd name="T73" fmla="*/ 2147483646 h 361"/>
                <a:gd name="T74" fmla="*/ 2147483646 w 390"/>
                <a:gd name="T75" fmla="*/ 2147483646 h 361"/>
                <a:gd name="T76" fmla="*/ 0 w 390"/>
                <a:gd name="T77" fmla="*/ 2147483646 h 361"/>
                <a:gd name="T78" fmla="*/ 0 w 390"/>
                <a:gd name="T79" fmla="*/ 2147483646 h 361"/>
                <a:gd name="T80" fmla="*/ 2147483646 w 390"/>
                <a:gd name="T81" fmla="*/ 2147483646 h 361"/>
                <a:gd name="T82" fmla="*/ 2147483646 w 390"/>
                <a:gd name="T83" fmla="*/ 2147483646 h 361"/>
                <a:gd name="T84" fmla="*/ 2147483646 w 390"/>
                <a:gd name="T85" fmla="*/ 2147483646 h 361"/>
                <a:gd name="T86" fmla="*/ 2147483646 w 390"/>
                <a:gd name="T87" fmla="*/ 2147483646 h 361"/>
                <a:gd name="T88" fmla="*/ 2147483646 w 390"/>
                <a:gd name="T89" fmla="*/ 2147483646 h 361"/>
                <a:gd name="T90" fmla="*/ 2147483646 w 390"/>
                <a:gd name="T91" fmla="*/ 2147483646 h 361"/>
                <a:gd name="T92" fmla="*/ 2147483646 w 390"/>
                <a:gd name="T93" fmla="*/ 2147483646 h 361"/>
                <a:gd name="T94" fmla="*/ 2147483646 w 390"/>
                <a:gd name="T95" fmla="*/ 2147483646 h 361"/>
                <a:gd name="T96" fmla="*/ 2147483646 w 390"/>
                <a:gd name="T97" fmla="*/ 2147483646 h 361"/>
                <a:gd name="T98" fmla="*/ 2147483646 w 390"/>
                <a:gd name="T99" fmla="*/ 0 h 361"/>
                <a:gd name="T100" fmla="*/ 2147483646 w 390"/>
                <a:gd name="T101" fmla="*/ 0 h 361"/>
                <a:gd name="T102" fmla="*/ 2147483646 w 390"/>
                <a:gd name="T103" fmla="*/ 2147483646 h 361"/>
                <a:gd name="T104" fmla="*/ 2147483646 w 390"/>
                <a:gd name="T105" fmla="*/ 2147483646 h 361"/>
                <a:gd name="T106" fmla="*/ 2147483646 w 390"/>
                <a:gd name="T107" fmla="*/ 2147483646 h 3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361"/>
                <a:gd name="T164" fmla="*/ 390 w 390"/>
                <a:gd name="T165" fmla="*/ 361 h 3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361">
                  <a:moveTo>
                    <a:pt x="195" y="5"/>
                  </a:moveTo>
                  <a:lnTo>
                    <a:pt x="209" y="29"/>
                  </a:lnTo>
                  <a:lnTo>
                    <a:pt x="214" y="49"/>
                  </a:lnTo>
                  <a:lnTo>
                    <a:pt x="229" y="73"/>
                  </a:lnTo>
                  <a:lnTo>
                    <a:pt x="243" y="97"/>
                  </a:lnTo>
                  <a:lnTo>
                    <a:pt x="287" y="102"/>
                  </a:lnTo>
                  <a:lnTo>
                    <a:pt x="321" y="107"/>
                  </a:lnTo>
                  <a:lnTo>
                    <a:pt x="385" y="127"/>
                  </a:lnTo>
                  <a:lnTo>
                    <a:pt x="390" y="132"/>
                  </a:lnTo>
                  <a:lnTo>
                    <a:pt x="390" y="146"/>
                  </a:lnTo>
                  <a:lnTo>
                    <a:pt x="336" y="180"/>
                  </a:lnTo>
                  <a:lnTo>
                    <a:pt x="316" y="195"/>
                  </a:lnTo>
                  <a:lnTo>
                    <a:pt x="297" y="214"/>
                  </a:lnTo>
                  <a:lnTo>
                    <a:pt x="307" y="283"/>
                  </a:lnTo>
                  <a:lnTo>
                    <a:pt x="316" y="322"/>
                  </a:lnTo>
                  <a:lnTo>
                    <a:pt x="316" y="356"/>
                  </a:lnTo>
                  <a:lnTo>
                    <a:pt x="307" y="361"/>
                  </a:lnTo>
                  <a:lnTo>
                    <a:pt x="302" y="361"/>
                  </a:lnTo>
                  <a:lnTo>
                    <a:pt x="292" y="361"/>
                  </a:lnTo>
                  <a:lnTo>
                    <a:pt x="277" y="351"/>
                  </a:lnTo>
                  <a:lnTo>
                    <a:pt x="268" y="341"/>
                  </a:lnTo>
                  <a:lnTo>
                    <a:pt x="238" y="326"/>
                  </a:lnTo>
                  <a:lnTo>
                    <a:pt x="209" y="307"/>
                  </a:lnTo>
                  <a:lnTo>
                    <a:pt x="200" y="302"/>
                  </a:lnTo>
                  <a:lnTo>
                    <a:pt x="180" y="297"/>
                  </a:lnTo>
                  <a:lnTo>
                    <a:pt x="170" y="297"/>
                  </a:lnTo>
                  <a:lnTo>
                    <a:pt x="151" y="302"/>
                  </a:lnTo>
                  <a:lnTo>
                    <a:pt x="117" y="326"/>
                  </a:lnTo>
                  <a:lnTo>
                    <a:pt x="78" y="336"/>
                  </a:lnTo>
                  <a:lnTo>
                    <a:pt x="68" y="331"/>
                  </a:lnTo>
                  <a:lnTo>
                    <a:pt x="63" y="326"/>
                  </a:lnTo>
                  <a:lnTo>
                    <a:pt x="87" y="273"/>
                  </a:lnTo>
                  <a:lnTo>
                    <a:pt x="102" y="224"/>
                  </a:lnTo>
                  <a:lnTo>
                    <a:pt x="92" y="214"/>
                  </a:lnTo>
                  <a:lnTo>
                    <a:pt x="83" y="210"/>
                  </a:lnTo>
                  <a:lnTo>
                    <a:pt x="53" y="200"/>
                  </a:lnTo>
                  <a:lnTo>
                    <a:pt x="29" y="195"/>
                  </a:lnTo>
                  <a:lnTo>
                    <a:pt x="19" y="190"/>
                  </a:lnTo>
                  <a:lnTo>
                    <a:pt x="0" y="180"/>
                  </a:lnTo>
                  <a:lnTo>
                    <a:pt x="0" y="175"/>
                  </a:lnTo>
                  <a:lnTo>
                    <a:pt x="5" y="161"/>
                  </a:lnTo>
                  <a:lnTo>
                    <a:pt x="19" y="156"/>
                  </a:lnTo>
                  <a:lnTo>
                    <a:pt x="78" y="136"/>
                  </a:lnTo>
                  <a:lnTo>
                    <a:pt x="126" y="117"/>
                  </a:lnTo>
                  <a:lnTo>
                    <a:pt x="141" y="97"/>
                  </a:lnTo>
                  <a:lnTo>
                    <a:pt x="146" y="88"/>
                  </a:lnTo>
                  <a:lnTo>
                    <a:pt x="151" y="49"/>
                  </a:lnTo>
                  <a:lnTo>
                    <a:pt x="165" y="24"/>
                  </a:lnTo>
                  <a:lnTo>
                    <a:pt x="175" y="10"/>
                  </a:lnTo>
                  <a:lnTo>
                    <a:pt x="185" y="0"/>
                  </a:lnTo>
                  <a:lnTo>
                    <a:pt x="195" y="0"/>
                  </a:lnTo>
                  <a:lnTo>
                    <a:pt x="195" y="5"/>
                  </a:lnTo>
                  <a:close/>
                </a:path>
              </a:pathLst>
            </a:cu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p>
              <a:pPr algn="ctr" eaLnBrk="1" hangingPunct="1"/>
              <a:r>
                <a:rPr lang="en-US" altLang="zh-CN" sz="3200">
                  <a:solidFill>
                    <a:schemeClr val="bg1"/>
                  </a:solidFill>
                  <a:latin typeface="楷体" panose="02010609060101010101" charset="-122"/>
                  <a:ea typeface="楷体" panose="02010609060101010101" charset="-122"/>
                </a:rPr>
                <a:t>3</a:t>
              </a:r>
              <a:endParaRPr lang="en-US" altLang="zh-CN" sz="3200">
                <a:solidFill>
                  <a:schemeClr val="bg1"/>
                </a:solidFill>
                <a:latin typeface="楷体" panose="02010609060101010101" charset="-122"/>
                <a:ea typeface="楷体" panose="02010609060101010101" charset="-122"/>
              </a:endParaRPr>
            </a:p>
          </p:txBody>
        </p:sp>
        <p:sp>
          <p:nvSpPr>
            <p:cNvPr id="100" name="文本框 99"/>
            <p:cNvSpPr txBox="1"/>
            <p:nvPr/>
          </p:nvSpPr>
          <p:spPr>
            <a:xfrm>
              <a:off x="2273" y="1607"/>
              <a:ext cx="8000" cy="816"/>
            </a:xfrm>
            <a:prstGeom prst="rect">
              <a:avLst/>
            </a:prstGeom>
            <a:noFill/>
            <a:ln w="9525">
              <a:noFill/>
            </a:ln>
          </p:spPr>
          <p:txBody>
            <a:bodyPr>
              <a:spAutoFit/>
            </a:bodyPr>
            <a:p>
              <a:pPr marL="0" indent="304800" algn="l"/>
              <a:r>
                <a:rPr lang="zh-CN" altLang="en-US" sz="2800" b="1">
                  <a:solidFill>
                    <a:srgbClr val="000000"/>
                  </a:solidFill>
                  <a:latin typeface="楷体" panose="02010609060101010101" charset="-122"/>
                  <a:ea typeface="楷体" panose="02010609060101010101" charset="-122"/>
                  <a:cs typeface="宋体" panose="02010600030101010101" pitchFamily="2" charset="-122"/>
                  <a:sym typeface="+mn-ea"/>
                </a:rPr>
                <a:t>加强监控，化整为零。</a:t>
              </a:r>
              <a:endParaRPr lang="zh-CN" altLang="en-US" sz="2800" b="1" u="none">
                <a:solidFill>
                  <a:srgbClr val="000000"/>
                </a:solidFill>
                <a:latin typeface="楷体" panose="02010609060101010101" charset="-122"/>
                <a:ea typeface="楷体" panose="02010609060101010101" charset="-122"/>
                <a:cs typeface="宋体" panose="02010600030101010101" pitchFamily="2" charset="-122"/>
              </a:endParaRPr>
            </a:p>
          </p:txBody>
        </p:sp>
      </p:grpSp>
      <p:grpSp>
        <p:nvGrpSpPr>
          <p:cNvPr id="64" name="组合 63"/>
          <p:cNvGrpSpPr/>
          <p:nvPr/>
        </p:nvGrpSpPr>
        <p:grpSpPr>
          <a:xfrm>
            <a:off x="1314450" y="2053590"/>
            <a:ext cx="1645920" cy="1600200"/>
            <a:chOff x="2070" y="3234"/>
            <a:chExt cx="2592" cy="2520"/>
          </a:xfrm>
        </p:grpSpPr>
        <p:sp>
          <p:nvSpPr>
            <p:cNvPr id="34" name="Oval 3"/>
            <p:cNvSpPr/>
            <p:nvPr/>
          </p:nvSpPr>
          <p:spPr>
            <a:xfrm>
              <a:off x="2070" y="3234"/>
              <a:ext cx="2520" cy="2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latin typeface="微软雅黑" panose="020B0503020204020204" pitchFamily="34" charset="-122"/>
              </a:endParaRPr>
            </a:p>
          </p:txBody>
        </p:sp>
        <p:sp>
          <p:nvSpPr>
            <p:cNvPr id="35" name="Arc 5"/>
            <p:cNvSpPr/>
            <p:nvPr/>
          </p:nvSpPr>
          <p:spPr>
            <a:xfrm>
              <a:off x="2070" y="3234"/>
              <a:ext cx="2520" cy="2520"/>
            </a:xfrm>
            <a:prstGeom prst="arc">
              <a:avLst>
                <a:gd name="adj1" fmla="val 10529000"/>
                <a:gd name="adj2" fmla="val 14624186"/>
              </a:avLst>
            </a:prstGeom>
            <a:ln w="1905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900">
                <a:latin typeface="微软雅黑" panose="020B0503020204020204" pitchFamily="34" charset="-122"/>
              </a:endParaRPr>
            </a:p>
          </p:txBody>
        </p:sp>
        <p:sp>
          <p:nvSpPr>
            <p:cNvPr id="59" name="文本框 58"/>
            <p:cNvSpPr txBox="1"/>
            <p:nvPr/>
          </p:nvSpPr>
          <p:spPr>
            <a:xfrm>
              <a:off x="2144" y="3583"/>
              <a:ext cx="2518" cy="1698"/>
            </a:xfrm>
            <a:prstGeom prst="rect">
              <a:avLst/>
            </a:prstGeom>
            <a:noFill/>
            <a:ln w="9525">
              <a:noFill/>
            </a:ln>
          </p:spPr>
          <p:txBody>
            <a:bodyPr wrap="square">
              <a:spAutoFit/>
            </a:bodyPr>
            <a:p>
              <a:pPr marL="0" indent="0" algn="l">
                <a:lnSpc>
                  <a:spcPct val="120000"/>
                </a:lnSpc>
              </a:pPr>
              <a:r>
                <a:rPr lang="zh-CN" altLang="en-US" sz="1800" b="0"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1800" b="0" u="none">
                  <a:solidFill>
                    <a:srgbClr val="000000"/>
                  </a:solidFill>
                  <a:latin typeface="微软雅黑" panose="020B0503020204020204" pitchFamily="34" charset="-122"/>
                  <a:ea typeface="微软雅黑" panose="020B0503020204020204" pitchFamily="34" charset="-122"/>
                  <a:cs typeface="Calibri" panose="020F0502020204030204" pitchFamily="34" charset="0"/>
                </a:rPr>
                <a:t>1</a:t>
              </a:r>
              <a:r>
                <a:rPr lang="zh-CN" altLang="en-US" sz="1800" b="0"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）优化调研机制，诊断课堂形态。</a:t>
              </a:r>
              <a:endParaRPr lang="zh-CN" altLang="en-US" sz="1800" b="0" u="none">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65" name="组合 64"/>
          <p:cNvGrpSpPr/>
          <p:nvPr/>
        </p:nvGrpSpPr>
        <p:grpSpPr>
          <a:xfrm>
            <a:off x="3771900" y="2053590"/>
            <a:ext cx="1680210" cy="1600200"/>
            <a:chOff x="5940" y="3234"/>
            <a:chExt cx="2646" cy="2520"/>
          </a:xfrm>
        </p:grpSpPr>
        <p:sp>
          <p:nvSpPr>
            <p:cNvPr id="15" name="Oval 6"/>
            <p:cNvSpPr/>
            <p:nvPr/>
          </p:nvSpPr>
          <p:spPr>
            <a:xfrm>
              <a:off x="5940" y="3234"/>
              <a:ext cx="2520" cy="2520"/>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latin typeface="微软雅黑" panose="020B0503020204020204" pitchFamily="34" charset="-122"/>
              </a:endParaRPr>
            </a:p>
          </p:txBody>
        </p:sp>
        <p:sp>
          <p:nvSpPr>
            <p:cNvPr id="16" name="Arc 7"/>
            <p:cNvSpPr/>
            <p:nvPr/>
          </p:nvSpPr>
          <p:spPr>
            <a:xfrm>
              <a:off x="5940" y="3234"/>
              <a:ext cx="2520" cy="2520"/>
            </a:xfrm>
            <a:prstGeom prst="arc">
              <a:avLst>
                <a:gd name="adj1" fmla="val 20245552"/>
                <a:gd name="adj2" fmla="val 12484122"/>
              </a:avLst>
            </a:prstGeom>
            <a:ln w="1905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900">
                <a:latin typeface="微软雅黑" panose="020B0503020204020204" pitchFamily="34" charset="-122"/>
              </a:endParaRPr>
            </a:p>
          </p:txBody>
        </p:sp>
        <p:sp>
          <p:nvSpPr>
            <p:cNvPr id="60" name="文本框 59"/>
            <p:cNvSpPr txBox="1"/>
            <p:nvPr/>
          </p:nvSpPr>
          <p:spPr>
            <a:xfrm>
              <a:off x="6068" y="3581"/>
              <a:ext cx="2518" cy="1698"/>
            </a:xfrm>
            <a:prstGeom prst="rect">
              <a:avLst/>
            </a:prstGeom>
            <a:noFill/>
            <a:ln w="9525">
              <a:noFill/>
            </a:ln>
          </p:spPr>
          <p:txBody>
            <a:bodyPr wrap="square">
              <a:spAutoFit/>
            </a:bodyPr>
            <a:p>
              <a:pPr marL="0" indent="0" algn="l">
                <a:lnSpc>
                  <a:spcPct val="120000"/>
                </a:lnSpc>
              </a:pPr>
              <a:r>
                <a:rPr sz="1800" b="0" u="none">
                  <a:solidFill>
                    <a:srgbClr val="000000"/>
                  </a:solidFill>
                  <a:latin typeface="微软雅黑" panose="020B0503020204020204" pitchFamily="34" charset="-122"/>
                  <a:ea typeface="微软雅黑" panose="020B0503020204020204" pitchFamily="34" charset="-122"/>
                </a:rPr>
                <a:t>（2）开展基础达标，保障质量底线。</a:t>
              </a:r>
              <a:endParaRPr sz="1800" b="0" u="none">
                <a:solidFill>
                  <a:srgbClr val="000000"/>
                </a:solidFill>
                <a:latin typeface="微软雅黑" panose="020B0503020204020204" pitchFamily="34" charset="-122"/>
                <a:ea typeface="微软雅黑" panose="020B0503020204020204" pitchFamily="34" charset="-122"/>
              </a:endParaRPr>
            </a:p>
          </p:txBody>
        </p:sp>
      </p:grpSp>
      <p:grpSp>
        <p:nvGrpSpPr>
          <p:cNvPr id="66" name="组合 65"/>
          <p:cNvGrpSpPr/>
          <p:nvPr/>
        </p:nvGrpSpPr>
        <p:grpSpPr>
          <a:xfrm>
            <a:off x="6229350" y="2053590"/>
            <a:ext cx="1601470" cy="1600200"/>
            <a:chOff x="9810" y="3234"/>
            <a:chExt cx="2522" cy="2520"/>
          </a:xfrm>
        </p:grpSpPr>
        <p:sp>
          <p:nvSpPr>
            <p:cNvPr id="47" name="Oval 8"/>
            <p:cNvSpPr/>
            <p:nvPr/>
          </p:nvSpPr>
          <p:spPr>
            <a:xfrm>
              <a:off x="9810" y="3234"/>
              <a:ext cx="2520" cy="2520"/>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latin typeface="微软雅黑" panose="020B0503020204020204" pitchFamily="34" charset="-122"/>
              </a:endParaRPr>
            </a:p>
          </p:txBody>
        </p:sp>
        <p:sp>
          <p:nvSpPr>
            <p:cNvPr id="48" name="Arc 9"/>
            <p:cNvSpPr/>
            <p:nvPr/>
          </p:nvSpPr>
          <p:spPr>
            <a:xfrm>
              <a:off x="9810" y="3234"/>
              <a:ext cx="2520" cy="2520"/>
            </a:xfrm>
            <a:prstGeom prst="arc">
              <a:avLst>
                <a:gd name="adj1" fmla="val 16200000"/>
                <a:gd name="adj2" fmla="val 898106"/>
              </a:avLst>
            </a:prstGeom>
            <a:ln w="1905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900">
                <a:latin typeface="微软雅黑" panose="020B0503020204020204" pitchFamily="34" charset="-122"/>
              </a:endParaRPr>
            </a:p>
          </p:txBody>
        </p:sp>
        <p:sp>
          <p:nvSpPr>
            <p:cNvPr id="62" name="文本框 61"/>
            <p:cNvSpPr txBox="1"/>
            <p:nvPr/>
          </p:nvSpPr>
          <p:spPr>
            <a:xfrm>
              <a:off x="9814" y="3565"/>
              <a:ext cx="2518" cy="1698"/>
            </a:xfrm>
            <a:prstGeom prst="rect">
              <a:avLst/>
            </a:prstGeom>
            <a:noFill/>
            <a:ln w="9525">
              <a:noFill/>
            </a:ln>
          </p:spPr>
          <p:txBody>
            <a:bodyPr wrap="square">
              <a:spAutoFit/>
            </a:bodyPr>
            <a:p>
              <a:pPr marL="0" indent="0" algn="l">
                <a:lnSpc>
                  <a:spcPct val="120000"/>
                </a:lnSpc>
              </a:pPr>
              <a:r>
                <a:rPr sz="1800" b="0" u="none">
                  <a:solidFill>
                    <a:srgbClr val="000000"/>
                  </a:solidFill>
                  <a:latin typeface="微软雅黑" panose="020B0503020204020204" pitchFamily="34" charset="-122"/>
                  <a:ea typeface="微软雅黑" panose="020B0503020204020204" pitchFamily="34" charset="-122"/>
                </a:rPr>
                <a:t>（3）集聚教学资源，打造校本品牌。</a:t>
              </a:r>
              <a:endParaRPr sz="1800" b="0" u="none">
                <a:solidFill>
                  <a:srgbClr val="000000"/>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left)">
                                      <p:cBhvr>
                                        <p:cTn id="7" dur="500"/>
                                        <p:tgtEl>
                                          <p:spTgt spid="6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p:cTn id="11" dur="1000" fill="hold"/>
                                        <p:tgtEl>
                                          <p:spTgt spid="64"/>
                                        </p:tgtEl>
                                        <p:attrNameLst>
                                          <p:attrName>ppt_w</p:attrName>
                                        </p:attrNameLst>
                                      </p:cBhvr>
                                      <p:tavLst>
                                        <p:tav tm="0">
                                          <p:val>
                                            <p:fltVal val="0"/>
                                          </p:val>
                                        </p:tav>
                                        <p:tav tm="100000">
                                          <p:val>
                                            <p:strVal val="#ppt_w"/>
                                          </p:val>
                                        </p:tav>
                                      </p:tavLst>
                                    </p:anim>
                                    <p:anim calcmode="lin" valueType="num">
                                      <p:cBhvr>
                                        <p:cTn id="12" dur="1000" fill="hold"/>
                                        <p:tgtEl>
                                          <p:spTgt spid="64"/>
                                        </p:tgtEl>
                                        <p:attrNameLst>
                                          <p:attrName>ppt_h</p:attrName>
                                        </p:attrNameLst>
                                      </p:cBhvr>
                                      <p:tavLst>
                                        <p:tav tm="0">
                                          <p:val>
                                            <p:fltVal val="0"/>
                                          </p:val>
                                        </p:tav>
                                        <p:tav tm="100000">
                                          <p:val>
                                            <p:strVal val="#ppt_h"/>
                                          </p:val>
                                        </p:tav>
                                      </p:tavLst>
                                    </p:anim>
                                    <p:anim calcmode="lin" valueType="num">
                                      <p:cBhvr>
                                        <p:cTn id="13" dur="1000" fill="hold"/>
                                        <p:tgtEl>
                                          <p:spTgt spid="64"/>
                                        </p:tgtEl>
                                        <p:attrNameLst>
                                          <p:attrName>style.rotation</p:attrName>
                                        </p:attrNameLst>
                                      </p:cBhvr>
                                      <p:tavLst>
                                        <p:tav tm="0">
                                          <p:val>
                                            <p:fltVal val="90"/>
                                          </p:val>
                                        </p:tav>
                                        <p:tav tm="100000">
                                          <p:val>
                                            <p:fltVal val="0"/>
                                          </p:val>
                                        </p:tav>
                                      </p:tavLst>
                                    </p:anim>
                                    <p:animEffect transition="in" filter="fade">
                                      <p:cBhvr>
                                        <p:cTn id="14" dur="1000"/>
                                        <p:tgtEl>
                                          <p:spTgt spid="64"/>
                                        </p:tgtEl>
                                      </p:cBhvr>
                                    </p:animEffect>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p:cTn id="18" dur="1000" fill="hold"/>
                                        <p:tgtEl>
                                          <p:spTgt spid="65"/>
                                        </p:tgtEl>
                                        <p:attrNameLst>
                                          <p:attrName>ppt_w</p:attrName>
                                        </p:attrNameLst>
                                      </p:cBhvr>
                                      <p:tavLst>
                                        <p:tav tm="0">
                                          <p:val>
                                            <p:fltVal val="0"/>
                                          </p:val>
                                        </p:tav>
                                        <p:tav tm="100000">
                                          <p:val>
                                            <p:strVal val="#ppt_w"/>
                                          </p:val>
                                        </p:tav>
                                      </p:tavLst>
                                    </p:anim>
                                    <p:anim calcmode="lin" valueType="num">
                                      <p:cBhvr>
                                        <p:cTn id="19" dur="1000" fill="hold"/>
                                        <p:tgtEl>
                                          <p:spTgt spid="65"/>
                                        </p:tgtEl>
                                        <p:attrNameLst>
                                          <p:attrName>ppt_h</p:attrName>
                                        </p:attrNameLst>
                                      </p:cBhvr>
                                      <p:tavLst>
                                        <p:tav tm="0">
                                          <p:val>
                                            <p:fltVal val="0"/>
                                          </p:val>
                                        </p:tav>
                                        <p:tav tm="100000">
                                          <p:val>
                                            <p:strVal val="#ppt_h"/>
                                          </p:val>
                                        </p:tav>
                                      </p:tavLst>
                                    </p:anim>
                                    <p:anim calcmode="lin" valueType="num">
                                      <p:cBhvr>
                                        <p:cTn id="20" dur="1000" fill="hold"/>
                                        <p:tgtEl>
                                          <p:spTgt spid="65"/>
                                        </p:tgtEl>
                                        <p:attrNameLst>
                                          <p:attrName>style.rotation</p:attrName>
                                        </p:attrNameLst>
                                      </p:cBhvr>
                                      <p:tavLst>
                                        <p:tav tm="0">
                                          <p:val>
                                            <p:fltVal val="90"/>
                                          </p:val>
                                        </p:tav>
                                        <p:tav tm="100000">
                                          <p:val>
                                            <p:fltVal val="0"/>
                                          </p:val>
                                        </p:tav>
                                      </p:tavLst>
                                    </p:anim>
                                    <p:animEffect transition="in" filter="fade">
                                      <p:cBhvr>
                                        <p:cTn id="21" dur="1000"/>
                                        <p:tgtEl>
                                          <p:spTgt spid="65"/>
                                        </p:tgtEl>
                                      </p:cBhvr>
                                    </p:animEffect>
                                  </p:childTnLst>
                                </p:cTn>
                              </p:par>
                            </p:childTnLst>
                          </p:cTn>
                        </p:par>
                        <p:par>
                          <p:cTn id="22" fill="hold">
                            <p:stCondLst>
                              <p:cond delay="2500"/>
                            </p:stCondLst>
                            <p:childTnLst>
                              <p:par>
                                <p:cTn id="23" presetID="31" presetClass="entr" presetSubtype="0" fill="hold" nodeType="afterEffect">
                                  <p:stCondLst>
                                    <p:cond delay="0"/>
                                  </p:stCondLst>
                                  <p:childTnLst>
                                    <p:set>
                                      <p:cBhvr>
                                        <p:cTn id="24" dur="1" fill="hold">
                                          <p:stCondLst>
                                            <p:cond delay="0"/>
                                          </p:stCondLst>
                                        </p:cTn>
                                        <p:tgtEl>
                                          <p:spTgt spid="66"/>
                                        </p:tgtEl>
                                        <p:attrNameLst>
                                          <p:attrName>style.visibility</p:attrName>
                                        </p:attrNameLst>
                                      </p:cBhvr>
                                      <p:to>
                                        <p:strVal val="visible"/>
                                      </p:to>
                                    </p:set>
                                    <p:anim calcmode="lin" valueType="num">
                                      <p:cBhvr>
                                        <p:cTn id="25" dur="1000" fill="hold"/>
                                        <p:tgtEl>
                                          <p:spTgt spid="66"/>
                                        </p:tgtEl>
                                        <p:attrNameLst>
                                          <p:attrName>ppt_w</p:attrName>
                                        </p:attrNameLst>
                                      </p:cBhvr>
                                      <p:tavLst>
                                        <p:tav tm="0">
                                          <p:val>
                                            <p:fltVal val="0"/>
                                          </p:val>
                                        </p:tav>
                                        <p:tav tm="100000">
                                          <p:val>
                                            <p:strVal val="#ppt_w"/>
                                          </p:val>
                                        </p:tav>
                                      </p:tavLst>
                                    </p:anim>
                                    <p:anim calcmode="lin" valueType="num">
                                      <p:cBhvr>
                                        <p:cTn id="26" dur="1000" fill="hold"/>
                                        <p:tgtEl>
                                          <p:spTgt spid="66"/>
                                        </p:tgtEl>
                                        <p:attrNameLst>
                                          <p:attrName>ppt_h</p:attrName>
                                        </p:attrNameLst>
                                      </p:cBhvr>
                                      <p:tavLst>
                                        <p:tav tm="0">
                                          <p:val>
                                            <p:fltVal val="0"/>
                                          </p:val>
                                        </p:tav>
                                        <p:tav tm="100000">
                                          <p:val>
                                            <p:strVal val="#ppt_h"/>
                                          </p:val>
                                        </p:tav>
                                      </p:tavLst>
                                    </p:anim>
                                    <p:anim calcmode="lin" valueType="num">
                                      <p:cBhvr>
                                        <p:cTn id="27" dur="1000" fill="hold"/>
                                        <p:tgtEl>
                                          <p:spTgt spid="66"/>
                                        </p:tgtEl>
                                        <p:attrNameLst>
                                          <p:attrName>style.rotation</p:attrName>
                                        </p:attrNameLst>
                                      </p:cBhvr>
                                      <p:tavLst>
                                        <p:tav tm="0">
                                          <p:val>
                                            <p:fltVal val="90"/>
                                          </p:val>
                                        </p:tav>
                                        <p:tav tm="100000">
                                          <p:val>
                                            <p:fltVal val="0"/>
                                          </p:val>
                                        </p:tav>
                                      </p:tavLst>
                                    </p:anim>
                                    <p:animEffect transition="in" filter="fade">
                                      <p:cBhvr>
                                        <p:cTn id="28"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2"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040"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1595755" y="28257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（二）聚焦核心，跨界整合，在推进课题中引领课程建设。</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3" name="MH_Other_1"/>
          <p:cNvSpPr/>
          <p:nvPr/>
        </p:nvSpPr>
        <p:spPr bwMode="auto">
          <a:xfrm>
            <a:off x="835660" y="989965"/>
            <a:ext cx="740410" cy="605790"/>
          </a:xfrm>
          <a:custGeom>
            <a:avLst/>
            <a:gdLst>
              <a:gd name="T0" fmla="*/ 2147483646 w 390"/>
              <a:gd name="T1" fmla="*/ 2147483646 h 361"/>
              <a:gd name="T2" fmla="*/ 2147483646 w 390"/>
              <a:gd name="T3" fmla="*/ 2147483646 h 361"/>
              <a:gd name="T4" fmla="*/ 2147483646 w 390"/>
              <a:gd name="T5" fmla="*/ 2147483646 h 361"/>
              <a:gd name="T6" fmla="*/ 2147483646 w 390"/>
              <a:gd name="T7" fmla="*/ 2147483646 h 361"/>
              <a:gd name="T8" fmla="*/ 2147483646 w 390"/>
              <a:gd name="T9" fmla="*/ 2147483646 h 361"/>
              <a:gd name="T10" fmla="*/ 2147483646 w 390"/>
              <a:gd name="T11" fmla="*/ 2147483646 h 361"/>
              <a:gd name="T12" fmla="*/ 2147483646 w 390"/>
              <a:gd name="T13" fmla="*/ 2147483646 h 361"/>
              <a:gd name="T14" fmla="*/ 2147483646 w 390"/>
              <a:gd name="T15" fmla="*/ 2147483646 h 361"/>
              <a:gd name="T16" fmla="*/ 2147483646 w 390"/>
              <a:gd name="T17" fmla="*/ 2147483646 h 361"/>
              <a:gd name="T18" fmla="*/ 2147483646 w 390"/>
              <a:gd name="T19" fmla="*/ 2147483646 h 361"/>
              <a:gd name="T20" fmla="*/ 2147483646 w 390"/>
              <a:gd name="T21" fmla="*/ 2147483646 h 361"/>
              <a:gd name="T22" fmla="*/ 2147483646 w 390"/>
              <a:gd name="T23" fmla="*/ 2147483646 h 361"/>
              <a:gd name="T24" fmla="*/ 2147483646 w 390"/>
              <a:gd name="T25" fmla="*/ 2147483646 h 361"/>
              <a:gd name="T26" fmla="*/ 2147483646 w 390"/>
              <a:gd name="T27" fmla="*/ 2147483646 h 361"/>
              <a:gd name="T28" fmla="*/ 2147483646 w 390"/>
              <a:gd name="T29" fmla="*/ 2147483646 h 361"/>
              <a:gd name="T30" fmla="*/ 2147483646 w 390"/>
              <a:gd name="T31" fmla="*/ 2147483646 h 361"/>
              <a:gd name="T32" fmla="*/ 2147483646 w 390"/>
              <a:gd name="T33" fmla="*/ 2147483646 h 361"/>
              <a:gd name="T34" fmla="*/ 2147483646 w 390"/>
              <a:gd name="T35" fmla="*/ 2147483646 h 361"/>
              <a:gd name="T36" fmla="*/ 2147483646 w 390"/>
              <a:gd name="T37" fmla="*/ 2147483646 h 361"/>
              <a:gd name="T38" fmla="*/ 2147483646 w 390"/>
              <a:gd name="T39" fmla="*/ 2147483646 h 361"/>
              <a:gd name="T40" fmla="*/ 2147483646 w 390"/>
              <a:gd name="T41" fmla="*/ 2147483646 h 361"/>
              <a:gd name="T42" fmla="*/ 2147483646 w 390"/>
              <a:gd name="T43" fmla="*/ 2147483646 h 361"/>
              <a:gd name="T44" fmla="*/ 2147483646 w 390"/>
              <a:gd name="T45" fmla="*/ 2147483646 h 361"/>
              <a:gd name="T46" fmla="*/ 2147483646 w 390"/>
              <a:gd name="T47" fmla="*/ 2147483646 h 361"/>
              <a:gd name="T48" fmla="*/ 2147483646 w 390"/>
              <a:gd name="T49" fmla="*/ 2147483646 h 361"/>
              <a:gd name="T50" fmla="*/ 2147483646 w 390"/>
              <a:gd name="T51" fmla="*/ 2147483646 h 361"/>
              <a:gd name="T52" fmla="*/ 2147483646 w 390"/>
              <a:gd name="T53" fmla="*/ 2147483646 h 361"/>
              <a:gd name="T54" fmla="*/ 2147483646 w 390"/>
              <a:gd name="T55" fmla="*/ 2147483646 h 361"/>
              <a:gd name="T56" fmla="*/ 2147483646 w 390"/>
              <a:gd name="T57" fmla="*/ 2147483646 h 361"/>
              <a:gd name="T58" fmla="*/ 2147483646 w 390"/>
              <a:gd name="T59" fmla="*/ 2147483646 h 361"/>
              <a:gd name="T60" fmla="*/ 2147483646 w 390"/>
              <a:gd name="T61" fmla="*/ 2147483646 h 361"/>
              <a:gd name="T62" fmla="*/ 2147483646 w 390"/>
              <a:gd name="T63" fmla="*/ 2147483646 h 361"/>
              <a:gd name="T64" fmla="*/ 2147483646 w 390"/>
              <a:gd name="T65" fmla="*/ 2147483646 h 361"/>
              <a:gd name="T66" fmla="*/ 2147483646 w 390"/>
              <a:gd name="T67" fmla="*/ 2147483646 h 361"/>
              <a:gd name="T68" fmla="*/ 2147483646 w 390"/>
              <a:gd name="T69" fmla="*/ 2147483646 h 361"/>
              <a:gd name="T70" fmla="*/ 2147483646 w 390"/>
              <a:gd name="T71" fmla="*/ 2147483646 h 361"/>
              <a:gd name="T72" fmla="*/ 2147483646 w 390"/>
              <a:gd name="T73" fmla="*/ 2147483646 h 361"/>
              <a:gd name="T74" fmla="*/ 2147483646 w 390"/>
              <a:gd name="T75" fmla="*/ 2147483646 h 361"/>
              <a:gd name="T76" fmla="*/ 0 w 390"/>
              <a:gd name="T77" fmla="*/ 2147483646 h 361"/>
              <a:gd name="T78" fmla="*/ 0 w 390"/>
              <a:gd name="T79" fmla="*/ 2147483646 h 361"/>
              <a:gd name="T80" fmla="*/ 2147483646 w 390"/>
              <a:gd name="T81" fmla="*/ 2147483646 h 361"/>
              <a:gd name="T82" fmla="*/ 2147483646 w 390"/>
              <a:gd name="T83" fmla="*/ 2147483646 h 361"/>
              <a:gd name="T84" fmla="*/ 2147483646 w 390"/>
              <a:gd name="T85" fmla="*/ 2147483646 h 361"/>
              <a:gd name="T86" fmla="*/ 2147483646 w 390"/>
              <a:gd name="T87" fmla="*/ 2147483646 h 361"/>
              <a:gd name="T88" fmla="*/ 2147483646 w 390"/>
              <a:gd name="T89" fmla="*/ 2147483646 h 361"/>
              <a:gd name="T90" fmla="*/ 2147483646 w 390"/>
              <a:gd name="T91" fmla="*/ 2147483646 h 361"/>
              <a:gd name="T92" fmla="*/ 2147483646 w 390"/>
              <a:gd name="T93" fmla="*/ 2147483646 h 361"/>
              <a:gd name="T94" fmla="*/ 2147483646 w 390"/>
              <a:gd name="T95" fmla="*/ 2147483646 h 361"/>
              <a:gd name="T96" fmla="*/ 2147483646 w 390"/>
              <a:gd name="T97" fmla="*/ 2147483646 h 361"/>
              <a:gd name="T98" fmla="*/ 2147483646 w 390"/>
              <a:gd name="T99" fmla="*/ 0 h 361"/>
              <a:gd name="T100" fmla="*/ 2147483646 w 390"/>
              <a:gd name="T101" fmla="*/ 0 h 361"/>
              <a:gd name="T102" fmla="*/ 2147483646 w 390"/>
              <a:gd name="T103" fmla="*/ 2147483646 h 361"/>
              <a:gd name="T104" fmla="*/ 2147483646 w 390"/>
              <a:gd name="T105" fmla="*/ 2147483646 h 361"/>
              <a:gd name="T106" fmla="*/ 2147483646 w 390"/>
              <a:gd name="T107" fmla="*/ 2147483646 h 3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361"/>
              <a:gd name="T164" fmla="*/ 390 w 390"/>
              <a:gd name="T165" fmla="*/ 361 h 3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361">
                <a:moveTo>
                  <a:pt x="195" y="5"/>
                </a:moveTo>
                <a:lnTo>
                  <a:pt x="209" y="29"/>
                </a:lnTo>
                <a:lnTo>
                  <a:pt x="214" y="49"/>
                </a:lnTo>
                <a:lnTo>
                  <a:pt x="229" y="73"/>
                </a:lnTo>
                <a:lnTo>
                  <a:pt x="243" y="97"/>
                </a:lnTo>
                <a:lnTo>
                  <a:pt x="287" y="102"/>
                </a:lnTo>
                <a:lnTo>
                  <a:pt x="321" y="107"/>
                </a:lnTo>
                <a:lnTo>
                  <a:pt x="385" y="127"/>
                </a:lnTo>
                <a:lnTo>
                  <a:pt x="390" y="132"/>
                </a:lnTo>
                <a:lnTo>
                  <a:pt x="390" y="146"/>
                </a:lnTo>
                <a:lnTo>
                  <a:pt x="336" y="180"/>
                </a:lnTo>
                <a:lnTo>
                  <a:pt x="316" y="195"/>
                </a:lnTo>
                <a:lnTo>
                  <a:pt x="297" y="214"/>
                </a:lnTo>
                <a:lnTo>
                  <a:pt x="307" y="283"/>
                </a:lnTo>
                <a:lnTo>
                  <a:pt x="316" y="322"/>
                </a:lnTo>
                <a:lnTo>
                  <a:pt x="316" y="356"/>
                </a:lnTo>
                <a:lnTo>
                  <a:pt x="307" y="361"/>
                </a:lnTo>
                <a:lnTo>
                  <a:pt x="302" y="361"/>
                </a:lnTo>
                <a:lnTo>
                  <a:pt x="292" y="361"/>
                </a:lnTo>
                <a:lnTo>
                  <a:pt x="277" y="351"/>
                </a:lnTo>
                <a:lnTo>
                  <a:pt x="268" y="341"/>
                </a:lnTo>
                <a:lnTo>
                  <a:pt x="238" y="326"/>
                </a:lnTo>
                <a:lnTo>
                  <a:pt x="209" y="307"/>
                </a:lnTo>
                <a:lnTo>
                  <a:pt x="200" y="302"/>
                </a:lnTo>
                <a:lnTo>
                  <a:pt x="180" y="297"/>
                </a:lnTo>
                <a:lnTo>
                  <a:pt x="170" y="297"/>
                </a:lnTo>
                <a:lnTo>
                  <a:pt x="151" y="302"/>
                </a:lnTo>
                <a:lnTo>
                  <a:pt x="117" y="326"/>
                </a:lnTo>
                <a:lnTo>
                  <a:pt x="78" y="336"/>
                </a:lnTo>
                <a:lnTo>
                  <a:pt x="68" y="331"/>
                </a:lnTo>
                <a:lnTo>
                  <a:pt x="63" y="326"/>
                </a:lnTo>
                <a:lnTo>
                  <a:pt x="87" y="273"/>
                </a:lnTo>
                <a:lnTo>
                  <a:pt x="102" y="224"/>
                </a:lnTo>
                <a:lnTo>
                  <a:pt x="92" y="214"/>
                </a:lnTo>
                <a:lnTo>
                  <a:pt x="83" y="210"/>
                </a:lnTo>
                <a:lnTo>
                  <a:pt x="53" y="200"/>
                </a:lnTo>
                <a:lnTo>
                  <a:pt x="29" y="195"/>
                </a:lnTo>
                <a:lnTo>
                  <a:pt x="19" y="190"/>
                </a:lnTo>
                <a:lnTo>
                  <a:pt x="0" y="180"/>
                </a:lnTo>
                <a:lnTo>
                  <a:pt x="0" y="175"/>
                </a:lnTo>
                <a:lnTo>
                  <a:pt x="5" y="161"/>
                </a:lnTo>
                <a:lnTo>
                  <a:pt x="19" y="156"/>
                </a:lnTo>
                <a:lnTo>
                  <a:pt x="78" y="136"/>
                </a:lnTo>
                <a:lnTo>
                  <a:pt x="126" y="117"/>
                </a:lnTo>
                <a:lnTo>
                  <a:pt x="141" y="97"/>
                </a:lnTo>
                <a:lnTo>
                  <a:pt x="146" y="88"/>
                </a:lnTo>
                <a:lnTo>
                  <a:pt x="151" y="49"/>
                </a:lnTo>
                <a:lnTo>
                  <a:pt x="165" y="24"/>
                </a:lnTo>
                <a:lnTo>
                  <a:pt x="175" y="10"/>
                </a:lnTo>
                <a:lnTo>
                  <a:pt x="185" y="0"/>
                </a:lnTo>
                <a:lnTo>
                  <a:pt x="195" y="0"/>
                </a:lnTo>
                <a:lnTo>
                  <a:pt x="195" y="5"/>
                </a:lnTo>
                <a:close/>
              </a:path>
            </a:pathLst>
          </a:cu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p>
            <a:pPr algn="ctr" eaLnBrk="1" hangingPunct="1"/>
            <a:r>
              <a:rPr lang="en-US" altLang="zh-CN" sz="3200">
                <a:solidFill>
                  <a:schemeClr val="bg1"/>
                </a:solidFill>
                <a:latin typeface="楷体" panose="02010609060101010101" charset="-122"/>
                <a:ea typeface="楷体" panose="02010609060101010101" charset="-122"/>
              </a:rPr>
              <a:t>3</a:t>
            </a:r>
            <a:endParaRPr lang="en-US" altLang="zh-CN" sz="3200">
              <a:solidFill>
                <a:schemeClr val="bg1"/>
              </a:solidFill>
              <a:latin typeface="楷体" panose="02010609060101010101" charset="-122"/>
              <a:ea typeface="楷体" panose="02010609060101010101" charset="-122"/>
            </a:endParaRPr>
          </a:p>
        </p:txBody>
      </p:sp>
      <p:sp>
        <p:nvSpPr>
          <p:cNvPr id="100" name="文本框 99"/>
          <p:cNvSpPr txBox="1"/>
          <p:nvPr/>
        </p:nvSpPr>
        <p:spPr>
          <a:xfrm>
            <a:off x="1443355" y="1020445"/>
            <a:ext cx="5080000" cy="518160"/>
          </a:xfrm>
          <a:prstGeom prst="rect">
            <a:avLst/>
          </a:prstGeom>
          <a:noFill/>
          <a:ln w="9525">
            <a:noFill/>
          </a:ln>
        </p:spPr>
        <p:txBody>
          <a:bodyPr>
            <a:spAutoFit/>
          </a:bodyPr>
          <a:p>
            <a:pPr marL="0" indent="304800" algn="l"/>
            <a:r>
              <a:rPr lang="zh-CN" altLang="en-US" sz="2800" b="1">
                <a:solidFill>
                  <a:srgbClr val="000000"/>
                </a:solidFill>
                <a:latin typeface="楷体" panose="02010609060101010101" charset="-122"/>
                <a:ea typeface="楷体" panose="02010609060101010101" charset="-122"/>
                <a:cs typeface="宋体" panose="02010600030101010101" pitchFamily="2" charset="-122"/>
                <a:sym typeface="+mn-ea"/>
              </a:rPr>
              <a:t>加强监控，化整为零。</a:t>
            </a:r>
            <a:endParaRPr lang="zh-CN" altLang="en-US" sz="2800" b="1" u="none">
              <a:solidFill>
                <a:srgbClr val="000000"/>
              </a:solidFill>
              <a:latin typeface="楷体" panose="02010609060101010101" charset="-122"/>
              <a:ea typeface="楷体" panose="02010609060101010101" charset="-122"/>
              <a:cs typeface="宋体" panose="02010600030101010101" pitchFamily="2" charset="-122"/>
            </a:endParaRPr>
          </a:p>
        </p:txBody>
      </p:sp>
      <p:grpSp>
        <p:nvGrpSpPr>
          <p:cNvPr id="3" name="组合 2"/>
          <p:cNvGrpSpPr/>
          <p:nvPr/>
        </p:nvGrpSpPr>
        <p:grpSpPr>
          <a:xfrm>
            <a:off x="354330" y="2053590"/>
            <a:ext cx="1645920" cy="1600200"/>
            <a:chOff x="558" y="3234"/>
            <a:chExt cx="2592" cy="2520"/>
          </a:xfrm>
        </p:grpSpPr>
        <p:sp>
          <p:nvSpPr>
            <p:cNvPr id="34" name="Oval 3"/>
            <p:cNvSpPr/>
            <p:nvPr/>
          </p:nvSpPr>
          <p:spPr>
            <a:xfrm>
              <a:off x="558" y="3234"/>
              <a:ext cx="2520" cy="2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latin typeface="微软雅黑" panose="020B0503020204020204" pitchFamily="34" charset="-122"/>
              </a:endParaRPr>
            </a:p>
          </p:txBody>
        </p:sp>
        <p:sp>
          <p:nvSpPr>
            <p:cNvPr id="35" name="Arc 5"/>
            <p:cNvSpPr/>
            <p:nvPr/>
          </p:nvSpPr>
          <p:spPr>
            <a:xfrm>
              <a:off x="558" y="3234"/>
              <a:ext cx="2520" cy="2520"/>
            </a:xfrm>
            <a:prstGeom prst="arc">
              <a:avLst>
                <a:gd name="adj1" fmla="val 10529000"/>
                <a:gd name="adj2" fmla="val 14624186"/>
              </a:avLst>
            </a:prstGeom>
            <a:ln w="1905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900">
                <a:latin typeface="微软雅黑" panose="020B0503020204020204" pitchFamily="34" charset="-122"/>
              </a:endParaRPr>
            </a:p>
          </p:txBody>
        </p:sp>
        <p:sp>
          <p:nvSpPr>
            <p:cNvPr id="59" name="文本框 58"/>
            <p:cNvSpPr txBox="1"/>
            <p:nvPr/>
          </p:nvSpPr>
          <p:spPr>
            <a:xfrm>
              <a:off x="632" y="3583"/>
              <a:ext cx="2518" cy="1698"/>
            </a:xfrm>
            <a:prstGeom prst="rect">
              <a:avLst/>
            </a:prstGeom>
            <a:noFill/>
            <a:ln w="9525">
              <a:noFill/>
            </a:ln>
          </p:spPr>
          <p:txBody>
            <a:bodyPr wrap="square">
              <a:spAutoFit/>
            </a:bodyPr>
            <a:p>
              <a:pPr marL="0" indent="0" algn="l">
                <a:lnSpc>
                  <a:spcPct val="120000"/>
                </a:lnSpc>
              </a:pPr>
              <a:r>
                <a:rPr lang="zh-CN" altLang="en-US" sz="1800" b="0"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1800" b="0" u="none">
                  <a:solidFill>
                    <a:srgbClr val="000000"/>
                  </a:solidFill>
                  <a:latin typeface="微软雅黑" panose="020B0503020204020204" pitchFamily="34" charset="-122"/>
                  <a:ea typeface="微软雅黑" panose="020B0503020204020204" pitchFamily="34" charset="-122"/>
                  <a:cs typeface="Calibri" panose="020F0502020204030204" pitchFamily="34" charset="0"/>
                </a:rPr>
                <a:t>1</a:t>
              </a:r>
              <a:r>
                <a:rPr lang="zh-CN" altLang="en-US" sz="1800" b="0"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）优化调研机制，诊断课堂形态。</a:t>
              </a:r>
              <a:endParaRPr lang="zh-CN" altLang="en-US" sz="1800" b="0" u="none">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2" name="文本框 1"/>
          <p:cNvSpPr txBox="1"/>
          <p:nvPr/>
        </p:nvSpPr>
        <p:spPr>
          <a:xfrm>
            <a:off x="2341880" y="1905000"/>
            <a:ext cx="6663055" cy="1920240"/>
          </a:xfrm>
          <a:prstGeom prst="rect">
            <a:avLst/>
          </a:prstGeom>
          <a:noFill/>
          <a:ln w="9525">
            <a:noFill/>
          </a:ln>
        </p:spPr>
        <p:txBody>
          <a:bodyPr wrap="square">
            <a:spAutoFit/>
          </a:bodyPr>
          <a:p>
            <a:pPr marL="0" indent="304800" algn="l">
              <a:lnSpc>
                <a:spcPct val="150000"/>
              </a:lnSpc>
            </a:pPr>
            <a:r>
              <a:rPr lang="zh-CN" altLang="en-US" sz="2000" b="1" u="none">
                <a:solidFill>
                  <a:srgbClr val="000000"/>
                </a:solidFill>
                <a:latin typeface="楷体" panose="02010609060101010101" charset="-122"/>
                <a:ea typeface="楷体" panose="02010609060101010101" charset="-122"/>
                <a:cs typeface="宋体" panose="02010600030101010101" pitchFamily="2" charset="-122"/>
              </a:rPr>
              <a:t>全员普查重指导：</a:t>
            </a:r>
            <a:r>
              <a:rPr lang="zh-CN" altLang="en-US" sz="2000" b="0" u="none">
                <a:solidFill>
                  <a:srgbClr val="000000"/>
                </a:solidFill>
                <a:latin typeface="楷体" panose="02010609060101010101" charset="-122"/>
                <a:ea typeface="楷体" panose="02010609060101010101" charset="-122"/>
                <a:cs typeface="宋体" panose="02010600030101010101" pitchFamily="2" charset="-122"/>
              </a:rPr>
              <a:t>各学科组建普查指导小组，进行全校性的课堂教学现状普查诊断活动（普查评价表附后），发现教师课堂教学中存在的共性和个性问题，关注师生课堂转型的新基本功，以推进课堂转型。</a:t>
            </a:r>
            <a:endParaRPr lang="zh-CN" altLang="en-US" sz="2000" b="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23" presetClass="entr" presetSubtype="1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2"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040"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1595755" y="28257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（二）聚焦核心，跨界整合，在推进课题中引领课程建设。</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3" name="MH_Other_1"/>
          <p:cNvSpPr/>
          <p:nvPr/>
        </p:nvSpPr>
        <p:spPr bwMode="auto">
          <a:xfrm>
            <a:off x="835660" y="989965"/>
            <a:ext cx="740410" cy="605790"/>
          </a:xfrm>
          <a:custGeom>
            <a:avLst/>
            <a:gdLst>
              <a:gd name="T0" fmla="*/ 2147483646 w 390"/>
              <a:gd name="T1" fmla="*/ 2147483646 h 361"/>
              <a:gd name="T2" fmla="*/ 2147483646 w 390"/>
              <a:gd name="T3" fmla="*/ 2147483646 h 361"/>
              <a:gd name="T4" fmla="*/ 2147483646 w 390"/>
              <a:gd name="T5" fmla="*/ 2147483646 h 361"/>
              <a:gd name="T6" fmla="*/ 2147483646 w 390"/>
              <a:gd name="T7" fmla="*/ 2147483646 h 361"/>
              <a:gd name="T8" fmla="*/ 2147483646 w 390"/>
              <a:gd name="T9" fmla="*/ 2147483646 h 361"/>
              <a:gd name="T10" fmla="*/ 2147483646 w 390"/>
              <a:gd name="T11" fmla="*/ 2147483646 h 361"/>
              <a:gd name="T12" fmla="*/ 2147483646 w 390"/>
              <a:gd name="T13" fmla="*/ 2147483646 h 361"/>
              <a:gd name="T14" fmla="*/ 2147483646 w 390"/>
              <a:gd name="T15" fmla="*/ 2147483646 h 361"/>
              <a:gd name="T16" fmla="*/ 2147483646 w 390"/>
              <a:gd name="T17" fmla="*/ 2147483646 h 361"/>
              <a:gd name="T18" fmla="*/ 2147483646 w 390"/>
              <a:gd name="T19" fmla="*/ 2147483646 h 361"/>
              <a:gd name="T20" fmla="*/ 2147483646 w 390"/>
              <a:gd name="T21" fmla="*/ 2147483646 h 361"/>
              <a:gd name="T22" fmla="*/ 2147483646 w 390"/>
              <a:gd name="T23" fmla="*/ 2147483646 h 361"/>
              <a:gd name="T24" fmla="*/ 2147483646 w 390"/>
              <a:gd name="T25" fmla="*/ 2147483646 h 361"/>
              <a:gd name="T26" fmla="*/ 2147483646 w 390"/>
              <a:gd name="T27" fmla="*/ 2147483646 h 361"/>
              <a:gd name="T28" fmla="*/ 2147483646 w 390"/>
              <a:gd name="T29" fmla="*/ 2147483646 h 361"/>
              <a:gd name="T30" fmla="*/ 2147483646 w 390"/>
              <a:gd name="T31" fmla="*/ 2147483646 h 361"/>
              <a:gd name="T32" fmla="*/ 2147483646 w 390"/>
              <a:gd name="T33" fmla="*/ 2147483646 h 361"/>
              <a:gd name="T34" fmla="*/ 2147483646 w 390"/>
              <a:gd name="T35" fmla="*/ 2147483646 h 361"/>
              <a:gd name="T36" fmla="*/ 2147483646 w 390"/>
              <a:gd name="T37" fmla="*/ 2147483646 h 361"/>
              <a:gd name="T38" fmla="*/ 2147483646 w 390"/>
              <a:gd name="T39" fmla="*/ 2147483646 h 361"/>
              <a:gd name="T40" fmla="*/ 2147483646 w 390"/>
              <a:gd name="T41" fmla="*/ 2147483646 h 361"/>
              <a:gd name="T42" fmla="*/ 2147483646 w 390"/>
              <a:gd name="T43" fmla="*/ 2147483646 h 361"/>
              <a:gd name="T44" fmla="*/ 2147483646 w 390"/>
              <a:gd name="T45" fmla="*/ 2147483646 h 361"/>
              <a:gd name="T46" fmla="*/ 2147483646 w 390"/>
              <a:gd name="T47" fmla="*/ 2147483646 h 361"/>
              <a:gd name="T48" fmla="*/ 2147483646 w 390"/>
              <a:gd name="T49" fmla="*/ 2147483646 h 361"/>
              <a:gd name="T50" fmla="*/ 2147483646 w 390"/>
              <a:gd name="T51" fmla="*/ 2147483646 h 361"/>
              <a:gd name="T52" fmla="*/ 2147483646 w 390"/>
              <a:gd name="T53" fmla="*/ 2147483646 h 361"/>
              <a:gd name="T54" fmla="*/ 2147483646 w 390"/>
              <a:gd name="T55" fmla="*/ 2147483646 h 361"/>
              <a:gd name="T56" fmla="*/ 2147483646 w 390"/>
              <a:gd name="T57" fmla="*/ 2147483646 h 361"/>
              <a:gd name="T58" fmla="*/ 2147483646 w 390"/>
              <a:gd name="T59" fmla="*/ 2147483646 h 361"/>
              <a:gd name="T60" fmla="*/ 2147483646 w 390"/>
              <a:gd name="T61" fmla="*/ 2147483646 h 361"/>
              <a:gd name="T62" fmla="*/ 2147483646 w 390"/>
              <a:gd name="T63" fmla="*/ 2147483646 h 361"/>
              <a:gd name="T64" fmla="*/ 2147483646 w 390"/>
              <a:gd name="T65" fmla="*/ 2147483646 h 361"/>
              <a:gd name="T66" fmla="*/ 2147483646 w 390"/>
              <a:gd name="T67" fmla="*/ 2147483646 h 361"/>
              <a:gd name="T68" fmla="*/ 2147483646 w 390"/>
              <a:gd name="T69" fmla="*/ 2147483646 h 361"/>
              <a:gd name="T70" fmla="*/ 2147483646 w 390"/>
              <a:gd name="T71" fmla="*/ 2147483646 h 361"/>
              <a:gd name="T72" fmla="*/ 2147483646 w 390"/>
              <a:gd name="T73" fmla="*/ 2147483646 h 361"/>
              <a:gd name="T74" fmla="*/ 2147483646 w 390"/>
              <a:gd name="T75" fmla="*/ 2147483646 h 361"/>
              <a:gd name="T76" fmla="*/ 0 w 390"/>
              <a:gd name="T77" fmla="*/ 2147483646 h 361"/>
              <a:gd name="T78" fmla="*/ 0 w 390"/>
              <a:gd name="T79" fmla="*/ 2147483646 h 361"/>
              <a:gd name="T80" fmla="*/ 2147483646 w 390"/>
              <a:gd name="T81" fmla="*/ 2147483646 h 361"/>
              <a:gd name="T82" fmla="*/ 2147483646 w 390"/>
              <a:gd name="T83" fmla="*/ 2147483646 h 361"/>
              <a:gd name="T84" fmla="*/ 2147483646 w 390"/>
              <a:gd name="T85" fmla="*/ 2147483646 h 361"/>
              <a:gd name="T86" fmla="*/ 2147483646 w 390"/>
              <a:gd name="T87" fmla="*/ 2147483646 h 361"/>
              <a:gd name="T88" fmla="*/ 2147483646 w 390"/>
              <a:gd name="T89" fmla="*/ 2147483646 h 361"/>
              <a:gd name="T90" fmla="*/ 2147483646 w 390"/>
              <a:gd name="T91" fmla="*/ 2147483646 h 361"/>
              <a:gd name="T92" fmla="*/ 2147483646 w 390"/>
              <a:gd name="T93" fmla="*/ 2147483646 h 361"/>
              <a:gd name="T94" fmla="*/ 2147483646 w 390"/>
              <a:gd name="T95" fmla="*/ 2147483646 h 361"/>
              <a:gd name="T96" fmla="*/ 2147483646 w 390"/>
              <a:gd name="T97" fmla="*/ 2147483646 h 361"/>
              <a:gd name="T98" fmla="*/ 2147483646 w 390"/>
              <a:gd name="T99" fmla="*/ 0 h 361"/>
              <a:gd name="T100" fmla="*/ 2147483646 w 390"/>
              <a:gd name="T101" fmla="*/ 0 h 361"/>
              <a:gd name="T102" fmla="*/ 2147483646 w 390"/>
              <a:gd name="T103" fmla="*/ 2147483646 h 361"/>
              <a:gd name="T104" fmla="*/ 2147483646 w 390"/>
              <a:gd name="T105" fmla="*/ 2147483646 h 361"/>
              <a:gd name="T106" fmla="*/ 2147483646 w 390"/>
              <a:gd name="T107" fmla="*/ 2147483646 h 3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361"/>
              <a:gd name="T164" fmla="*/ 390 w 390"/>
              <a:gd name="T165" fmla="*/ 361 h 3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361">
                <a:moveTo>
                  <a:pt x="195" y="5"/>
                </a:moveTo>
                <a:lnTo>
                  <a:pt x="209" y="29"/>
                </a:lnTo>
                <a:lnTo>
                  <a:pt x="214" y="49"/>
                </a:lnTo>
                <a:lnTo>
                  <a:pt x="229" y="73"/>
                </a:lnTo>
                <a:lnTo>
                  <a:pt x="243" y="97"/>
                </a:lnTo>
                <a:lnTo>
                  <a:pt x="287" y="102"/>
                </a:lnTo>
                <a:lnTo>
                  <a:pt x="321" y="107"/>
                </a:lnTo>
                <a:lnTo>
                  <a:pt x="385" y="127"/>
                </a:lnTo>
                <a:lnTo>
                  <a:pt x="390" y="132"/>
                </a:lnTo>
                <a:lnTo>
                  <a:pt x="390" y="146"/>
                </a:lnTo>
                <a:lnTo>
                  <a:pt x="336" y="180"/>
                </a:lnTo>
                <a:lnTo>
                  <a:pt x="316" y="195"/>
                </a:lnTo>
                <a:lnTo>
                  <a:pt x="297" y="214"/>
                </a:lnTo>
                <a:lnTo>
                  <a:pt x="307" y="283"/>
                </a:lnTo>
                <a:lnTo>
                  <a:pt x="316" y="322"/>
                </a:lnTo>
                <a:lnTo>
                  <a:pt x="316" y="356"/>
                </a:lnTo>
                <a:lnTo>
                  <a:pt x="307" y="361"/>
                </a:lnTo>
                <a:lnTo>
                  <a:pt x="302" y="361"/>
                </a:lnTo>
                <a:lnTo>
                  <a:pt x="292" y="361"/>
                </a:lnTo>
                <a:lnTo>
                  <a:pt x="277" y="351"/>
                </a:lnTo>
                <a:lnTo>
                  <a:pt x="268" y="341"/>
                </a:lnTo>
                <a:lnTo>
                  <a:pt x="238" y="326"/>
                </a:lnTo>
                <a:lnTo>
                  <a:pt x="209" y="307"/>
                </a:lnTo>
                <a:lnTo>
                  <a:pt x="200" y="302"/>
                </a:lnTo>
                <a:lnTo>
                  <a:pt x="180" y="297"/>
                </a:lnTo>
                <a:lnTo>
                  <a:pt x="170" y="297"/>
                </a:lnTo>
                <a:lnTo>
                  <a:pt x="151" y="302"/>
                </a:lnTo>
                <a:lnTo>
                  <a:pt x="117" y="326"/>
                </a:lnTo>
                <a:lnTo>
                  <a:pt x="78" y="336"/>
                </a:lnTo>
                <a:lnTo>
                  <a:pt x="68" y="331"/>
                </a:lnTo>
                <a:lnTo>
                  <a:pt x="63" y="326"/>
                </a:lnTo>
                <a:lnTo>
                  <a:pt x="87" y="273"/>
                </a:lnTo>
                <a:lnTo>
                  <a:pt x="102" y="224"/>
                </a:lnTo>
                <a:lnTo>
                  <a:pt x="92" y="214"/>
                </a:lnTo>
                <a:lnTo>
                  <a:pt x="83" y="210"/>
                </a:lnTo>
                <a:lnTo>
                  <a:pt x="53" y="200"/>
                </a:lnTo>
                <a:lnTo>
                  <a:pt x="29" y="195"/>
                </a:lnTo>
                <a:lnTo>
                  <a:pt x="19" y="190"/>
                </a:lnTo>
                <a:lnTo>
                  <a:pt x="0" y="180"/>
                </a:lnTo>
                <a:lnTo>
                  <a:pt x="0" y="175"/>
                </a:lnTo>
                <a:lnTo>
                  <a:pt x="5" y="161"/>
                </a:lnTo>
                <a:lnTo>
                  <a:pt x="19" y="156"/>
                </a:lnTo>
                <a:lnTo>
                  <a:pt x="78" y="136"/>
                </a:lnTo>
                <a:lnTo>
                  <a:pt x="126" y="117"/>
                </a:lnTo>
                <a:lnTo>
                  <a:pt x="141" y="97"/>
                </a:lnTo>
                <a:lnTo>
                  <a:pt x="146" y="88"/>
                </a:lnTo>
                <a:lnTo>
                  <a:pt x="151" y="49"/>
                </a:lnTo>
                <a:lnTo>
                  <a:pt x="165" y="24"/>
                </a:lnTo>
                <a:lnTo>
                  <a:pt x="175" y="10"/>
                </a:lnTo>
                <a:lnTo>
                  <a:pt x="185" y="0"/>
                </a:lnTo>
                <a:lnTo>
                  <a:pt x="195" y="0"/>
                </a:lnTo>
                <a:lnTo>
                  <a:pt x="195" y="5"/>
                </a:lnTo>
                <a:close/>
              </a:path>
            </a:pathLst>
          </a:cu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p>
            <a:pPr algn="ctr" eaLnBrk="1" hangingPunct="1"/>
            <a:r>
              <a:rPr lang="en-US" altLang="zh-CN" sz="3200">
                <a:solidFill>
                  <a:schemeClr val="bg1"/>
                </a:solidFill>
                <a:latin typeface="楷体" panose="02010609060101010101" charset="-122"/>
                <a:ea typeface="楷体" panose="02010609060101010101" charset="-122"/>
              </a:rPr>
              <a:t>3</a:t>
            </a:r>
            <a:endParaRPr lang="en-US" altLang="zh-CN" sz="3200">
              <a:solidFill>
                <a:schemeClr val="bg1"/>
              </a:solidFill>
              <a:latin typeface="楷体" panose="02010609060101010101" charset="-122"/>
              <a:ea typeface="楷体" panose="02010609060101010101" charset="-122"/>
            </a:endParaRPr>
          </a:p>
        </p:txBody>
      </p:sp>
      <p:sp>
        <p:nvSpPr>
          <p:cNvPr id="100" name="文本框 99"/>
          <p:cNvSpPr txBox="1"/>
          <p:nvPr/>
        </p:nvSpPr>
        <p:spPr>
          <a:xfrm>
            <a:off x="1443355" y="1020445"/>
            <a:ext cx="5080000" cy="518160"/>
          </a:xfrm>
          <a:prstGeom prst="rect">
            <a:avLst/>
          </a:prstGeom>
          <a:noFill/>
          <a:ln w="9525">
            <a:noFill/>
          </a:ln>
        </p:spPr>
        <p:txBody>
          <a:bodyPr>
            <a:spAutoFit/>
          </a:bodyPr>
          <a:p>
            <a:pPr marL="0" indent="304800" algn="l"/>
            <a:r>
              <a:rPr lang="zh-CN" altLang="en-US" sz="2800" b="1">
                <a:solidFill>
                  <a:srgbClr val="000000"/>
                </a:solidFill>
                <a:latin typeface="楷体" panose="02010609060101010101" charset="-122"/>
                <a:ea typeface="楷体" panose="02010609060101010101" charset="-122"/>
                <a:cs typeface="宋体" panose="02010600030101010101" pitchFamily="2" charset="-122"/>
                <a:sym typeface="+mn-ea"/>
              </a:rPr>
              <a:t>加强监控，化整为零。</a:t>
            </a:r>
            <a:endParaRPr lang="zh-CN" altLang="en-US" sz="2800" b="1" u="none">
              <a:solidFill>
                <a:srgbClr val="000000"/>
              </a:solidFill>
              <a:latin typeface="楷体" panose="02010609060101010101" charset="-122"/>
              <a:ea typeface="楷体" panose="02010609060101010101" charset="-122"/>
              <a:cs typeface="宋体" panose="02010600030101010101" pitchFamily="2" charset="-122"/>
            </a:endParaRPr>
          </a:p>
        </p:txBody>
      </p:sp>
      <p:sp>
        <p:nvSpPr>
          <p:cNvPr id="34" name="Oval 3"/>
          <p:cNvSpPr/>
          <p:nvPr/>
        </p:nvSpPr>
        <p:spPr>
          <a:xfrm>
            <a:off x="354330" y="2053590"/>
            <a:ext cx="1600200" cy="1600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latin typeface="微软雅黑" panose="020B0503020204020204" pitchFamily="34" charset="-122"/>
            </a:endParaRPr>
          </a:p>
        </p:txBody>
      </p:sp>
      <p:sp>
        <p:nvSpPr>
          <p:cNvPr id="35" name="Arc 5"/>
          <p:cNvSpPr/>
          <p:nvPr/>
        </p:nvSpPr>
        <p:spPr>
          <a:xfrm>
            <a:off x="354330" y="2053590"/>
            <a:ext cx="1600200" cy="1600200"/>
          </a:xfrm>
          <a:prstGeom prst="arc">
            <a:avLst>
              <a:gd name="adj1" fmla="val 10529000"/>
              <a:gd name="adj2" fmla="val 14624186"/>
            </a:avLst>
          </a:prstGeom>
          <a:ln w="1905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900">
              <a:latin typeface="微软雅黑" panose="020B0503020204020204" pitchFamily="34" charset="-122"/>
            </a:endParaRPr>
          </a:p>
        </p:txBody>
      </p:sp>
      <p:sp>
        <p:nvSpPr>
          <p:cNvPr id="59" name="文本框 58"/>
          <p:cNvSpPr txBox="1"/>
          <p:nvPr/>
        </p:nvSpPr>
        <p:spPr>
          <a:xfrm>
            <a:off x="401320" y="2275205"/>
            <a:ext cx="1598930" cy="1078230"/>
          </a:xfrm>
          <a:prstGeom prst="rect">
            <a:avLst/>
          </a:prstGeom>
          <a:noFill/>
          <a:ln w="9525">
            <a:noFill/>
          </a:ln>
        </p:spPr>
        <p:txBody>
          <a:bodyPr wrap="square">
            <a:spAutoFit/>
          </a:bodyPr>
          <a:p>
            <a:pPr marL="0" indent="0" algn="l">
              <a:lnSpc>
                <a:spcPct val="120000"/>
              </a:lnSpc>
            </a:pPr>
            <a:r>
              <a:rPr lang="zh-CN" altLang="en-US" sz="1800" b="0"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1800" b="0" u="none">
                <a:solidFill>
                  <a:srgbClr val="000000"/>
                </a:solidFill>
                <a:latin typeface="微软雅黑" panose="020B0503020204020204" pitchFamily="34" charset="-122"/>
                <a:ea typeface="微软雅黑" panose="020B0503020204020204" pitchFamily="34" charset="-122"/>
                <a:cs typeface="Calibri" panose="020F0502020204030204" pitchFamily="34" charset="0"/>
              </a:rPr>
              <a:t>1</a:t>
            </a:r>
            <a:r>
              <a:rPr lang="zh-CN" altLang="en-US" sz="1800" b="0"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）优化调研机制，诊断课堂形态。</a:t>
            </a:r>
            <a:endParaRPr lang="zh-CN" altLang="en-US" sz="1800" b="0" u="none">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2" name="文本框 1"/>
          <p:cNvSpPr txBox="1"/>
          <p:nvPr/>
        </p:nvSpPr>
        <p:spPr>
          <a:xfrm>
            <a:off x="2115820" y="1538605"/>
            <a:ext cx="6889115" cy="3261360"/>
          </a:xfrm>
          <a:prstGeom prst="rect">
            <a:avLst/>
          </a:prstGeom>
          <a:noFill/>
          <a:ln w="9525">
            <a:noFill/>
          </a:ln>
        </p:spPr>
        <p:txBody>
          <a:bodyPr wrap="square">
            <a:spAutoFit/>
          </a:bodyPr>
          <a:p>
            <a:pPr marL="0" indent="304800" algn="l">
              <a:lnSpc>
                <a:spcPct val="130000"/>
              </a:lnSpc>
            </a:pPr>
            <a:r>
              <a:rPr lang="zh-CN" altLang="en-US" sz="2000" b="1" u="none">
                <a:solidFill>
                  <a:srgbClr val="000000"/>
                </a:solidFill>
                <a:latin typeface="楷体" panose="02010609060101010101" charset="-122"/>
                <a:ea typeface="楷体" panose="02010609060101010101" charset="-122"/>
                <a:cs typeface="宋体" panose="02010600030101010101" pitchFamily="2" charset="-122"/>
              </a:rPr>
              <a:t>日常调研重跟进：</a:t>
            </a:r>
            <a:r>
              <a:rPr lang="zh-CN" altLang="en-US" sz="2000" u="none">
                <a:solidFill>
                  <a:srgbClr val="000000"/>
                </a:solidFill>
                <a:latin typeface="楷体" panose="02010609060101010101" charset="-122"/>
                <a:ea typeface="楷体" panose="02010609060101010101" charset="-122"/>
                <a:cs typeface="宋体" panose="02010600030101010101" pitchFamily="2" charset="-122"/>
              </a:rPr>
              <a:t>建立行政骨干一日跟踪听课制，从早读、课堂、作业、备课等方面，把质量监控体系落实到日常教学的方方面面，重在过程，看重问题的发现和解决，看重经验的提炼和升华，淡化结果的使用。同时改革月考核方式，考核工作遵循考核者也是被考核者的双向管理模式进行，在个别班级试行学科教学与班主任工作两线并进考核，进一步挖掘常规考核的研究价值。从而引领学科教师完善教学常规，实现教学品质的整体提升。</a:t>
            </a:r>
            <a:endParaRPr lang="zh-CN" altLang="en-US" sz="200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2"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040"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1595755" y="28257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（二）聚焦核心，跨界整合，在推进课题中引领课程建设。</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3" name="MH_Other_1"/>
          <p:cNvSpPr/>
          <p:nvPr/>
        </p:nvSpPr>
        <p:spPr bwMode="auto">
          <a:xfrm>
            <a:off x="835660" y="989965"/>
            <a:ext cx="740410" cy="605790"/>
          </a:xfrm>
          <a:custGeom>
            <a:avLst/>
            <a:gdLst>
              <a:gd name="T0" fmla="*/ 2147483646 w 390"/>
              <a:gd name="T1" fmla="*/ 2147483646 h 361"/>
              <a:gd name="T2" fmla="*/ 2147483646 w 390"/>
              <a:gd name="T3" fmla="*/ 2147483646 h 361"/>
              <a:gd name="T4" fmla="*/ 2147483646 w 390"/>
              <a:gd name="T5" fmla="*/ 2147483646 h 361"/>
              <a:gd name="T6" fmla="*/ 2147483646 w 390"/>
              <a:gd name="T7" fmla="*/ 2147483646 h 361"/>
              <a:gd name="T8" fmla="*/ 2147483646 w 390"/>
              <a:gd name="T9" fmla="*/ 2147483646 h 361"/>
              <a:gd name="T10" fmla="*/ 2147483646 w 390"/>
              <a:gd name="T11" fmla="*/ 2147483646 h 361"/>
              <a:gd name="T12" fmla="*/ 2147483646 w 390"/>
              <a:gd name="T13" fmla="*/ 2147483646 h 361"/>
              <a:gd name="T14" fmla="*/ 2147483646 w 390"/>
              <a:gd name="T15" fmla="*/ 2147483646 h 361"/>
              <a:gd name="T16" fmla="*/ 2147483646 w 390"/>
              <a:gd name="T17" fmla="*/ 2147483646 h 361"/>
              <a:gd name="T18" fmla="*/ 2147483646 w 390"/>
              <a:gd name="T19" fmla="*/ 2147483646 h 361"/>
              <a:gd name="T20" fmla="*/ 2147483646 w 390"/>
              <a:gd name="T21" fmla="*/ 2147483646 h 361"/>
              <a:gd name="T22" fmla="*/ 2147483646 w 390"/>
              <a:gd name="T23" fmla="*/ 2147483646 h 361"/>
              <a:gd name="T24" fmla="*/ 2147483646 w 390"/>
              <a:gd name="T25" fmla="*/ 2147483646 h 361"/>
              <a:gd name="T26" fmla="*/ 2147483646 w 390"/>
              <a:gd name="T27" fmla="*/ 2147483646 h 361"/>
              <a:gd name="T28" fmla="*/ 2147483646 w 390"/>
              <a:gd name="T29" fmla="*/ 2147483646 h 361"/>
              <a:gd name="T30" fmla="*/ 2147483646 w 390"/>
              <a:gd name="T31" fmla="*/ 2147483646 h 361"/>
              <a:gd name="T32" fmla="*/ 2147483646 w 390"/>
              <a:gd name="T33" fmla="*/ 2147483646 h 361"/>
              <a:gd name="T34" fmla="*/ 2147483646 w 390"/>
              <a:gd name="T35" fmla="*/ 2147483646 h 361"/>
              <a:gd name="T36" fmla="*/ 2147483646 w 390"/>
              <a:gd name="T37" fmla="*/ 2147483646 h 361"/>
              <a:gd name="T38" fmla="*/ 2147483646 w 390"/>
              <a:gd name="T39" fmla="*/ 2147483646 h 361"/>
              <a:gd name="T40" fmla="*/ 2147483646 w 390"/>
              <a:gd name="T41" fmla="*/ 2147483646 h 361"/>
              <a:gd name="T42" fmla="*/ 2147483646 w 390"/>
              <a:gd name="T43" fmla="*/ 2147483646 h 361"/>
              <a:gd name="T44" fmla="*/ 2147483646 w 390"/>
              <a:gd name="T45" fmla="*/ 2147483646 h 361"/>
              <a:gd name="T46" fmla="*/ 2147483646 w 390"/>
              <a:gd name="T47" fmla="*/ 2147483646 h 361"/>
              <a:gd name="T48" fmla="*/ 2147483646 w 390"/>
              <a:gd name="T49" fmla="*/ 2147483646 h 361"/>
              <a:gd name="T50" fmla="*/ 2147483646 w 390"/>
              <a:gd name="T51" fmla="*/ 2147483646 h 361"/>
              <a:gd name="T52" fmla="*/ 2147483646 w 390"/>
              <a:gd name="T53" fmla="*/ 2147483646 h 361"/>
              <a:gd name="T54" fmla="*/ 2147483646 w 390"/>
              <a:gd name="T55" fmla="*/ 2147483646 h 361"/>
              <a:gd name="T56" fmla="*/ 2147483646 w 390"/>
              <a:gd name="T57" fmla="*/ 2147483646 h 361"/>
              <a:gd name="T58" fmla="*/ 2147483646 w 390"/>
              <a:gd name="T59" fmla="*/ 2147483646 h 361"/>
              <a:gd name="T60" fmla="*/ 2147483646 w 390"/>
              <a:gd name="T61" fmla="*/ 2147483646 h 361"/>
              <a:gd name="T62" fmla="*/ 2147483646 w 390"/>
              <a:gd name="T63" fmla="*/ 2147483646 h 361"/>
              <a:gd name="T64" fmla="*/ 2147483646 w 390"/>
              <a:gd name="T65" fmla="*/ 2147483646 h 361"/>
              <a:gd name="T66" fmla="*/ 2147483646 w 390"/>
              <a:gd name="T67" fmla="*/ 2147483646 h 361"/>
              <a:gd name="T68" fmla="*/ 2147483646 w 390"/>
              <a:gd name="T69" fmla="*/ 2147483646 h 361"/>
              <a:gd name="T70" fmla="*/ 2147483646 w 390"/>
              <a:gd name="T71" fmla="*/ 2147483646 h 361"/>
              <a:gd name="T72" fmla="*/ 2147483646 w 390"/>
              <a:gd name="T73" fmla="*/ 2147483646 h 361"/>
              <a:gd name="T74" fmla="*/ 2147483646 w 390"/>
              <a:gd name="T75" fmla="*/ 2147483646 h 361"/>
              <a:gd name="T76" fmla="*/ 0 w 390"/>
              <a:gd name="T77" fmla="*/ 2147483646 h 361"/>
              <a:gd name="T78" fmla="*/ 0 w 390"/>
              <a:gd name="T79" fmla="*/ 2147483646 h 361"/>
              <a:gd name="T80" fmla="*/ 2147483646 w 390"/>
              <a:gd name="T81" fmla="*/ 2147483646 h 361"/>
              <a:gd name="T82" fmla="*/ 2147483646 w 390"/>
              <a:gd name="T83" fmla="*/ 2147483646 h 361"/>
              <a:gd name="T84" fmla="*/ 2147483646 w 390"/>
              <a:gd name="T85" fmla="*/ 2147483646 h 361"/>
              <a:gd name="T86" fmla="*/ 2147483646 w 390"/>
              <a:gd name="T87" fmla="*/ 2147483646 h 361"/>
              <a:gd name="T88" fmla="*/ 2147483646 w 390"/>
              <a:gd name="T89" fmla="*/ 2147483646 h 361"/>
              <a:gd name="T90" fmla="*/ 2147483646 w 390"/>
              <a:gd name="T91" fmla="*/ 2147483646 h 361"/>
              <a:gd name="T92" fmla="*/ 2147483646 w 390"/>
              <a:gd name="T93" fmla="*/ 2147483646 h 361"/>
              <a:gd name="T94" fmla="*/ 2147483646 w 390"/>
              <a:gd name="T95" fmla="*/ 2147483646 h 361"/>
              <a:gd name="T96" fmla="*/ 2147483646 w 390"/>
              <a:gd name="T97" fmla="*/ 2147483646 h 361"/>
              <a:gd name="T98" fmla="*/ 2147483646 w 390"/>
              <a:gd name="T99" fmla="*/ 0 h 361"/>
              <a:gd name="T100" fmla="*/ 2147483646 w 390"/>
              <a:gd name="T101" fmla="*/ 0 h 361"/>
              <a:gd name="T102" fmla="*/ 2147483646 w 390"/>
              <a:gd name="T103" fmla="*/ 2147483646 h 361"/>
              <a:gd name="T104" fmla="*/ 2147483646 w 390"/>
              <a:gd name="T105" fmla="*/ 2147483646 h 361"/>
              <a:gd name="T106" fmla="*/ 2147483646 w 390"/>
              <a:gd name="T107" fmla="*/ 2147483646 h 3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361"/>
              <a:gd name="T164" fmla="*/ 390 w 390"/>
              <a:gd name="T165" fmla="*/ 361 h 3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361">
                <a:moveTo>
                  <a:pt x="195" y="5"/>
                </a:moveTo>
                <a:lnTo>
                  <a:pt x="209" y="29"/>
                </a:lnTo>
                <a:lnTo>
                  <a:pt x="214" y="49"/>
                </a:lnTo>
                <a:lnTo>
                  <a:pt x="229" y="73"/>
                </a:lnTo>
                <a:lnTo>
                  <a:pt x="243" y="97"/>
                </a:lnTo>
                <a:lnTo>
                  <a:pt x="287" y="102"/>
                </a:lnTo>
                <a:lnTo>
                  <a:pt x="321" y="107"/>
                </a:lnTo>
                <a:lnTo>
                  <a:pt x="385" y="127"/>
                </a:lnTo>
                <a:lnTo>
                  <a:pt x="390" y="132"/>
                </a:lnTo>
                <a:lnTo>
                  <a:pt x="390" y="146"/>
                </a:lnTo>
                <a:lnTo>
                  <a:pt x="336" y="180"/>
                </a:lnTo>
                <a:lnTo>
                  <a:pt x="316" y="195"/>
                </a:lnTo>
                <a:lnTo>
                  <a:pt x="297" y="214"/>
                </a:lnTo>
                <a:lnTo>
                  <a:pt x="307" y="283"/>
                </a:lnTo>
                <a:lnTo>
                  <a:pt x="316" y="322"/>
                </a:lnTo>
                <a:lnTo>
                  <a:pt x="316" y="356"/>
                </a:lnTo>
                <a:lnTo>
                  <a:pt x="307" y="361"/>
                </a:lnTo>
                <a:lnTo>
                  <a:pt x="302" y="361"/>
                </a:lnTo>
                <a:lnTo>
                  <a:pt x="292" y="361"/>
                </a:lnTo>
                <a:lnTo>
                  <a:pt x="277" y="351"/>
                </a:lnTo>
                <a:lnTo>
                  <a:pt x="268" y="341"/>
                </a:lnTo>
                <a:lnTo>
                  <a:pt x="238" y="326"/>
                </a:lnTo>
                <a:lnTo>
                  <a:pt x="209" y="307"/>
                </a:lnTo>
                <a:lnTo>
                  <a:pt x="200" y="302"/>
                </a:lnTo>
                <a:lnTo>
                  <a:pt x="180" y="297"/>
                </a:lnTo>
                <a:lnTo>
                  <a:pt x="170" y="297"/>
                </a:lnTo>
                <a:lnTo>
                  <a:pt x="151" y="302"/>
                </a:lnTo>
                <a:lnTo>
                  <a:pt x="117" y="326"/>
                </a:lnTo>
                <a:lnTo>
                  <a:pt x="78" y="336"/>
                </a:lnTo>
                <a:lnTo>
                  <a:pt x="68" y="331"/>
                </a:lnTo>
                <a:lnTo>
                  <a:pt x="63" y="326"/>
                </a:lnTo>
                <a:lnTo>
                  <a:pt x="87" y="273"/>
                </a:lnTo>
                <a:lnTo>
                  <a:pt x="102" y="224"/>
                </a:lnTo>
                <a:lnTo>
                  <a:pt x="92" y="214"/>
                </a:lnTo>
                <a:lnTo>
                  <a:pt x="83" y="210"/>
                </a:lnTo>
                <a:lnTo>
                  <a:pt x="53" y="200"/>
                </a:lnTo>
                <a:lnTo>
                  <a:pt x="29" y="195"/>
                </a:lnTo>
                <a:lnTo>
                  <a:pt x="19" y="190"/>
                </a:lnTo>
                <a:lnTo>
                  <a:pt x="0" y="180"/>
                </a:lnTo>
                <a:lnTo>
                  <a:pt x="0" y="175"/>
                </a:lnTo>
                <a:lnTo>
                  <a:pt x="5" y="161"/>
                </a:lnTo>
                <a:lnTo>
                  <a:pt x="19" y="156"/>
                </a:lnTo>
                <a:lnTo>
                  <a:pt x="78" y="136"/>
                </a:lnTo>
                <a:lnTo>
                  <a:pt x="126" y="117"/>
                </a:lnTo>
                <a:lnTo>
                  <a:pt x="141" y="97"/>
                </a:lnTo>
                <a:lnTo>
                  <a:pt x="146" y="88"/>
                </a:lnTo>
                <a:lnTo>
                  <a:pt x="151" y="49"/>
                </a:lnTo>
                <a:lnTo>
                  <a:pt x="165" y="24"/>
                </a:lnTo>
                <a:lnTo>
                  <a:pt x="175" y="10"/>
                </a:lnTo>
                <a:lnTo>
                  <a:pt x="185" y="0"/>
                </a:lnTo>
                <a:lnTo>
                  <a:pt x="195" y="0"/>
                </a:lnTo>
                <a:lnTo>
                  <a:pt x="195" y="5"/>
                </a:lnTo>
                <a:close/>
              </a:path>
            </a:pathLst>
          </a:cu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p>
            <a:pPr algn="ctr" eaLnBrk="1" hangingPunct="1"/>
            <a:r>
              <a:rPr lang="en-US" altLang="zh-CN" sz="3200">
                <a:solidFill>
                  <a:schemeClr val="bg1"/>
                </a:solidFill>
                <a:latin typeface="楷体" panose="02010609060101010101" charset="-122"/>
                <a:ea typeface="楷体" panose="02010609060101010101" charset="-122"/>
              </a:rPr>
              <a:t>3</a:t>
            </a:r>
            <a:endParaRPr lang="en-US" altLang="zh-CN" sz="3200">
              <a:solidFill>
                <a:schemeClr val="bg1"/>
              </a:solidFill>
              <a:latin typeface="楷体" panose="02010609060101010101" charset="-122"/>
              <a:ea typeface="楷体" panose="02010609060101010101" charset="-122"/>
            </a:endParaRPr>
          </a:p>
        </p:txBody>
      </p:sp>
      <p:sp>
        <p:nvSpPr>
          <p:cNvPr id="100" name="文本框 99"/>
          <p:cNvSpPr txBox="1"/>
          <p:nvPr/>
        </p:nvSpPr>
        <p:spPr>
          <a:xfrm>
            <a:off x="1443355" y="1020445"/>
            <a:ext cx="5080000" cy="518160"/>
          </a:xfrm>
          <a:prstGeom prst="rect">
            <a:avLst/>
          </a:prstGeom>
          <a:noFill/>
          <a:ln w="9525">
            <a:noFill/>
          </a:ln>
        </p:spPr>
        <p:txBody>
          <a:bodyPr>
            <a:spAutoFit/>
          </a:bodyPr>
          <a:p>
            <a:pPr marL="0" indent="304800" algn="l"/>
            <a:r>
              <a:rPr lang="zh-CN" altLang="en-US" sz="2800" b="1">
                <a:solidFill>
                  <a:srgbClr val="000000"/>
                </a:solidFill>
                <a:latin typeface="楷体" panose="02010609060101010101" charset="-122"/>
                <a:ea typeface="楷体" panose="02010609060101010101" charset="-122"/>
                <a:cs typeface="宋体" panose="02010600030101010101" pitchFamily="2" charset="-122"/>
                <a:sym typeface="+mn-ea"/>
              </a:rPr>
              <a:t>加强监控，化整为零。</a:t>
            </a:r>
            <a:endParaRPr lang="zh-CN" altLang="en-US" sz="2800" b="1" u="none">
              <a:solidFill>
                <a:srgbClr val="000000"/>
              </a:solidFill>
              <a:latin typeface="楷体" panose="02010609060101010101" charset="-122"/>
              <a:ea typeface="楷体" panose="02010609060101010101" charset="-122"/>
              <a:cs typeface="宋体" panose="02010600030101010101" pitchFamily="2" charset="-122"/>
            </a:endParaRPr>
          </a:p>
        </p:txBody>
      </p:sp>
      <p:sp>
        <p:nvSpPr>
          <p:cNvPr id="34" name="Oval 3"/>
          <p:cNvSpPr/>
          <p:nvPr/>
        </p:nvSpPr>
        <p:spPr>
          <a:xfrm>
            <a:off x="354330" y="2053590"/>
            <a:ext cx="1600200" cy="1600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latin typeface="微软雅黑" panose="020B0503020204020204" pitchFamily="34" charset="-122"/>
            </a:endParaRPr>
          </a:p>
        </p:txBody>
      </p:sp>
      <p:sp>
        <p:nvSpPr>
          <p:cNvPr id="35" name="Arc 5"/>
          <p:cNvSpPr/>
          <p:nvPr/>
        </p:nvSpPr>
        <p:spPr>
          <a:xfrm>
            <a:off x="354330" y="2053590"/>
            <a:ext cx="1600200" cy="1600200"/>
          </a:xfrm>
          <a:prstGeom prst="arc">
            <a:avLst>
              <a:gd name="adj1" fmla="val 10529000"/>
              <a:gd name="adj2" fmla="val 14624186"/>
            </a:avLst>
          </a:prstGeom>
          <a:ln w="1905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900">
              <a:latin typeface="微软雅黑" panose="020B0503020204020204" pitchFamily="34" charset="-122"/>
            </a:endParaRPr>
          </a:p>
        </p:txBody>
      </p:sp>
      <p:sp>
        <p:nvSpPr>
          <p:cNvPr id="59" name="文本框 58"/>
          <p:cNvSpPr txBox="1"/>
          <p:nvPr/>
        </p:nvSpPr>
        <p:spPr>
          <a:xfrm>
            <a:off x="401320" y="2275205"/>
            <a:ext cx="1598930" cy="1078230"/>
          </a:xfrm>
          <a:prstGeom prst="rect">
            <a:avLst/>
          </a:prstGeom>
          <a:noFill/>
          <a:ln w="9525">
            <a:noFill/>
          </a:ln>
        </p:spPr>
        <p:txBody>
          <a:bodyPr wrap="square">
            <a:spAutoFit/>
          </a:bodyPr>
          <a:p>
            <a:pPr marL="0" indent="0" algn="l">
              <a:lnSpc>
                <a:spcPct val="120000"/>
              </a:lnSpc>
            </a:pPr>
            <a:r>
              <a:rPr lang="zh-CN" altLang="en-US" sz="1800" b="0"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1800" b="0" u="none">
                <a:solidFill>
                  <a:srgbClr val="000000"/>
                </a:solidFill>
                <a:latin typeface="微软雅黑" panose="020B0503020204020204" pitchFamily="34" charset="-122"/>
                <a:ea typeface="微软雅黑" panose="020B0503020204020204" pitchFamily="34" charset="-122"/>
                <a:cs typeface="Calibri" panose="020F0502020204030204" pitchFamily="34" charset="0"/>
              </a:rPr>
              <a:t>1</a:t>
            </a:r>
            <a:r>
              <a:rPr lang="zh-CN" altLang="en-US" sz="1800" b="0"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）优化调研机制，诊断课堂形态。</a:t>
            </a:r>
            <a:endParaRPr lang="zh-CN" altLang="en-US" sz="1800" b="0" u="none">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2" name="文本框 1"/>
          <p:cNvSpPr txBox="1"/>
          <p:nvPr/>
        </p:nvSpPr>
        <p:spPr>
          <a:xfrm>
            <a:off x="2115820" y="1732915"/>
            <a:ext cx="6889115" cy="2468880"/>
          </a:xfrm>
          <a:prstGeom prst="rect">
            <a:avLst/>
          </a:prstGeom>
          <a:noFill/>
          <a:ln w="9525">
            <a:noFill/>
          </a:ln>
        </p:spPr>
        <p:txBody>
          <a:bodyPr wrap="square">
            <a:spAutoFit/>
          </a:bodyPr>
          <a:p>
            <a:pPr marL="0" indent="304800" algn="l">
              <a:lnSpc>
                <a:spcPct val="130000"/>
              </a:lnSpc>
            </a:pPr>
            <a:r>
              <a:rPr lang="zh-CN" altLang="en-US" sz="2000" b="1" u="none">
                <a:solidFill>
                  <a:srgbClr val="000000"/>
                </a:solidFill>
                <a:latin typeface="楷体" panose="02010609060101010101" charset="-122"/>
                <a:ea typeface="楷体" panose="02010609060101010101" charset="-122"/>
                <a:cs typeface="宋体" panose="02010600030101010101" pitchFamily="2" charset="-122"/>
              </a:rPr>
              <a:t>节点展评重分享</a:t>
            </a:r>
            <a:r>
              <a:rPr lang="zh-CN" altLang="en-US" sz="2000" u="none">
                <a:solidFill>
                  <a:srgbClr val="000000"/>
                </a:solidFill>
                <a:latin typeface="楷体" panose="02010609060101010101" charset="-122"/>
                <a:ea typeface="楷体" panose="02010609060101010101" charset="-122"/>
                <a:cs typeface="宋体" panose="02010600030101010101" pitchFamily="2" charset="-122"/>
              </a:rPr>
              <a:t>：通过期初“备课笔记展评”、期中“作业批改展评”、期末“作业电子库展评”（加强优秀习题设计【以习题设计提供者命名，期末统计数量进行贡献率评比】及精彩答案、典型错题集锦的研究）“教研组研究总结展评”等，规范教学行为，分享亮点经验，并对教学现状中的存在问题提出整改建议。</a:t>
            </a:r>
            <a:endParaRPr lang="zh-CN" altLang="en-US" sz="200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2"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040"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1595755" y="28257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（二）聚焦核心，跨界整合，在推进课题中引领课程建设。</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3" name="MH_Other_1"/>
          <p:cNvSpPr/>
          <p:nvPr/>
        </p:nvSpPr>
        <p:spPr bwMode="auto">
          <a:xfrm>
            <a:off x="835660" y="989965"/>
            <a:ext cx="740410" cy="605790"/>
          </a:xfrm>
          <a:custGeom>
            <a:avLst/>
            <a:gdLst>
              <a:gd name="T0" fmla="*/ 2147483646 w 390"/>
              <a:gd name="T1" fmla="*/ 2147483646 h 361"/>
              <a:gd name="T2" fmla="*/ 2147483646 w 390"/>
              <a:gd name="T3" fmla="*/ 2147483646 h 361"/>
              <a:gd name="T4" fmla="*/ 2147483646 w 390"/>
              <a:gd name="T5" fmla="*/ 2147483646 h 361"/>
              <a:gd name="T6" fmla="*/ 2147483646 w 390"/>
              <a:gd name="T7" fmla="*/ 2147483646 h 361"/>
              <a:gd name="T8" fmla="*/ 2147483646 w 390"/>
              <a:gd name="T9" fmla="*/ 2147483646 h 361"/>
              <a:gd name="T10" fmla="*/ 2147483646 w 390"/>
              <a:gd name="T11" fmla="*/ 2147483646 h 361"/>
              <a:gd name="T12" fmla="*/ 2147483646 w 390"/>
              <a:gd name="T13" fmla="*/ 2147483646 h 361"/>
              <a:gd name="T14" fmla="*/ 2147483646 w 390"/>
              <a:gd name="T15" fmla="*/ 2147483646 h 361"/>
              <a:gd name="T16" fmla="*/ 2147483646 w 390"/>
              <a:gd name="T17" fmla="*/ 2147483646 h 361"/>
              <a:gd name="T18" fmla="*/ 2147483646 w 390"/>
              <a:gd name="T19" fmla="*/ 2147483646 h 361"/>
              <a:gd name="T20" fmla="*/ 2147483646 w 390"/>
              <a:gd name="T21" fmla="*/ 2147483646 h 361"/>
              <a:gd name="T22" fmla="*/ 2147483646 w 390"/>
              <a:gd name="T23" fmla="*/ 2147483646 h 361"/>
              <a:gd name="T24" fmla="*/ 2147483646 w 390"/>
              <a:gd name="T25" fmla="*/ 2147483646 h 361"/>
              <a:gd name="T26" fmla="*/ 2147483646 w 390"/>
              <a:gd name="T27" fmla="*/ 2147483646 h 361"/>
              <a:gd name="T28" fmla="*/ 2147483646 w 390"/>
              <a:gd name="T29" fmla="*/ 2147483646 h 361"/>
              <a:gd name="T30" fmla="*/ 2147483646 w 390"/>
              <a:gd name="T31" fmla="*/ 2147483646 h 361"/>
              <a:gd name="T32" fmla="*/ 2147483646 w 390"/>
              <a:gd name="T33" fmla="*/ 2147483646 h 361"/>
              <a:gd name="T34" fmla="*/ 2147483646 w 390"/>
              <a:gd name="T35" fmla="*/ 2147483646 h 361"/>
              <a:gd name="T36" fmla="*/ 2147483646 w 390"/>
              <a:gd name="T37" fmla="*/ 2147483646 h 361"/>
              <a:gd name="T38" fmla="*/ 2147483646 w 390"/>
              <a:gd name="T39" fmla="*/ 2147483646 h 361"/>
              <a:gd name="T40" fmla="*/ 2147483646 w 390"/>
              <a:gd name="T41" fmla="*/ 2147483646 h 361"/>
              <a:gd name="T42" fmla="*/ 2147483646 w 390"/>
              <a:gd name="T43" fmla="*/ 2147483646 h 361"/>
              <a:gd name="T44" fmla="*/ 2147483646 w 390"/>
              <a:gd name="T45" fmla="*/ 2147483646 h 361"/>
              <a:gd name="T46" fmla="*/ 2147483646 w 390"/>
              <a:gd name="T47" fmla="*/ 2147483646 h 361"/>
              <a:gd name="T48" fmla="*/ 2147483646 w 390"/>
              <a:gd name="T49" fmla="*/ 2147483646 h 361"/>
              <a:gd name="T50" fmla="*/ 2147483646 w 390"/>
              <a:gd name="T51" fmla="*/ 2147483646 h 361"/>
              <a:gd name="T52" fmla="*/ 2147483646 w 390"/>
              <a:gd name="T53" fmla="*/ 2147483646 h 361"/>
              <a:gd name="T54" fmla="*/ 2147483646 w 390"/>
              <a:gd name="T55" fmla="*/ 2147483646 h 361"/>
              <a:gd name="T56" fmla="*/ 2147483646 w 390"/>
              <a:gd name="T57" fmla="*/ 2147483646 h 361"/>
              <a:gd name="T58" fmla="*/ 2147483646 w 390"/>
              <a:gd name="T59" fmla="*/ 2147483646 h 361"/>
              <a:gd name="T60" fmla="*/ 2147483646 w 390"/>
              <a:gd name="T61" fmla="*/ 2147483646 h 361"/>
              <a:gd name="T62" fmla="*/ 2147483646 w 390"/>
              <a:gd name="T63" fmla="*/ 2147483646 h 361"/>
              <a:gd name="T64" fmla="*/ 2147483646 w 390"/>
              <a:gd name="T65" fmla="*/ 2147483646 h 361"/>
              <a:gd name="T66" fmla="*/ 2147483646 w 390"/>
              <a:gd name="T67" fmla="*/ 2147483646 h 361"/>
              <a:gd name="T68" fmla="*/ 2147483646 w 390"/>
              <a:gd name="T69" fmla="*/ 2147483646 h 361"/>
              <a:gd name="T70" fmla="*/ 2147483646 w 390"/>
              <a:gd name="T71" fmla="*/ 2147483646 h 361"/>
              <a:gd name="T72" fmla="*/ 2147483646 w 390"/>
              <a:gd name="T73" fmla="*/ 2147483646 h 361"/>
              <a:gd name="T74" fmla="*/ 2147483646 w 390"/>
              <a:gd name="T75" fmla="*/ 2147483646 h 361"/>
              <a:gd name="T76" fmla="*/ 0 w 390"/>
              <a:gd name="T77" fmla="*/ 2147483646 h 361"/>
              <a:gd name="T78" fmla="*/ 0 w 390"/>
              <a:gd name="T79" fmla="*/ 2147483646 h 361"/>
              <a:gd name="T80" fmla="*/ 2147483646 w 390"/>
              <a:gd name="T81" fmla="*/ 2147483646 h 361"/>
              <a:gd name="T82" fmla="*/ 2147483646 w 390"/>
              <a:gd name="T83" fmla="*/ 2147483646 h 361"/>
              <a:gd name="T84" fmla="*/ 2147483646 w 390"/>
              <a:gd name="T85" fmla="*/ 2147483646 h 361"/>
              <a:gd name="T86" fmla="*/ 2147483646 w 390"/>
              <a:gd name="T87" fmla="*/ 2147483646 h 361"/>
              <a:gd name="T88" fmla="*/ 2147483646 w 390"/>
              <a:gd name="T89" fmla="*/ 2147483646 h 361"/>
              <a:gd name="T90" fmla="*/ 2147483646 w 390"/>
              <a:gd name="T91" fmla="*/ 2147483646 h 361"/>
              <a:gd name="T92" fmla="*/ 2147483646 w 390"/>
              <a:gd name="T93" fmla="*/ 2147483646 h 361"/>
              <a:gd name="T94" fmla="*/ 2147483646 w 390"/>
              <a:gd name="T95" fmla="*/ 2147483646 h 361"/>
              <a:gd name="T96" fmla="*/ 2147483646 w 390"/>
              <a:gd name="T97" fmla="*/ 2147483646 h 361"/>
              <a:gd name="T98" fmla="*/ 2147483646 w 390"/>
              <a:gd name="T99" fmla="*/ 0 h 361"/>
              <a:gd name="T100" fmla="*/ 2147483646 w 390"/>
              <a:gd name="T101" fmla="*/ 0 h 361"/>
              <a:gd name="T102" fmla="*/ 2147483646 w 390"/>
              <a:gd name="T103" fmla="*/ 2147483646 h 361"/>
              <a:gd name="T104" fmla="*/ 2147483646 w 390"/>
              <a:gd name="T105" fmla="*/ 2147483646 h 361"/>
              <a:gd name="T106" fmla="*/ 2147483646 w 390"/>
              <a:gd name="T107" fmla="*/ 2147483646 h 3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361"/>
              <a:gd name="T164" fmla="*/ 390 w 390"/>
              <a:gd name="T165" fmla="*/ 361 h 3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361">
                <a:moveTo>
                  <a:pt x="195" y="5"/>
                </a:moveTo>
                <a:lnTo>
                  <a:pt x="209" y="29"/>
                </a:lnTo>
                <a:lnTo>
                  <a:pt x="214" y="49"/>
                </a:lnTo>
                <a:lnTo>
                  <a:pt x="229" y="73"/>
                </a:lnTo>
                <a:lnTo>
                  <a:pt x="243" y="97"/>
                </a:lnTo>
                <a:lnTo>
                  <a:pt x="287" y="102"/>
                </a:lnTo>
                <a:lnTo>
                  <a:pt x="321" y="107"/>
                </a:lnTo>
                <a:lnTo>
                  <a:pt x="385" y="127"/>
                </a:lnTo>
                <a:lnTo>
                  <a:pt x="390" y="132"/>
                </a:lnTo>
                <a:lnTo>
                  <a:pt x="390" y="146"/>
                </a:lnTo>
                <a:lnTo>
                  <a:pt x="336" y="180"/>
                </a:lnTo>
                <a:lnTo>
                  <a:pt x="316" y="195"/>
                </a:lnTo>
                <a:lnTo>
                  <a:pt x="297" y="214"/>
                </a:lnTo>
                <a:lnTo>
                  <a:pt x="307" y="283"/>
                </a:lnTo>
                <a:lnTo>
                  <a:pt x="316" y="322"/>
                </a:lnTo>
                <a:lnTo>
                  <a:pt x="316" y="356"/>
                </a:lnTo>
                <a:lnTo>
                  <a:pt x="307" y="361"/>
                </a:lnTo>
                <a:lnTo>
                  <a:pt x="302" y="361"/>
                </a:lnTo>
                <a:lnTo>
                  <a:pt x="292" y="361"/>
                </a:lnTo>
                <a:lnTo>
                  <a:pt x="277" y="351"/>
                </a:lnTo>
                <a:lnTo>
                  <a:pt x="268" y="341"/>
                </a:lnTo>
                <a:lnTo>
                  <a:pt x="238" y="326"/>
                </a:lnTo>
                <a:lnTo>
                  <a:pt x="209" y="307"/>
                </a:lnTo>
                <a:lnTo>
                  <a:pt x="200" y="302"/>
                </a:lnTo>
                <a:lnTo>
                  <a:pt x="180" y="297"/>
                </a:lnTo>
                <a:lnTo>
                  <a:pt x="170" y="297"/>
                </a:lnTo>
                <a:lnTo>
                  <a:pt x="151" y="302"/>
                </a:lnTo>
                <a:lnTo>
                  <a:pt x="117" y="326"/>
                </a:lnTo>
                <a:lnTo>
                  <a:pt x="78" y="336"/>
                </a:lnTo>
                <a:lnTo>
                  <a:pt x="68" y="331"/>
                </a:lnTo>
                <a:lnTo>
                  <a:pt x="63" y="326"/>
                </a:lnTo>
                <a:lnTo>
                  <a:pt x="87" y="273"/>
                </a:lnTo>
                <a:lnTo>
                  <a:pt x="102" y="224"/>
                </a:lnTo>
                <a:lnTo>
                  <a:pt x="92" y="214"/>
                </a:lnTo>
                <a:lnTo>
                  <a:pt x="83" y="210"/>
                </a:lnTo>
                <a:lnTo>
                  <a:pt x="53" y="200"/>
                </a:lnTo>
                <a:lnTo>
                  <a:pt x="29" y="195"/>
                </a:lnTo>
                <a:lnTo>
                  <a:pt x="19" y="190"/>
                </a:lnTo>
                <a:lnTo>
                  <a:pt x="0" y="180"/>
                </a:lnTo>
                <a:lnTo>
                  <a:pt x="0" y="175"/>
                </a:lnTo>
                <a:lnTo>
                  <a:pt x="5" y="161"/>
                </a:lnTo>
                <a:lnTo>
                  <a:pt x="19" y="156"/>
                </a:lnTo>
                <a:lnTo>
                  <a:pt x="78" y="136"/>
                </a:lnTo>
                <a:lnTo>
                  <a:pt x="126" y="117"/>
                </a:lnTo>
                <a:lnTo>
                  <a:pt x="141" y="97"/>
                </a:lnTo>
                <a:lnTo>
                  <a:pt x="146" y="88"/>
                </a:lnTo>
                <a:lnTo>
                  <a:pt x="151" y="49"/>
                </a:lnTo>
                <a:lnTo>
                  <a:pt x="165" y="24"/>
                </a:lnTo>
                <a:lnTo>
                  <a:pt x="175" y="10"/>
                </a:lnTo>
                <a:lnTo>
                  <a:pt x="185" y="0"/>
                </a:lnTo>
                <a:lnTo>
                  <a:pt x="195" y="0"/>
                </a:lnTo>
                <a:lnTo>
                  <a:pt x="195" y="5"/>
                </a:lnTo>
                <a:close/>
              </a:path>
            </a:pathLst>
          </a:cu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p>
            <a:pPr algn="ctr" eaLnBrk="1" hangingPunct="1"/>
            <a:r>
              <a:rPr lang="en-US" altLang="zh-CN" sz="3200">
                <a:solidFill>
                  <a:schemeClr val="bg1"/>
                </a:solidFill>
                <a:latin typeface="楷体" panose="02010609060101010101" charset="-122"/>
                <a:ea typeface="楷体" panose="02010609060101010101" charset="-122"/>
              </a:rPr>
              <a:t>3</a:t>
            </a:r>
            <a:endParaRPr lang="en-US" altLang="zh-CN" sz="3200">
              <a:solidFill>
                <a:schemeClr val="bg1"/>
              </a:solidFill>
              <a:latin typeface="楷体" panose="02010609060101010101" charset="-122"/>
              <a:ea typeface="楷体" panose="02010609060101010101" charset="-122"/>
            </a:endParaRPr>
          </a:p>
        </p:txBody>
      </p:sp>
      <p:sp>
        <p:nvSpPr>
          <p:cNvPr id="100" name="文本框 99"/>
          <p:cNvSpPr txBox="1"/>
          <p:nvPr/>
        </p:nvSpPr>
        <p:spPr>
          <a:xfrm>
            <a:off x="1443355" y="1020445"/>
            <a:ext cx="5080000" cy="518160"/>
          </a:xfrm>
          <a:prstGeom prst="rect">
            <a:avLst/>
          </a:prstGeom>
          <a:noFill/>
          <a:ln w="9525">
            <a:noFill/>
          </a:ln>
        </p:spPr>
        <p:txBody>
          <a:bodyPr>
            <a:spAutoFit/>
          </a:bodyPr>
          <a:p>
            <a:pPr marL="0" indent="304800" algn="l"/>
            <a:r>
              <a:rPr lang="zh-CN" altLang="en-US" sz="2800" b="1">
                <a:solidFill>
                  <a:srgbClr val="000000"/>
                </a:solidFill>
                <a:latin typeface="楷体" panose="02010609060101010101" charset="-122"/>
                <a:ea typeface="楷体" panose="02010609060101010101" charset="-122"/>
                <a:cs typeface="宋体" panose="02010600030101010101" pitchFamily="2" charset="-122"/>
                <a:sym typeface="+mn-ea"/>
              </a:rPr>
              <a:t>加强监控，化整为零。</a:t>
            </a:r>
            <a:endParaRPr lang="zh-CN" altLang="en-US" sz="2800" b="1" u="none">
              <a:solidFill>
                <a:srgbClr val="000000"/>
              </a:solidFill>
              <a:latin typeface="楷体" panose="02010609060101010101" charset="-122"/>
              <a:ea typeface="楷体" panose="02010609060101010101" charset="-122"/>
              <a:cs typeface="宋体" panose="02010600030101010101" pitchFamily="2" charset="-122"/>
            </a:endParaRPr>
          </a:p>
        </p:txBody>
      </p:sp>
      <p:grpSp>
        <p:nvGrpSpPr>
          <p:cNvPr id="3" name="组合 2"/>
          <p:cNvGrpSpPr/>
          <p:nvPr/>
        </p:nvGrpSpPr>
        <p:grpSpPr>
          <a:xfrm>
            <a:off x="534035" y="2148840"/>
            <a:ext cx="1680210" cy="1600200"/>
            <a:chOff x="841" y="3384"/>
            <a:chExt cx="2646" cy="2520"/>
          </a:xfrm>
        </p:grpSpPr>
        <p:sp>
          <p:nvSpPr>
            <p:cNvPr id="15" name="Oval 6"/>
            <p:cNvSpPr/>
            <p:nvPr/>
          </p:nvSpPr>
          <p:spPr>
            <a:xfrm>
              <a:off x="841" y="3384"/>
              <a:ext cx="2520" cy="2520"/>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latin typeface="微软雅黑" panose="020B0503020204020204" pitchFamily="34" charset="-122"/>
              </a:endParaRPr>
            </a:p>
          </p:txBody>
        </p:sp>
        <p:sp>
          <p:nvSpPr>
            <p:cNvPr id="16" name="Arc 7"/>
            <p:cNvSpPr/>
            <p:nvPr/>
          </p:nvSpPr>
          <p:spPr>
            <a:xfrm>
              <a:off x="841" y="3384"/>
              <a:ext cx="2520" cy="2520"/>
            </a:xfrm>
            <a:prstGeom prst="arc">
              <a:avLst>
                <a:gd name="adj1" fmla="val 20245552"/>
                <a:gd name="adj2" fmla="val 12484122"/>
              </a:avLst>
            </a:prstGeom>
            <a:ln w="1905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900">
                <a:latin typeface="微软雅黑" panose="020B0503020204020204" pitchFamily="34" charset="-122"/>
              </a:endParaRPr>
            </a:p>
          </p:txBody>
        </p:sp>
        <p:sp>
          <p:nvSpPr>
            <p:cNvPr id="60" name="文本框 59"/>
            <p:cNvSpPr txBox="1"/>
            <p:nvPr/>
          </p:nvSpPr>
          <p:spPr>
            <a:xfrm>
              <a:off x="969" y="3731"/>
              <a:ext cx="2518" cy="1698"/>
            </a:xfrm>
            <a:prstGeom prst="rect">
              <a:avLst/>
            </a:prstGeom>
            <a:noFill/>
            <a:ln w="9525">
              <a:noFill/>
            </a:ln>
          </p:spPr>
          <p:txBody>
            <a:bodyPr wrap="square">
              <a:spAutoFit/>
            </a:bodyPr>
            <a:p>
              <a:pPr marL="0" indent="0" algn="l">
                <a:lnSpc>
                  <a:spcPct val="120000"/>
                </a:lnSpc>
              </a:pPr>
              <a:r>
                <a:rPr sz="1800" b="0" u="none">
                  <a:solidFill>
                    <a:srgbClr val="000000"/>
                  </a:solidFill>
                  <a:latin typeface="微软雅黑" panose="020B0503020204020204" pitchFamily="34" charset="-122"/>
                  <a:ea typeface="微软雅黑" panose="020B0503020204020204" pitchFamily="34" charset="-122"/>
                </a:rPr>
                <a:t>（2）开展基础达标，保障质量底线。</a:t>
              </a:r>
              <a:endParaRPr sz="1800" b="0" u="none">
                <a:solidFill>
                  <a:srgbClr val="000000"/>
                </a:solidFill>
                <a:latin typeface="微软雅黑" panose="020B0503020204020204" pitchFamily="34" charset="-122"/>
                <a:ea typeface="微软雅黑" panose="020B0503020204020204" pitchFamily="34" charset="-122"/>
              </a:endParaRPr>
            </a:p>
          </p:txBody>
        </p:sp>
      </p:grpSp>
      <p:sp>
        <p:nvSpPr>
          <p:cNvPr id="2" name="文本框 1"/>
          <p:cNvSpPr txBox="1"/>
          <p:nvPr/>
        </p:nvSpPr>
        <p:spPr>
          <a:xfrm>
            <a:off x="2327275" y="1857375"/>
            <a:ext cx="6567170" cy="2377440"/>
          </a:xfrm>
          <a:prstGeom prst="rect">
            <a:avLst/>
          </a:prstGeom>
          <a:noFill/>
          <a:ln w="9525">
            <a:noFill/>
          </a:ln>
        </p:spPr>
        <p:txBody>
          <a:bodyPr wrap="square">
            <a:spAutoFit/>
          </a:bodyPr>
          <a:p>
            <a:pPr marL="0" indent="304800" algn="l">
              <a:lnSpc>
                <a:spcPct val="150000"/>
              </a:lnSpc>
            </a:pPr>
            <a:r>
              <a:rPr lang="zh-CN" altLang="en-US" sz="2000" b="0" u="none">
                <a:solidFill>
                  <a:srgbClr val="000000"/>
                </a:solidFill>
                <a:latin typeface="楷体" panose="02010609060101010101" charset="-122"/>
                <a:ea typeface="楷体" panose="02010609060101010101" charset="-122"/>
                <a:cs typeface="宋体" panose="02010600030101010101" pitchFamily="2" charset="-122"/>
              </a:rPr>
              <a:t>以各学科基础达标为抓手，积累常态监控资料，提升过程性质量。期初各学科全面梳理各年级基础达标内容及时间节点，上报课程处备案。并建立教学质量抽查制度，各年级各学科每学期至少进行一次教学质量抽查，从监考、阅卷到分析都要规范操作。</a:t>
            </a:r>
            <a:endParaRPr lang="zh-CN" altLang="en-US" sz="2000" b="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23" presetClass="entr" presetSubtype="1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2"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040"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1595755" y="282575"/>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（二）聚焦核心，跨界整合，在推进课题中引领课程建设。</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3" name="MH_Other_1"/>
          <p:cNvSpPr/>
          <p:nvPr/>
        </p:nvSpPr>
        <p:spPr bwMode="auto">
          <a:xfrm>
            <a:off x="835660" y="989965"/>
            <a:ext cx="740410" cy="605790"/>
          </a:xfrm>
          <a:custGeom>
            <a:avLst/>
            <a:gdLst>
              <a:gd name="T0" fmla="*/ 2147483646 w 390"/>
              <a:gd name="T1" fmla="*/ 2147483646 h 361"/>
              <a:gd name="T2" fmla="*/ 2147483646 w 390"/>
              <a:gd name="T3" fmla="*/ 2147483646 h 361"/>
              <a:gd name="T4" fmla="*/ 2147483646 w 390"/>
              <a:gd name="T5" fmla="*/ 2147483646 h 361"/>
              <a:gd name="T6" fmla="*/ 2147483646 w 390"/>
              <a:gd name="T7" fmla="*/ 2147483646 h 361"/>
              <a:gd name="T8" fmla="*/ 2147483646 w 390"/>
              <a:gd name="T9" fmla="*/ 2147483646 h 361"/>
              <a:gd name="T10" fmla="*/ 2147483646 w 390"/>
              <a:gd name="T11" fmla="*/ 2147483646 h 361"/>
              <a:gd name="T12" fmla="*/ 2147483646 w 390"/>
              <a:gd name="T13" fmla="*/ 2147483646 h 361"/>
              <a:gd name="T14" fmla="*/ 2147483646 w 390"/>
              <a:gd name="T15" fmla="*/ 2147483646 h 361"/>
              <a:gd name="T16" fmla="*/ 2147483646 w 390"/>
              <a:gd name="T17" fmla="*/ 2147483646 h 361"/>
              <a:gd name="T18" fmla="*/ 2147483646 w 390"/>
              <a:gd name="T19" fmla="*/ 2147483646 h 361"/>
              <a:gd name="T20" fmla="*/ 2147483646 w 390"/>
              <a:gd name="T21" fmla="*/ 2147483646 h 361"/>
              <a:gd name="T22" fmla="*/ 2147483646 w 390"/>
              <a:gd name="T23" fmla="*/ 2147483646 h 361"/>
              <a:gd name="T24" fmla="*/ 2147483646 w 390"/>
              <a:gd name="T25" fmla="*/ 2147483646 h 361"/>
              <a:gd name="T26" fmla="*/ 2147483646 w 390"/>
              <a:gd name="T27" fmla="*/ 2147483646 h 361"/>
              <a:gd name="T28" fmla="*/ 2147483646 w 390"/>
              <a:gd name="T29" fmla="*/ 2147483646 h 361"/>
              <a:gd name="T30" fmla="*/ 2147483646 w 390"/>
              <a:gd name="T31" fmla="*/ 2147483646 h 361"/>
              <a:gd name="T32" fmla="*/ 2147483646 w 390"/>
              <a:gd name="T33" fmla="*/ 2147483646 h 361"/>
              <a:gd name="T34" fmla="*/ 2147483646 w 390"/>
              <a:gd name="T35" fmla="*/ 2147483646 h 361"/>
              <a:gd name="T36" fmla="*/ 2147483646 w 390"/>
              <a:gd name="T37" fmla="*/ 2147483646 h 361"/>
              <a:gd name="T38" fmla="*/ 2147483646 w 390"/>
              <a:gd name="T39" fmla="*/ 2147483646 h 361"/>
              <a:gd name="T40" fmla="*/ 2147483646 w 390"/>
              <a:gd name="T41" fmla="*/ 2147483646 h 361"/>
              <a:gd name="T42" fmla="*/ 2147483646 w 390"/>
              <a:gd name="T43" fmla="*/ 2147483646 h 361"/>
              <a:gd name="T44" fmla="*/ 2147483646 w 390"/>
              <a:gd name="T45" fmla="*/ 2147483646 h 361"/>
              <a:gd name="T46" fmla="*/ 2147483646 w 390"/>
              <a:gd name="T47" fmla="*/ 2147483646 h 361"/>
              <a:gd name="T48" fmla="*/ 2147483646 w 390"/>
              <a:gd name="T49" fmla="*/ 2147483646 h 361"/>
              <a:gd name="T50" fmla="*/ 2147483646 w 390"/>
              <a:gd name="T51" fmla="*/ 2147483646 h 361"/>
              <a:gd name="T52" fmla="*/ 2147483646 w 390"/>
              <a:gd name="T53" fmla="*/ 2147483646 h 361"/>
              <a:gd name="T54" fmla="*/ 2147483646 w 390"/>
              <a:gd name="T55" fmla="*/ 2147483646 h 361"/>
              <a:gd name="T56" fmla="*/ 2147483646 w 390"/>
              <a:gd name="T57" fmla="*/ 2147483646 h 361"/>
              <a:gd name="T58" fmla="*/ 2147483646 w 390"/>
              <a:gd name="T59" fmla="*/ 2147483646 h 361"/>
              <a:gd name="T60" fmla="*/ 2147483646 w 390"/>
              <a:gd name="T61" fmla="*/ 2147483646 h 361"/>
              <a:gd name="T62" fmla="*/ 2147483646 w 390"/>
              <a:gd name="T63" fmla="*/ 2147483646 h 361"/>
              <a:gd name="T64" fmla="*/ 2147483646 w 390"/>
              <a:gd name="T65" fmla="*/ 2147483646 h 361"/>
              <a:gd name="T66" fmla="*/ 2147483646 w 390"/>
              <a:gd name="T67" fmla="*/ 2147483646 h 361"/>
              <a:gd name="T68" fmla="*/ 2147483646 w 390"/>
              <a:gd name="T69" fmla="*/ 2147483646 h 361"/>
              <a:gd name="T70" fmla="*/ 2147483646 w 390"/>
              <a:gd name="T71" fmla="*/ 2147483646 h 361"/>
              <a:gd name="T72" fmla="*/ 2147483646 w 390"/>
              <a:gd name="T73" fmla="*/ 2147483646 h 361"/>
              <a:gd name="T74" fmla="*/ 2147483646 w 390"/>
              <a:gd name="T75" fmla="*/ 2147483646 h 361"/>
              <a:gd name="T76" fmla="*/ 0 w 390"/>
              <a:gd name="T77" fmla="*/ 2147483646 h 361"/>
              <a:gd name="T78" fmla="*/ 0 w 390"/>
              <a:gd name="T79" fmla="*/ 2147483646 h 361"/>
              <a:gd name="T80" fmla="*/ 2147483646 w 390"/>
              <a:gd name="T81" fmla="*/ 2147483646 h 361"/>
              <a:gd name="T82" fmla="*/ 2147483646 w 390"/>
              <a:gd name="T83" fmla="*/ 2147483646 h 361"/>
              <a:gd name="T84" fmla="*/ 2147483646 w 390"/>
              <a:gd name="T85" fmla="*/ 2147483646 h 361"/>
              <a:gd name="T86" fmla="*/ 2147483646 w 390"/>
              <a:gd name="T87" fmla="*/ 2147483646 h 361"/>
              <a:gd name="T88" fmla="*/ 2147483646 w 390"/>
              <a:gd name="T89" fmla="*/ 2147483646 h 361"/>
              <a:gd name="T90" fmla="*/ 2147483646 w 390"/>
              <a:gd name="T91" fmla="*/ 2147483646 h 361"/>
              <a:gd name="T92" fmla="*/ 2147483646 w 390"/>
              <a:gd name="T93" fmla="*/ 2147483646 h 361"/>
              <a:gd name="T94" fmla="*/ 2147483646 w 390"/>
              <a:gd name="T95" fmla="*/ 2147483646 h 361"/>
              <a:gd name="T96" fmla="*/ 2147483646 w 390"/>
              <a:gd name="T97" fmla="*/ 2147483646 h 361"/>
              <a:gd name="T98" fmla="*/ 2147483646 w 390"/>
              <a:gd name="T99" fmla="*/ 0 h 361"/>
              <a:gd name="T100" fmla="*/ 2147483646 w 390"/>
              <a:gd name="T101" fmla="*/ 0 h 361"/>
              <a:gd name="T102" fmla="*/ 2147483646 w 390"/>
              <a:gd name="T103" fmla="*/ 2147483646 h 361"/>
              <a:gd name="T104" fmla="*/ 2147483646 w 390"/>
              <a:gd name="T105" fmla="*/ 2147483646 h 361"/>
              <a:gd name="T106" fmla="*/ 2147483646 w 390"/>
              <a:gd name="T107" fmla="*/ 2147483646 h 3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361"/>
              <a:gd name="T164" fmla="*/ 390 w 390"/>
              <a:gd name="T165" fmla="*/ 361 h 3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361">
                <a:moveTo>
                  <a:pt x="195" y="5"/>
                </a:moveTo>
                <a:lnTo>
                  <a:pt x="209" y="29"/>
                </a:lnTo>
                <a:lnTo>
                  <a:pt x="214" y="49"/>
                </a:lnTo>
                <a:lnTo>
                  <a:pt x="229" y="73"/>
                </a:lnTo>
                <a:lnTo>
                  <a:pt x="243" y="97"/>
                </a:lnTo>
                <a:lnTo>
                  <a:pt x="287" y="102"/>
                </a:lnTo>
                <a:lnTo>
                  <a:pt x="321" y="107"/>
                </a:lnTo>
                <a:lnTo>
                  <a:pt x="385" y="127"/>
                </a:lnTo>
                <a:lnTo>
                  <a:pt x="390" y="132"/>
                </a:lnTo>
                <a:lnTo>
                  <a:pt x="390" y="146"/>
                </a:lnTo>
                <a:lnTo>
                  <a:pt x="336" y="180"/>
                </a:lnTo>
                <a:lnTo>
                  <a:pt x="316" y="195"/>
                </a:lnTo>
                <a:lnTo>
                  <a:pt x="297" y="214"/>
                </a:lnTo>
                <a:lnTo>
                  <a:pt x="307" y="283"/>
                </a:lnTo>
                <a:lnTo>
                  <a:pt x="316" y="322"/>
                </a:lnTo>
                <a:lnTo>
                  <a:pt x="316" y="356"/>
                </a:lnTo>
                <a:lnTo>
                  <a:pt x="307" y="361"/>
                </a:lnTo>
                <a:lnTo>
                  <a:pt x="302" y="361"/>
                </a:lnTo>
                <a:lnTo>
                  <a:pt x="292" y="361"/>
                </a:lnTo>
                <a:lnTo>
                  <a:pt x="277" y="351"/>
                </a:lnTo>
                <a:lnTo>
                  <a:pt x="268" y="341"/>
                </a:lnTo>
                <a:lnTo>
                  <a:pt x="238" y="326"/>
                </a:lnTo>
                <a:lnTo>
                  <a:pt x="209" y="307"/>
                </a:lnTo>
                <a:lnTo>
                  <a:pt x="200" y="302"/>
                </a:lnTo>
                <a:lnTo>
                  <a:pt x="180" y="297"/>
                </a:lnTo>
                <a:lnTo>
                  <a:pt x="170" y="297"/>
                </a:lnTo>
                <a:lnTo>
                  <a:pt x="151" y="302"/>
                </a:lnTo>
                <a:lnTo>
                  <a:pt x="117" y="326"/>
                </a:lnTo>
                <a:lnTo>
                  <a:pt x="78" y="336"/>
                </a:lnTo>
                <a:lnTo>
                  <a:pt x="68" y="331"/>
                </a:lnTo>
                <a:lnTo>
                  <a:pt x="63" y="326"/>
                </a:lnTo>
                <a:lnTo>
                  <a:pt x="87" y="273"/>
                </a:lnTo>
                <a:lnTo>
                  <a:pt x="102" y="224"/>
                </a:lnTo>
                <a:lnTo>
                  <a:pt x="92" y="214"/>
                </a:lnTo>
                <a:lnTo>
                  <a:pt x="83" y="210"/>
                </a:lnTo>
                <a:lnTo>
                  <a:pt x="53" y="200"/>
                </a:lnTo>
                <a:lnTo>
                  <a:pt x="29" y="195"/>
                </a:lnTo>
                <a:lnTo>
                  <a:pt x="19" y="190"/>
                </a:lnTo>
                <a:lnTo>
                  <a:pt x="0" y="180"/>
                </a:lnTo>
                <a:lnTo>
                  <a:pt x="0" y="175"/>
                </a:lnTo>
                <a:lnTo>
                  <a:pt x="5" y="161"/>
                </a:lnTo>
                <a:lnTo>
                  <a:pt x="19" y="156"/>
                </a:lnTo>
                <a:lnTo>
                  <a:pt x="78" y="136"/>
                </a:lnTo>
                <a:lnTo>
                  <a:pt x="126" y="117"/>
                </a:lnTo>
                <a:lnTo>
                  <a:pt x="141" y="97"/>
                </a:lnTo>
                <a:lnTo>
                  <a:pt x="146" y="88"/>
                </a:lnTo>
                <a:lnTo>
                  <a:pt x="151" y="49"/>
                </a:lnTo>
                <a:lnTo>
                  <a:pt x="165" y="24"/>
                </a:lnTo>
                <a:lnTo>
                  <a:pt x="175" y="10"/>
                </a:lnTo>
                <a:lnTo>
                  <a:pt x="185" y="0"/>
                </a:lnTo>
                <a:lnTo>
                  <a:pt x="195" y="0"/>
                </a:lnTo>
                <a:lnTo>
                  <a:pt x="195" y="5"/>
                </a:lnTo>
                <a:close/>
              </a:path>
            </a:pathLst>
          </a:custGeom>
          <a:solidFill>
            <a:srgbClr val="E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p>
            <a:pPr algn="ctr" eaLnBrk="1" hangingPunct="1"/>
            <a:r>
              <a:rPr lang="en-US" altLang="zh-CN" sz="3200">
                <a:solidFill>
                  <a:schemeClr val="bg1"/>
                </a:solidFill>
                <a:latin typeface="楷体" panose="02010609060101010101" charset="-122"/>
                <a:ea typeface="楷体" panose="02010609060101010101" charset="-122"/>
              </a:rPr>
              <a:t>3</a:t>
            </a:r>
            <a:endParaRPr lang="en-US" altLang="zh-CN" sz="3200">
              <a:solidFill>
                <a:schemeClr val="bg1"/>
              </a:solidFill>
              <a:latin typeface="楷体" panose="02010609060101010101" charset="-122"/>
              <a:ea typeface="楷体" panose="02010609060101010101" charset="-122"/>
            </a:endParaRPr>
          </a:p>
        </p:txBody>
      </p:sp>
      <p:sp>
        <p:nvSpPr>
          <p:cNvPr id="100" name="文本框 99"/>
          <p:cNvSpPr txBox="1"/>
          <p:nvPr/>
        </p:nvSpPr>
        <p:spPr>
          <a:xfrm>
            <a:off x="1443355" y="1020445"/>
            <a:ext cx="5080000" cy="518160"/>
          </a:xfrm>
          <a:prstGeom prst="rect">
            <a:avLst/>
          </a:prstGeom>
          <a:noFill/>
          <a:ln w="9525">
            <a:noFill/>
          </a:ln>
        </p:spPr>
        <p:txBody>
          <a:bodyPr>
            <a:spAutoFit/>
          </a:bodyPr>
          <a:p>
            <a:pPr marL="0" indent="304800" algn="l"/>
            <a:r>
              <a:rPr lang="zh-CN" altLang="en-US" sz="2800" b="1">
                <a:solidFill>
                  <a:srgbClr val="000000"/>
                </a:solidFill>
                <a:latin typeface="楷体" panose="02010609060101010101" charset="-122"/>
                <a:ea typeface="楷体" panose="02010609060101010101" charset="-122"/>
                <a:cs typeface="宋体" panose="02010600030101010101" pitchFamily="2" charset="-122"/>
                <a:sym typeface="+mn-ea"/>
              </a:rPr>
              <a:t>加强监控，化整为零。</a:t>
            </a:r>
            <a:endParaRPr lang="zh-CN" altLang="en-US" sz="2800" b="1" u="none">
              <a:solidFill>
                <a:srgbClr val="000000"/>
              </a:solidFill>
              <a:latin typeface="楷体" panose="02010609060101010101" charset="-122"/>
              <a:ea typeface="楷体" panose="02010609060101010101" charset="-122"/>
              <a:cs typeface="宋体" panose="02010600030101010101" pitchFamily="2" charset="-122"/>
            </a:endParaRPr>
          </a:p>
        </p:txBody>
      </p:sp>
      <p:grpSp>
        <p:nvGrpSpPr>
          <p:cNvPr id="3" name="组合 2"/>
          <p:cNvGrpSpPr/>
          <p:nvPr/>
        </p:nvGrpSpPr>
        <p:grpSpPr>
          <a:xfrm>
            <a:off x="533400" y="2196465"/>
            <a:ext cx="1601470" cy="1600200"/>
            <a:chOff x="840" y="3459"/>
            <a:chExt cx="2522" cy="2520"/>
          </a:xfrm>
        </p:grpSpPr>
        <p:sp>
          <p:nvSpPr>
            <p:cNvPr id="47" name="Oval 8"/>
            <p:cNvSpPr/>
            <p:nvPr/>
          </p:nvSpPr>
          <p:spPr>
            <a:xfrm>
              <a:off x="840" y="3459"/>
              <a:ext cx="2520" cy="2520"/>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latin typeface="微软雅黑" panose="020B0503020204020204" pitchFamily="34" charset="-122"/>
              </a:endParaRPr>
            </a:p>
          </p:txBody>
        </p:sp>
        <p:sp>
          <p:nvSpPr>
            <p:cNvPr id="48" name="Arc 9"/>
            <p:cNvSpPr/>
            <p:nvPr/>
          </p:nvSpPr>
          <p:spPr>
            <a:xfrm>
              <a:off x="840" y="3459"/>
              <a:ext cx="2520" cy="2520"/>
            </a:xfrm>
            <a:prstGeom prst="arc">
              <a:avLst>
                <a:gd name="adj1" fmla="val 16200000"/>
                <a:gd name="adj2" fmla="val 898106"/>
              </a:avLst>
            </a:prstGeom>
            <a:ln w="1905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900">
                <a:latin typeface="微软雅黑" panose="020B0503020204020204" pitchFamily="34" charset="-122"/>
              </a:endParaRPr>
            </a:p>
          </p:txBody>
        </p:sp>
        <p:sp>
          <p:nvSpPr>
            <p:cNvPr id="62" name="文本框 61"/>
            <p:cNvSpPr txBox="1"/>
            <p:nvPr/>
          </p:nvSpPr>
          <p:spPr>
            <a:xfrm>
              <a:off x="844" y="3790"/>
              <a:ext cx="2518" cy="1698"/>
            </a:xfrm>
            <a:prstGeom prst="rect">
              <a:avLst/>
            </a:prstGeom>
            <a:noFill/>
            <a:ln w="9525">
              <a:noFill/>
            </a:ln>
          </p:spPr>
          <p:txBody>
            <a:bodyPr wrap="square">
              <a:spAutoFit/>
            </a:bodyPr>
            <a:p>
              <a:pPr marL="0" indent="0" algn="l">
                <a:lnSpc>
                  <a:spcPct val="120000"/>
                </a:lnSpc>
              </a:pPr>
              <a:r>
                <a:rPr sz="1800" b="0" u="none">
                  <a:solidFill>
                    <a:srgbClr val="000000"/>
                  </a:solidFill>
                  <a:latin typeface="微软雅黑" panose="020B0503020204020204" pitchFamily="34" charset="-122"/>
                  <a:ea typeface="微软雅黑" panose="020B0503020204020204" pitchFamily="34" charset="-122"/>
                </a:rPr>
                <a:t>（3）集聚教学资源，打造校本品牌。</a:t>
              </a:r>
              <a:endParaRPr sz="1800" b="0" u="none">
                <a:solidFill>
                  <a:srgbClr val="000000"/>
                </a:solidFill>
                <a:latin typeface="微软雅黑" panose="020B0503020204020204" pitchFamily="34" charset="-122"/>
                <a:ea typeface="微软雅黑" panose="020B0503020204020204" pitchFamily="34" charset="-122"/>
              </a:endParaRPr>
            </a:p>
          </p:txBody>
        </p:sp>
      </p:grpSp>
      <p:sp>
        <p:nvSpPr>
          <p:cNvPr id="2" name="文本框 1"/>
          <p:cNvSpPr txBox="1"/>
          <p:nvPr/>
        </p:nvSpPr>
        <p:spPr>
          <a:xfrm>
            <a:off x="2377440" y="1536700"/>
            <a:ext cx="6590030" cy="3261360"/>
          </a:xfrm>
          <a:prstGeom prst="rect">
            <a:avLst/>
          </a:prstGeom>
          <a:noFill/>
          <a:ln w="9525">
            <a:noFill/>
          </a:ln>
        </p:spPr>
        <p:txBody>
          <a:bodyPr wrap="square">
            <a:spAutoFit/>
          </a:bodyPr>
          <a:p>
            <a:pPr marL="0" indent="307340" algn="l">
              <a:lnSpc>
                <a:spcPct val="130000"/>
              </a:lnSpc>
            </a:pPr>
            <a:r>
              <a:rPr lang="zh-CN" altLang="en-US" sz="2000" b="0" u="none">
                <a:solidFill>
                  <a:srgbClr val="000000"/>
                </a:solidFill>
                <a:latin typeface="楷体" panose="02010609060101010101" charset="-122"/>
                <a:ea typeface="楷体" panose="02010609060101010101" charset="-122"/>
                <a:cs typeface="宋体" panose="02010600030101010101" pitchFamily="2" charset="-122"/>
              </a:rPr>
              <a:t>通过团队合作，进一步加强课程资源的建设。一是要加强学科备课资源、自主编制学生练习资源、校本课程资源、综合实践活动资源的建设并系统积累，特别是要加强对各学科知识性练习的精编、精练，形成系统的学科作业资源库。二是要加强学生学习资源的建设，充分利用学科知识背景开发课程资源，并利用好微信网站、青果在线自主学习平台，提供丰富的学生学习资源，整体推进假日作业的变革研究，提炼校本化研究经验，形成本品牌。</a:t>
            </a:r>
            <a:endParaRPr lang="zh-CN" altLang="en-US" sz="2000" b="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23" presetClass="entr" presetSubtype="1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grpSp>
        <p:nvGrpSpPr>
          <p:cNvPr id="31" name="组合 30"/>
          <p:cNvGrpSpPr/>
          <p:nvPr/>
        </p:nvGrpSpPr>
        <p:grpSpPr>
          <a:xfrm>
            <a:off x="1082040" y="232410"/>
            <a:ext cx="7300595" cy="520700"/>
            <a:chOff x="1704" y="366"/>
            <a:chExt cx="11497" cy="820"/>
          </a:xfrm>
        </p:grpSpPr>
        <p:pic>
          <p:nvPicPr>
            <p:cNvPr id="13"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4" y="366"/>
              <a:ext cx="793" cy="820"/>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p:cNvSpPr txBox="1"/>
            <p:nvPr/>
          </p:nvSpPr>
          <p:spPr>
            <a:xfrm>
              <a:off x="2513" y="434"/>
              <a:ext cx="10688" cy="658"/>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（三）长程策划，夯实过程，在多元研修中促进教师发展。</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3" name="TextBox 38"/>
          <p:cNvSpPr txBox="1"/>
          <p:nvPr/>
        </p:nvSpPr>
        <p:spPr>
          <a:xfrm>
            <a:off x="1884650" y="1873050"/>
            <a:ext cx="1785855" cy="1567180"/>
          </a:xfrm>
          <a:prstGeom prst="rect">
            <a:avLst/>
          </a:prstGeom>
          <a:noFill/>
        </p:spPr>
        <p:txBody>
          <a:bodyPr wrap="square" lIns="32227" tIns="16114" rIns="32227" bIns="16114" rtlCol="0">
            <a:spAutoFit/>
          </a:bodyPr>
          <a:p>
            <a:pPr algn="ctr">
              <a:lnSpc>
                <a:spcPct val="210000"/>
              </a:lnSpc>
              <a:spcBef>
                <a:spcPct val="20000"/>
              </a:spcBef>
            </a:pPr>
            <a:r>
              <a:rPr lang="zh-CN" altLang="en-US" sz="2400" dirty="0">
                <a:solidFill>
                  <a:schemeClr val="tx2"/>
                </a:solidFill>
                <a:latin typeface="微软雅黑" panose="020B0503020204020204" pitchFamily="34" charset="-122"/>
                <a:ea typeface="微软雅黑" panose="020B0503020204020204" pitchFamily="34" charset="-122"/>
                <a:sym typeface="Arial" panose="020B0604020202020204" pitchFamily="34" charset="0"/>
              </a:rPr>
              <a:t>搭建平台，外化成长。</a:t>
            </a:r>
            <a:endParaRPr lang="zh-CN" altLang="en-US" sz="2400" dirty="0">
              <a:solidFill>
                <a:schemeClr val="tx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 name="圆角矩形 3"/>
          <p:cNvSpPr/>
          <p:nvPr/>
        </p:nvSpPr>
        <p:spPr>
          <a:xfrm>
            <a:off x="1733668" y="1638576"/>
            <a:ext cx="1989868" cy="2490618"/>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2227" tIns="16114" rIns="32227" bIns="16114" spcCol="0" rtlCol="0" anchor="ctr"/>
          <a:p>
            <a:pPr algn="ctr"/>
            <a:endParaRPr lang="zh-CN" altLang="en-US" sz="1115">
              <a:solidFill>
                <a:schemeClr val="tx2"/>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2118999" y="1435436"/>
            <a:ext cx="1153770" cy="384810"/>
            <a:chOff x="15530564" y="3553300"/>
            <a:chExt cx="2230267" cy="728561"/>
          </a:xfrm>
        </p:grpSpPr>
        <p:sp>
          <p:nvSpPr>
            <p:cNvPr id="6" name="Rounded Rectangle 43"/>
            <p:cNvSpPr/>
            <p:nvPr/>
          </p:nvSpPr>
          <p:spPr>
            <a:xfrm>
              <a:off x="15530566" y="3613782"/>
              <a:ext cx="2230265" cy="557566"/>
            </a:xfrm>
            <a:prstGeom prst="roundRect">
              <a:avLst>
                <a:gd name="adj" fmla="val 4683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id-ID" sz="1115">
                <a:solidFill>
                  <a:schemeClr val="tx2"/>
                </a:solidFill>
                <a:latin typeface="微软雅黑" panose="020B0503020204020204" pitchFamily="34" charset="-122"/>
                <a:ea typeface="微软雅黑" panose="020B0503020204020204" pitchFamily="34" charset="-122"/>
              </a:endParaRPr>
            </a:p>
          </p:txBody>
        </p:sp>
        <p:sp>
          <p:nvSpPr>
            <p:cNvPr id="14" name="TextBox 36"/>
            <p:cNvSpPr txBox="1"/>
            <p:nvPr/>
          </p:nvSpPr>
          <p:spPr>
            <a:xfrm>
              <a:off x="15530564" y="3553300"/>
              <a:ext cx="2230265" cy="728561"/>
            </a:xfrm>
            <a:prstGeom prst="rect">
              <a:avLst/>
            </a:prstGeom>
            <a:noFill/>
          </p:spPr>
          <p:txBody>
            <a:bodyPr wrap="square" rtlCol="0">
              <a:spAutoFit/>
            </a:bodyPr>
            <a:p>
              <a:pPr algn="ctr"/>
              <a:r>
                <a:rPr lang="en-US" altLang="zh-CN" sz="1800" dirty="0">
                  <a:solidFill>
                    <a:schemeClr val="bg1"/>
                  </a:solidFill>
                  <a:latin typeface="微软雅黑" panose="020B0503020204020204" pitchFamily="34" charset="-122"/>
                  <a:ea typeface="微软雅黑" panose="020B0503020204020204" pitchFamily="34" charset="-122"/>
                </a:rPr>
                <a:t>1</a:t>
              </a:r>
              <a:endParaRPr lang="en-US" altLang="zh-CN" sz="1800" dirty="0">
                <a:solidFill>
                  <a:schemeClr val="bg1"/>
                </a:solidFill>
                <a:latin typeface="微软雅黑" panose="020B0503020204020204" pitchFamily="34" charset="-122"/>
                <a:ea typeface="微软雅黑" panose="020B0503020204020204" pitchFamily="34" charset="-122"/>
              </a:endParaRPr>
            </a:p>
          </p:txBody>
        </p:sp>
      </p:grpSp>
      <p:sp>
        <p:nvSpPr>
          <p:cNvPr id="15" name="TextBox 38"/>
          <p:cNvSpPr txBox="1"/>
          <p:nvPr/>
        </p:nvSpPr>
        <p:spPr>
          <a:xfrm>
            <a:off x="5383500" y="1862890"/>
            <a:ext cx="1785855" cy="1567180"/>
          </a:xfrm>
          <a:prstGeom prst="rect">
            <a:avLst/>
          </a:prstGeom>
          <a:noFill/>
        </p:spPr>
        <p:txBody>
          <a:bodyPr wrap="square" lIns="32227" tIns="16114" rIns="32227" bIns="16114" rtlCol="0">
            <a:spAutoFit/>
          </a:bodyPr>
          <a:p>
            <a:pPr algn="ctr">
              <a:lnSpc>
                <a:spcPct val="210000"/>
              </a:lnSpc>
              <a:spcBef>
                <a:spcPct val="20000"/>
              </a:spcBef>
            </a:pPr>
            <a:r>
              <a:rPr lang="zh-CN" altLang="en-US" sz="2400" dirty="0">
                <a:solidFill>
                  <a:schemeClr val="tx2"/>
                </a:solidFill>
                <a:latin typeface="微软雅黑" panose="020B0503020204020204" pitchFamily="34" charset="-122"/>
                <a:ea typeface="微软雅黑" panose="020B0503020204020204" pitchFamily="34" charset="-122"/>
                <a:sym typeface="Arial" panose="020B0604020202020204" pitchFamily="34" charset="0"/>
              </a:rPr>
              <a:t>自强科研，创造智慧。</a:t>
            </a:r>
            <a:endParaRPr lang="zh-CN" altLang="en-US" sz="2400" dirty="0">
              <a:solidFill>
                <a:schemeClr val="tx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7" name="圆角矩形 26"/>
          <p:cNvSpPr/>
          <p:nvPr/>
        </p:nvSpPr>
        <p:spPr>
          <a:xfrm>
            <a:off x="5232518" y="1628416"/>
            <a:ext cx="1989868" cy="2490618"/>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2227" tIns="16114" rIns="32227" bIns="16114" spcCol="0" rtlCol="0" anchor="ctr"/>
          <a:p>
            <a:pPr algn="ctr"/>
            <a:endParaRPr lang="zh-CN" altLang="en-US" sz="1115">
              <a:solidFill>
                <a:schemeClr val="tx2"/>
              </a:solidFill>
              <a:latin typeface="微软雅黑" panose="020B0503020204020204" pitchFamily="34" charset="-122"/>
              <a:ea typeface="微软雅黑" panose="020B0503020204020204" pitchFamily="34" charset="-122"/>
            </a:endParaRPr>
          </a:p>
        </p:txBody>
      </p:sp>
      <p:grpSp>
        <p:nvGrpSpPr>
          <p:cNvPr id="28" name="组合 27"/>
          <p:cNvGrpSpPr/>
          <p:nvPr/>
        </p:nvGrpSpPr>
        <p:grpSpPr>
          <a:xfrm>
            <a:off x="5617849" y="1425276"/>
            <a:ext cx="1153770" cy="384810"/>
            <a:chOff x="15530564" y="3553300"/>
            <a:chExt cx="2230267" cy="728561"/>
          </a:xfrm>
        </p:grpSpPr>
        <p:sp>
          <p:nvSpPr>
            <p:cNvPr id="29" name="Rounded Rectangle 43"/>
            <p:cNvSpPr/>
            <p:nvPr/>
          </p:nvSpPr>
          <p:spPr>
            <a:xfrm>
              <a:off x="15530566" y="3613782"/>
              <a:ext cx="2230265" cy="557566"/>
            </a:xfrm>
            <a:prstGeom prst="roundRect">
              <a:avLst>
                <a:gd name="adj" fmla="val 4683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id-ID" sz="1115">
                <a:solidFill>
                  <a:schemeClr val="tx2"/>
                </a:solidFill>
                <a:latin typeface="微软雅黑" panose="020B0503020204020204" pitchFamily="34" charset="-122"/>
                <a:ea typeface="微软雅黑" panose="020B0503020204020204" pitchFamily="34" charset="-122"/>
              </a:endParaRPr>
            </a:p>
          </p:txBody>
        </p:sp>
        <p:sp>
          <p:nvSpPr>
            <p:cNvPr id="30" name="TextBox 36"/>
            <p:cNvSpPr txBox="1"/>
            <p:nvPr/>
          </p:nvSpPr>
          <p:spPr>
            <a:xfrm>
              <a:off x="15530564" y="3553300"/>
              <a:ext cx="2230265" cy="728561"/>
            </a:xfrm>
            <a:prstGeom prst="rect">
              <a:avLst/>
            </a:prstGeom>
            <a:noFill/>
          </p:spPr>
          <p:txBody>
            <a:bodyPr wrap="square" rtlCol="0">
              <a:spAutoFit/>
            </a:bodyPr>
            <a:p>
              <a:pPr algn="ctr"/>
              <a:r>
                <a:rPr lang="en-US" altLang="zh-CN" sz="1800" dirty="0">
                  <a:solidFill>
                    <a:schemeClr val="bg1"/>
                  </a:solidFill>
                  <a:latin typeface="微软雅黑" panose="020B0503020204020204" pitchFamily="34" charset="-122"/>
                  <a:ea typeface="微软雅黑" panose="020B0503020204020204" pitchFamily="34" charset="-122"/>
                </a:rPr>
                <a:t>2</a:t>
              </a:r>
              <a:endParaRPr lang="en-US" altLang="zh-CN" sz="18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par>
                          <p:cTn id="18" fill="hold">
                            <p:stCondLst>
                              <p:cond delay="1500"/>
                            </p:stCondLst>
                            <p:childTnLst>
                              <p:par>
                                <p:cTn id="19" presetID="14" presetClass="entr" presetSubtype="1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childTnLst>
                          </p:cTn>
                        </p:par>
                        <p:par>
                          <p:cTn id="28" fill="hold">
                            <p:stCondLst>
                              <p:cond delay="2500"/>
                            </p:stCondLst>
                            <p:childTnLst>
                              <p:par>
                                <p:cTn id="29" presetID="22" presetClass="entr" presetSubtype="4"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childTnLst>
                          </p:cTn>
                        </p:par>
                        <p:par>
                          <p:cTn id="32" fill="hold">
                            <p:stCondLst>
                              <p:cond delay="3000"/>
                            </p:stCondLst>
                            <p:childTnLst>
                              <p:par>
                                <p:cTn id="33" presetID="14" presetClass="entr" presetSubtype="1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P spid="15" grpId="0"/>
      <p:bldP spid="27"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3"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040" y="232410"/>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p:cNvSpPr txBox="1"/>
          <p:nvPr/>
        </p:nvSpPr>
        <p:spPr>
          <a:xfrm>
            <a:off x="1595755" y="275590"/>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（三）长程策划，夯实过程，在多元研修中促进教师发展。</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4" name="圆角矩形 3"/>
          <p:cNvSpPr/>
          <p:nvPr/>
        </p:nvSpPr>
        <p:spPr>
          <a:xfrm>
            <a:off x="338455" y="1112520"/>
            <a:ext cx="8300085" cy="3834130"/>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2227" tIns="16114" rIns="32227" bIns="16114" spcCol="0" rtlCol="0" anchor="ctr"/>
          <a:p>
            <a:pPr algn="ctr"/>
            <a:endParaRPr lang="zh-CN" altLang="en-US" sz="1115">
              <a:solidFill>
                <a:schemeClr val="tx2"/>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892175" y="918209"/>
            <a:ext cx="3392170" cy="411737"/>
            <a:chOff x="15530564" y="3600814"/>
            <a:chExt cx="2230267" cy="570534"/>
          </a:xfrm>
        </p:grpSpPr>
        <p:sp>
          <p:nvSpPr>
            <p:cNvPr id="6" name="Rounded Rectangle 43"/>
            <p:cNvSpPr/>
            <p:nvPr/>
          </p:nvSpPr>
          <p:spPr>
            <a:xfrm>
              <a:off x="15530566" y="3613782"/>
              <a:ext cx="2230265" cy="557566"/>
            </a:xfrm>
            <a:prstGeom prst="roundRect">
              <a:avLst>
                <a:gd name="adj" fmla="val 4683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id-ID" sz="1115">
                <a:solidFill>
                  <a:schemeClr val="tx2"/>
                </a:solidFill>
                <a:latin typeface="微软雅黑" panose="020B0503020204020204" pitchFamily="34" charset="-122"/>
                <a:ea typeface="微软雅黑" panose="020B0503020204020204" pitchFamily="34" charset="-122"/>
              </a:endParaRPr>
            </a:p>
          </p:txBody>
        </p:sp>
        <p:sp>
          <p:nvSpPr>
            <p:cNvPr id="14" name="TextBox 36"/>
            <p:cNvSpPr txBox="1"/>
            <p:nvPr/>
          </p:nvSpPr>
          <p:spPr>
            <a:xfrm>
              <a:off x="15530564" y="3600814"/>
              <a:ext cx="2230265" cy="533222"/>
            </a:xfrm>
            <a:prstGeom prst="rect">
              <a:avLst/>
            </a:prstGeom>
            <a:noFill/>
          </p:spPr>
          <p:txBody>
            <a:bodyPr wrap="square" rtlCol="0">
              <a:spAutoFit/>
            </a:bodyPr>
            <a:p>
              <a:pPr algn="ctr"/>
              <a:r>
                <a:rPr lang="en-US" altLang="zh-CN" sz="1800" dirty="0">
                  <a:solidFill>
                    <a:schemeClr val="bg1"/>
                  </a:solidFill>
                  <a:latin typeface="微软雅黑" panose="020B0503020204020204" pitchFamily="34" charset="-122"/>
                  <a:ea typeface="微软雅黑" panose="020B0503020204020204" pitchFamily="34" charset="-122"/>
                </a:rPr>
                <a:t>1</a:t>
              </a:r>
              <a:r>
                <a:rPr lang="zh-CN"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搭建平台，外化成长。</a:t>
              </a:r>
              <a:endParaRPr lang="zh-CN" altLang="en-US" sz="18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00" name="文本框 99"/>
          <p:cNvSpPr txBox="1"/>
          <p:nvPr/>
        </p:nvSpPr>
        <p:spPr>
          <a:xfrm>
            <a:off x="450215" y="1291590"/>
            <a:ext cx="8154670" cy="3596640"/>
          </a:xfrm>
          <a:prstGeom prst="rect">
            <a:avLst/>
          </a:prstGeom>
          <a:noFill/>
          <a:ln w="9525">
            <a:noFill/>
          </a:ln>
        </p:spPr>
        <p:txBody>
          <a:bodyPr wrap="square">
            <a:spAutoFit/>
          </a:bodyPr>
          <a:p>
            <a:pPr marL="0" indent="304800" algn="l">
              <a:lnSpc>
                <a:spcPct val="120000"/>
              </a:lnSpc>
            </a:pPr>
            <a:r>
              <a:rPr lang="zh-CN" altLang="en-US" sz="1600" b="0" u="none">
                <a:solidFill>
                  <a:srgbClr val="000000"/>
                </a:solidFill>
                <a:latin typeface="楷体" panose="02010609060101010101" charset="-122"/>
                <a:ea typeface="楷体" panose="02010609060101010101" charset="-122"/>
                <a:cs typeface="宋体" panose="02010600030101010101" pitchFamily="2" charset="-122"/>
              </a:rPr>
              <a:t>搭建“精神引领、研训联动、多元评价”等平台，立体开展团队研训工作，拉高塔尖，夯实塔基，提高“骨干教师”队伍。“精神引领”以教师例会为载体，整体策划“薛小讲坛”，以学科组为研修责任主体，通过讲故事的方式（我的班级、我的成长、我的课堂、我的课程等）点燃教师成长心灵，着力构建“三个对话”：一是与经典对话、二是与名家对话、三是与伙伴对话；“研训联动”以打造有效课堂为目标，以“教研组长、课题组长”为研修主体，围绕研究专题，进行“教”和“研”的“一体化”策划，将学习与实践、反思与经验、成果与分享有机结合，体现能前沿</a:t>
            </a:r>
            <a:r>
              <a:rPr lang="en-US" altLang="zh-CN" sz="1600" b="0" u="none">
                <a:solidFill>
                  <a:srgbClr val="000000"/>
                </a:solidFill>
                <a:latin typeface="楷体" panose="02010609060101010101" charset="-122"/>
                <a:ea typeface="楷体" panose="02010609060101010101" charset="-122"/>
                <a:cs typeface="宋体" panose="02010600030101010101" pitchFamily="2" charset="-122"/>
              </a:rPr>
              <a:t>——</a:t>
            </a:r>
            <a:r>
              <a:rPr lang="zh-CN" altLang="en-US" sz="1600" b="0" u="none">
                <a:solidFill>
                  <a:srgbClr val="000000"/>
                </a:solidFill>
                <a:latin typeface="楷体" panose="02010609060101010101" charset="-122"/>
                <a:ea typeface="楷体" panose="02010609060101010101" charset="-122"/>
                <a:cs typeface="宋体" panose="02010600030101010101" pitchFamily="2" charset="-122"/>
              </a:rPr>
              <a:t>重过程</a:t>
            </a:r>
            <a:r>
              <a:rPr lang="en-US" altLang="zh-CN" sz="1600" b="0" u="none">
                <a:solidFill>
                  <a:srgbClr val="000000"/>
                </a:solidFill>
                <a:latin typeface="楷体" panose="02010609060101010101" charset="-122"/>
                <a:ea typeface="楷体" panose="02010609060101010101" charset="-122"/>
                <a:cs typeface="宋体" panose="02010600030101010101" pitchFamily="2" charset="-122"/>
              </a:rPr>
              <a:t>——</a:t>
            </a:r>
            <a:r>
              <a:rPr lang="zh-CN" altLang="en-US" sz="1600" b="0" u="none">
                <a:solidFill>
                  <a:srgbClr val="000000"/>
                </a:solidFill>
                <a:latin typeface="楷体" panose="02010609060101010101" charset="-122"/>
                <a:ea typeface="楷体" panose="02010609060101010101" charset="-122"/>
                <a:cs typeface="宋体" panose="02010600030101010101" pitchFamily="2" charset="-122"/>
              </a:rPr>
              <a:t>抓后续</a:t>
            </a:r>
            <a:r>
              <a:rPr lang="en-US" altLang="zh-CN" sz="1600" b="0" u="none">
                <a:solidFill>
                  <a:srgbClr val="000000"/>
                </a:solidFill>
                <a:latin typeface="楷体" panose="02010609060101010101" charset="-122"/>
                <a:ea typeface="楷体" panose="02010609060101010101" charset="-122"/>
                <a:cs typeface="宋体" panose="02010600030101010101" pitchFamily="2" charset="-122"/>
              </a:rPr>
              <a:t>——</a:t>
            </a:r>
            <a:r>
              <a:rPr lang="zh-CN" altLang="en-US" sz="1600" b="0" u="none">
                <a:solidFill>
                  <a:srgbClr val="000000"/>
                </a:solidFill>
                <a:latin typeface="楷体" panose="02010609060101010101" charset="-122"/>
                <a:ea typeface="楷体" panose="02010609060101010101" charset="-122"/>
                <a:cs typeface="宋体" panose="02010600030101010101" pitchFamily="2" charset="-122"/>
              </a:rPr>
              <a:t>促提升的研究品质；“多元评价”以关注不同层面的教师成长，用评价激活潜能：一方面，组织开展常规的月度人物表彰、期末团队展评等活动，另一方面更多地是自创节点，让节点事件（专家课堂诊断、区市级公开课）成为骨干教师生长的载体，在骨干教师系统策划，精致过程，活动反馈中能发现亮点，诊断问题，明晰后续前进动力。并建立骨干教师发展评价机制，让骨干教师的成长得到应该有的回报和价值体现，在展示中促自信，在评价中促自长。</a:t>
            </a:r>
            <a:endParaRPr lang="zh-CN" altLang="en-US" sz="1600" b="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p:cTn id="17" dur="500" fill="hold"/>
                                        <p:tgtEl>
                                          <p:spTgt spid="100"/>
                                        </p:tgtEl>
                                        <p:attrNameLst>
                                          <p:attrName>ppt_w</p:attrName>
                                        </p:attrNameLst>
                                      </p:cBhvr>
                                      <p:tavLst>
                                        <p:tav tm="0">
                                          <p:val>
                                            <p:fltVal val="0"/>
                                          </p:val>
                                        </p:tav>
                                        <p:tav tm="100000">
                                          <p:val>
                                            <p:strVal val="#ppt_w"/>
                                          </p:val>
                                        </p:tav>
                                      </p:tavLst>
                                    </p:anim>
                                    <p:anim calcmode="lin" valueType="num">
                                      <p:cBhvr>
                                        <p:cTn id="18" dur="500" fill="hold"/>
                                        <p:tgtEl>
                                          <p:spTgt spid="1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0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3"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040" y="232410"/>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p:cNvSpPr txBox="1"/>
          <p:nvPr/>
        </p:nvSpPr>
        <p:spPr>
          <a:xfrm>
            <a:off x="1595755" y="275590"/>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（三）长程策划，夯实过程，在多元研修中促进教师发展。</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4" name="圆角矩形 3"/>
          <p:cNvSpPr/>
          <p:nvPr/>
        </p:nvSpPr>
        <p:spPr>
          <a:xfrm>
            <a:off x="338455" y="1112520"/>
            <a:ext cx="8300085" cy="3834130"/>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2227" tIns="16114" rIns="32227" bIns="16114" spcCol="0" rtlCol="0" anchor="ctr"/>
          <a:p>
            <a:pPr algn="ctr"/>
            <a:endParaRPr lang="zh-CN" altLang="en-US" sz="1115">
              <a:solidFill>
                <a:schemeClr val="tx2"/>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892175" y="918209"/>
            <a:ext cx="3392170" cy="659130"/>
            <a:chOff x="15530564" y="3600814"/>
            <a:chExt cx="2230267" cy="913340"/>
          </a:xfrm>
        </p:grpSpPr>
        <p:sp>
          <p:nvSpPr>
            <p:cNvPr id="6" name="Rounded Rectangle 43"/>
            <p:cNvSpPr/>
            <p:nvPr/>
          </p:nvSpPr>
          <p:spPr>
            <a:xfrm>
              <a:off x="15530566" y="3613782"/>
              <a:ext cx="2230265" cy="557566"/>
            </a:xfrm>
            <a:prstGeom prst="roundRect">
              <a:avLst>
                <a:gd name="adj" fmla="val 4683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id-ID" sz="1115">
                <a:solidFill>
                  <a:schemeClr val="tx2"/>
                </a:solidFill>
                <a:latin typeface="微软雅黑" panose="020B0503020204020204" pitchFamily="34" charset="-122"/>
                <a:ea typeface="微软雅黑" panose="020B0503020204020204" pitchFamily="34" charset="-122"/>
              </a:endParaRPr>
            </a:p>
          </p:txBody>
        </p:sp>
        <p:sp>
          <p:nvSpPr>
            <p:cNvPr id="14" name="TextBox 36"/>
            <p:cNvSpPr txBox="1"/>
            <p:nvPr/>
          </p:nvSpPr>
          <p:spPr>
            <a:xfrm>
              <a:off x="15530564" y="3600814"/>
              <a:ext cx="2230265" cy="913340"/>
            </a:xfrm>
            <a:prstGeom prst="rect">
              <a:avLst/>
            </a:prstGeom>
            <a:noFill/>
          </p:spPr>
          <p:txBody>
            <a:bodyPr wrap="square" rtlCol="0">
              <a:spAutoFit/>
            </a:bodyPr>
            <a:p>
              <a:pPr algn="ctr"/>
              <a:r>
                <a:rPr lang="en-US" altLang="zh-CN" sz="1800" dirty="0">
                  <a:solidFill>
                    <a:schemeClr val="bg1"/>
                  </a:solidFill>
                  <a:latin typeface="微软雅黑" panose="020B0503020204020204" pitchFamily="34" charset="-122"/>
                  <a:ea typeface="微软雅黑" panose="020B0503020204020204" pitchFamily="34" charset="-122"/>
                </a:rPr>
                <a:t>2</a:t>
              </a:r>
              <a:r>
                <a:rPr lang="zh-CN"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自强科研，创造智慧。</a:t>
              </a:r>
              <a:endParaRPr lang="zh-CN" altLang="en-US" sz="18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pPr algn="ctr"/>
              <a:endParaRPr lang="zh-CN" altLang="en-US" sz="18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00" name="文本框 99"/>
          <p:cNvSpPr txBox="1"/>
          <p:nvPr/>
        </p:nvSpPr>
        <p:spPr>
          <a:xfrm>
            <a:off x="450215" y="1291590"/>
            <a:ext cx="8154670" cy="3015615"/>
          </a:xfrm>
          <a:prstGeom prst="rect">
            <a:avLst/>
          </a:prstGeom>
          <a:noFill/>
          <a:ln w="9525">
            <a:noFill/>
          </a:ln>
        </p:spPr>
        <p:txBody>
          <a:bodyPr wrap="square">
            <a:spAutoFit/>
          </a:bodyPr>
          <a:p>
            <a:pPr marL="0" indent="304800" algn="l">
              <a:lnSpc>
                <a:spcPct val="160000"/>
              </a:lnSpc>
            </a:pPr>
            <a:r>
              <a:rPr sz="2400" b="1" u="none">
                <a:solidFill>
                  <a:srgbClr val="000000"/>
                </a:solidFill>
                <a:latin typeface="楷体" panose="02010609060101010101" charset="-122"/>
                <a:ea typeface="楷体" panose="02010609060101010101" charset="-122"/>
                <a:cs typeface="宋体" panose="02010600030101010101" pitchFamily="2" charset="-122"/>
              </a:rPr>
              <a:t>一是加大课题攻关。</a:t>
            </a:r>
            <a:endParaRPr sz="2400" b="1" u="none">
              <a:solidFill>
                <a:srgbClr val="000000"/>
              </a:solidFill>
              <a:latin typeface="楷体" panose="02010609060101010101" charset="-122"/>
              <a:ea typeface="楷体" panose="02010609060101010101" charset="-122"/>
              <a:cs typeface="宋体" panose="02010600030101010101" pitchFamily="2" charset="-122"/>
            </a:endParaRPr>
          </a:p>
          <a:p>
            <a:pPr marL="0" indent="304800" algn="l">
              <a:lnSpc>
                <a:spcPct val="160000"/>
              </a:lnSpc>
            </a:pPr>
            <a:r>
              <a:rPr sz="2400" b="0" u="none">
                <a:solidFill>
                  <a:srgbClr val="000000"/>
                </a:solidFill>
                <a:latin typeface="楷体" panose="02010609060101010101" charset="-122"/>
                <a:ea typeface="楷体" panose="02010609060101010101" charset="-122"/>
                <a:cs typeface="宋体" panose="02010600030101010101" pitchFamily="2" charset="-122"/>
              </a:rPr>
              <a:t>建立学校主课题、学科大课题、教研小专题、教师微课题四层级课题网络，做好课题研究第一责任人的培训和指导，清晰学期研究方向，组建固定的研究群体，形成常态的日常研究日。</a:t>
            </a:r>
            <a:endParaRPr sz="2400" b="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p:cTn id="17" dur="500" fill="hold"/>
                                        <p:tgtEl>
                                          <p:spTgt spid="100"/>
                                        </p:tgtEl>
                                        <p:attrNameLst>
                                          <p:attrName>ppt_w</p:attrName>
                                        </p:attrNameLst>
                                      </p:cBhvr>
                                      <p:tavLst>
                                        <p:tav tm="0">
                                          <p:val>
                                            <p:fltVal val="0"/>
                                          </p:val>
                                        </p:tav>
                                        <p:tav tm="100000">
                                          <p:val>
                                            <p:strVal val="#ppt_w"/>
                                          </p:val>
                                        </p:tav>
                                      </p:tavLst>
                                    </p:anim>
                                    <p:anim calcmode="lin" valueType="num">
                                      <p:cBhvr>
                                        <p:cTn id="18" dur="500" fill="hold"/>
                                        <p:tgtEl>
                                          <p:spTgt spid="1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0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3"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040" y="232410"/>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p:cNvSpPr txBox="1"/>
          <p:nvPr/>
        </p:nvSpPr>
        <p:spPr>
          <a:xfrm>
            <a:off x="1595755" y="275590"/>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（三）长程策划，夯实过程，在多元研修中促进教师发展。</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4" name="圆角矩形 3"/>
          <p:cNvSpPr/>
          <p:nvPr/>
        </p:nvSpPr>
        <p:spPr>
          <a:xfrm>
            <a:off x="338455" y="1112520"/>
            <a:ext cx="8300085" cy="3834130"/>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2227" tIns="16114" rIns="32227" bIns="16114" spcCol="0" rtlCol="0" anchor="ctr"/>
          <a:p>
            <a:pPr algn="ctr"/>
            <a:endParaRPr lang="zh-CN" altLang="en-US" sz="1115">
              <a:solidFill>
                <a:schemeClr val="tx2"/>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892175" y="918209"/>
            <a:ext cx="3392170" cy="659130"/>
            <a:chOff x="15530564" y="3600814"/>
            <a:chExt cx="2230267" cy="913340"/>
          </a:xfrm>
        </p:grpSpPr>
        <p:sp>
          <p:nvSpPr>
            <p:cNvPr id="6" name="Rounded Rectangle 43"/>
            <p:cNvSpPr/>
            <p:nvPr/>
          </p:nvSpPr>
          <p:spPr>
            <a:xfrm>
              <a:off x="15530566" y="3613782"/>
              <a:ext cx="2230265" cy="557566"/>
            </a:xfrm>
            <a:prstGeom prst="roundRect">
              <a:avLst>
                <a:gd name="adj" fmla="val 4683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id-ID" sz="1115">
                <a:solidFill>
                  <a:schemeClr val="tx2"/>
                </a:solidFill>
                <a:latin typeface="微软雅黑" panose="020B0503020204020204" pitchFamily="34" charset="-122"/>
                <a:ea typeface="微软雅黑" panose="020B0503020204020204" pitchFamily="34" charset="-122"/>
              </a:endParaRPr>
            </a:p>
          </p:txBody>
        </p:sp>
        <p:sp>
          <p:nvSpPr>
            <p:cNvPr id="14" name="TextBox 36"/>
            <p:cNvSpPr txBox="1"/>
            <p:nvPr/>
          </p:nvSpPr>
          <p:spPr>
            <a:xfrm>
              <a:off x="15530564" y="3600814"/>
              <a:ext cx="2230265" cy="913340"/>
            </a:xfrm>
            <a:prstGeom prst="rect">
              <a:avLst/>
            </a:prstGeom>
            <a:noFill/>
          </p:spPr>
          <p:txBody>
            <a:bodyPr wrap="square" rtlCol="0">
              <a:spAutoFit/>
            </a:bodyPr>
            <a:p>
              <a:pPr algn="ctr"/>
              <a:r>
                <a:rPr lang="en-US" altLang="zh-CN" sz="1800" dirty="0">
                  <a:solidFill>
                    <a:schemeClr val="bg1"/>
                  </a:solidFill>
                  <a:latin typeface="微软雅黑" panose="020B0503020204020204" pitchFamily="34" charset="-122"/>
                  <a:ea typeface="微软雅黑" panose="020B0503020204020204" pitchFamily="34" charset="-122"/>
                </a:rPr>
                <a:t>2</a:t>
              </a:r>
              <a:r>
                <a:rPr lang="zh-CN"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自强科研，创造智慧。</a:t>
              </a:r>
              <a:endParaRPr lang="zh-CN" altLang="en-US" sz="18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pPr algn="ctr"/>
              <a:endParaRPr lang="zh-CN" altLang="en-US" sz="18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00" name="文本框 99"/>
          <p:cNvSpPr txBox="1"/>
          <p:nvPr/>
        </p:nvSpPr>
        <p:spPr>
          <a:xfrm>
            <a:off x="450215" y="1291590"/>
            <a:ext cx="8154670" cy="3505200"/>
          </a:xfrm>
          <a:prstGeom prst="rect">
            <a:avLst/>
          </a:prstGeom>
          <a:noFill/>
          <a:ln w="9525">
            <a:noFill/>
          </a:ln>
        </p:spPr>
        <p:txBody>
          <a:bodyPr wrap="square">
            <a:spAutoFit/>
          </a:bodyPr>
          <a:p>
            <a:pPr marL="0" indent="304800" algn="l">
              <a:lnSpc>
                <a:spcPct val="160000"/>
              </a:lnSpc>
            </a:pPr>
            <a:r>
              <a:rPr sz="2000" b="1" u="none">
                <a:solidFill>
                  <a:srgbClr val="000000"/>
                </a:solidFill>
                <a:latin typeface="楷体" panose="02010609060101010101" charset="-122"/>
                <a:ea typeface="楷体" panose="02010609060101010101" charset="-122"/>
                <a:cs typeface="宋体" panose="02010600030101010101" pitchFamily="2" charset="-122"/>
              </a:rPr>
              <a:t>二是优化学科教研。</a:t>
            </a:r>
            <a:endParaRPr sz="2000" b="1" u="none">
              <a:solidFill>
                <a:srgbClr val="000000"/>
              </a:solidFill>
              <a:latin typeface="楷体" panose="02010609060101010101" charset="-122"/>
              <a:ea typeface="楷体" panose="02010609060101010101" charset="-122"/>
              <a:cs typeface="宋体" panose="02010600030101010101" pitchFamily="2" charset="-122"/>
            </a:endParaRPr>
          </a:p>
          <a:p>
            <a:pPr marL="0" indent="304800" algn="l">
              <a:lnSpc>
                <a:spcPct val="160000"/>
              </a:lnSpc>
            </a:pPr>
            <a:r>
              <a:rPr sz="2000" u="none">
                <a:solidFill>
                  <a:srgbClr val="000000"/>
                </a:solidFill>
                <a:latin typeface="楷体" panose="02010609060101010101" charset="-122"/>
                <a:ea typeface="楷体" panose="02010609060101010101" charset="-122"/>
                <a:cs typeface="宋体" panose="02010600030101010101" pitchFamily="2" charset="-122"/>
              </a:rPr>
              <a:t>重视课程视角下学科教研组的重建，加强基层自主研究的意识，各学科组、教研组以“双循环教研机制”开展纵向拉伸，贯通各年级、横向拓展，重视培植骨干力量，加速整体的高位发展，营造学科发展“研究场”。期末继续开展优秀教研组展评，要求在回溯中采集成长的印迹，提炼研究的成果，反思缺失的遗憾，以最有创意的视点展示其独特的价值，留下智慧分享的版本。</a:t>
            </a:r>
            <a:endParaRPr sz="200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83"/>
          <p:cNvSpPr txBox="1"/>
          <p:nvPr/>
        </p:nvSpPr>
        <p:spPr>
          <a:xfrm>
            <a:off x="1838960" y="1017905"/>
            <a:ext cx="3383280" cy="360680"/>
          </a:xfrm>
          <a:prstGeom prst="rect">
            <a:avLst/>
          </a:prstGeom>
          <a:noFill/>
          <a:ln w="25400">
            <a:solidFill>
              <a:schemeClr val="accent1"/>
            </a:solidFill>
          </a:ln>
        </p:spPr>
        <p:txBody>
          <a:bodyPr wrap="square" lIns="32227" tIns="16114" rIns="32227" bIns="16114" rtlCol="0">
            <a:spAutoFit/>
          </a:bodyPr>
          <a:lstStyle/>
          <a:p>
            <a:pPr algn="ctr">
              <a:lnSpc>
                <a:spcPct val="120000"/>
              </a:lnSpc>
              <a:spcBef>
                <a:spcPct val="20000"/>
              </a:spcBef>
            </a:pPr>
            <a:r>
              <a:rPr lang="zh-CN" altLang="en-US" sz="18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rPr>
              <a:t>在管理变革与领导团队建设中</a:t>
            </a:r>
            <a:endParaRPr lang="zh-CN" altLang="en-US" sz="18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6" name="组合 15"/>
          <p:cNvGrpSpPr/>
          <p:nvPr/>
        </p:nvGrpSpPr>
        <p:grpSpPr>
          <a:xfrm>
            <a:off x="954363" y="869369"/>
            <a:ext cx="804659" cy="794312"/>
            <a:chOff x="13172258" y="3096121"/>
            <a:chExt cx="2185194" cy="2112769"/>
          </a:xfrm>
        </p:grpSpPr>
        <p:sp>
          <p:nvSpPr>
            <p:cNvPr id="17" name="椭圆 16"/>
            <p:cNvSpPr/>
            <p:nvPr/>
          </p:nvSpPr>
          <p:spPr>
            <a:xfrm>
              <a:off x="13172258" y="3096121"/>
              <a:ext cx="2112769" cy="2112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5">
                <a:solidFill>
                  <a:schemeClr val="bg1"/>
                </a:solidFill>
                <a:latin typeface="微软雅黑" panose="020B0503020204020204" pitchFamily="34" charset="-122"/>
                <a:ea typeface="微软雅黑" panose="020B0503020204020204" pitchFamily="34" charset="-122"/>
              </a:endParaRPr>
            </a:p>
          </p:txBody>
        </p:sp>
        <p:sp>
          <p:nvSpPr>
            <p:cNvPr id="18" name="TextBox 85"/>
            <p:cNvSpPr txBox="1"/>
            <p:nvPr/>
          </p:nvSpPr>
          <p:spPr>
            <a:xfrm>
              <a:off x="13653748" y="3457229"/>
              <a:ext cx="1703704" cy="1371484"/>
            </a:xfrm>
            <a:prstGeom prst="rect">
              <a:avLst/>
            </a:prstGeom>
            <a:noFill/>
          </p:spPr>
          <p:txBody>
            <a:bodyPr wrap="square" rtlCol="0">
              <a:spAutoFit/>
            </a:bodyPr>
            <a:lstStyle/>
            <a:p>
              <a:r>
                <a:rPr lang="en-US" altLang="zh-CN" sz="2595" dirty="0">
                  <a:solidFill>
                    <a:schemeClr val="bg1"/>
                  </a:solidFill>
                  <a:latin typeface="微软雅黑" panose="020B0503020204020204" pitchFamily="34" charset="-122"/>
                  <a:ea typeface="微软雅黑" panose="020B0503020204020204" pitchFamily="34" charset="-122"/>
                </a:rPr>
                <a:t>1</a:t>
              </a:r>
              <a:endParaRPr lang="zh-CN" altLang="en-US" sz="2595" dirty="0">
                <a:solidFill>
                  <a:schemeClr val="bg1"/>
                </a:solidFill>
                <a:latin typeface="微软雅黑" panose="020B0503020204020204" pitchFamily="34" charset="-122"/>
                <a:ea typeface="微软雅黑" panose="020B0503020204020204" pitchFamily="34" charset="-122"/>
              </a:endParaRPr>
            </a:p>
          </p:txBody>
        </p:sp>
      </p:grpSp>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sp>
        <p:nvSpPr>
          <p:cNvPr id="25" name="文本框 5"/>
          <p:cNvSpPr txBox="1"/>
          <p:nvPr/>
        </p:nvSpPr>
        <p:spPr>
          <a:xfrm>
            <a:off x="1293495" y="172720"/>
            <a:ext cx="2952115" cy="640080"/>
          </a:xfrm>
          <a:prstGeom prst="rect">
            <a:avLst/>
          </a:prstGeom>
          <a:noFill/>
        </p:spPr>
        <p:txBody>
          <a:bodyPr wrap="square" rtlCol="0">
            <a:spAutoFit/>
            <a:scene3d>
              <a:camera prst="orthographicFront"/>
              <a:lightRig rig="threePt" dir="t"/>
            </a:scene3d>
          </a:bodyPr>
          <a:p>
            <a:r>
              <a:rPr lang="zh-CN" altLang="en-US" sz="3600" b="1" spc="-300" dirty="0">
                <a:ln w="13462">
                  <a:solidFill>
                    <a:schemeClr val="bg1"/>
                  </a:solidFill>
                  <a:prstDash val="solid"/>
                </a:ln>
                <a:solidFill>
                  <a:schemeClr val="tx2"/>
                </a:solidFill>
                <a:effectLst>
                  <a:outerShdw blurRad="38100" dist="38100" dir="2700000" algn="tl">
                    <a:srgbClr val="000000">
                      <a:alpha val="43137"/>
                    </a:srgbClr>
                  </a:outerShdw>
                </a:effectLst>
                <a:latin typeface="方正汉简简体" panose="03000509000000000000" pitchFamily="65" charset="-122"/>
                <a:ea typeface="方正汉简简体" panose="03000509000000000000" pitchFamily="65" charset="-122"/>
                <a:cs typeface="方正汉简简体" panose="03000509000000000000" pitchFamily="65" charset="-122"/>
              </a:rPr>
              <a:t>一、问题剖析</a:t>
            </a:r>
            <a:endParaRPr lang="zh-CN" altLang="en-US" sz="3600" b="1" spc="-300" dirty="0">
              <a:ln w="13462">
                <a:solidFill>
                  <a:schemeClr val="bg1"/>
                </a:solidFill>
                <a:prstDash val="solid"/>
              </a:ln>
              <a:solidFill>
                <a:schemeClr val="tx2"/>
              </a:solidFill>
              <a:effectLst>
                <a:outerShdw blurRad="38100" dist="38100" dir="2700000" algn="tl">
                  <a:srgbClr val="000000">
                    <a:alpha val="43137"/>
                  </a:srgbClr>
                </a:outerShdw>
              </a:effectLst>
              <a:latin typeface="方正汉简简体" panose="03000509000000000000" pitchFamily="65" charset="-122"/>
              <a:ea typeface="方正汉简简体" panose="03000509000000000000" pitchFamily="65" charset="-122"/>
              <a:cs typeface="方正汉简简体" panose="03000509000000000000" pitchFamily="65" charset="-122"/>
            </a:endParaRPr>
          </a:p>
        </p:txBody>
      </p:sp>
      <p:sp>
        <p:nvSpPr>
          <p:cNvPr id="4" name="圆角矩形 3"/>
          <p:cNvSpPr/>
          <p:nvPr/>
        </p:nvSpPr>
        <p:spPr>
          <a:xfrm>
            <a:off x="233045" y="1809750"/>
            <a:ext cx="2719070" cy="2843530"/>
          </a:xfrm>
          <a:prstGeom prst="roundRect">
            <a:avLst/>
          </a:prstGeom>
          <a:noFill/>
          <a:ln w="476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2227" tIns="16114" rIns="32227" bIns="16114" rtlCol="0" anchor="ctr"/>
          <a:p>
            <a:pPr algn="ctr"/>
            <a:endParaRPr lang="zh-CN" altLang="en-US" sz="1115">
              <a:solidFill>
                <a:schemeClr val="tx2"/>
              </a:solidFill>
              <a:latin typeface="微软雅黑" panose="020B0503020204020204" pitchFamily="34" charset="-122"/>
              <a:ea typeface="微软雅黑" panose="020B0503020204020204" pitchFamily="34" charset="-122"/>
            </a:endParaRPr>
          </a:p>
        </p:txBody>
      </p:sp>
      <p:sp>
        <p:nvSpPr>
          <p:cNvPr id="100" name="文本框 99"/>
          <p:cNvSpPr txBox="1"/>
          <p:nvPr/>
        </p:nvSpPr>
        <p:spPr>
          <a:xfrm>
            <a:off x="233680" y="1911985"/>
            <a:ext cx="2621915" cy="2651760"/>
          </a:xfrm>
          <a:prstGeom prst="rect">
            <a:avLst/>
          </a:prstGeom>
          <a:noFill/>
          <a:ln w="9525">
            <a:noFill/>
          </a:ln>
        </p:spPr>
        <p:txBody>
          <a:bodyPr wrap="square">
            <a:spAutoFit/>
          </a:bodyPr>
          <a:p>
            <a:pPr marL="0" indent="0" algn="l">
              <a:lnSpc>
                <a:spcPct val="120000"/>
              </a:lnSpc>
            </a:pPr>
            <a:r>
              <a:rPr lang="zh-CN" altLang="en-US" sz="2000" b="1" u="none">
                <a:solidFill>
                  <a:srgbClr val="000000"/>
                </a:solidFill>
                <a:latin typeface="楷体" panose="02010609060101010101" charset="-122"/>
                <a:ea typeface="楷体" panose="02010609060101010101" charset="-122"/>
                <a:cs typeface="宋体" panose="02010600030101010101" pitchFamily="2" charset="-122"/>
              </a:rPr>
              <a:t>（</a:t>
            </a:r>
            <a:r>
              <a:rPr lang="en-US" altLang="zh-CN" sz="2000" b="1" u="none">
                <a:solidFill>
                  <a:srgbClr val="000000"/>
                </a:solidFill>
                <a:latin typeface="楷体" panose="02010609060101010101" charset="-122"/>
                <a:ea typeface="楷体" panose="02010609060101010101" charset="-122"/>
                <a:cs typeface="宋体" panose="02010600030101010101" pitchFamily="2" charset="-122"/>
              </a:rPr>
              <a:t>1</a:t>
            </a:r>
            <a:r>
              <a:rPr lang="zh-CN" altLang="en-US" sz="2000" b="1" u="none">
                <a:solidFill>
                  <a:srgbClr val="000000"/>
                </a:solidFill>
                <a:latin typeface="楷体" panose="02010609060101010101" charset="-122"/>
                <a:ea typeface="楷体" panose="02010609060101010101" charset="-122"/>
                <a:cs typeface="宋体" panose="02010600030101010101" pitchFamily="2" charset="-122"/>
              </a:rPr>
              <a:t>）学校文化需酿造   </a:t>
            </a:r>
            <a:endParaRPr lang="zh-CN" altLang="en-US" sz="2000" b="1" u="none">
              <a:solidFill>
                <a:srgbClr val="000000"/>
              </a:solidFill>
              <a:latin typeface="楷体" panose="02010609060101010101" charset="-122"/>
              <a:ea typeface="楷体" panose="02010609060101010101" charset="-122"/>
              <a:cs typeface="宋体" panose="02010600030101010101" pitchFamily="2" charset="-122"/>
            </a:endParaRPr>
          </a:p>
          <a:p>
            <a:pPr marL="0" indent="0" algn="l">
              <a:lnSpc>
                <a:spcPct val="120000"/>
              </a:lnSpc>
            </a:pPr>
            <a:r>
              <a:rPr lang="zh-CN" altLang="en-US" sz="2000" u="none">
                <a:solidFill>
                  <a:srgbClr val="000000"/>
                </a:solidFill>
                <a:latin typeface="楷体" panose="02010609060101010101" charset="-122"/>
                <a:ea typeface="楷体" panose="02010609060101010101" charset="-122"/>
                <a:cs typeface="宋体" panose="02010600030101010101" pitchFamily="2" charset="-122"/>
              </a:rPr>
              <a:t> 学校文化需要更自然的流淌在日常行为中，要在坚守中创新，于酵化后教化，以时间浸润空间，彰显促进多元成长的师生文化。</a:t>
            </a:r>
            <a:endParaRPr lang="zh-CN" altLang="en-US" sz="2000" u="none">
              <a:solidFill>
                <a:srgbClr val="000000"/>
              </a:solidFill>
              <a:latin typeface="楷体" panose="02010609060101010101" charset="-122"/>
              <a:ea typeface="楷体" panose="02010609060101010101" charset="-122"/>
              <a:cs typeface="宋体" panose="02010600030101010101" pitchFamily="2" charset="-122"/>
            </a:endParaRPr>
          </a:p>
        </p:txBody>
      </p:sp>
      <p:sp>
        <p:nvSpPr>
          <p:cNvPr id="10" name="圆角矩形 9"/>
          <p:cNvSpPr/>
          <p:nvPr/>
        </p:nvSpPr>
        <p:spPr>
          <a:xfrm>
            <a:off x="3235960" y="1809750"/>
            <a:ext cx="2719070" cy="2843530"/>
          </a:xfrm>
          <a:prstGeom prst="roundRect">
            <a:avLst/>
          </a:prstGeom>
          <a:noFill/>
          <a:ln w="476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2227" tIns="16114" rIns="32227" bIns="16114" rtlCol="0" anchor="ctr"/>
          <a:p>
            <a:pPr algn="ctr"/>
            <a:endParaRPr lang="zh-CN" altLang="en-US" sz="1115">
              <a:solidFill>
                <a:schemeClr val="tx2"/>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3249930" y="1858645"/>
            <a:ext cx="2786380" cy="2773680"/>
          </a:xfrm>
          <a:prstGeom prst="rect">
            <a:avLst/>
          </a:prstGeom>
          <a:noFill/>
          <a:ln w="9525">
            <a:noFill/>
          </a:ln>
        </p:spPr>
        <p:txBody>
          <a:bodyPr wrap="square">
            <a:spAutoFit/>
          </a:bodyPr>
          <a:p>
            <a:pPr marL="0" indent="0" algn="l">
              <a:lnSpc>
                <a:spcPct val="110000"/>
              </a:lnSpc>
            </a:pPr>
            <a:r>
              <a:rPr lang="zh-CN" altLang="en-US" sz="2000" b="1" u="none">
                <a:solidFill>
                  <a:srgbClr val="000000"/>
                </a:solidFill>
                <a:latin typeface="楷体" panose="02010609060101010101" charset="-122"/>
                <a:ea typeface="楷体" panose="02010609060101010101" charset="-122"/>
                <a:cs typeface="宋体" panose="02010600030101010101" pitchFamily="2" charset="-122"/>
              </a:rPr>
              <a:t>（</a:t>
            </a:r>
            <a:r>
              <a:rPr lang="en-US" altLang="zh-CN" sz="2000" b="1" u="none">
                <a:solidFill>
                  <a:srgbClr val="000000"/>
                </a:solidFill>
                <a:latin typeface="楷体" panose="02010609060101010101" charset="-122"/>
                <a:ea typeface="楷体" panose="02010609060101010101" charset="-122"/>
                <a:cs typeface="宋体" panose="02010600030101010101" pitchFamily="2" charset="-122"/>
              </a:rPr>
              <a:t>2</a:t>
            </a:r>
            <a:r>
              <a:rPr lang="zh-CN" altLang="en-US" sz="2000" b="1" u="none">
                <a:solidFill>
                  <a:srgbClr val="000000"/>
                </a:solidFill>
                <a:latin typeface="楷体" panose="02010609060101010101" charset="-122"/>
                <a:ea typeface="楷体" panose="02010609060101010101" charset="-122"/>
                <a:cs typeface="宋体" panose="02010600030101010101" pitchFamily="2" charset="-122"/>
              </a:rPr>
              <a:t>）学校管理需整合</a:t>
            </a:r>
            <a:endParaRPr lang="zh-CN" altLang="en-US" sz="2000" b="1" u="none">
              <a:solidFill>
                <a:srgbClr val="000000"/>
              </a:solidFill>
              <a:latin typeface="楷体" panose="02010609060101010101" charset="-122"/>
              <a:ea typeface="楷体" panose="02010609060101010101" charset="-122"/>
              <a:cs typeface="宋体" panose="02010600030101010101" pitchFamily="2" charset="-122"/>
            </a:endParaRPr>
          </a:p>
          <a:p>
            <a:pPr marL="0" indent="0" algn="l">
              <a:lnSpc>
                <a:spcPct val="110000"/>
              </a:lnSpc>
            </a:pPr>
            <a:r>
              <a:rPr lang="zh-CN" altLang="en-US" sz="2000" b="1" u="none">
                <a:solidFill>
                  <a:srgbClr val="000000"/>
                </a:solidFill>
                <a:latin typeface="楷体" panose="02010609060101010101" charset="-122"/>
                <a:ea typeface="楷体" panose="02010609060101010101" charset="-122"/>
                <a:cs typeface="宋体" panose="02010600030101010101" pitchFamily="2" charset="-122"/>
              </a:rPr>
              <a:t> </a:t>
            </a:r>
            <a:r>
              <a:rPr lang="zh-CN" altLang="en-US" sz="2000" u="none">
                <a:solidFill>
                  <a:srgbClr val="000000"/>
                </a:solidFill>
                <a:latin typeface="楷体" panose="02010609060101010101" charset="-122"/>
                <a:ea typeface="楷体" panose="02010609060101010101" charset="-122"/>
                <a:cs typeface="宋体" panose="02010600030101010101" pitchFamily="2" charset="-122"/>
              </a:rPr>
              <a:t>横向部门内、组织间的整合融通度不高，责任人与合作者的双重职能未能很好体现，需提高部门、组织之间的互动，保证沟通渠道的畅通和多元化。</a:t>
            </a:r>
            <a:endParaRPr lang="zh-CN" altLang="en-US" sz="2000" u="none">
              <a:solidFill>
                <a:srgbClr val="000000"/>
              </a:solidFill>
              <a:latin typeface="楷体" panose="02010609060101010101" charset="-122"/>
              <a:ea typeface="楷体" panose="02010609060101010101" charset="-122"/>
              <a:cs typeface="宋体" panose="02010600030101010101" pitchFamily="2" charset="-122"/>
            </a:endParaRPr>
          </a:p>
        </p:txBody>
      </p:sp>
      <p:sp>
        <p:nvSpPr>
          <p:cNvPr id="12" name="圆角矩形 11"/>
          <p:cNvSpPr/>
          <p:nvPr/>
        </p:nvSpPr>
        <p:spPr>
          <a:xfrm>
            <a:off x="6182995" y="1809750"/>
            <a:ext cx="2719070" cy="2843530"/>
          </a:xfrm>
          <a:prstGeom prst="roundRect">
            <a:avLst/>
          </a:prstGeom>
          <a:noFill/>
          <a:ln w="476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2227" tIns="16114" rIns="32227" bIns="16114" rtlCol="0" anchor="ctr"/>
          <a:p>
            <a:pPr algn="ctr"/>
            <a:endParaRPr lang="zh-CN" altLang="en-US" sz="1115">
              <a:solidFill>
                <a:schemeClr val="tx2"/>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6143625" y="1873250"/>
            <a:ext cx="2757805" cy="2651760"/>
          </a:xfrm>
          <a:prstGeom prst="rect">
            <a:avLst/>
          </a:prstGeom>
          <a:noFill/>
          <a:ln w="9525">
            <a:noFill/>
          </a:ln>
        </p:spPr>
        <p:txBody>
          <a:bodyPr wrap="square">
            <a:spAutoFit/>
          </a:bodyPr>
          <a:p>
            <a:pPr marL="0" indent="0" algn="l" fontAlgn="auto">
              <a:lnSpc>
                <a:spcPct val="120000"/>
              </a:lnSpc>
            </a:pPr>
            <a:r>
              <a:rPr lang="zh-CN" altLang="en-US" sz="2000" b="1" u="none">
                <a:solidFill>
                  <a:srgbClr val="000000"/>
                </a:solidFill>
                <a:latin typeface="楷体" panose="02010609060101010101" charset="-122"/>
                <a:ea typeface="楷体" panose="02010609060101010101" charset="-122"/>
                <a:cs typeface="宋体" panose="02010600030101010101" pitchFamily="2" charset="-122"/>
              </a:rPr>
              <a:t>（</a:t>
            </a:r>
            <a:r>
              <a:rPr lang="en-US" altLang="zh-CN" sz="2000" b="1" u="none">
                <a:solidFill>
                  <a:srgbClr val="000000"/>
                </a:solidFill>
                <a:latin typeface="楷体" panose="02010609060101010101" charset="-122"/>
                <a:ea typeface="楷体" panose="02010609060101010101" charset="-122"/>
                <a:cs typeface="宋体" panose="02010600030101010101" pitchFamily="2" charset="-122"/>
              </a:rPr>
              <a:t>3</a:t>
            </a:r>
            <a:r>
              <a:rPr lang="zh-CN" altLang="en-US" sz="2000" b="1" u="none">
                <a:solidFill>
                  <a:srgbClr val="000000"/>
                </a:solidFill>
                <a:latin typeface="楷体" panose="02010609060101010101" charset="-122"/>
                <a:ea typeface="楷体" panose="02010609060101010101" charset="-122"/>
                <a:cs typeface="宋体" panose="02010600030101010101" pitchFamily="2" charset="-122"/>
              </a:rPr>
              <a:t>）品牌成果需精耕  </a:t>
            </a:r>
            <a:endParaRPr lang="zh-CN" altLang="en-US" sz="2000" b="1" u="none">
              <a:solidFill>
                <a:srgbClr val="000000"/>
              </a:solidFill>
              <a:latin typeface="楷体" panose="02010609060101010101" charset="-122"/>
              <a:ea typeface="楷体" panose="02010609060101010101" charset="-122"/>
              <a:cs typeface="宋体" panose="02010600030101010101" pitchFamily="2" charset="-122"/>
            </a:endParaRPr>
          </a:p>
          <a:p>
            <a:pPr marL="0" indent="0" algn="l" fontAlgn="auto">
              <a:lnSpc>
                <a:spcPct val="120000"/>
              </a:lnSpc>
            </a:pPr>
            <a:r>
              <a:rPr lang="zh-CN" altLang="en-US" sz="2000" b="1" u="none">
                <a:solidFill>
                  <a:srgbClr val="000000"/>
                </a:solidFill>
                <a:latin typeface="楷体" panose="02010609060101010101" charset="-122"/>
                <a:ea typeface="楷体" panose="02010609060101010101" charset="-122"/>
                <a:cs typeface="宋体" panose="02010600030101010101" pitchFamily="2" charset="-122"/>
              </a:rPr>
              <a:t> </a:t>
            </a:r>
            <a:r>
              <a:rPr lang="zh-CN" altLang="en-US" sz="2000" u="none">
                <a:solidFill>
                  <a:srgbClr val="000000"/>
                </a:solidFill>
                <a:latin typeface="楷体" panose="02010609060101010101" charset="-122"/>
                <a:ea typeface="楷体" panose="02010609060101010101" charset="-122"/>
                <a:cs typeface="宋体" panose="02010600030101010101" pitchFamily="2" charset="-122"/>
              </a:rPr>
              <a:t>以指向“核心素养”培育质的“三精”校本课程群的研发、实施为载体，全面统整学校已有品牌和资源，精耕各领域的品牌成果。</a:t>
            </a:r>
            <a:endParaRPr lang="zh-CN" altLang="en-US" sz="200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100"/>
                                        </p:tgtEl>
                                        <p:attrNameLst>
                                          <p:attrName>style.visibility</p:attrName>
                                        </p:attrNameLst>
                                      </p:cBhvr>
                                      <p:to>
                                        <p:strVal val="visible"/>
                                      </p:to>
                                    </p:set>
                                    <p:anim calcmode="lin" valueType="num">
                                      <p:cBhvr>
                                        <p:cTn id="21" dur="500" fill="hold"/>
                                        <p:tgtEl>
                                          <p:spTgt spid="100"/>
                                        </p:tgtEl>
                                        <p:attrNameLst>
                                          <p:attrName>ppt_w</p:attrName>
                                        </p:attrNameLst>
                                      </p:cBhvr>
                                      <p:tavLst>
                                        <p:tav tm="0">
                                          <p:val>
                                            <p:fltVal val="0"/>
                                          </p:val>
                                        </p:tav>
                                        <p:tav tm="100000">
                                          <p:val>
                                            <p:strVal val="#ppt_w"/>
                                          </p:val>
                                        </p:tav>
                                      </p:tavLst>
                                    </p:anim>
                                    <p:anim calcmode="lin" valueType="num">
                                      <p:cBhvr>
                                        <p:cTn id="22" dur="500" fill="hold"/>
                                        <p:tgtEl>
                                          <p:spTgt spid="100"/>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2500"/>
                            </p:stCondLst>
                            <p:childTnLst>
                              <p:par>
                                <p:cTn id="28" presetID="23" presetClass="entr" presetSubtype="16"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3500"/>
                            </p:stCondLst>
                            <p:childTnLst>
                              <p:par>
                                <p:cTn id="37" presetID="23" presetClass="entr" presetSubtype="16"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4" grpId="0" bldLvl="0" animBg="1"/>
      <p:bldP spid="10" grpId="0" bldLvl="0" animBg="1"/>
      <p:bldP spid="12" grpId="0" bldLvl="0" animBg="1"/>
      <p:bldP spid="100" grpId="0"/>
      <p:bldP spid="11" grpId="0"/>
      <p:bldP spid="2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3"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040" y="232410"/>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p:cNvSpPr txBox="1"/>
          <p:nvPr/>
        </p:nvSpPr>
        <p:spPr>
          <a:xfrm>
            <a:off x="1595755" y="275590"/>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（三）长程策划，夯实过程，在多元研修中促进教师发展。</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4" name="圆角矩形 3"/>
          <p:cNvSpPr/>
          <p:nvPr/>
        </p:nvSpPr>
        <p:spPr>
          <a:xfrm>
            <a:off x="338455" y="1112520"/>
            <a:ext cx="8300085" cy="3834130"/>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2227" tIns="16114" rIns="32227" bIns="16114" spcCol="0" rtlCol="0" anchor="ctr"/>
          <a:p>
            <a:pPr algn="ctr"/>
            <a:endParaRPr lang="zh-CN" altLang="en-US" sz="1115">
              <a:solidFill>
                <a:schemeClr val="tx2"/>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892175" y="918209"/>
            <a:ext cx="3392170" cy="659130"/>
            <a:chOff x="15530564" y="3600814"/>
            <a:chExt cx="2230267" cy="913340"/>
          </a:xfrm>
        </p:grpSpPr>
        <p:sp>
          <p:nvSpPr>
            <p:cNvPr id="6" name="Rounded Rectangle 43"/>
            <p:cNvSpPr/>
            <p:nvPr/>
          </p:nvSpPr>
          <p:spPr>
            <a:xfrm>
              <a:off x="15530566" y="3613782"/>
              <a:ext cx="2230265" cy="557566"/>
            </a:xfrm>
            <a:prstGeom prst="roundRect">
              <a:avLst>
                <a:gd name="adj" fmla="val 4683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id-ID" sz="1115">
                <a:solidFill>
                  <a:schemeClr val="tx2"/>
                </a:solidFill>
                <a:latin typeface="微软雅黑" panose="020B0503020204020204" pitchFamily="34" charset="-122"/>
                <a:ea typeface="微软雅黑" panose="020B0503020204020204" pitchFamily="34" charset="-122"/>
              </a:endParaRPr>
            </a:p>
          </p:txBody>
        </p:sp>
        <p:sp>
          <p:nvSpPr>
            <p:cNvPr id="14" name="TextBox 36"/>
            <p:cNvSpPr txBox="1"/>
            <p:nvPr/>
          </p:nvSpPr>
          <p:spPr>
            <a:xfrm>
              <a:off x="15530564" y="3600814"/>
              <a:ext cx="2230265" cy="913340"/>
            </a:xfrm>
            <a:prstGeom prst="rect">
              <a:avLst/>
            </a:prstGeom>
            <a:noFill/>
          </p:spPr>
          <p:txBody>
            <a:bodyPr wrap="square" rtlCol="0">
              <a:spAutoFit/>
            </a:bodyPr>
            <a:p>
              <a:pPr algn="ctr"/>
              <a:r>
                <a:rPr lang="en-US" altLang="zh-CN" sz="1800" dirty="0">
                  <a:solidFill>
                    <a:schemeClr val="bg1"/>
                  </a:solidFill>
                  <a:latin typeface="微软雅黑" panose="020B0503020204020204" pitchFamily="34" charset="-122"/>
                  <a:ea typeface="微软雅黑" panose="020B0503020204020204" pitchFamily="34" charset="-122"/>
                </a:rPr>
                <a:t>2</a:t>
              </a:r>
              <a:r>
                <a:rPr lang="zh-CN"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自强科研，创造智慧。</a:t>
              </a:r>
              <a:endParaRPr lang="zh-CN" altLang="en-US" sz="18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pPr algn="ctr"/>
              <a:endParaRPr lang="zh-CN" altLang="en-US" sz="18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00" name="文本框 99"/>
          <p:cNvSpPr txBox="1"/>
          <p:nvPr/>
        </p:nvSpPr>
        <p:spPr>
          <a:xfrm>
            <a:off x="450215" y="1291590"/>
            <a:ext cx="8154670" cy="3383280"/>
          </a:xfrm>
          <a:prstGeom prst="rect">
            <a:avLst/>
          </a:prstGeom>
          <a:noFill/>
          <a:ln w="9525">
            <a:noFill/>
          </a:ln>
        </p:spPr>
        <p:txBody>
          <a:bodyPr wrap="square">
            <a:spAutoFit/>
          </a:bodyPr>
          <a:p>
            <a:pPr marL="0" indent="304800" algn="l">
              <a:lnSpc>
                <a:spcPct val="180000"/>
              </a:lnSpc>
            </a:pPr>
            <a:r>
              <a:rPr sz="2000" b="1" u="none">
                <a:solidFill>
                  <a:srgbClr val="000000"/>
                </a:solidFill>
                <a:latin typeface="楷体" panose="02010609060101010101" charset="-122"/>
                <a:ea typeface="楷体" panose="02010609060101010101" charset="-122"/>
                <a:cs typeface="宋体" panose="02010600030101010101" pitchFamily="2" charset="-122"/>
              </a:rPr>
              <a:t>三是完善质量管理体系。</a:t>
            </a:r>
            <a:endParaRPr sz="2000" b="1" u="none">
              <a:solidFill>
                <a:srgbClr val="000000"/>
              </a:solidFill>
              <a:latin typeface="楷体" panose="02010609060101010101" charset="-122"/>
              <a:ea typeface="楷体" panose="02010609060101010101" charset="-122"/>
              <a:cs typeface="宋体" panose="02010600030101010101" pitchFamily="2" charset="-122"/>
            </a:endParaRPr>
          </a:p>
          <a:p>
            <a:pPr marL="0" indent="304800" algn="l">
              <a:lnSpc>
                <a:spcPct val="180000"/>
              </a:lnSpc>
            </a:pPr>
            <a:r>
              <a:rPr sz="2000" u="none">
                <a:solidFill>
                  <a:srgbClr val="000000"/>
                </a:solidFill>
                <a:latin typeface="楷体" panose="02010609060101010101" charset="-122"/>
                <a:ea typeface="楷体" panose="02010609060101010101" charset="-122"/>
                <a:cs typeface="宋体" panose="02010600030101010101" pitchFamily="2" charset="-122"/>
              </a:rPr>
              <a:t>各学科组要在对新颁布的国家课程标准进行深度解读的基础上进行国家课程校本化（单元整体教学）、生本化（学科关键能力培养）进行创造性重构，完善质量管理体系，变共性的国家课程为个性化的实施体系，构成学科组整体联动与年级组自主研究共同促进教师发展和质量提升的和谐形态。</a:t>
            </a:r>
            <a:endParaRPr sz="200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grpSp>
        <p:nvGrpSpPr>
          <p:cNvPr id="2" name="组合 1"/>
          <p:cNvGrpSpPr/>
          <p:nvPr/>
        </p:nvGrpSpPr>
        <p:grpSpPr>
          <a:xfrm>
            <a:off x="1089025" y="239395"/>
            <a:ext cx="7293610" cy="520700"/>
            <a:chOff x="1715" y="377"/>
            <a:chExt cx="11486" cy="820"/>
          </a:xfrm>
        </p:grpSpPr>
        <p:pic>
          <p:nvPicPr>
            <p:cNvPr id="14"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5" y="377"/>
              <a:ext cx="793" cy="820"/>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p:cNvSpPr txBox="1"/>
            <p:nvPr/>
          </p:nvSpPr>
          <p:spPr>
            <a:xfrm>
              <a:off x="2513" y="466"/>
              <a:ext cx="10688" cy="658"/>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（四）内聚外塑，以德育人，在综合融通中丰盈学生生命。</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35" name="组合 34"/>
          <p:cNvGrpSpPr/>
          <p:nvPr/>
        </p:nvGrpSpPr>
        <p:grpSpPr>
          <a:xfrm>
            <a:off x="1809434" y="1044605"/>
            <a:ext cx="5597525" cy="3741422"/>
            <a:chOff x="1809434" y="1803506"/>
            <a:chExt cx="5597525" cy="3326705"/>
          </a:xfrm>
        </p:grpSpPr>
        <p:sp>
          <p:nvSpPr>
            <p:cNvPr id="36" name="MH_Other_1"/>
            <p:cNvSpPr/>
            <p:nvPr/>
          </p:nvSpPr>
          <p:spPr>
            <a:xfrm rot="5400000">
              <a:off x="4917414" y="2970874"/>
              <a:ext cx="787136" cy="766763"/>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A00A1D"/>
                </a:solidFill>
                <a:latin typeface="楷体" panose="02010609060101010101" charset="-122"/>
                <a:ea typeface="楷体" panose="02010609060101010101" charset="-122"/>
              </a:endParaRPr>
            </a:p>
          </p:txBody>
        </p:sp>
        <p:sp>
          <p:nvSpPr>
            <p:cNvPr id="37" name="MH_Other_2"/>
            <p:cNvSpPr/>
            <p:nvPr/>
          </p:nvSpPr>
          <p:spPr>
            <a:xfrm>
              <a:off x="4113214" y="2428876"/>
              <a:ext cx="942975" cy="638969"/>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A00A1D"/>
                </a:solidFill>
                <a:latin typeface="楷体" panose="02010609060101010101" charset="-122"/>
                <a:ea typeface="楷体" panose="02010609060101010101" charset="-122"/>
              </a:endParaRPr>
            </a:p>
          </p:txBody>
        </p:sp>
        <p:sp>
          <p:nvSpPr>
            <p:cNvPr id="38" name="MH_Other_3"/>
            <p:cNvSpPr/>
            <p:nvPr/>
          </p:nvSpPr>
          <p:spPr>
            <a:xfrm rot="16200000">
              <a:off x="3464851" y="2970875"/>
              <a:ext cx="787136" cy="766762"/>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A00A1D"/>
                </a:solidFill>
                <a:latin typeface="楷体" panose="02010609060101010101" charset="-122"/>
                <a:ea typeface="楷体" panose="02010609060101010101" charset="-122"/>
              </a:endParaRPr>
            </a:p>
          </p:txBody>
        </p:sp>
        <p:sp>
          <p:nvSpPr>
            <p:cNvPr id="39" name="MH_Other_4"/>
            <p:cNvSpPr/>
            <p:nvPr/>
          </p:nvSpPr>
          <p:spPr>
            <a:xfrm rot="10800000">
              <a:off x="4113214" y="3639344"/>
              <a:ext cx="942975" cy="640292"/>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A00A1D"/>
                </a:solidFill>
                <a:latin typeface="楷体" panose="02010609060101010101" charset="-122"/>
                <a:ea typeface="楷体" panose="02010609060101010101" charset="-122"/>
              </a:endParaRPr>
            </a:p>
          </p:txBody>
        </p:sp>
        <p:sp>
          <p:nvSpPr>
            <p:cNvPr id="40" name="MH_SubTitle_2"/>
            <p:cNvSpPr txBox="1">
              <a:spLocks noChangeArrowheads="1"/>
            </p:cNvSpPr>
            <p:nvPr/>
          </p:nvSpPr>
          <p:spPr bwMode="auto">
            <a:xfrm>
              <a:off x="5735639" y="2726649"/>
              <a:ext cx="1671320" cy="1239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zh-CN" altLang="en-US" sz="2000" b="1" dirty="0">
                  <a:solidFill>
                    <a:srgbClr val="A00A1D"/>
                  </a:solidFill>
                  <a:latin typeface="楷体" panose="02010609060101010101" charset="-122"/>
                  <a:ea typeface="楷体" panose="02010609060101010101" charset="-122"/>
                </a:rPr>
                <a:t>2.岗位建设，多元评价。</a:t>
              </a:r>
              <a:endParaRPr lang="zh-CN" altLang="en-US" sz="2000" b="1" dirty="0">
                <a:solidFill>
                  <a:srgbClr val="A00A1D"/>
                </a:solidFill>
                <a:latin typeface="楷体" panose="02010609060101010101" charset="-122"/>
                <a:ea typeface="楷体" panose="02010609060101010101" charset="-122"/>
              </a:endParaRPr>
            </a:p>
          </p:txBody>
        </p:sp>
        <p:sp>
          <p:nvSpPr>
            <p:cNvPr id="41" name="MH_SubTitle_4"/>
            <p:cNvSpPr txBox="1">
              <a:spLocks noChangeArrowheads="1"/>
            </p:cNvSpPr>
            <p:nvPr/>
          </p:nvSpPr>
          <p:spPr bwMode="auto">
            <a:xfrm>
              <a:off x="1809434" y="2726649"/>
              <a:ext cx="1772920" cy="1239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zh-CN" altLang="en-US" sz="2000" b="1" dirty="0">
                  <a:solidFill>
                    <a:srgbClr val="A00A1D"/>
                  </a:solidFill>
                  <a:latin typeface="楷体" panose="02010609060101010101" charset="-122"/>
                  <a:ea typeface="楷体" panose="02010609060101010101" charset="-122"/>
                </a:rPr>
                <a:t>4.集聚资源，形成合力。</a:t>
              </a:r>
              <a:endParaRPr lang="zh-CN" altLang="en-US" sz="2000" b="1" dirty="0">
                <a:solidFill>
                  <a:srgbClr val="A00A1D"/>
                </a:solidFill>
                <a:latin typeface="楷体" panose="02010609060101010101" charset="-122"/>
                <a:ea typeface="楷体" panose="02010609060101010101" charset="-122"/>
              </a:endParaRPr>
            </a:p>
          </p:txBody>
        </p:sp>
        <p:sp>
          <p:nvSpPr>
            <p:cNvPr id="42" name="MH_SubTitle_3"/>
            <p:cNvSpPr txBox="1">
              <a:spLocks noChangeArrowheads="1"/>
            </p:cNvSpPr>
            <p:nvPr/>
          </p:nvSpPr>
          <p:spPr bwMode="auto">
            <a:xfrm>
              <a:off x="3875724" y="4127457"/>
              <a:ext cx="1597025" cy="1002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zh-CN" altLang="en-US" sz="2000" b="1">
                  <a:solidFill>
                    <a:srgbClr val="A00A1D"/>
                  </a:solidFill>
                  <a:latin typeface="楷体" panose="02010609060101010101" charset="-122"/>
                  <a:ea typeface="楷体" panose="02010609060101010101" charset="-122"/>
                </a:rPr>
                <a:t>3.整体设计，融通生活。</a:t>
              </a:r>
              <a:endParaRPr lang="zh-CN" altLang="en-US" sz="2000" b="1">
                <a:solidFill>
                  <a:srgbClr val="A00A1D"/>
                </a:solidFill>
                <a:latin typeface="楷体" panose="02010609060101010101" charset="-122"/>
                <a:ea typeface="楷体" panose="02010609060101010101" charset="-122"/>
              </a:endParaRPr>
            </a:p>
          </p:txBody>
        </p:sp>
        <p:sp>
          <p:nvSpPr>
            <p:cNvPr id="43" name="MH_SubTitle_1"/>
            <p:cNvSpPr txBox="1">
              <a:spLocks noChangeArrowheads="1"/>
            </p:cNvSpPr>
            <p:nvPr/>
          </p:nvSpPr>
          <p:spPr bwMode="auto">
            <a:xfrm>
              <a:off x="3814129" y="1803506"/>
              <a:ext cx="1750060" cy="61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zh-CN" altLang="en-US" sz="2000" b="1" dirty="0">
                  <a:solidFill>
                    <a:srgbClr val="A00A1D"/>
                  </a:solidFill>
                  <a:latin typeface="楷体" panose="02010609060101010101" charset="-122"/>
                  <a:ea typeface="楷体" panose="02010609060101010101" charset="-122"/>
                </a:rPr>
                <a:t>1.分层提能，抱团发展。</a:t>
              </a:r>
              <a:endParaRPr lang="zh-CN" altLang="en-US" sz="2000" b="1" dirty="0">
                <a:solidFill>
                  <a:srgbClr val="A00A1D"/>
                </a:solidFill>
                <a:latin typeface="楷体" panose="02010609060101010101" charset="-122"/>
                <a:ea typeface="楷体" panose="02010609060101010101"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1000" fill="hold"/>
                                        <p:tgtEl>
                                          <p:spTgt spid="35"/>
                                        </p:tgtEl>
                                        <p:attrNameLst>
                                          <p:attrName>ppt_w</p:attrName>
                                        </p:attrNameLst>
                                      </p:cBhvr>
                                      <p:tavLst>
                                        <p:tav tm="0">
                                          <p:val>
                                            <p:fltVal val="0"/>
                                          </p:val>
                                        </p:tav>
                                        <p:tav tm="100000">
                                          <p:val>
                                            <p:strVal val="#ppt_w"/>
                                          </p:val>
                                        </p:tav>
                                      </p:tavLst>
                                    </p:anim>
                                    <p:anim calcmode="lin" valueType="num">
                                      <p:cBhvr>
                                        <p:cTn id="12" dur="1000" fill="hold"/>
                                        <p:tgtEl>
                                          <p:spTgt spid="35"/>
                                        </p:tgtEl>
                                        <p:attrNameLst>
                                          <p:attrName>ppt_h</p:attrName>
                                        </p:attrNameLst>
                                      </p:cBhvr>
                                      <p:tavLst>
                                        <p:tav tm="0">
                                          <p:val>
                                            <p:fltVal val="0"/>
                                          </p:val>
                                        </p:tav>
                                        <p:tav tm="100000">
                                          <p:val>
                                            <p:strVal val="#ppt_h"/>
                                          </p:val>
                                        </p:tav>
                                      </p:tavLst>
                                    </p:anim>
                                    <p:anim calcmode="lin" valueType="num">
                                      <p:cBhvr>
                                        <p:cTn id="13" dur="1000" fill="hold"/>
                                        <p:tgtEl>
                                          <p:spTgt spid="35"/>
                                        </p:tgtEl>
                                        <p:attrNameLst>
                                          <p:attrName>style.rotation</p:attrName>
                                        </p:attrNameLst>
                                      </p:cBhvr>
                                      <p:tavLst>
                                        <p:tav tm="0">
                                          <p:val>
                                            <p:fltVal val="90"/>
                                          </p:val>
                                        </p:tav>
                                        <p:tav tm="100000">
                                          <p:val>
                                            <p:fltVal val="0"/>
                                          </p:val>
                                        </p:tav>
                                      </p:tavLst>
                                    </p:anim>
                                    <p:animEffect transition="in" filter="fade">
                                      <p:cBhvr>
                                        <p:cTn id="14"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4"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025"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p:cNvSpPr txBox="1"/>
          <p:nvPr/>
        </p:nvSpPr>
        <p:spPr>
          <a:xfrm>
            <a:off x="1595755" y="295910"/>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（四）内聚外塑，以德育人，在综合融通中丰盈学生生命。</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7" name="MH_Other_2"/>
          <p:cNvSpPr/>
          <p:nvPr/>
        </p:nvSpPr>
        <p:spPr>
          <a:xfrm>
            <a:off x="779780" y="1212215"/>
            <a:ext cx="609600" cy="464820"/>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A00A1D"/>
              </a:solidFill>
              <a:latin typeface="楷体" panose="02010609060101010101" charset="-122"/>
              <a:ea typeface="楷体" panose="02010609060101010101" charset="-122"/>
            </a:endParaRPr>
          </a:p>
        </p:txBody>
      </p:sp>
      <p:sp>
        <p:nvSpPr>
          <p:cNvPr id="43" name="MH_SubTitle_1"/>
          <p:cNvSpPr txBox="1">
            <a:spLocks noChangeArrowheads="1"/>
          </p:cNvSpPr>
          <p:nvPr/>
        </p:nvSpPr>
        <p:spPr bwMode="auto">
          <a:xfrm>
            <a:off x="1389380" y="1112520"/>
            <a:ext cx="3618865" cy="69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zh-CN" altLang="en-US" sz="2000" b="1" dirty="0">
                <a:solidFill>
                  <a:srgbClr val="A00A1D"/>
                </a:solidFill>
                <a:latin typeface="楷体" panose="02010609060101010101" charset="-122"/>
                <a:ea typeface="楷体" panose="02010609060101010101" charset="-122"/>
              </a:rPr>
              <a:t>1.分层提能，抱团发展。</a:t>
            </a:r>
            <a:endParaRPr lang="zh-CN" altLang="en-US" sz="2000" b="1" dirty="0">
              <a:solidFill>
                <a:srgbClr val="A00A1D"/>
              </a:solidFill>
              <a:latin typeface="楷体" panose="02010609060101010101" charset="-122"/>
              <a:ea typeface="楷体" panose="02010609060101010101" charset="-122"/>
            </a:endParaRPr>
          </a:p>
        </p:txBody>
      </p:sp>
      <p:sp>
        <p:nvSpPr>
          <p:cNvPr id="4" name="任意多边形 3"/>
          <p:cNvSpPr/>
          <p:nvPr/>
        </p:nvSpPr>
        <p:spPr>
          <a:xfrm>
            <a:off x="238760" y="1805305"/>
            <a:ext cx="8808720" cy="3109595"/>
          </a:xfrm>
          <a:custGeom>
            <a:avLst/>
            <a:gdLst>
              <a:gd name="connsiteX0" fmla="*/ 2076450 w 7210425"/>
              <a:gd name="connsiteY0" fmla="*/ 0 h 3076575"/>
              <a:gd name="connsiteX1" fmla="*/ 7210425 w 7210425"/>
              <a:gd name="connsiteY1" fmla="*/ 0 h 3076575"/>
              <a:gd name="connsiteX2" fmla="*/ 7210425 w 7210425"/>
              <a:gd name="connsiteY2" fmla="*/ 3076575 h 3076575"/>
              <a:gd name="connsiteX3" fmla="*/ 0 w 7210425"/>
              <a:gd name="connsiteY3" fmla="*/ 3076575 h 3076575"/>
              <a:gd name="connsiteX4" fmla="*/ 0 w 7210425"/>
              <a:gd name="connsiteY4" fmla="*/ 228600 h 3076575"/>
              <a:gd name="connsiteX5" fmla="*/ 333375 w 7210425"/>
              <a:gd name="connsiteY5" fmla="*/ 22860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0425" h="3076575">
                <a:moveTo>
                  <a:pt x="2076450" y="0"/>
                </a:moveTo>
                <a:lnTo>
                  <a:pt x="7210425" y="0"/>
                </a:lnTo>
                <a:lnTo>
                  <a:pt x="7210425" y="3076575"/>
                </a:lnTo>
                <a:lnTo>
                  <a:pt x="0" y="3076575"/>
                </a:lnTo>
                <a:lnTo>
                  <a:pt x="0" y="228600"/>
                </a:lnTo>
                <a:lnTo>
                  <a:pt x="333375" y="228600"/>
                </a:lnTo>
              </a:path>
            </a:pathLst>
          </a:custGeom>
          <a:noFill/>
          <a:ln>
            <a:gradFill>
              <a:gsLst>
                <a:gs pos="40000">
                  <a:srgbClr val="FFF200"/>
                </a:gs>
                <a:gs pos="0">
                  <a:srgbClr val="FF7A00"/>
                </a:gs>
                <a:gs pos="70000">
                  <a:srgbClr val="FF0300"/>
                </a:gs>
                <a:gs pos="100000">
                  <a:srgbClr val="4D0808"/>
                </a:gs>
              </a:gsLst>
              <a:lin ang="17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0" name="文本框 99"/>
          <p:cNvSpPr txBox="1"/>
          <p:nvPr/>
        </p:nvSpPr>
        <p:spPr>
          <a:xfrm>
            <a:off x="321945" y="1805305"/>
            <a:ext cx="8726170" cy="3108960"/>
          </a:xfrm>
          <a:prstGeom prst="rect">
            <a:avLst/>
          </a:prstGeom>
          <a:noFill/>
          <a:ln w="9525">
            <a:noFill/>
          </a:ln>
        </p:spPr>
        <p:txBody>
          <a:bodyPr wrap="square">
            <a:spAutoFit/>
          </a:bodyPr>
          <a:p>
            <a:pPr marL="0" indent="228600" algn="l">
              <a:lnSpc>
                <a:spcPct val="110000"/>
              </a:lnSpc>
            </a:pPr>
            <a:r>
              <a:rPr lang="en-US" altLang="zh-CN" sz="2000" b="0" u="none">
                <a:solidFill>
                  <a:srgbClr val="000000"/>
                </a:solidFill>
                <a:latin typeface="楷体" panose="02010609060101010101" charset="-122"/>
                <a:ea typeface="楷体" panose="02010609060101010101" charset="-122"/>
                <a:cs typeface="宋体" panose="02010600030101010101" pitchFamily="2" charset="-122"/>
              </a:rPr>
              <a:t>  </a:t>
            </a:r>
            <a:r>
              <a:rPr lang="zh-CN" altLang="en-US" sz="2000" b="1" u="none">
                <a:solidFill>
                  <a:srgbClr val="000000"/>
                </a:solidFill>
                <a:latin typeface="楷体" panose="02010609060101010101" charset="-122"/>
                <a:ea typeface="楷体" panose="02010609060101010101" charset="-122"/>
                <a:cs typeface="宋体" panose="02010600030101010101" pitchFamily="2" charset="-122"/>
              </a:rPr>
              <a:t>（</a:t>
            </a:r>
            <a:r>
              <a:rPr lang="en-US" altLang="zh-CN" sz="2000" b="1" u="none">
                <a:solidFill>
                  <a:srgbClr val="000000"/>
                </a:solidFill>
                <a:latin typeface="楷体" panose="02010609060101010101" charset="-122"/>
                <a:ea typeface="楷体" panose="02010609060101010101" charset="-122"/>
                <a:cs typeface="宋体" panose="02010600030101010101" pitchFamily="2" charset="-122"/>
              </a:rPr>
              <a:t>1</a:t>
            </a:r>
            <a:r>
              <a:rPr lang="zh-CN" altLang="en-US" sz="2000" b="1" u="none">
                <a:solidFill>
                  <a:srgbClr val="000000"/>
                </a:solidFill>
                <a:latin typeface="楷体" panose="02010609060101010101" charset="-122"/>
                <a:ea typeface="楷体" panose="02010609060101010101" charset="-122"/>
                <a:cs typeface="宋体" panose="02010600030101010101" pitchFamily="2" charset="-122"/>
              </a:rPr>
              <a:t>）加强学习培训，提高个体专业素养。</a:t>
            </a:r>
            <a:endParaRPr lang="zh-CN" altLang="en-US" sz="2000" b="1" u="none">
              <a:solidFill>
                <a:srgbClr val="000000"/>
              </a:solidFill>
              <a:latin typeface="楷体" panose="02010609060101010101" charset="-122"/>
              <a:ea typeface="楷体" panose="02010609060101010101" charset="-122"/>
              <a:cs typeface="宋体" panose="02010600030101010101" pitchFamily="2" charset="-122"/>
            </a:endParaRPr>
          </a:p>
          <a:p>
            <a:pPr marL="0" indent="228600" algn="l">
              <a:lnSpc>
                <a:spcPct val="110000"/>
              </a:lnSpc>
            </a:pPr>
            <a:r>
              <a:rPr lang="zh-CN" altLang="en-US" sz="2000" b="0" u="none">
                <a:solidFill>
                  <a:srgbClr val="000000"/>
                </a:solidFill>
                <a:latin typeface="楷体" panose="02010609060101010101" charset="-122"/>
                <a:ea typeface="楷体" panose="02010609060101010101" charset="-122"/>
                <a:cs typeface="宋体" panose="02010600030101010101" pitchFamily="2" charset="-122"/>
              </a:rPr>
              <a:t>  对不同梯队的班主任实施分层培训，给第三梯队厚底子，给第二梯队压担子，给第一梯队搭台子。深入推进沈彩虹、韩素班主任工作室的建设，锤炼新班主任的班级管理基本功，促使成员能够积极主动地在班级里落实重点项目研究，能够长程设计班级发展目标，打造班级特色，形成班级系列活动和班级风格，培养骨干班主任。同时，不断提升年级组长的领导力，精心策划月级组例会，引领级组团队建设，做到思路清，方法明，措施实。借助每月一次级组长主题例会，在交流中诊断问题，改进方法，在智慧分享中共同促进，促进各年级组的共同发展。</a:t>
            </a:r>
            <a:endParaRPr lang="zh-CN" altLang="en-US" sz="2000" b="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500"/>
                                        <p:tgtEl>
                                          <p:spTgt spid="43"/>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250"/>
                                        <p:tgtEl>
                                          <p:spTgt spid="4"/>
                                        </p:tgtEl>
                                      </p:cBhvr>
                                    </p:animEffect>
                                  </p:childTnLst>
                                </p:cTn>
                              </p:par>
                            </p:childTnLst>
                          </p:cTn>
                        </p:par>
                        <p:par>
                          <p:cTn id="15" fill="hold">
                            <p:stCondLst>
                              <p:cond delay="1000"/>
                            </p:stCondLst>
                            <p:childTnLst>
                              <p:par>
                                <p:cTn id="16" presetID="23" presetClass="entr" presetSubtype="16" fill="hold" grpId="0" nodeType="after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p:cTn id="18" dur="500" fill="hold"/>
                                        <p:tgtEl>
                                          <p:spTgt spid="100"/>
                                        </p:tgtEl>
                                        <p:attrNameLst>
                                          <p:attrName>ppt_w</p:attrName>
                                        </p:attrNameLst>
                                      </p:cBhvr>
                                      <p:tavLst>
                                        <p:tav tm="0">
                                          <p:val>
                                            <p:fltVal val="0"/>
                                          </p:val>
                                        </p:tav>
                                        <p:tav tm="100000">
                                          <p:val>
                                            <p:strVal val="#ppt_w"/>
                                          </p:val>
                                        </p:tav>
                                      </p:tavLst>
                                    </p:anim>
                                    <p:anim calcmode="lin" valueType="num">
                                      <p:cBhvr>
                                        <p:cTn id="19" dur="500" fill="hold"/>
                                        <p:tgtEl>
                                          <p:spTgt spid="1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3" grpId="0"/>
      <p:bldP spid="10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4"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025"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p:cNvSpPr txBox="1"/>
          <p:nvPr/>
        </p:nvSpPr>
        <p:spPr>
          <a:xfrm>
            <a:off x="1595755" y="295910"/>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（四）内聚外塑，以德育人，在综合融通中丰盈学生生命。</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7" name="MH_Other_2"/>
          <p:cNvSpPr/>
          <p:nvPr/>
        </p:nvSpPr>
        <p:spPr>
          <a:xfrm>
            <a:off x="779780" y="1212215"/>
            <a:ext cx="609600" cy="464820"/>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A00A1D"/>
              </a:solidFill>
              <a:latin typeface="楷体" panose="02010609060101010101" charset="-122"/>
              <a:ea typeface="楷体" panose="02010609060101010101" charset="-122"/>
            </a:endParaRPr>
          </a:p>
        </p:txBody>
      </p:sp>
      <p:sp>
        <p:nvSpPr>
          <p:cNvPr id="43" name="MH_SubTitle_1"/>
          <p:cNvSpPr txBox="1">
            <a:spLocks noChangeArrowheads="1"/>
          </p:cNvSpPr>
          <p:nvPr/>
        </p:nvSpPr>
        <p:spPr bwMode="auto">
          <a:xfrm>
            <a:off x="1389380" y="1112520"/>
            <a:ext cx="3618865" cy="69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zh-CN" altLang="en-US" sz="2000" b="1" dirty="0">
                <a:solidFill>
                  <a:srgbClr val="A00A1D"/>
                </a:solidFill>
                <a:latin typeface="楷体" panose="02010609060101010101" charset="-122"/>
                <a:ea typeface="楷体" panose="02010609060101010101" charset="-122"/>
              </a:rPr>
              <a:t>1.分层提能，抱团发展。</a:t>
            </a:r>
            <a:endParaRPr lang="zh-CN" altLang="en-US" sz="2000" b="1" dirty="0">
              <a:solidFill>
                <a:srgbClr val="A00A1D"/>
              </a:solidFill>
              <a:latin typeface="楷体" panose="02010609060101010101" charset="-122"/>
              <a:ea typeface="楷体" panose="02010609060101010101" charset="-122"/>
            </a:endParaRPr>
          </a:p>
        </p:txBody>
      </p:sp>
      <p:sp>
        <p:nvSpPr>
          <p:cNvPr id="4" name="任意多边形 3"/>
          <p:cNvSpPr/>
          <p:nvPr/>
        </p:nvSpPr>
        <p:spPr>
          <a:xfrm>
            <a:off x="238760" y="1805305"/>
            <a:ext cx="8808720" cy="3109595"/>
          </a:xfrm>
          <a:custGeom>
            <a:avLst/>
            <a:gdLst>
              <a:gd name="connsiteX0" fmla="*/ 2076450 w 7210425"/>
              <a:gd name="connsiteY0" fmla="*/ 0 h 3076575"/>
              <a:gd name="connsiteX1" fmla="*/ 7210425 w 7210425"/>
              <a:gd name="connsiteY1" fmla="*/ 0 h 3076575"/>
              <a:gd name="connsiteX2" fmla="*/ 7210425 w 7210425"/>
              <a:gd name="connsiteY2" fmla="*/ 3076575 h 3076575"/>
              <a:gd name="connsiteX3" fmla="*/ 0 w 7210425"/>
              <a:gd name="connsiteY3" fmla="*/ 3076575 h 3076575"/>
              <a:gd name="connsiteX4" fmla="*/ 0 w 7210425"/>
              <a:gd name="connsiteY4" fmla="*/ 228600 h 3076575"/>
              <a:gd name="connsiteX5" fmla="*/ 333375 w 7210425"/>
              <a:gd name="connsiteY5" fmla="*/ 22860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0425" h="3076575">
                <a:moveTo>
                  <a:pt x="2076450" y="0"/>
                </a:moveTo>
                <a:lnTo>
                  <a:pt x="7210425" y="0"/>
                </a:lnTo>
                <a:lnTo>
                  <a:pt x="7210425" y="3076575"/>
                </a:lnTo>
                <a:lnTo>
                  <a:pt x="0" y="3076575"/>
                </a:lnTo>
                <a:lnTo>
                  <a:pt x="0" y="228600"/>
                </a:lnTo>
                <a:lnTo>
                  <a:pt x="333375" y="228600"/>
                </a:lnTo>
              </a:path>
            </a:pathLst>
          </a:custGeom>
          <a:noFill/>
          <a:ln>
            <a:gradFill>
              <a:gsLst>
                <a:gs pos="40000">
                  <a:srgbClr val="FFF200"/>
                </a:gs>
                <a:gs pos="0">
                  <a:srgbClr val="FF7A00"/>
                </a:gs>
                <a:gs pos="70000">
                  <a:srgbClr val="FF0300"/>
                </a:gs>
                <a:gs pos="100000">
                  <a:srgbClr val="4D0808"/>
                </a:gs>
              </a:gsLst>
              <a:lin ang="17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0" name="文本框 99"/>
          <p:cNvSpPr txBox="1"/>
          <p:nvPr/>
        </p:nvSpPr>
        <p:spPr>
          <a:xfrm>
            <a:off x="321945" y="2045335"/>
            <a:ext cx="8726170" cy="2164080"/>
          </a:xfrm>
          <a:prstGeom prst="rect">
            <a:avLst/>
          </a:prstGeom>
          <a:noFill/>
          <a:ln w="9525">
            <a:noFill/>
          </a:ln>
        </p:spPr>
        <p:txBody>
          <a:bodyPr wrap="square">
            <a:spAutoFit/>
          </a:bodyPr>
          <a:p>
            <a:pPr marL="0" indent="228600" algn="l">
              <a:lnSpc>
                <a:spcPct val="170000"/>
              </a:lnSpc>
            </a:pPr>
            <a:r>
              <a:rPr lang="en-US" altLang="zh-CN" sz="2000" b="0" u="none">
                <a:solidFill>
                  <a:srgbClr val="000000"/>
                </a:solidFill>
                <a:latin typeface="楷体" panose="02010609060101010101" charset="-122"/>
                <a:ea typeface="楷体" panose="02010609060101010101" charset="-122"/>
                <a:cs typeface="宋体" panose="02010600030101010101" pitchFamily="2" charset="-122"/>
              </a:rPr>
              <a:t>  </a:t>
            </a:r>
            <a:r>
              <a:rPr sz="2000" b="1" u="none">
                <a:solidFill>
                  <a:srgbClr val="000000"/>
                </a:solidFill>
                <a:latin typeface="楷体" panose="02010609060101010101" charset="-122"/>
                <a:ea typeface="楷体" panose="02010609060101010101" charset="-122"/>
                <a:cs typeface="宋体" panose="02010600030101010101" pitchFamily="2" charset="-122"/>
              </a:rPr>
              <a:t>（2）加强日常研究，提升课程实施水平。</a:t>
            </a:r>
            <a:endParaRPr sz="2000" b="1" u="none">
              <a:solidFill>
                <a:srgbClr val="000000"/>
              </a:solidFill>
              <a:latin typeface="楷体" panose="02010609060101010101" charset="-122"/>
              <a:ea typeface="楷体" panose="02010609060101010101" charset="-122"/>
              <a:cs typeface="宋体" panose="02010600030101010101" pitchFamily="2" charset="-122"/>
            </a:endParaRPr>
          </a:p>
          <a:p>
            <a:pPr marL="0" indent="228600" algn="l">
              <a:lnSpc>
                <a:spcPct val="170000"/>
              </a:lnSpc>
            </a:pPr>
            <a:r>
              <a:rPr sz="2000" u="none">
                <a:solidFill>
                  <a:srgbClr val="000000"/>
                </a:solidFill>
                <a:latin typeface="楷体" panose="02010609060101010101" charset="-122"/>
                <a:ea typeface="楷体" panose="02010609060101010101" charset="-122"/>
                <a:cs typeface="宋体" panose="02010600030101010101" pitchFamily="2" charset="-122"/>
              </a:rPr>
              <a:t>   一方面继续“班队研讨日”活动，期初整体安排教育内容，有规划，有目标，有措施，有总结，有成果。另一方明加强对夕会课、班队课的日常调研与考核。</a:t>
            </a:r>
            <a:endParaRPr sz="200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4"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025"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p:cNvSpPr txBox="1"/>
          <p:nvPr/>
        </p:nvSpPr>
        <p:spPr>
          <a:xfrm>
            <a:off x="1595755" y="295910"/>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（四）内聚外塑，以德育人，在综合融通中丰盈学生生命。</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7" name="MH_Other_2"/>
          <p:cNvSpPr/>
          <p:nvPr/>
        </p:nvSpPr>
        <p:spPr>
          <a:xfrm>
            <a:off x="779780" y="1212215"/>
            <a:ext cx="609600" cy="464820"/>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A00A1D"/>
              </a:solidFill>
              <a:latin typeface="楷体" panose="02010609060101010101" charset="-122"/>
              <a:ea typeface="楷体" panose="02010609060101010101" charset="-122"/>
            </a:endParaRPr>
          </a:p>
        </p:txBody>
      </p:sp>
      <p:sp>
        <p:nvSpPr>
          <p:cNvPr id="43" name="MH_SubTitle_1"/>
          <p:cNvSpPr txBox="1">
            <a:spLocks noChangeArrowheads="1"/>
          </p:cNvSpPr>
          <p:nvPr/>
        </p:nvSpPr>
        <p:spPr bwMode="auto">
          <a:xfrm>
            <a:off x="1389380" y="1112520"/>
            <a:ext cx="3618865" cy="69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zh-CN" altLang="en-US" sz="2000" b="1" dirty="0">
                <a:solidFill>
                  <a:srgbClr val="A00A1D"/>
                </a:solidFill>
                <a:latin typeface="楷体" panose="02010609060101010101" charset="-122"/>
                <a:ea typeface="楷体" panose="02010609060101010101" charset="-122"/>
                <a:sym typeface="+mn-ea"/>
              </a:rPr>
              <a:t>2.岗位建设，多元评价。</a:t>
            </a:r>
            <a:endParaRPr lang="zh-CN" altLang="en-US" sz="2000" b="1" dirty="0">
              <a:solidFill>
                <a:srgbClr val="A00A1D"/>
              </a:solidFill>
              <a:latin typeface="楷体" panose="02010609060101010101" charset="-122"/>
              <a:ea typeface="楷体" panose="02010609060101010101" charset="-122"/>
            </a:endParaRPr>
          </a:p>
        </p:txBody>
      </p:sp>
      <p:sp>
        <p:nvSpPr>
          <p:cNvPr id="4" name="任意多边形 3"/>
          <p:cNvSpPr/>
          <p:nvPr/>
        </p:nvSpPr>
        <p:spPr>
          <a:xfrm>
            <a:off x="238760" y="1805305"/>
            <a:ext cx="8808720" cy="3109595"/>
          </a:xfrm>
          <a:custGeom>
            <a:avLst/>
            <a:gdLst>
              <a:gd name="connsiteX0" fmla="*/ 2076450 w 7210425"/>
              <a:gd name="connsiteY0" fmla="*/ 0 h 3076575"/>
              <a:gd name="connsiteX1" fmla="*/ 7210425 w 7210425"/>
              <a:gd name="connsiteY1" fmla="*/ 0 h 3076575"/>
              <a:gd name="connsiteX2" fmla="*/ 7210425 w 7210425"/>
              <a:gd name="connsiteY2" fmla="*/ 3076575 h 3076575"/>
              <a:gd name="connsiteX3" fmla="*/ 0 w 7210425"/>
              <a:gd name="connsiteY3" fmla="*/ 3076575 h 3076575"/>
              <a:gd name="connsiteX4" fmla="*/ 0 w 7210425"/>
              <a:gd name="connsiteY4" fmla="*/ 228600 h 3076575"/>
              <a:gd name="connsiteX5" fmla="*/ 333375 w 7210425"/>
              <a:gd name="connsiteY5" fmla="*/ 22860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0425" h="3076575">
                <a:moveTo>
                  <a:pt x="2076450" y="0"/>
                </a:moveTo>
                <a:lnTo>
                  <a:pt x="7210425" y="0"/>
                </a:lnTo>
                <a:lnTo>
                  <a:pt x="7210425" y="3076575"/>
                </a:lnTo>
                <a:lnTo>
                  <a:pt x="0" y="3076575"/>
                </a:lnTo>
                <a:lnTo>
                  <a:pt x="0" y="228600"/>
                </a:lnTo>
                <a:lnTo>
                  <a:pt x="333375" y="228600"/>
                </a:lnTo>
              </a:path>
            </a:pathLst>
          </a:custGeom>
          <a:noFill/>
          <a:ln>
            <a:gradFill>
              <a:gsLst>
                <a:gs pos="40000">
                  <a:srgbClr val="FFF200"/>
                </a:gs>
                <a:gs pos="0">
                  <a:srgbClr val="FF7A00"/>
                </a:gs>
                <a:gs pos="70000">
                  <a:srgbClr val="FF0300"/>
                </a:gs>
                <a:gs pos="100000">
                  <a:srgbClr val="4D0808"/>
                </a:gs>
              </a:gsLst>
              <a:lin ang="17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0" name="文本框 99"/>
          <p:cNvSpPr txBox="1"/>
          <p:nvPr/>
        </p:nvSpPr>
        <p:spPr>
          <a:xfrm>
            <a:off x="239395" y="1817370"/>
            <a:ext cx="8807450" cy="3017520"/>
          </a:xfrm>
          <a:prstGeom prst="rect">
            <a:avLst/>
          </a:prstGeom>
          <a:noFill/>
          <a:ln w="9525">
            <a:noFill/>
          </a:ln>
        </p:spPr>
        <p:txBody>
          <a:bodyPr wrap="square">
            <a:spAutoFit/>
          </a:bodyPr>
          <a:p>
            <a:pPr marL="0" indent="304800" algn="l">
              <a:lnSpc>
                <a:spcPct val="120000"/>
              </a:lnSpc>
            </a:pPr>
            <a:r>
              <a:rPr lang="zh-CN" altLang="en-US" sz="2000" b="1" u="none">
                <a:solidFill>
                  <a:srgbClr val="000000"/>
                </a:solidFill>
                <a:latin typeface="楷体" panose="02010609060101010101" charset="-122"/>
                <a:ea typeface="楷体" panose="02010609060101010101" charset="-122"/>
                <a:cs typeface="宋体" panose="02010600030101010101" pitchFamily="2" charset="-122"/>
              </a:rPr>
              <a:t>（</a:t>
            </a:r>
            <a:r>
              <a:rPr lang="en-US" altLang="zh-CN" sz="2000" b="1" u="none">
                <a:solidFill>
                  <a:srgbClr val="000000"/>
                </a:solidFill>
                <a:latin typeface="楷体" panose="02010609060101010101" charset="-122"/>
                <a:ea typeface="楷体" panose="02010609060101010101" charset="-122"/>
                <a:cs typeface="宋体" panose="02010600030101010101" pitchFamily="2" charset="-122"/>
              </a:rPr>
              <a:t>1</a:t>
            </a:r>
            <a:r>
              <a:rPr lang="zh-CN" altLang="en-US" sz="2000" b="1" u="none">
                <a:solidFill>
                  <a:srgbClr val="000000"/>
                </a:solidFill>
                <a:latin typeface="楷体" panose="02010609060101010101" charset="-122"/>
                <a:ea typeface="楷体" panose="02010609060101010101" charset="-122"/>
                <a:cs typeface="宋体" panose="02010600030101010101" pitchFamily="2" charset="-122"/>
              </a:rPr>
              <a:t>）借助“岗位建设”，锤炼自主管理能力。</a:t>
            </a:r>
            <a:endParaRPr lang="zh-CN" altLang="en-US" sz="2000" b="1" u="none">
              <a:solidFill>
                <a:srgbClr val="000000"/>
              </a:solidFill>
              <a:latin typeface="楷体" panose="02010609060101010101" charset="-122"/>
              <a:ea typeface="楷体" panose="02010609060101010101" charset="-122"/>
              <a:cs typeface="宋体" panose="02010600030101010101" pitchFamily="2" charset="-122"/>
            </a:endParaRPr>
          </a:p>
          <a:p>
            <a:pPr marL="0" indent="304800" algn="l">
              <a:lnSpc>
                <a:spcPct val="120000"/>
              </a:lnSpc>
            </a:pPr>
            <a:r>
              <a:rPr lang="zh-CN" altLang="en-US" sz="2000" b="1" u="none">
                <a:solidFill>
                  <a:srgbClr val="000000"/>
                </a:solidFill>
                <a:latin typeface="楷体" panose="02010609060101010101" charset="-122"/>
                <a:ea typeface="楷体" panose="02010609060101010101" charset="-122"/>
                <a:cs typeface="宋体" panose="02010600030101010101" pitchFamily="2" charset="-122"/>
              </a:rPr>
              <a:t> 班级岗位全面铺开</a:t>
            </a:r>
            <a:r>
              <a:rPr lang="zh-CN" altLang="en-US" sz="2000" b="0" u="none">
                <a:solidFill>
                  <a:srgbClr val="000000"/>
                </a:solidFill>
                <a:latin typeface="楷体" panose="02010609060101010101" charset="-122"/>
                <a:ea typeface="楷体" panose="02010609060101010101" charset="-122"/>
                <a:cs typeface="宋体" panose="02010600030101010101" pitchFamily="2" charset="-122"/>
              </a:rPr>
              <a:t>，遵循 “因需设岗、自主选岗、及时评岗、适时换岗”原则，期初，每个班级根据班级生活需要等写好班级岗位说明书，岗位设置和轮换形成阶段性规则，注重反馈，并把岗位评价纳入日常。</a:t>
            </a:r>
            <a:r>
              <a:rPr lang="zh-CN" altLang="en-US" sz="2000" b="1" u="none">
                <a:solidFill>
                  <a:srgbClr val="000000"/>
                </a:solidFill>
                <a:latin typeface="楷体" panose="02010609060101010101" charset="-122"/>
                <a:ea typeface="楷体" panose="02010609060101010101" charset="-122"/>
                <a:cs typeface="宋体" panose="02010600030101010101" pitchFamily="2" charset="-122"/>
              </a:rPr>
              <a:t>年级岗位与学校岗位整合，</a:t>
            </a:r>
            <a:r>
              <a:rPr lang="zh-CN" altLang="en-US" sz="2000" b="0" u="none">
                <a:solidFill>
                  <a:srgbClr val="000000"/>
                </a:solidFill>
                <a:latin typeface="楷体" panose="02010609060101010101" charset="-122"/>
                <a:ea typeface="楷体" panose="02010609060101010101" charset="-122"/>
                <a:cs typeface="宋体" panose="02010600030101010101" pitchFamily="2" charset="-122"/>
              </a:rPr>
              <a:t>系统规划学生机构</a:t>
            </a:r>
            <a:r>
              <a:rPr lang="en-US" altLang="zh-CN" sz="2000" b="0" u="none">
                <a:solidFill>
                  <a:srgbClr val="000000"/>
                </a:solidFill>
                <a:latin typeface="楷体" panose="02010609060101010101" charset="-122"/>
                <a:ea typeface="楷体" panose="02010609060101010101" charset="-122"/>
                <a:cs typeface="宋体" panose="02010600030101010101" pitchFamily="2" charset="-122"/>
              </a:rPr>
              <a:t>——</a:t>
            </a:r>
            <a:r>
              <a:rPr lang="zh-CN" altLang="en-US" sz="2000" b="0" u="none">
                <a:solidFill>
                  <a:srgbClr val="000000"/>
                </a:solidFill>
                <a:latin typeface="楷体" panose="02010609060101010101" charset="-122"/>
                <a:ea typeface="楷体" panose="02010609060101010101" charset="-122"/>
                <a:cs typeface="宋体" panose="02010600030101010101" pitchFamily="2" charset="-122"/>
              </a:rPr>
              <a:t>部门</a:t>
            </a:r>
            <a:r>
              <a:rPr lang="en-US" altLang="zh-CN" sz="2000" b="0" u="none">
                <a:solidFill>
                  <a:srgbClr val="000000"/>
                </a:solidFill>
                <a:latin typeface="楷体" panose="02010609060101010101" charset="-122"/>
                <a:ea typeface="楷体" panose="02010609060101010101" charset="-122"/>
                <a:cs typeface="宋体" panose="02010600030101010101" pitchFamily="2" charset="-122"/>
              </a:rPr>
              <a:t>——</a:t>
            </a:r>
            <a:r>
              <a:rPr lang="zh-CN" altLang="en-US" sz="2000" b="0" u="none">
                <a:solidFill>
                  <a:srgbClr val="000000"/>
                </a:solidFill>
                <a:latin typeface="楷体" panose="02010609060101010101" charset="-122"/>
                <a:ea typeface="楷体" panose="02010609060101010101" charset="-122"/>
                <a:cs typeface="宋体" panose="02010600030101010101" pitchFamily="2" charset="-122"/>
              </a:rPr>
              <a:t>岗位，让学生生活富有“我”的气息、创生的气息。</a:t>
            </a:r>
            <a:r>
              <a:rPr lang="zh-CN" altLang="en-US" sz="2000" b="1" u="none">
                <a:solidFill>
                  <a:srgbClr val="000000"/>
                </a:solidFill>
                <a:latin typeface="楷体" panose="02010609060101010101" charset="-122"/>
                <a:ea typeface="楷体" panose="02010609060101010101" charset="-122"/>
                <a:cs typeface="宋体" panose="02010600030101010101" pitchFamily="2" charset="-122"/>
              </a:rPr>
              <a:t>家庭岗位和社会岗位日常化</a:t>
            </a:r>
            <a:r>
              <a:rPr lang="zh-CN" altLang="en-US" sz="2000" b="0" u="none">
                <a:solidFill>
                  <a:srgbClr val="000000"/>
                </a:solidFill>
                <a:latin typeface="楷体" panose="02010609060101010101" charset="-122"/>
                <a:ea typeface="楷体" panose="02010609060101010101" charset="-122"/>
                <a:cs typeface="宋体" panose="02010600030101010101" pitchFamily="2" charset="-122"/>
              </a:rPr>
              <a:t>，系列设计志愿者活动，鼓励学生在家庭、社区中寻找到一个适合自己的小岗位，从而在活动中了解社会、懂得交往、担当责任、学会自立。</a:t>
            </a:r>
            <a:endParaRPr lang="zh-CN" altLang="en-US" sz="2000">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500"/>
                                        <p:tgtEl>
                                          <p:spTgt spid="4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100"/>
                                        </p:tgtEl>
                                        <p:attrNameLst>
                                          <p:attrName>style.visibility</p:attrName>
                                        </p:attrNameLst>
                                      </p:cBhvr>
                                      <p:to>
                                        <p:strVal val="visible"/>
                                      </p:to>
                                    </p:set>
                                    <p:anim calcmode="lin" valueType="num">
                                      <p:cBhvr>
                                        <p:cTn id="20" dur="500" fill="hold"/>
                                        <p:tgtEl>
                                          <p:spTgt spid="100"/>
                                        </p:tgtEl>
                                        <p:attrNameLst>
                                          <p:attrName>ppt_w</p:attrName>
                                        </p:attrNameLst>
                                      </p:cBhvr>
                                      <p:tavLst>
                                        <p:tav tm="0">
                                          <p:val>
                                            <p:fltVal val="0"/>
                                          </p:val>
                                        </p:tav>
                                        <p:tav tm="100000">
                                          <p:val>
                                            <p:strVal val="#ppt_w"/>
                                          </p:val>
                                        </p:tav>
                                      </p:tavLst>
                                    </p:anim>
                                    <p:anim calcmode="lin" valueType="num">
                                      <p:cBhvr>
                                        <p:cTn id="21" dur="500" fill="hold"/>
                                        <p:tgtEl>
                                          <p:spTgt spid="1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3" grpId="0"/>
      <p:bldP spid="100" grpId="0"/>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4"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025"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p:cNvSpPr txBox="1"/>
          <p:nvPr/>
        </p:nvSpPr>
        <p:spPr>
          <a:xfrm>
            <a:off x="1595755" y="295910"/>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（四）内聚外塑，以德育人，在综合融通中丰盈学生生命。</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7" name="MH_Other_2"/>
          <p:cNvSpPr/>
          <p:nvPr/>
        </p:nvSpPr>
        <p:spPr>
          <a:xfrm>
            <a:off x="779780" y="1212215"/>
            <a:ext cx="609600" cy="464820"/>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A00A1D"/>
              </a:solidFill>
              <a:latin typeface="楷体" panose="02010609060101010101" charset="-122"/>
              <a:ea typeface="楷体" panose="02010609060101010101" charset="-122"/>
            </a:endParaRPr>
          </a:p>
        </p:txBody>
      </p:sp>
      <p:sp>
        <p:nvSpPr>
          <p:cNvPr id="43" name="MH_SubTitle_1"/>
          <p:cNvSpPr txBox="1">
            <a:spLocks noChangeArrowheads="1"/>
          </p:cNvSpPr>
          <p:nvPr/>
        </p:nvSpPr>
        <p:spPr bwMode="auto">
          <a:xfrm>
            <a:off x="1389380" y="1112520"/>
            <a:ext cx="3618865" cy="69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zh-CN" altLang="en-US" sz="2000" b="1" dirty="0">
                <a:solidFill>
                  <a:srgbClr val="A00A1D"/>
                </a:solidFill>
                <a:latin typeface="楷体" panose="02010609060101010101" charset="-122"/>
                <a:ea typeface="楷体" panose="02010609060101010101" charset="-122"/>
                <a:sym typeface="+mn-ea"/>
              </a:rPr>
              <a:t>2.岗位建设，多元评价。</a:t>
            </a:r>
            <a:endParaRPr lang="zh-CN" altLang="en-US" sz="2000" b="1" dirty="0">
              <a:solidFill>
                <a:srgbClr val="A00A1D"/>
              </a:solidFill>
              <a:latin typeface="楷体" panose="02010609060101010101" charset="-122"/>
              <a:ea typeface="楷体" panose="02010609060101010101" charset="-122"/>
            </a:endParaRPr>
          </a:p>
        </p:txBody>
      </p:sp>
      <p:sp>
        <p:nvSpPr>
          <p:cNvPr id="4" name="任意多边形 3"/>
          <p:cNvSpPr/>
          <p:nvPr/>
        </p:nvSpPr>
        <p:spPr>
          <a:xfrm>
            <a:off x="238760" y="1805305"/>
            <a:ext cx="8808720" cy="3109595"/>
          </a:xfrm>
          <a:custGeom>
            <a:avLst/>
            <a:gdLst>
              <a:gd name="connsiteX0" fmla="*/ 2076450 w 7210425"/>
              <a:gd name="connsiteY0" fmla="*/ 0 h 3076575"/>
              <a:gd name="connsiteX1" fmla="*/ 7210425 w 7210425"/>
              <a:gd name="connsiteY1" fmla="*/ 0 h 3076575"/>
              <a:gd name="connsiteX2" fmla="*/ 7210425 w 7210425"/>
              <a:gd name="connsiteY2" fmla="*/ 3076575 h 3076575"/>
              <a:gd name="connsiteX3" fmla="*/ 0 w 7210425"/>
              <a:gd name="connsiteY3" fmla="*/ 3076575 h 3076575"/>
              <a:gd name="connsiteX4" fmla="*/ 0 w 7210425"/>
              <a:gd name="connsiteY4" fmla="*/ 228600 h 3076575"/>
              <a:gd name="connsiteX5" fmla="*/ 333375 w 7210425"/>
              <a:gd name="connsiteY5" fmla="*/ 22860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0425" h="3076575">
                <a:moveTo>
                  <a:pt x="2076450" y="0"/>
                </a:moveTo>
                <a:lnTo>
                  <a:pt x="7210425" y="0"/>
                </a:lnTo>
                <a:lnTo>
                  <a:pt x="7210425" y="3076575"/>
                </a:lnTo>
                <a:lnTo>
                  <a:pt x="0" y="3076575"/>
                </a:lnTo>
                <a:lnTo>
                  <a:pt x="0" y="228600"/>
                </a:lnTo>
                <a:lnTo>
                  <a:pt x="333375" y="228600"/>
                </a:lnTo>
              </a:path>
            </a:pathLst>
          </a:custGeom>
          <a:noFill/>
          <a:ln>
            <a:gradFill>
              <a:gsLst>
                <a:gs pos="40000">
                  <a:srgbClr val="FFF200"/>
                </a:gs>
                <a:gs pos="0">
                  <a:srgbClr val="FF7A00"/>
                </a:gs>
                <a:gs pos="70000">
                  <a:srgbClr val="FF0300"/>
                </a:gs>
                <a:gs pos="100000">
                  <a:srgbClr val="4D0808"/>
                </a:gs>
              </a:gsLst>
              <a:lin ang="17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0" name="文本框 99"/>
          <p:cNvSpPr txBox="1"/>
          <p:nvPr/>
        </p:nvSpPr>
        <p:spPr>
          <a:xfrm>
            <a:off x="239395" y="1817370"/>
            <a:ext cx="8807450" cy="3051810"/>
          </a:xfrm>
          <a:prstGeom prst="rect">
            <a:avLst/>
          </a:prstGeom>
          <a:noFill/>
          <a:ln w="9525">
            <a:noFill/>
          </a:ln>
        </p:spPr>
        <p:txBody>
          <a:bodyPr wrap="square">
            <a:spAutoFit/>
          </a:bodyPr>
          <a:p>
            <a:pPr marL="0" indent="304800" algn="l">
              <a:lnSpc>
                <a:spcPct val="120000"/>
              </a:lnSpc>
            </a:pPr>
            <a:r>
              <a:rPr sz="1800" b="1" u="none">
                <a:solidFill>
                  <a:srgbClr val="000000"/>
                </a:solidFill>
                <a:latin typeface="楷体" panose="02010609060101010101" charset="-122"/>
                <a:ea typeface="楷体" panose="02010609060101010101" charset="-122"/>
                <a:cs typeface="宋体" panose="02010600030101010101" pitchFamily="2" charset="-122"/>
              </a:rPr>
              <a:t>（2）依托“多元评价”，促进公民素养的提升。</a:t>
            </a:r>
            <a:endParaRPr sz="1800" b="1" u="none">
              <a:solidFill>
                <a:srgbClr val="000000"/>
              </a:solidFill>
              <a:latin typeface="楷体" panose="02010609060101010101" charset="-122"/>
              <a:ea typeface="楷体" panose="02010609060101010101" charset="-122"/>
              <a:cs typeface="宋体" panose="02010600030101010101" pitchFamily="2" charset="-122"/>
            </a:endParaRPr>
          </a:p>
          <a:p>
            <a:pPr marL="0" indent="304800" algn="l">
              <a:lnSpc>
                <a:spcPct val="120000"/>
              </a:lnSpc>
            </a:pPr>
            <a:r>
              <a:rPr sz="1800" u="none">
                <a:solidFill>
                  <a:srgbClr val="000000"/>
                </a:solidFill>
                <a:latin typeface="楷体" panose="02010609060101010101" charset="-122"/>
                <a:ea typeface="楷体" panose="02010609060101010101" charset="-122"/>
                <a:cs typeface="宋体" panose="02010600030101010101" pitchFamily="2" charset="-122"/>
              </a:rPr>
              <a:t>通过调查问卷、师生座谈等细致梳理学生行规教育的共性问题及形成原因，形成学期学生行规养成重点内容一览表。月月有重点，周周有关注，日日有点评。完善班主任月考核细则，细化《文明班级考评细则》，并且制定可操作的考核方式，让每一位老师、学生清楚班级的各项工作和评价标准，让全体师生有规可循，促使班级生活变得更加丰富多彩，努力构建幸福班级。对学生个体的评价，不断完善“善真银行”评价机制，每月组织评选“善真之星”，各年级精心布置“善真之星风采墙”，期末策划好善真币兑换；省市区级“四好少年”必须在月星星中产生。同时丰富学生成长册系列内涵，关注学生的过程性评价，促进学生主动自觉发展。</a:t>
            </a:r>
            <a:endParaRPr sz="180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4"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025"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p:cNvSpPr txBox="1"/>
          <p:nvPr/>
        </p:nvSpPr>
        <p:spPr>
          <a:xfrm>
            <a:off x="1595755" y="295910"/>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（四）内聚外塑，以德育人，在综合融通中丰盈学生生命。</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7" name="MH_Other_2"/>
          <p:cNvSpPr/>
          <p:nvPr/>
        </p:nvSpPr>
        <p:spPr>
          <a:xfrm>
            <a:off x="779780" y="1212215"/>
            <a:ext cx="609600" cy="464820"/>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A00A1D"/>
              </a:solidFill>
              <a:latin typeface="楷体" panose="02010609060101010101" charset="-122"/>
              <a:ea typeface="楷体" panose="02010609060101010101" charset="-122"/>
            </a:endParaRPr>
          </a:p>
        </p:txBody>
      </p:sp>
      <p:sp>
        <p:nvSpPr>
          <p:cNvPr id="43" name="MH_SubTitle_1"/>
          <p:cNvSpPr txBox="1">
            <a:spLocks noChangeArrowheads="1"/>
          </p:cNvSpPr>
          <p:nvPr/>
        </p:nvSpPr>
        <p:spPr bwMode="auto">
          <a:xfrm>
            <a:off x="1389380" y="1112520"/>
            <a:ext cx="3618865" cy="69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zh-CN" altLang="en-US" sz="2000" b="1" dirty="0">
                <a:solidFill>
                  <a:srgbClr val="A00A1D"/>
                </a:solidFill>
                <a:latin typeface="楷体" panose="02010609060101010101" charset="-122"/>
                <a:ea typeface="楷体" panose="02010609060101010101" charset="-122"/>
                <a:sym typeface="+mn-ea"/>
              </a:rPr>
              <a:t>2.岗位建设，多元评价。</a:t>
            </a:r>
            <a:endParaRPr lang="zh-CN" altLang="en-US" sz="2000" b="1" dirty="0">
              <a:solidFill>
                <a:srgbClr val="A00A1D"/>
              </a:solidFill>
              <a:latin typeface="楷体" panose="02010609060101010101" charset="-122"/>
              <a:ea typeface="楷体" panose="02010609060101010101" charset="-122"/>
            </a:endParaRPr>
          </a:p>
        </p:txBody>
      </p:sp>
      <p:sp>
        <p:nvSpPr>
          <p:cNvPr id="4" name="任意多边形 3"/>
          <p:cNvSpPr/>
          <p:nvPr/>
        </p:nvSpPr>
        <p:spPr>
          <a:xfrm>
            <a:off x="238760" y="1805305"/>
            <a:ext cx="8808720" cy="3109595"/>
          </a:xfrm>
          <a:custGeom>
            <a:avLst/>
            <a:gdLst>
              <a:gd name="connsiteX0" fmla="*/ 2076450 w 7210425"/>
              <a:gd name="connsiteY0" fmla="*/ 0 h 3076575"/>
              <a:gd name="connsiteX1" fmla="*/ 7210425 w 7210425"/>
              <a:gd name="connsiteY1" fmla="*/ 0 h 3076575"/>
              <a:gd name="connsiteX2" fmla="*/ 7210425 w 7210425"/>
              <a:gd name="connsiteY2" fmla="*/ 3076575 h 3076575"/>
              <a:gd name="connsiteX3" fmla="*/ 0 w 7210425"/>
              <a:gd name="connsiteY3" fmla="*/ 3076575 h 3076575"/>
              <a:gd name="connsiteX4" fmla="*/ 0 w 7210425"/>
              <a:gd name="connsiteY4" fmla="*/ 228600 h 3076575"/>
              <a:gd name="connsiteX5" fmla="*/ 333375 w 7210425"/>
              <a:gd name="connsiteY5" fmla="*/ 22860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0425" h="3076575">
                <a:moveTo>
                  <a:pt x="2076450" y="0"/>
                </a:moveTo>
                <a:lnTo>
                  <a:pt x="7210425" y="0"/>
                </a:lnTo>
                <a:lnTo>
                  <a:pt x="7210425" y="3076575"/>
                </a:lnTo>
                <a:lnTo>
                  <a:pt x="0" y="3076575"/>
                </a:lnTo>
                <a:lnTo>
                  <a:pt x="0" y="228600"/>
                </a:lnTo>
                <a:lnTo>
                  <a:pt x="333375" y="228600"/>
                </a:lnTo>
              </a:path>
            </a:pathLst>
          </a:custGeom>
          <a:noFill/>
          <a:ln>
            <a:gradFill>
              <a:gsLst>
                <a:gs pos="40000">
                  <a:srgbClr val="FFF200"/>
                </a:gs>
                <a:gs pos="0">
                  <a:srgbClr val="FF7A00"/>
                </a:gs>
                <a:gs pos="70000">
                  <a:srgbClr val="FF0300"/>
                </a:gs>
                <a:gs pos="100000">
                  <a:srgbClr val="4D0808"/>
                </a:gs>
              </a:gsLst>
              <a:lin ang="17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0" name="文本框 99"/>
          <p:cNvSpPr txBox="1"/>
          <p:nvPr/>
        </p:nvSpPr>
        <p:spPr>
          <a:xfrm>
            <a:off x="239395" y="1817370"/>
            <a:ext cx="8807450" cy="2529840"/>
          </a:xfrm>
          <a:prstGeom prst="rect">
            <a:avLst/>
          </a:prstGeom>
          <a:noFill/>
          <a:ln w="9525">
            <a:noFill/>
          </a:ln>
        </p:spPr>
        <p:txBody>
          <a:bodyPr wrap="square">
            <a:spAutoFit/>
          </a:bodyPr>
          <a:p>
            <a:pPr marL="0" indent="304800" algn="l">
              <a:lnSpc>
                <a:spcPct val="200000"/>
              </a:lnSpc>
            </a:pPr>
            <a:r>
              <a:rPr sz="2000" b="1" u="none">
                <a:solidFill>
                  <a:srgbClr val="000000"/>
                </a:solidFill>
                <a:latin typeface="楷体" panose="02010609060101010101" charset="-122"/>
                <a:ea typeface="楷体" panose="02010609060101010101" charset="-122"/>
                <a:cs typeface="宋体" panose="02010600030101010101" pitchFamily="2" charset="-122"/>
              </a:rPr>
              <a:t>（3）建设队长学校，提升学生领导力。</a:t>
            </a:r>
            <a:endParaRPr sz="2000" b="1" u="none">
              <a:solidFill>
                <a:srgbClr val="000000"/>
              </a:solidFill>
              <a:latin typeface="楷体" panose="02010609060101010101" charset="-122"/>
              <a:ea typeface="楷体" panose="02010609060101010101" charset="-122"/>
              <a:cs typeface="宋体" panose="02010600030101010101" pitchFamily="2" charset="-122"/>
            </a:endParaRPr>
          </a:p>
          <a:p>
            <a:pPr marL="0" indent="304800" algn="l">
              <a:lnSpc>
                <a:spcPct val="200000"/>
              </a:lnSpc>
            </a:pPr>
            <a:r>
              <a:rPr sz="2000" u="none">
                <a:solidFill>
                  <a:srgbClr val="000000"/>
                </a:solidFill>
                <a:latin typeface="楷体" panose="02010609060101010101" charset="-122"/>
                <a:ea typeface="楷体" panose="02010609060101010101" charset="-122"/>
                <a:cs typeface="宋体" panose="02010600030101010101" pitchFamily="2" charset="-122"/>
              </a:rPr>
              <a:t>为提升小干部们的工作品质，开设队长学校培训班，举办2~3期培训，聘请经验丰富的骨干班主任担任主讲老师，做到有主题，有系列，主题内容尽量与学会活动策划相关联。</a:t>
            </a:r>
            <a:endParaRPr sz="200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4"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025"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p:cNvSpPr txBox="1"/>
          <p:nvPr/>
        </p:nvSpPr>
        <p:spPr>
          <a:xfrm>
            <a:off x="1595755" y="295910"/>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（四）内聚外塑，以德育人，在综合融通中丰盈学生生命。</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7" name="MH_Other_2"/>
          <p:cNvSpPr/>
          <p:nvPr/>
        </p:nvSpPr>
        <p:spPr>
          <a:xfrm>
            <a:off x="779780" y="1212215"/>
            <a:ext cx="609600" cy="464820"/>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A00A1D"/>
              </a:solidFill>
              <a:latin typeface="楷体" panose="02010609060101010101" charset="-122"/>
              <a:ea typeface="楷体" panose="02010609060101010101" charset="-122"/>
            </a:endParaRPr>
          </a:p>
        </p:txBody>
      </p:sp>
      <p:sp>
        <p:nvSpPr>
          <p:cNvPr id="43" name="MH_SubTitle_1"/>
          <p:cNvSpPr txBox="1">
            <a:spLocks noChangeArrowheads="1"/>
          </p:cNvSpPr>
          <p:nvPr/>
        </p:nvSpPr>
        <p:spPr bwMode="auto">
          <a:xfrm>
            <a:off x="1389380" y="1112520"/>
            <a:ext cx="3618865" cy="69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zh-CN" altLang="en-US" sz="2000" b="1">
                <a:solidFill>
                  <a:srgbClr val="A00A1D"/>
                </a:solidFill>
                <a:latin typeface="楷体" panose="02010609060101010101" charset="-122"/>
                <a:ea typeface="楷体" panose="02010609060101010101" charset="-122"/>
                <a:sym typeface="+mn-ea"/>
              </a:rPr>
              <a:t>3.整体设计，融通生活。</a:t>
            </a:r>
            <a:endParaRPr lang="zh-CN" altLang="en-US" sz="2000" b="1" dirty="0">
              <a:solidFill>
                <a:srgbClr val="A00A1D"/>
              </a:solidFill>
              <a:latin typeface="楷体" panose="02010609060101010101" charset="-122"/>
              <a:ea typeface="楷体" panose="02010609060101010101" charset="-122"/>
            </a:endParaRPr>
          </a:p>
        </p:txBody>
      </p:sp>
      <p:sp>
        <p:nvSpPr>
          <p:cNvPr id="4" name="任意多边形 3"/>
          <p:cNvSpPr/>
          <p:nvPr/>
        </p:nvSpPr>
        <p:spPr>
          <a:xfrm>
            <a:off x="238760" y="1805305"/>
            <a:ext cx="8808720" cy="3109595"/>
          </a:xfrm>
          <a:custGeom>
            <a:avLst/>
            <a:gdLst>
              <a:gd name="connsiteX0" fmla="*/ 2076450 w 7210425"/>
              <a:gd name="connsiteY0" fmla="*/ 0 h 3076575"/>
              <a:gd name="connsiteX1" fmla="*/ 7210425 w 7210425"/>
              <a:gd name="connsiteY1" fmla="*/ 0 h 3076575"/>
              <a:gd name="connsiteX2" fmla="*/ 7210425 w 7210425"/>
              <a:gd name="connsiteY2" fmla="*/ 3076575 h 3076575"/>
              <a:gd name="connsiteX3" fmla="*/ 0 w 7210425"/>
              <a:gd name="connsiteY3" fmla="*/ 3076575 h 3076575"/>
              <a:gd name="connsiteX4" fmla="*/ 0 w 7210425"/>
              <a:gd name="connsiteY4" fmla="*/ 228600 h 3076575"/>
              <a:gd name="connsiteX5" fmla="*/ 333375 w 7210425"/>
              <a:gd name="connsiteY5" fmla="*/ 22860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0425" h="3076575">
                <a:moveTo>
                  <a:pt x="2076450" y="0"/>
                </a:moveTo>
                <a:lnTo>
                  <a:pt x="7210425" y="0"/>
                </a:lnTo>
                <a:lnTo>
                  <a:pt x="7210425" y="3076575"/>
                </a:lnTo>
                <a:lnTo>
                  <a:pt x="0" y="3076575"/>
                </a:lnTo>
                <a:lnTo>
                  <a:pt x="0" y="228600"/>
                </a:lnTo>
                <a:lnTo>
                  <a:pt x="333375" y="228600"/>
                </a:lnTo>
              </a:path>
            </a:pathLst>
          </a:custGeom>
          <a:noFill/>
          <a:ln>
            <a:gradFill>
              <a:gsLst>
                <a:gs pos="40000">
                  <a:srgbClr val="FFF200"/>
                </a:gs>
                <a:gs pos="0">
                  <a:srgbClr val="FF7A00"/>
                </a:gs>
                <a:gs pos="70000">
                  <a:srgbClr val="FF0300"/>
                </a:gs>
                <a:gs pos="100000">
                  <a:srgbClr val="4D0808"/>
                </a:gs>
              </a:gsLst>
              <a:lin ang="17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350" b="0" i="0" u="none" strike="noStrike" kern="1200" cap="none" spc="0" normalizeH="0" baseline="0" noProof="1">
                <a:ln>
                  <a:noFill/>
                </a:ln>
                <a:solidFill>
                  <a:schemeClr val="lt1"/>
                </a:solidFill>
                <a:effectLst/>
                <a:uLnTx/>
                <a:uFillTx/>
                <a:latin typeface="+mn-lt"/>
                <a:ea typeface="+mn-ea"/>
                <a:cs typeface="+mn-cs"/>
              </a:rPr>
              <a:t>（1）整体设计，形成系列。梳理并整合师生校园生活资源与活动内容，使学生活动更切合儿童成长发展规律。将校园生活，传统文化等与儿童成长相融，整体综合地设计形成学校四季活动序列，促进儿童身心发展与学科知识建构的融合共生。学校层面追求主题活动的序列化，年级层面追求仪式活动的课程化，班级层面追求班级活动的个性化。</a:t>
            </a: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2" name="文本框 1"/>
          <p:cNvSpPr txBox="1"/>
          <p:nvPr/>
        </p:nvSpPr>
        <p:spPr>
          <a:xfrm>
            <a:off x="424180" y="1805940"/>
            <a:ext cx="8623300" cy="2834640"/>
          </a:xfrm>
          <a:prstGeom prst="rect">
            <a:avLst/>
          </a:prstGeom>
          <a:noFill/>
          <a:ln w="9525">
            <a:noFill/>
          </a:ln>
        </p:spPr>
        <p:txBody>
          <a:bodyPr wrap="square">
            <a:spAutoFit/>
          </a:bodyPr>
          <a:p>
            <a:pPr marL="0" indent="306070" algn="l">
              <a:lnSpc>
                <a:spcPct val="150000"/>
              </a:lnSpc>
            </a:pPr>
            <a:r>
              <a:rPr lang="zh-CN" altLang="en-US" sz="2000" b="1" u="none">
                <a:solidFill>
                  <a:srgbClr val="000000"/>
                </a:solidFill>
                <a:highlight>
                  <a:srgbClr val="FFFFFF"/>
                </a:highlight>
                <a:latin typeface="楷体" panose="02010609060101010101" charset="-122"/>
                <a:ea typeface="楷体" panose="02010609060101010101" charset="-122"/>
                <a:cs typeface="宋体" panose="02010600030101010101" pitchFamily="2" charset="-122"/>
              </a:rPr>
              <a:t>（</a:t>
            </a:r>
            <a:r>
              <a:rPr lang="en-US" altLang="zh-CN" sz="2000" b="1" u="none">
                <a:solidFill>
                  <a:srgbClr val="000000"/>
                </a:solidFill>
                <a:highlight>
                  <a:srgbClr val="FFFFFF"/>
                </a:highlight>
                <a:latin typeface="楷体" panose="02010609060101010101" charset="-122"/>
                <a:ea typeface="楷体" panose="02010609060101010101" charset="-122"/>
                <a:cs typeface="宋体" panose="02010600030101010101" pitchFamily="2" charset="-122"/>
              </a:rPr>
              <a:t>1</a:t>
            </a:r>
            <a:r>
              <a:rPr lang="zh-CN" altLang="en-US" sz="2000" b="1" u="none">
                <a:solidFill>
                  <a:srgbClr val="000000"/>
                </a:solidFill>
                <a:highlight>
                  <a:srgbClr val="FFFFFF"/>
                </a:highlight>
                <a:latin typeface="楷体" panose="02010609060101010101" charset="-122"/>
                <a:ea typeface="楷体" panose="02010609060101010101" charset="-122"/>
                <a:cs typeface="宋体" panose="02010600030101010101" pitchFamily="2" charset="-122"/>
              </a:rPr>
              <a:t>）整体设计，形成系列。</a:t>
            </a:r>
            <a:endParaRPr lang="zh-CN" altLang="en-US" sz="2000" b="1" u="none">
              <a:solidFill>
                <a:srgbClr val="000000"/>
              </a:solidFill>
              <a:highlight>
                <a:srgbClr val="FFFFFF"/>
              </a:highlight>
              <a:latin typeface="楷体" panose="02010609060101010101" charset="-122"/>
              <a:ea typeface="楷体" panose="02010609060101010101" charset="-122"/>
              <a:cs typeface="宋体" panose="02010600030101010101" pitchFamily="2" charset="-122"/>
            </a:endParaRPr>
          </a:p>
          <a:p>
            <a:pPr marL="0" indent="306070" algn="l">
              <a:lnSpc>
                <a:spcPct val="150000"/>
              </a:lnSpc>
            </a:pPr>
            <a:r>
              <a:rPr lang="zh-CN" altLang="en-US" sz="2000" b="0" u="none">
                <a:solidFill>
                  <a:srgbClr val="000000"/>
                </a:solidFill>
                <a:highlight>
                  <a:srgbClr val="FFFFFF"/>
                </a:highlight>
                <a:latin typeface="楷体" panose="02010609060101010101" charset="-122"/>
                <a:ea typeface="楷体" panose="02010609060101010101" charset="-122"/>
                <a:cs typeface="宋体" panose="02010600030101010101" pitchFamily="2" charset="-122"/>
              </a:rPr>
              <a:t>  梳理并整合师生校园生活资源与活动内容，使学生活动更切合儿童成长发展规律。将校园生活，传统文化等与儿童成长相融，整体综合地设计形成学校四季活动序列，促进儿童身心发展与学科知识建构的融合共生。学校层面追求主题活动的序列化，年级层面追求仪式活动的课程化，班级层面追求班级活动的个性化。</a:t>
            </a:r>
            <a:endParaRPr lang="zh-CN" altLang="en-US" sz="2000">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500"/>
                                        <p:tgtEl>
                                          <p:spTgt spid="43"/>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250"/>
                                        <p:tgtEl>
                                          <p:spTgt spid="4"/>
                                        </p:tgtEl>
                                      </p:cBhvr>
                                    </p:animEffect>
                                  </p:childTnLst>
                                </p:cTn>
                              </p:par>
                            </p:childTnLst>
                          </p:cTn>
                        </p:par>
                        <p:par>
                          <p:cTn id="15" fill="hold">
                            <p:stCondLst>
                              <p:cond delay="1000"/>
                            </p:stCondLst>
                            <p:childTnLst>
                              <p:par>
                                <p:cTn id="16" presetID="23" presetClass="entr" presetSubtype="16"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3" grpId="0"/>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4"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025"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p:cNvSpPr txBox="1"/>
          <p:nvPr/>
        </p:nvSpPr>
        <p:spPr>
          <a:xfrm>
            <a:off x="1595755" y="295910"/>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（四）内聚外塑，以德育人，在综合融通中丰盈学生生命。</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7" name="MH_Other_2"/>
          <p:cNvSpPr/>
          <p:nvPr/>
        </p:nvSpPr>
        <p:spPr>
          <a:xfrm>
            <a:off x="779780" y="1212215"/>
            <a:ext cx="609600" cy="464820"/>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A00A1D"/>
              </a:solidFill>
              <a:latin typeface="楷体" panose="02010609060101010101" charset="-122"/>
              <a:ea typeface="楷体" panose="02010609060101010101" charset="-122"/>
            </a:endParaRPr>
          </a:p>
        </p:txBody>
      </p:sp>
      <p:sp>
        <p:nvSpPr>
          <p:cNvPr id="43" name="MH_SubTitle_1"/>
          <p:cNvSpPr txBox="1">
            <a:spLocks noChangeArrowheads="1"/>
          </p:cNvSpPr>
          <p:nvPr/>
        </p:nvSpPr>
        <p:spPr bwMode="auto">
          <a:xfrm>
            <a:off x="1389380" y="1112520"/>
            <a:ext cx="3618865" cy="69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zh-CN" altLang="en-US" sz="2000" b="1">
                <a:solidFill>
                  <a:srgbClr val="A00A1D"/>
                </a:solidFill>
                <a:latin typeface="楷体" panose="02010609060101010101" charset="-122"/>
                <a:ea typeface="楷体" panose="02010609060101010101" charset="-122"/>
                <a:sym typeface="+mn-ea"/>
              </a:rPr>
              <a:t>3.整体设计，融通生活。</a:t>
            </a:r>
            <a:endParaRPr lang="zh-CN" altLang="en-US" sz="2000" b="1" dirty="0">
              <a:solidFill>
                <a:srgbClr val="A00A1D"/>
              </a:solidFill>
              <a:latin typeface="楷体" panose="02010609060101010101" charset="-122"/>
              <a:ea typeface="楷体" panose="02010609060101010101" charset="-122"/>
            </a:endParaRPr>
          </a:p>
        </p:txBody>
      </p:sp>
      <p:sp>
        <p:nvSpPr>
          <p:cNvPr id="2" name="文本框 1"/>
          <p:cNvSpPr txBox="1"/>
          <p:nvPr/>
        </p:nvSpPr>
        <p:spPr>
          <a:xfrm>
            <a:off x="424180" y="1668780"/>
            <a:ext cx="2884805" cy="548640"/>
          </a:xfrm>
          <a:prstGeom prst="rect">
            <a:avLst/>
          </a:prstGeom>
          <a:noFill/>
          <a:ln w="9525">
            <a:noFill/>
          </a:ln>
        </p:spPr>
        <p:txBody>
          <a:bodyPr wrap="square">
            <a:spAutoFit/>
          </a:bodyPr>
          <a:p>
            <a:pPr marL="0" indent="306070" algn="l">
              <a:lnSpc>
                <a:spcPct val="150000"/>
              </a:lnSpc>
            </a:pPr>
            <a:r>
              <a:rPr sz="2000" b="1" u="none">
                <a:solidFill>
                  <a:srgbClr val="000000"/>
                </a:solidFill>
                <a:highlight>
                  <a:srgbClr val="FFFFFF"/>
                </a:highlight>
                <a:latin typeface="楷体" panose="02010609060101010101" charset="-122"/>
                <a:ea typeface="楷体" panose="02010609060101010101" charset="-122"/>
                <a:cs typeface="宋体" panose="02010600030101010101" pitchFamily="2" charset="-122"/>
              </a:rPr>
              <a:t>活动组织序列化：</a:t>
            </a:r>
            <a:endParaRPr lang="zh-CN" altLang="en-US" sz="2000">
              <a:latin typeface="楷体" panose="02010609060101010101" charset="-122"/>
              <a:ea typeface="楷体" panose="02010609060101010101" charset="-122"/>
            </a:endParaRPr>
          </a:p>
        </p:txBody>
      </p:sp>
      <p:graphicFrame>
        <p:nvGraphicFramePr>
          <p:cNvPr id="0" name="表格 -1"/>
          <p:cNvGraphicFramePr/>
          <p:nvPr/>
        </p:nvGraphicFramePr>
        <p:xfrm>
          <a:off x="424180" y="2217420"/>
          <a:ext cx="8362315" cy="2475865"/>
        </p:xfrm>
        <a:graphic>
          <a:graphicData uri="http://schemas.openxmlformats.org/drawingml/2006/table">
            <a:tbl>
              <a:tblPr firstRow="1" bandRow="1">
                <a:tableStyleId>{16D9F66E-5EB9-4882-86FB-DCBF35E3C3E4}</a:tableStyleId>
              </a:tblPr>
              <a:tblGrid>
                <a:gridCol w="1655445"/>
                <a:gridCol w="3041015"/>
                <a:gridCol w="3665855"/>
              </a:tblGrid>
              <a:tr h="261620">
                <a:tc>
                  <a:txBody>
                    <a:bodyPr/>
                    <a:p>
                      <a:pPr marL="0" indent="0" algn="l">
                        <a:buNone/>
                      </a:pPr>
                      <a:r>
                        <a:rPr lang="en-US" altLang="zh-CN" sz="1400" u="none">
                          <a:solidFill>
                            <a:schemeClr val="tx2"/>
                          </a:solidFill>
                        </a:rPr>
                        <a:t> </a:t>
                      </a:r>
                      <a:endParaRPr lang="en-US" altLang="zh-CN" sz="1400" u="none">
                        <a:solidFill>
                          <a:schemeClr val="tx2"/>
                        </a:solidFill>
                      </a:endParaRPr>
                    </a:p>
                  </a:txBody>
                  <a:tcPr marL="0" marR="0" marT="0" marB="1" vert="horz" anchor="t"/>
                </a:tc>
                <a:tc>
                  <a:txBody>
                    <a:bodyPr/>
                    <a:p>
                      <a:pPr marL="0" indent="0" algn="ctr">
                        <a:buNone/>
                      </a:pPr>
                      <a:r>
                        <a:rPr lang="zh-CN" altLang="en-US" sz="1400" u="none">
                          <a:solidFill>
                            <a:schemeClr val="tx2"/>
                          </a:solidFill>
                        </a:rPr>
                        <a:t>教师</a:t>
                      </a:r>
                      <a:endParaRPr lang="zh-CN" altLang="en-US" sz="1400" u="none">
                        <a:solidFill>
                          <a:schemeClr val="tx2"/>
                        </a:solidFill>
                      </a:endParaRPr>
                    </a:p>
                  </a:txBody>
                  <a:tcPr marL="0" marR="0" marT="0" marB="1" vert="horz" anchor="t"/>
                </a:tc>
                <a:tc>
                  <a:txBody>
                    <a:bodyPr/>
                    <a:p>
                      <a:pPr marL="0" indent="0" algn="ctr">
                        <a:buNone/>
                      </a:pPr>
                      <a:r>
                        <a:rPr lang="zh-CN" altLang="en-US" sz="1400" u="none">
                          <a:solidFill>
                            <a:schemeClr val="tx2"/>
                          </a:solidFill>
                        </a:rPr>
                        <a:t>学生</a:t>
                      </a:r>
                      <a:endParaRPr lang="zh-CN" altLang="en-US" sz="1400" u="none">
                        <a:solidFill>
                          <a:schemeClr val="tx2"/>
                        </a:solidFill>
                      </a:endParaRPr>
                    </a:p>
                  </a:txBody>
                  <a:tcPr marL="0" marR="0" marT="0" marB="1" vert="horz" anchor="t"/>
                </a:tc>
              </a:tr>
              <a:tr h="193675">
                <a:tc>
                  <a:txBody>
                    <a:bodyPr/>
                    <a:p>
                      <a:pPr marL="0" indent="0" algn="l">
                        <a:buNone/>
                      </a:pPr>
                      <a:r>
                        <a:rPr lang="en-US" altLang="zh-CN" sz="1400" u="none">
                          <a:solidFill>
                            <a:schemeClr val="tx2"/>
                          </a:solidFill>
                        </a:rPr>
                        <a:t> </a:t>
                      </a:r>
                      <a:endParaRPr lang="en-US" altLang="zh-CN" sz="1400" u="none">
                        <a:solidFill>
                          <a:schemeClr val="tx2"/>
                        </a:solidFill>
                      </a:endParaRPr>
                    </a:p>
                  </a:txBody>
                  <a:tcPr marL="0" marR="0" marT="0" marB="1" vert="horz" anchor="t"/>
                </a:tc>
                <a:tc>
                  <a:txBody>
                    <a:bodyPr/>
                    <a:p>
                      <a:pPr marL="0" indent="0" algn="ctr">
                        <a:buNone/>
                      </a:pPr>
                      <a:r>
                        <a:rPr lang="zh-CN" altLang="en-US" sz="1400" u="none">
                          <a:solidFill>
                            <a:schemeClr val="tx2"/>
                          </a:solidFill>
                        </a:rPr>
                        <a:t>操作要领</a:t>
                      </a:r>
                      <a:endParaRPr lang="zh-CN" altLang="en-US" sz="1400" u="none">
                        <a:solidFill>
                          <a:schemeClr val="tx2"/>
                        </a:solidFill>
                      </a:endParaRPr>
                    </a:p>
                  </a:txBody>
                  <a:tcPr marL="0" marR="0" marT="0" marB="1" vert="horz" anchor="t"/>
                </a:tc>
                <a:tc>
                  <a:txBody>
                    <a:bodyPr/>
                    <a:p>
                      <a:pPr marL="0" indent="0" algn="ctr">
                        <a:buNone/>
                      </a:pPr>
                      <a:r>
                        <a:rPr lang="zh-CN" altLang="en-US" sz="1400" u="none">
                          <a:solidFill>
                            <a:schemeClr val="tx2"/>
                          </a:solidFill>
                        </a:rPr>
                        <a:t>经验聚焦</a:t>
                      </a:r>
                      <a:endParaRPr lang="zh-CN" altLang="en-US" sz="1400" u="none">
                        <a:solidFill>
                          <a:schemeClr val="tx2"/>
                        </a:solidFill>
                      </a:endParaRPr>
                    </a:p>
                  </a:txBody>
                  <a:tcPr marL="0" marR="0" marT="0" marB="1" vert="horz" anchor="t"/>
                </a:tc>
              </a:tr>
              <a:tr h="768985">
                <a:tc>
                  <a:txBody>
                    <a:bodyPr/>
                    <a:p>
                      <a:pPr marL="0" indent="0" algn="l">
                        <a:buNone/>
                      </a:pPr>
                      <a:r>
                        <a:rPr lang="zh-CN" altLang="en-US" sz="1400" u="none">
                          <a:solidFill>
                            <a:schemeClr val="tx2"/>
                          </a:solidFill>
                        </a:rPr>
                        <a:t>活动前</a:t>
                      </a:r>
                      <a:r>
                        <a:rPr lang="en-US" altLang="zh-CN" sz="1400" u="none">
                          <a:solidFill>
                            <a:schemeClr val="tx2"/>
                          </a:solidFill>
                        </a:rPr>
                        <a:t>——</a:t>
                      </a:r>
                      <a:r>
                        <a:rPr lang="zh-CN" altLang="en-US" sz="1400" u="none">
                          <a:solidFill>
                            <a:schemeClr val="tx2"/>
                          </a:solidFill>
                        </a:rPr>
                        <a:t>收集整理</a:t>
                      </a:r>
                      <a:endParaRPr lang="zh-CN" altLang="en-US" sz="1400" u="none">
                        <a:solidFill>
                          <a:schemeClr val="tx2"/>
                        </a:solidFill>
                      </a:endParaRPr>
                    </a:p>
                  </a:txBody>
                  <a:tcPr marL="0" marR="0" marT="0" marB="1" vert="horz" anchor="t"/>
                </a:tc>
                <a:tc>
                  <a:txBody>
                    <a:bodyPr/>
                    <a:p>
                      <a:pPr marL="0" indent="0" algn="l">
                        <a:buNone/>
                      </a:pPr>
                      <a:r>
                        <a:rPr lang="zh-CN" altLang="en-US" sz="1400" u="none">
                          <a:solidFill>
                            <a:schemeClr val="tx2"/>
                          </a:solidFill>
                        </a:rPr>
                        <a:t>引发节日（节气）主题</a:t>
                      </a:r>
                      <a:r>
                        <a:rPr lang="en-US" altLang="zh-CN" sz="1400" u="none">
                          <a:solidFill>
                            <a:schemeClr val="tx2"/>
                          </a:solidFill>
                        </a:rPr>
                        <a:t>2.</a:t>
                      </a:r>
                      <a:r>
                        <a:rPr lang="zh-CN" altLang="en-US" sz="1400" u="none">
                          <a:solidFill>
                            <a:schemeClr val="tx2"/>
                          </a:solidFill>
                        </a:rPr>
                        <a:t>了解学生的经验和成长需求。</a:t>
                      </a:r>
                      <a:r>
                        <a:rPr lang="en-US" altLang="zh-CN" sz="1400" u="none">
                          <a:solidFill>
                            <a:schemeClr val="tx2"/>
                          </a:solidFill>
                        </a:rPr>
                        <a:t>3.</a:t>
                      </a:r>
                      <a:r>
                        <a:rPr lang="zh-CN" altLang="en-US" sz="1400" u="none">
                          <a:solidFill>
                            <a:schemeClr val="tx2"/>
                          </a:solidFill>
                        </a:rPr>
                        <a:t>节日要素（节气常识）的追寻与删选。</a:t>
                      </a:r>
                      <a:endParaRPr lang="zh-CN" altLang="en-US" sz="1400" u="none">
                        <a:solidFill>
                          <a:schemeClr val="tx2"/>
                        </a:solidFill>
                      </a:endParaRPr>
                    </a:p>
                  </a:txBody>
                  <a:tcPr marL="228600" marR="0" marT="0" marB="1" vert="horz" anchor="t"/>
                </a:tc>
                <a:tc>
                  <a:txBody>
                    <a:bodyPr/>
                    <a:p>
                      <a:pPr marL="0" indent="0" algn="l">
                        <a:buNone/>
                      </a:pPr>
                      <a:r>
                        <a:rPr lang="en-US" altLang="zh-CN" sz="1400" u="none">
                          <a:solidFill>
                            <a:schemeClr val="tx2"/>
                          </a:solidFill>
                        </a:rPr>
                        <a:t>1.</a:t>
                      </a:r>
                      <a:r>
                        <a:rPr lang="zh-CN" altLang="en-US" sz="1400" u="none">
                          <a:solidFill>
                            <a:schemeClr val="tx2"/>
                          </a:solidFill>
                        </a:rPr>
                        <a:t>调查活动：我眼中的节日，我想了解的节日、我喜欢的的节日等</a:t>
                      </a:r>
                      <a:r>
                        <a:rPr lang="en-US" altLang="zh-CN" sz="1400" u="none">
                          <a:solidFill>
                            <a:schemeClr val="tx2"/>
                          </a:solidFill>
                        </a:rPr>
                        <a:t>2.</a:t>
                      </a:r>
                      <a:r>
                        <a:rPr lang="zh-CN" altLang="en-US" sz="1400" u="none">
                          <a:solidFill>
                            <a:schemeClr val="tx2"/>
                          </a:solidFill>
                        </a:rPr>
                        <a:t>收集资料：有关节日的资料以及开展节日活动所需要的各种材料。</a:t>
                      </a:r>
                      <a:endParaRPr lang="zh-CN" altLang="en-US" sz="1400" u="none">
                        <a:solidFill>
                          <a:schemeClr val="tx2"/>
                        </a:solidFill>
                      </a:endParaRPr>
                    </a:p>
                  </a:txBody>
                  <a:tcPr marL="0" marR="0" marT="0" marB="1" vert="horz" anchor="t"/>
                </a:tc>
              </a:tr>
              <a:tr h="769620">
                <a:tc>
                  <a:txBody>
                    <a:bodyPr/>
                    <a:p>
                      <a:pPr marL="0" indent="0" algn="l">
                        <a:buNone/>
                      </a:pPr>
                      <a:r>
                        <a:rPr lang="zh-CN" altLang="en-US" sz="1400" u="none">
                          <a:solidFill>
                            <a:schemeClr val="tx2"/>
                          </a:solidFill>
                        </a:rPr>
                        <a:t>活动中</a:t>
                      </a:r>
                      <a:r>
                        <a:rPr lang="en-US" altLang="zh-CN" sz="1400" u="none">
                          <a:solidFill>
                            <a:schemeClr val="tx2"/>
                          </a:solidFill>
                        </a:rPr>
                        <a:t>——</a:t>
                      </a:r>
                      <a:r>
                        <a:rPr lang="zh-CN" altLang="en-US" sz="1400" u="none">
                          <a:solidFill>
                            <a:schemeClr val="tx2"/>
                          </a:solidFill>
                        </a:rPr>
                        <a:t>探究分享</a:t>
                      </a:r>
                      <a:endParaRPr lang="zh-CN" altLang="en-US" sz="1400" u="none">
                        <a:solidFill>
                          <a:schemeClr val="tx2"/>
                        </a:solidFill>
                      </a:endParaRPr>
                    </a:p>
                  </a:txBody>
                  <a:tcPr marL="0" marR="0" marT="0" marB="1" vert="horz" anchor="t"/>
                </a:tc>
                <a:tc>
                  <a:txBody>
                    <a:bodyPr/>
                    <a:p>
                      <a:pPr marL="0" indent="0" algn="l">
                        <a:buNone/>
                      </a:pPr>
                      <a:r>
                        <a:rPr lang="zh-CN" altLang="en-US" sz="1400" u="none">
                          <a:solidFill>
                            <a:schemeClr val="tx2"/>
                          </a:solidFill>
                        </a:rPr>
                        <a:t>搭建平台，共同实践体验。观察分析，以便及时调整。展示分享，鼓励多种表达呈现。</a:t>
                      </a:r>
                      <a:endParaRPr lang="zh-CN" altLang="en-US" sz="1400" u="none">
                        <a:solidFill>
                          <a:schemeClr val="tx2"/>
                        </a:solidFill>
                      </a:endParaRPr>
                    </a:p>
                  </a:txBody>
                  <a:tcPr marL="228600" marR="0" marT="0" marB="1" vert="horz" anchor="t"/>
                </a:tc>
                <a:tc>
                  <a:txBody>
                    <a:bodyPr/>
                    <a:p>
                      <a:pPr marL="0" indent="0" algn="l">
                        <a:buNone/>
                      </a:pPr>
                      <a:r>
                        <a:rPr lang="en-US" altLang="zh-CN" sz="1400" u="none">
                          <a:solidFill>
                            <a:schemeClr val="tx2"/>
                          </a:solidFill>
                        </a:rPr>
                        <a:t>1.</a:t>
                      </a:r>
                      <a:r>
                        <a:rPr lang="zh-CN" altLang="en-US" sz="1400" u="none">
                          <a:solidFill>
                            <a:schemeClr val="tx2"/>
                          </a:solidFill>
                        </a:rPr>
                        <a:t>实践体验：围绕节日主题开展调查研究、参观访问、合作探究等实践体验活动。</a:t>
                      </a:r>
                      <a:r>
                        <a:rPr lang="en-US" altLang="zh-CN" sz="1400" u="none">
                          <a:solidFill>
                            <a:schemeClr val="tx2"/>
                          </a:solidFill>
                        </a:rPr>
                        <a:t>2.</a:t>
                      </a:r>
                      <a:r>
                        <a:rPr lang="zh-CN" altLang="en-US" sz="1400" u="none">
                          <a:solidFill>
                            <a:schemeClr val="tx2"/>
                          </a:solidFill>
                        </a:rPr>
                        <a:t>展示分享：用多种形式的表演、游戏、亲子活动等进行分享展示。</a:t>
                      </a:r>
                      <a:endParaRPr lang="zh-CN" altLang="en-US" sz="1400" u="none">
                        <a:solidFill>
                          <a:schemeClr val="tx2"/>
                        </a:solidFill>
                      </a:endParaRPr>
                    </a:p>
                  </a:txBody>
                  <a:tcPr marL="0" marR="0" marT="0" marB="1" vert="horz" anchor="t"/>
                </a:tc>
              </a:tr>
              <a:tr h="385445">
                <a:tc>
                  <a:txBody>
                    <a:bodyPr/>
                    <a:p>
                      <a:pPr marL="0" indent="0" algn="l">
                        <a:buNone/>
                      </a:pPr>
                      <a:r>
                        <a:rPr lang="zh-CN" altLang="en-US" sz="1400" u="none">
                          <a:solidFill>
                            <a:schemeClr val="tx2"/>
                          </a:solidFill>
                        </a:rPr>
                        <a:t>活动后</a:t>
                      </a:r>
                      <a:r>
                        <a:rPr lang="en-US" altLang="zh-CN" sz="1400" u="none">
                          <a:solidFill>
                            <a:schemeClr val="tx2"/>
                          </a:solidFill>
                        </a:rPr>
                        <a:t>——</a:t>
                      </a:r>
                      <a:r>
                        <a:rPr lang="zh-CN" altLang="en-US" sz="1400" u="none">
                          <a:solidFill>
                            <a:schemeClr val="tx2"/>
                          </a:solidFill>
                        </a:rPr>
                        <a:t>总结回顾</a:t>
                      </a:r>
                      <a:endParaRPr lang="zh-CN" altLang="en-US" sz="1400" u="none">
                        <a:solidFill>
                          <a:schemeClr val="tx2"/>
                        </a:solidFill>
                      </a:endParaRPr>
                    </a:p>
                  </a:txBody>
                  <a:tcPr marL="0" marR="0" marT="0" marB="1" vert="horz" anchor="t"/>
                </a:tc>
                <a:tc>
                  <a:txBody>
                    <a:bodyPr/>
                    <a:p>
                      <a:pPr marL="0" indent="0" algn="l">
                        <a:buNone/>
                      </a:pPr>
                      <a:r>
                        <a:rPr lang="zh-CN" altLang="en-US" sz="1400" u="none">
                          <a:solidFill>
                            <a:schemeClr val="tx2"/>
                          </a:solidFill>
                        </a:rPr>
                        <a:t>回顾总结，多方了解活动评价。反馈分析，进一步优化活动方案。</a:t>
                      </a:r>
                      <a:endParaRPr lang="zh-CN" altLang="en-US" sz="1400" u="none">
                        <a:solidFill>
                          <a:schemeClr val="tx2"/>
                        </a:solidFill>
                      </a:endParaRPr>
                    </a:p>
                  </a:txBody>
                  <a:tcPr marL="228600" marR="0" marT="0" marB="1" vert="horz" anchor="t"/>
                </a:tc>
                <a:tc>
                  <a:txBody>
                    <a:bodyPr/>
                    <a:p>
                      <a:pPr marL="0" indent="0" algn="l">
                        <a:buNone/>
                      </a:pPr>
                      <a:r>
                        <a:rPr lang="zh-CN" altLang="en-US" sz="1400" u="none">
                          <a:solidFill>
                            <a:schemeClr val="tx2"/>
                          </a:solidFill>
                        </a:rPr>
                        <a:t>总结回顾：分享活动中的感受。</a:t>
                      </a:r>
                      <a:endParaRPr lang="zh-CN" altLang="en-US" sz="1400" u="none">
                        <a:solidFill>
                          <a:schemeClr val="tx2"/>
                        </a:solidFill>
                      </a:endParaRPr>
                    </a:p>
                  </a:txBody>
                  <a:tcPr marL="0" marR="0" marT="0" marB="1" vert="horz" anchor="t"/>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0"/>
                                        </p:tgtEl>
                                        <p:attrNameLst>
                                          <p:attrName>style.visibility</p:attrName>
                                        </p:attrNameLst>
                                      </p:cBhvr>
                                      <p:to>
                                        <p:strVal val="visible"/>
                                      </p:to>
                                    </p:set>
                                    <p:anim calcmode="lin" valueType="num">
                                      <p:cBhvr>
                                        <p:cTn id="11" dur="500" fill="hold"/>
                                        <p:tgtEl>
                                          <p:spTgt spid="0"/>
                                        </p:tgtEl>
                                        <p:attrNameLst>
                                          <p:attrName>ppt_w</p:attrName>
                                        </p:attrNameLst>
                                      </p:cBhvr>
                                      <p:tavLst>
                                        <p:tav tm="0">
                                          <p:val>
                                            <p:fltVal val="0"/>
                                          </p:val>
                                        </p:tav>
                                        <p:tav tm="100000">
                                          <p:val>
                                            <p:strVal val="#ppt_w"/>
                                          </p:val>
                                        </p:tav>
                                      </p:tavLst>
                                    </p:anim>
                                    <p:anim calcmode="lin" valueType="num">
                                      <p:cBhvr>
                                        <p:cTn id="12" dur="500" fill="hold"/>
                                        <p:tgtEl>
                                          <p:spTgt spid="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4"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025"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p:cNvSpPr txBox="1"/>
          <p:nvPr/>
        </p:nvSpPr>
        <p:spPr>
          <a:xfrm>
            <a:off x="1595755" y="295910"/>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（四）内聚外塑，以德育人，在综合融通中丰盈学生生命。</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7" name="MH_Other_2"/>
          <p:cNvSpPr/>
          <p:nvPr/>
        </p:nvSpPr>
        <p:spPr>
          <a:xfrm>
            <a:off x="779780" y="1212215"/>
            <a:ext cx="609600" cy="464820"/>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A00A1D"/>
              </a:solidFill>
              <a:latin typeface="楷体" panose="02010609060101010101" charset="-122"/>
              <a:ea typeface="楷体" panose="02010609060101010101" charset="-122"/>
            </a:endParaRPr>
          </a:p>
        </p:txBody>
      </p:sp>
      <p:sp>
        <p:nvSpPr>
          <p:cNvPr id="43" name="MH_SubTitle_1"/>
          <p:cNvSpPr txBox="1">
            <a:spLocks noChangeArrowheads="1"/>
          </p:cNvSpPr>
          <p:nvPr/>
        </p:nvSpPr>
        <p:spPr bwMode="auto">
          <a:xfrm>
            <a:off x="1389380" y="1112520"/>
            <a:ext cx="3618865" cy="69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zh-CN" altLang="en-US" sz="2000" b="1">
                <a:solidFill>
                  <a:srgbClr val="A00A1D"/>
                </a:solidFill>
                <a:latin typeface="楷体" panose="02010609060101010101" charset="-122"/>
                <a:ea typeface="楷体" panose="02010609060101010101" charset="-122"/>
                <a:sym typeface="+mn-ea"/>
              </a:rPr>
              <a:t>3.整体设计，融通生活。</a:t>
            </a:r>
            <a:endParaRPr lang="zh-CN" altLang="en-US" sz="2000" b="1" dirty="0">
              <a:solidFill>
                <a:srgbClr val="A00A1D"/>
              </a:solidFill>
              <a:latin typeface="楷体" panose="02010609060101010101" charset="-122"/>
              <a:ea typeface="楷体" panose="02010609060101010101" charset="-122"/>
            </a:endParaRPr>
          </a:p>
        </p:txBody>
      </p:sp>
      <p:sp>
        <p:nvSpPr>
          <p:cNvPr id="4" name="任意多边形 3"/>
          <p:cNvSpPr/>
          <p:nvPr/>
        </p:nvSpPr>
        <p:spPr>
          <a:xfrm>
            <a:off x="238760" y="1805305"/>
            <a:ext cx="8808720" cy="3109595"/>
          </a:xfrm>
          <a:custGeom>
            <a:avLst/>
            <a:gdLst>
              <a:gd name="connsiteX0" fmla="*/ 2076450 w 7210425"/>
              <a:gd name="connsiteY0" fmla="*/ 0 h 3076575"/>
              <a:gd name="connsiteX1" fmla="*/ 7210425 w 7210425"/>
              <a:gd name="connsiteY1" fmla="*/ 0 h 3076575"/>
              <a:gd name="connsiteX2" fmla="*/ 7210425 w 7210425"/>
              <a:gd name="connsiteY2" fmla="*/ 3076575 h 3076575"/>
              <a:gd name="connsiteX3" fmla="*/ 0 w 7210425"/>
              <a:gd name="connsiteY3" fmla="*/ 3076575 h 3076575"/>
              <a:gd name="connsiteX4" fmla="*/ 0 w 7210425"/>
              <a:gd name="connsiteY4" fmla="*/ 228600 h 3076575"/>
              <a:gd name="connsiteX5" fmla="*/ 333375 w 7210425"/>
              <a:gd name="connsiteY5" fmla="*/ 22860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0425" h="3076575">
                <a:moveTo>
                  <a:pt x="2076450" y="0"/>
                </a:moveTo>
                <a:lnTo>
                  <a:pt x="7210425" y="0"/>
                </a:lnTo>
                <a:lnTo>
                  <a:pt x="7210425" y="3076575"/>
                </a:lnTo>
                <a:lnTo>
                  <a:pt x="0" y="3076575"/>
                </a:lnTo>
                <a:lnTo>
                  <a:pt x="0" y="228600"/>
                </a:lnTo>
                <a:lnTo>
                  <a:pt x="333375" y="228600"/>
                </a:lnTo>
              </a:path>
            </a:pathLst>
          </a:custGeom>
          <a:noFill/>
          <a:ln>
            <a:gradFill>
              <a:gsLst>
                <a:gs pos="40000">
                  <a:srgbClr val="FFF200"/>
                </a:gs>
                <a:gs pos="0">
                  <a:srgbClr val="FF7A00"/>
                </a:gs>
                <a:gs pos="70000">
                  <a:srgbClr val="FF0300"/>
                </a:gs>
                <a:gs pos="100000">
                  <a:srgbClr val="4D0808"/>
                </a:gs>
              </a:gsLst>
              <a:lin ang="17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350" b="0" i="0" u="none" strike="noStrike" kern="1200" cap="none" spc="0" normalizeH="0" baseline="0" noProof="1">
                <a:ln>
                  <a:noFill/>
                </a:ln>
                <a:solidFill>
                  <a:schemeClr val="lt1"/>
                </a:solidFill>
                <a:effectLst/>
                <a:uLnTx/>
                <a:uFillTx/>
                <a:latin typeface="+mn-lt"/>
                <a:ea typeface="+mn-ea"/>
                <a:cs typeface="+mn-cs"/>
              </a:rPr>
              <a:t>（1）整体设计，形成系列。梳理并整合师生校园生活资源与活动内容，使学生活动更切合儿童成长发展规律。将校园生活，传统文化等与儿童成长相融，整体综合地设计形成学校四季活动序列，促进儿童身心发展与学科知识建构的融合共生。学校层面追求主题活动的序列化，年级层面追求仪式活动的课程化，班级层面追求班级活动的个性化。</a:t>
            </a: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2" name="文本框 1"/>
          <p:cNvSpPr txBox="1"/>
          <p:nvPr/>
        </p:nvSpPr>
        <p:spPr>
          <a:xfrm>
            <a:off x="424180" y="1805305"/>
            <a:ext cx="8623300" cy="2971800"/>
          </a:xfrm>
          <a:prstGeom prst="rect">
            <a:avLst/>
          </a:prstGeom>
          <a:noFill/>
          <a:ln w="9525">
            <a:noFill/>
          </a:ln>
        </p:spPr>
        <p:txBody>
          <a:bodyPr wrap="square">
            <a:spAutoFit/>
          </a:bodyPr>
          <a:p>
            <a:pPr marL="0" indent="306070" algn="l">
              <a:lnSpc>
                <a:spcPct val="150000"/>
              </a:lnSpc>
            </a:pPr>
            <a:r>
              <a:rPr sz="1800" b="1" u="none">
                <a:solidFill>
                  <a:srgbClr val="000000"/>
                </a:solidFill>
                <a:highlight>
                  <a:srgbClr val="FFFFFF"/>
                </a:highlight>
                <a:latin typeface="楷体" panose="02010609060101010101" charset="-122"/>
                <a:ea typeface="楷体" panose="02010609060101010101" charset="-122"/>
                <a:cs typeface="宋体" panose="02010600030101010101" pitchFamily="2" charset="-122"/>
              </a:rPr>
              <a:t>活动实施生本化：</a:t>
            </a:r>
            <a:endParaRPr sz="1800" b="1" u="none">
              <a:solidFill>
                <a:srgbClr val="000000"/>
              </a:solidFill>
              <a:highlight>
                <a:srgbClr val="FFFFFF"/>
              </a:highlight>
              <a:latin typeface="楷体" panose="02010609060101010101" charset="-122"/>
              <a:ea typeface="楷体" panose="02010609060101010101" charset="-122"/>
              <a:cs typeface="宋体" panose="02010600030101010101" pitchFamily="2" charset="-122"/>
            </a:endParaRPr>
          </a:p>
          <a:p>
            <a:pPr marL="0" indent="306070" algn="l">
              <a:lnSpc>
                <a:spcPct val="150000"/>
              </a:lnSpc>
            </a:pPr>
            <a:r>
              <a:rPr sz="1800" u="none">
                <a:solidFill>
                  <a:srgbClr val="000000"/>
                </a:solidFill>
                <a:highlight>
                  <a:srgbClr val="FFFFFF"/>
                </a:highlight>
                <a:latin typeface="楷体" panose="02010609060101010101" charset="-122"/>
                <a:ea typeface="楷体" panose="02010609060101010101" charset="-122"/>
                <a:cs typeface="宋体" panose="02010600030101010101" pitchFamily="2" charset="-122"/>
              </a:rPr>
              <a:t>要充分激发学生的自主能动性，让学生参与得到活动的策划组织中来，更多地为学生搭建展示自我的平台。把“活动—体验—评价—内化”作为活动目标，让学生在活动中得到一种体验，从而增强主题活动的内涵，提升主题活动的品质，提升学生的基本素养，放大主题活动的育人价值。所有的校园生活，我们都主张学生不能仅仅是参加，而应该是参与。参与调查，体验，策划，实践，评价，反思……真正让学生在校园中自主生活，发展个性，得到幸福。</a:t>
            </a:r>
            <a:endParaRPr sz="1800" u="none">
              <a:solidFill>
                <a:srgbClr val="000000"/>
              </a:solidFill>
              <a:highlight>
                <a:srgbClr val="FFFFFF"/>
              </a:highlight>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920339" y="883621"/>
            <a:ext cx="777990" cy="794311"/>
            <a:chOff x="14111087" y="6588075"/>
            <a:chExt cx="2112769" cy="2112769"/>
          </a:xfrm>
        </p:grpSpPr>
        <p:sp>
          <p:nvSpPr>
            <p:cNvPr id="23" name="椭圆 22"/>
            <p:cNvSpPr/>
            <p:nvPr/>
          </p:nvSpPr>
          <p:spPr>
            <a:xfrm>
              <a:off x="14111087" y="6588075"/>
              <a:ext cx="2112769" cy="211276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15">
                <a:solidFill>
                  <a:schemeClr val="bg1"/>
                </a:solidFill>
                <a:latin typeface="微软雅黑" panose="020B0503020204020204" pitchFamily="34" charset="-122"/>
                <a:ea typeface="微软雅黑" panose="020B0503020204020204" pitchFamily="34" charset="-122"/>
              </a:endParaRPr>
            </a:p>
          </p:txBody>
        </p:sp>
        <p:sp>
          <p:nvSpPr>
            <p:cNvPr id="24" name="TextBox 90"/>
            <p:cNvSpPr txBox="1"/>
            <p:nvPr/>
          </p:nvSpPr>
          <p:spPr>
            <a:xfrm>
              <a:off x="14466879" y="7033179"/>
              <a:ext cx="1636298" cy="1308643"/>
            </a:xfrm>
            <a:prstGeom prst="rect">
              <a:avLst/>
            </a:prstGeom>
            <a:noFill/>
          </p:spPr>
          <p:txBody>
            <a:bodyPr wrap="square" rtlCol="0">
              <a:spAutoFit/>
            </a:bodyPr>
            <a:p>
              <a:r>
                <a:rPr lang="en-US" altLang="zh-CN" sz="2595" dirty="0">
                  <a:solidFill>
                    <a:schemeClr val="bg1"/>
                  </a:solidFill>
                  <a:latin typeface="微软雅黑" panose="020B0503020204020204" pitchFamily="34" charset="-122"/>
                  <a:ea typeface="微软雅黑" panose="020B0503020204020204" pitchFamily="34" charset="-122"/>
                </a:rPr>
                <a:t>02</a:t>
              </a:r>
              <a:endParaRPr lang="zh-CN" altLang="en-US" sz="2595" dirty="0">
                <a:solidFill>
                  <a:schemeClr val="bg1"/>
                </a:solidFill>
                <a:latin typeface="微软雅黑" panose="020B0503020204020204" pitchFamily="34" charset="-122"/>
                <a:ea typeface="微软雅黑" panose="020B0503020204020204" pitchFamily="34" charset="-122"/>
              </a:endParaRPr>
            </a:p>
          </p:txBody>
        </p:sp>
      </p:grpSp>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sp>
        <p:nvSpPr>
          <p:cNvPr id="25" name="文本框 5"/>
          <p:cNvSpPr txBox="1"/>
          <p:nvPr/>
        </p:nvSpPr>
        <p:spPr>
          <a:xfrm>
            <a:off x="1293495" y="172720"/>
            <a:ext cx="2952115" cy="640080"/>
          </a:xfrm>
          <a:prstGeom prst="rect">
            <a:avLst/>
          </a:prstGeom>
          <a:noFill/>
        </p:spPr>
        <p:txBody>
          <a:bodyPr wrap="square" rtlCol="0">
            <a:spAutoFit/>
            <a:scene3d>
              <a:camera prst="orthographicFront"/>
              <a:lightRig rig="threePt" dir="t"/>
            </a:scene3d>
          </a:bodyPr>
          <a:p>
            <a:r>
              <a:rPr lang="zh-CN" altLang="en-US" sz="3600" b="1" spc="-300" dirty="0">
                <a:ln w="13462">
                  <a:solidFill>
                    <a:schemeClr val="bg1"/>
                  </a:solidFill>
                  <a:prstDash val="solid"/>
                </a:ln>
                <a:solidFill>
                  <a:schemeClr val="tx2"/>
                </a:solidFill>
                <a:effectLst>
                  <a:outerShdw blurRad="38100" dist="38100" dir="2700000" algn="tl">
                    <a:srgbClr val="000000">
                      <a:alpha val="43137"/>
                    </a:srgbClr>
                  </a:outerShdw>
                </a:effectLst>
                <a:latin typeface="方正汉简简体" panose="03000509000000000000" pitchFamily="65" charset="-122"/>
                <a:ea typeface="方正汉简简体" panose="03000509000000000000" pitchFamily="65" charset="-122"/>
                <a:cs typeface="方正汉简简体" panose="03000509000000000000" pitchFamily="65" charset="-122"/>
              </a:rPr>
              <a:t>一、问题剖析</a:t>
            </a:r>
            <a:endParaRPr lang="zh-CN" altLang="en-US" sz="3600" b="1" spc="-300" dirty="0">
              <a:ln w="13462">
                <a:solidFill>
                  <a:schemeClr val="bg1"/>
                </a:solidFill>
                <a:prstDash val="solid"/>
              </a:ln>
              <a:solidFill>
                <a:schemeClr val="tx2"/>
              </a:solidFill>
              <a:effectLst>
                <a:outerShdw blurRad="38100" dist="38100" dir="2700000" algn="tl">
                  <a:srgbClr val="000000">
                    <a:alpha val="43137"/>
                  </a:srgbClr>
                </a:outerShdw>
              </a:effectLst>
              <a:latin typeface="方正汉简简体" panose="03000509000000000000" pitchFamily="65" charset="-122"/>
              <a:ea typeface="方正汉简简体" panose="03000509000000000000" pitchFamily="65" charset="-122"/>
              <a:cs typeface="方正汉简简体" panose="03000509000000000000" pitchFamily="65" charset="-122"/>
            </a:endParaRPr>
          </a:p>
        </p:txBody>
      </p:sp>
      <p:sp>
        <p:nvSpPr>
          <p:cNvPr id="14" name="TextBox 84"/>
          <p:cNvSpPr txBox="1"/>
          <p:nvPr/>
        </p:nvSpPr>
        <p:spPr>
          <a:xfrm>
            <a:off x="1758950" y="1086485"/>
            <a:ext cx="3750945" cy="360680"/>
          </a:xfrm>
          <a:prstGeom prst="rect">
            <a:avLst/>
          </a:prstGeom>
          <a:noFill/>
          <a:ln w="22225">
            <a:solidFill>
              <a:schemeClr val="accent1"/>
            </a:solidFill>
          </a:ln>
        </p:spPr>
        <p:txBody>
          <a:bodyPr wrap="square" lIns="32227" tIns="16114" rIns="32227" bIns="16114" rtlCol="0">
            <a:spAutoFit/>
          </a:bodyPr>
          <a:p>
            <a:pPr algn="ctr">
              <a:lnSpc>
                <a:spcPct val="120000"/>
              </a:lnSpc>
              <a:spcBef>
                <a:spcPct val="20000"/>
              </a:spcBef>
            </a:pPr>
            <a:r>
              <a:rPr lang="zh-CN" altLang="en-US" sz="18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rPr>
              <a:t>在学科教学变革与教师发展领域中</a:t>
            </a:r>
            <a:endParaRPr lang="zh-CN" altLang="en-US" sz="18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等腰三角形 46"/>
          <p:cNvSpPr>
            <a:spLocks noChangeArrowheads="1"/>
          </p:cNvSpPr>
          <p:nvPr/>
        </p:nvSpPr>
        <p:spPr bwMode="auto">
          <a:xfrm rot="5400000">
            <a:off x="336550" y="2040890"/>
            <a:ext cx="688975" cy="380365"/>
          </a:xfrm>
          <a:prstGeom prst="triangle">
            <a:avLst>
              <a:gd name="adj" fmla="val 50000"/>
            </a:avLst>
          </a:prstGeom>
          <a:solidFill>
            <a:schemeClr val="accent1"/>
          </a:solidFill>
          <a:ln>
            <a:noFill/>
          </a:ln>
        </p:spPr>
        <p:txBody>
          <a:bodyPr anchor="ctr"/>
          <a:p>
            <a:pPr algn="ctr">
              <a:lnSpc>
                <a:spcPct val="140000"/>
              </a:lnSpc>
              <a:defRPr/>
            </a:pPr>
            <a:endParaRPr lang="zh-CN" altLang="en-US" sz="900" kern="0">
              <a:solidFill>
                <a:srgbClr val="04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821055" y="1899920"/>
            <a:ext cx="8235950" cy="2650490"/>
          </a:xfrm>
          <a:prstGeom prst="rect">
            <a:avLst/>
          </a:prstGeom>
          <a:noFill/>
          <a:ln w="9525">
            <a:noFill/>
          </a:ln>
        </p:spPr>
        <p:txBody>
          <a:bodyPr wrap="square">
            <a:spAutoFit/>
          </a:bodyPr>
          <a:p>
            <a:pPr marL="0" indent="0" algn="l">
              <a:lnSpc>
                <a:spcPct val="140000"/>
              </a:lnSpc>
            </a:pPr>
            <a:r>
              <a:rPr lang="zh-CN" altLang="en-US" sz="2400" b="1" u="none">
                <a:solidFill>
                  <a:srgbClr val="000000"/>
                </a:solidFill>
                <a:latin typeface="楷体" panose="02010609060101010101" charset="-122"/>
                <a:ea typeface="楷体" panose="02010609060101010101" charset="-122"/>
                <a:cs typeface="宋体" panose="02010600030101010101" pitchFamily="2" charset="-122"/>
              </a:rPr>
              <a:t>（</a:t>
            </a:r>
            <a:r>
              <a:rPr lang="en-US" altLang="zh-CN" sz="2400" b="1" u="none">
                <a:solidFill>
                  <a:srgbClr val="000000"/>
                </a:solidFill>
                <a:latin typeface="楷体" panose="02010609060101010101" charset="-122"/>
                <a:ea typeface="楷体" panose="02010609060101010101" charset="-122"/>
                <a:cs typeface="宋体" panose="02010600030101010101" pitchFamily="2" charset="-122"/>
              </a:rPr>
              <a:t>1</a:t>
            </a:r>
            <a:r>
              <a:rPr lang="zh-CN" altLang="en-US" sz="2400" b="1" u="none">
                <a:solidFill>
                  <a:srgbClr val="000000"/>
                </a:solidFill>
                <a:latin typeface="楷体" panose="02010609060101010101" charset="-122"/>
                <a:ea typeface="楷体" panose="02010609060101010101" charset="-122"/>
                <a:cs typeface="宋体" panose="02010600030101010101" pitchFamily="2" charset="-122"/>
              </a:rPr>
              <a:t>）课程建设再提质</a:t>
            </a:r>
            <a:endParaRPr lang="zh-CN" altLang="en-US" sz="2400" b="1" u="none">
              <a:solidFill>
                <a:srgbClr val="000000"/>
              </a:solidFill>
              <a:latin typeface="楷体" panose="02010609060101010101" charset="-122"/>
              <a:ea typeface="楷体" panose="02010609060101010101" charset="-122"/>
              <a:cs typeface="宋体" panose="02010600030101010101" pitchFamily="2" charset="-122"/>
            </a:endParaRPr>
          </a:p>
          <a:p>
            <a:pPr marL="0" indent="0" algn="l">
              <a:lnSpc>
                <a:spcPct val="140000"/>
              </a:lnSpc>
            </a:pPr>
            <a:r>
              <a:rPr lang="zh-CN" altLang="en-US" sz="2400" u="none">
                <a:solidFill>
                  <a:srgbClr val="000000"/>
                </a:solidFill>
                <a:latin typeface="楷体" panose="02010609060101010101" charset="-122"/>
                <a:ea typeface="楷体" panose="02010609060101010101" charset="-122"/>
                <a:cs typeface="宋体" panose="02010600030101010101" pitchFamily="2" charset="-122"/>
              </a:rPr>
              <a:t>     如何指向核心素养的培育进行三精校本课程群的开发研究，需要</a:t>
            </a:r>
            <a:r>
              <a:rPr lang="zh-CN" altLang="en-US" sz="2400" u="none">
                <a:solidFill>
                  <a:srgbClr val="000000"/>
                </a:solidFill>
                <a:highlight>
                  <a:srgbClr val="FFFFFF"/>
                </a:highlight>
                <a:latin typeface="楷体" panose="02010609060101010101" charset="-122"/>
                <a:ea typeface="楷体" panose="02010609060101010101" charset="-122"/>
                <a:cs typeface="宋体" panose="02010600030101010101" pitchFamily="2" charset="-122"/>
              </a:rPr>
              <a:t>将</a:t>
            </a:r>
            <a:r>
              <a:rPr lang="zh-CN" altLang="en-US" sz="2400" u="none">
                <a:solidFill>
                  <a:srgbClr val="000000"/>
                </a:solidFill>
                <a:latin typeface="楷体" panose="02010609060101010101" charset="-122"/>
                <a:ea typeface="楷体" panose="02010609060101010101" charset="-122"/>
                <a:cs typeface="宋体" panose="02010600030101010101" pitchFamily="2" charset="-122"/>
              </a:rPr>
              <a:t>进一步引领课程开发的价值观，进一步形成跨界整合的思维方式，进一步提升教师课程理解与执行力，进一步加大成果推广的力度。</a:t>
            </a:r>
            <a:endParaRPr lang="zh-CN" altLang="en-US" sz="240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6" grpId="0" bldLvl="0" animBg="1"/>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4"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025"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p:cNvSpPr txBox="1"/>
          <p:nvPr/>
        </p:nvSpPr>
        <p:spPr>
          <a:xfrm>
            <a:off x="1595755" y="295910"/>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（四）内聚外塑，以德育人，在综合融通中丰盈学生生命。</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7" name="MH_Other_2"/>
          <p:cNvSpPr/>
          <p:nvPr/>
        </p:nvSpPr>
        <p:spPr>
          <a:xfrm>
            <a:off x="779780" y="1212215"/>
            <a:ext cx="609600" cy="464820"/>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A00A1D"/>
              </a:solidFill>
              <a:latin typeface="楷体" panose="02010609060101010101" charset="-122"/>
              <a:ea typeface="楷体" panose="02010609060101010101" charset="-122"/>
            </a:endParaRPr>
          </a:p>
        </p:txBody>
      </p:sp>
      <p:sp>
        <p:nvSpPr>
          <p:cNvPr id="43" name="MH_SubTitle_1"/>
          <p:cNvSpPr txBox="1">
            <a:spLocks noChangeArrowheads="1"/>
          </p:cNvSpPr>
          <p:nvPr/>
        </p:nvSpPr>
        <p:spPr bwMode="auto">
          <a:xfrm>
            <a:off x="1389380" y="1112520"/>
            <a:ext cx="3618865" cy="69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zh-CN" altLang="en-US" sz="2000" b="1">
                <a:solidFill>
                  <a:srgbClr val="A00A1D"/>
                </a:solidFill>
                <a:latin typeface="楷体" panose="02010609060101010101" charset="-122"/>
                <a:ea typeface="楷体" panose="02010609060101010101" charset="-122"/>
                <a:sym typeface="+mn-ea"/>
              </a:rPr>
              <a:t>3.整体设计，融通生活。</a:t>
            </a:r>
            <a:endParaRPr lang="zh-CN" altLang="en-US" sz="2000" b="1" dirty="0">
              <a:solidFill>
                <a:srgbClr val="A00A1D"/>
              </a:solidFill>
              <a:latin typeface="楷体" panose="02010609060101010101" charset="-122"/>
              <a:ea typeface="楷体" panose="02010609060101010101" charset="-122"/>
            </a:endParaRPr>
          </a:p>
        </p:txBody>
      </p:sp>
      <p:sp>
        <p:nvSpPr>
          <p:cNvPr id="4" name="任意多边形 3"/>
          <p:cNvSpPr/>
          <p:nvPr/>
        </p:nvSpPr>
        <p:spPr>
          <a:xfrm>
            <a:off x="238760" y="1805305"/>
            <a:ext cx="8808720" cy="3109595"/>
          </a:xfrm>
          <a:custGeom>
            <a:avLst/>
            <a:gdLst>
              <a:gd name="connsiteX0" fmla="*/ 2076450 w 7210425"/>
              <a:gd name="connsiteY0" fmla="*/ 0 h 3076575"/>
              <a:gd name="connsiteX1" fmla="*/ 7210425 w 7210425"/>
              <a:gd name="connsiteY1" fmla="*/ 0 h 3076575"/>
              <a:gd name="connsiteX2" fmla="*/ 7210425 w 7210425"/>
              <a:gd name="connsiteY2" fmla="*/ 3076575 h 3076575"/>
              <a:gd name="connsiteX3" fmla="*/ 0 w 7210425"/>
              <a:gd name="connsiteY3" fmla="*/ 3076575 h 3076575"/>
              <a:gd name="connsiteX4" fmla="*/ 0 w 7210425"/>
              <a:gd name="connsiteY4" fmla="*/ 228600 h 3076575"/>
              <a:gd name="connsiteX5" fmla="*/ 333375 w 7210425"/>
              <a:gd name="connsiteY5" fmla="*/ 22860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0425" h="3076575">
                <a:moveTo>
                  <a:pt x="2076450" y="0"/>
                </a:moveTo>
                <a:lnTo>
                  <a:pt x="7210425" y="0"/>
                </a:lnTo>
                <a:lnTo>
                  <a:pt x="7210425" y="3076575"/>
                </a:lnTo>
                <a:lnTo>
                  <a:pt x="0" y="3076575"/>
                </a:lnTo>
                <a:lnTo>
                  <a:pt x="0" y="228600"/>
                </a:lnTo>
                <a:lnTo>
                  <a:pt x="333375" y="228600"/>
                </a:lnTo>
              </a:path>
            </a:pathLst>
          </a:custGeom>
          <a:noFill/>
          <a:ln>
            <a:gradFill>
              <a:gsLst>
                <a:gs pos="40000">
                  <a:srgbClr val="FFF200"/>
                </a:gs>
                <a:gs pos="0">
                  <a:srgbClr val="FF7A00"/>
                </a:gs>
                <a:gs pos="70000">
                  <a:srgbClr val="FF0300"/>
                </a:gs>
                <a:gs pos="100000">
                  <a:srgbClr val="4D0808"/>
                </a:gs>
              </a:gsLst>
              <a:lin ang="17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350" b="0" i="0" u="none" strike="noStrike" kern="1200" cap="none" spc="0" normalizeH="0" baseline="0" noProof="1">
                <a:ln>
                  <a:noFill/>
                </a:ln>
                <a:solidFill>
                  <a:schemeClr val="lt1"/>
                </a:solidFill>
                <a:effectLst/>
                <a:uLnTx/>
                <a:uFillTx/>
                <a:latin typeface="+mn-lt"/>
                <a:ea typeface="+mn-ea"/>
                <a:cs typeface="+mn-cs"/>
              </a:rPr>
              <a:t>（1）整体设计，形成系列。梳理并整合师生校园生活资源与活动内容，使学生活动更切合儿童成长发展规律。将校园生活，传统文化等与儿童成长相融，整体综合地设计形成学校四季活动序列，促进儿童身心发展与学科知识建构的融合共生。学校层面追求主题活动的序列化，年级层面追求仪式活动的课程化，班级层面追求班级活动的个性化。</a:t>
            </a: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2" name="文本框 1"/>
          <p:cNvSpPr txBox="1"/>
          <p:nvPr/>
        </p:nvSpPr>
        <p:spPr>
          <a:xfrm>
            <a:off x="424180" y="1805305"/>
            <a:ext cx="8623300" cy="3159760"/>
          </a:xfrm>
          <a:prstGeom prst="rect">
            <a:avLst/>
          </a:prstGeom>
          <a:noFill/>
          <a:ln w="9525">
            <a:noFill/>
          </a:ln>
        </p:spPr>
        <p:txBody>
          <a:bodyPr wrap="square">
            <a:spAutoFit/>
          </a:bodyPr>
          <a:p>
            <a:pPr marL="0" indent="306070" algn="l">
              <a:lnSpc>
                <a:spcPct val="140000"/>
              </a:lnSpc>
            </a:pPr>
            <a:r>
              <a:rPr sz="1800" b="1" u="none">
                <a:solidFill>
                  <a:srgbClr val="000000"/>
                </a:solidFill>
                <a:highlight>
                  <a:srgbClr val="FFFFFF"/>
                </a:highlight>
                <a:latin typeface="楷体" panose="02010609060101010101" charset="-122"/>
                <a:ea typeface="楷体" panose="02010609060101010101" charset="-122"/>
                <a:cs typeface="宋体" panose="02010600030101010101" pitchFamily="2" charset="-122"/>
              </a:rPr>
              <a:t>（2）融通生活，提升价值。</a:t>
            </a:r>
            <a:endParaRPr sz="1800" b="1" u="none">
              <a:solidFill>
                <a:srgbClr val="000000"/>
              </a:solidFill>
              <a:highlight>
                <a:srgbClr val="FFFFFF"/>
              </a:highlight>
              <a:latin typeface="楷体" panose="02010609060101010101" charset="-122"/>
              <a:ea typeface="楷体" panose="02010609060101010101" charset="-122"/>
              <a:cs typeface="宋体" panose="02010600030101010101" pitchFamily="2" charset="-122"/>
            </a:endParaRPr>
          </a:p>
          <a:p>
            <a:pPr marL="0" indent="306070" algn="l">
              <a:lnSpc>
                <a:spcPct val="140000"/>
              </a:lnSpc>
            </a:pPr>
            <a:r>
              <a:rPr sz="1800" u="none">
                <a:solidFill>
                  <a:srgbClr val="000000"/>
                </a:solidFill>
                <a:highlight>
                  <a:srgbClr val="FFFFFF"/>
                </a:highlight>
                <a:latin typeface="楷体" panose="02010609060101010101" charset="-122"/>
                <a:ea typeface="楷体" panose="02010609060101010101" charset="-122"/>
                <a:cs typeface="宋体" panose="02010600030101010101" pitchFamily="2" charset="-122"/>
              </a:rPr>
              <a:t>体现3个融通——</a:t>
            </a:r>
            <a:r>
              <a:rPr sz="1800" b="1" u="none">
                <a:solidFill>
                  <a:srgbClr val="000000"/>
                </a:solidFill>
                <a:highlight>
                  <a:srgbClr val="FFFFFF"/>
                </a:highlight>
                <a:latin typeface="楷体" panose="02010609060101010101" charset="-122"/>
                <a:ea typeface="楷体" panose="02010609060101010101" charset="-122"/>
                <a:cs typeface="宋体" panose="02010600030101010101" pitchFamily="2" charset="-122"/>
              </a:rPr>
              <a:t>一是与学科学习的融通</a:t>
            </a:r>
            <a:r>
              <a:rPr sz="1800" u="none">
                <a:solidFill>
                  <a:srgbClr val="000000"/>
                </a:solidFill>
                <a:highlight>
                  <a:srgbClr val="FFFFFF"/>
                </a:highlight>
                <a:latin typeface="楷体" panose="02010609060101010101" charset="-122"/>
                <a:ea typeface="楷体" panose="02010609060101010101" charset="-122"/>
                <a:cs typeface="宋体" panose="02010600030101010101" pitchFamily="2" charset="-122"/>
              </a:rPr>
              <a:t>。以“希望”为主题的探春，有机结合生命教育周、农耕文化等开展专题生命教育活动、综合实践活动，关注儿童的生命体验，让生命质量得以提升，生命价值得以体现。</a:t>
            </a:r>
            <a:r>
              <a:rPr sz="1800" b="1" u="none">
                <a:solidFill>
                  <a:srgbClr val="000000"/>
                </a:solidFill>
                <a:highlight>
                  <a:srgbClr val="FFFFFF"/>
                </a:highlight>
                <a:latin typeface="楷体" panose="02010609060101010101" charset="-122"/>
                <a:ea typeface="楷体" panose="02010609060101010101" charset="-122"/>
                <a:cs typeface="宋体" panose="02010600030101010101" pitchFamily="2" charset="-122"/>
              </a:rPr>
              <a:t>二是与班队活动的融通。</a:t>
            </a:r>
            <a:r>
              <a:rPr sz="1800" u="none">
                <a:solidFill>
                  <a:srgbClr val="000000"/>
                </a:solidFill>
                <a:highlight>
                  <a:srgbClr val="FFFFFF"/>
                </a:highlight>
                <a:latin typeface="楷体" panose="02010609060101010101" charset="-122"/>
                <a:ea typeface="楷体" panose="02010609060101010101" charset="-122"/>
                <a:cs typeface="宋体" panose="02010600030101010101" pitchFamily="2" charset="-122"/>
              </a:rPr>
              <a:t>实现四季活动的重心下移，与班队活动和班级文化建设整合融通，让学生在群体活动，在小队成长中进一步感受个人的成长。</a:t>
            </a:r>
            <a:r>
              <a:rPr sz="1800" b="1" u="none">
                <a:solidFill>
                  <a:srgbClr val="000000"/>
                </a:solidFill>
                <a:highlight>
                  <a:srgbClr val="FFFFFF"/>
                </a:highlight>
                <a:latin typeface="楷体" panose="02010609060101010101" charset="-122"/>
                <a:ea typeface="楷体" panose="02010609060101010101" charset="-122"/>
                <a:cs typeface="宋体" panose="02010600030101010101" pitchFamily="2" charset="-122"/>
              </a:rPr>
              <a:t>三是与学生仪式活动、探索活动的整合。</a:t>
            </a:r>
            <a:r>
              <a:rPr sz="1800" u="none">
                <a:solidFill>
                  <a:srgbClr val="000000"/>
                </a:solidFill>
                <a:highlight>
                  <a:srgbClr val="FFFFFF"/>
                </a:highlight>
                <a:latin typeface="楷体" panose="02010609060101010101" charset="-122"/>
                <a:ea typeface="楷体" panose="02010609060101010101" charset="-122"/>
                <a:cs typeface="宋体" panose="02010600030101010101" pitchFamily="2" charset="-122"/>
              </a:rPr>
              <a:t>四季活动与学生的升旗仪式、综合实践活动、研究性学习活动等融通，进一步打通学科壁垒，使学生主动应用所学知识与方法，参与到积极的社会生活发现中。</a:t>
            </a:r>
            <a:endParaRPr sz="1800" u="none">
              <a:solidFill>
                <a:srgbClr val="000000"/>
              </a:solidFill>
              <a:highlight>
                <a:srgbClr val="FFFFFF"/>
              </a:highlight>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4"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025"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p:cNvSpPr txBox="1"/>
          <p:nvPr/>
        </p:nvSpPr>
        <p:spPr>
          <a:xfrm>
            <a:off x="1595755" y="295910"/>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（四）内聚外塑，以德育人，在综合融通中丰盈学生生命。</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7" name="MH_Other_2"/>
          <p:cNvSpPr/>
          <p:nvPr/>
        </p:nvSpPr>
        <p:spPr>
          <a:xfrm>
            <a:off x="779780" y="1212215"/>
            <a:ext cx="609600" cy="464820"/>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A00A1D"/>
              </a:solidFill>
              <a:latin typeface="楷体" panose="02010609060101010101" charset="-122"/>
              <a:ea typeface="楷体" panose="02010609060101010101" charset="-122"/>
            </a:endParaRPr>
          </a:p>
        </p:txBody>
      </p:sp>
      <p:sp>
        <p:nvSpPr>
          <p:cNvPr id="43" name="MH_SubTitle_1"/>
          <p:cNvSpPr txBox="1">
            <a:spLocks noChangeArrowheads="1"/>
          </p:cNvSpPr>
          <p:nvPr/>
        </p:nvSpPr>
        <p:spPr bwMode="auto">
          <a:xfrm>
            <a:off x="1389380" y="1112520"/>
            <a:ext cx="3618865" cy="69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zh-CN" altLang="en-US" sz="2000" b="1">
                <a:solidFill>
                  <a:srgbClr val="A00A1D"/>
                </a:solidFill>
                <a:latin typeface="楷体" panose="02010609060101010101" charset="-122"/>
                <a:ea typeface="楷体" panose="02010609060101010101" charset="-122"/>
                <a:sym typeface="+mn-ea"/>
              </a:rPr>
              <a:t>3.整体设计，融通生活。</a:t>
            </a:r>
            <a:endParaRPr lang="zh-CN" altLang="en-US" sz="2000" b="1" dirty="0">
              <a:solidFill>
                <a:srgbClr val="A00A1D"/>
              </a:solidFill>
              <a:latin typeface="楷体" panose="02010609060101010101" charset="-122"/>
              <a:ea typeface="楷体" panose="02010609060101010101" charset="-122"/>
            </a:endParaRPr>
          </a:p>
        </p:txBody>
      </p:sp>
      <p:sp>
        <p:nvSpPr>
          <p:cNvPr id="4" name="任意多边形 3"/>
          <p:cNvSpPr/>
          <p:nvPr/>
        </p:nvSpPr>
        <p:spPr>
          <a:xfrm>
            <a:off x="238760" y="1805305"/>
            <a:ext cx="8808720" cy="3109595"/>
          </a:xfrm>
          <a:custGeom>
            <a:avLst/>
            <a:gdLst>
              <a:gd name="connsiteX0" fmla="*/ 2076450 w 7210425"/>
              <a:gd name="connsiteY0" fmla="*/ 0 h 3076575"/>
              <a:gd name="connsiteX1" fmla="*/ 7210425 w 7210425"/>
              <a:gd name="connsiteY1" fmla="*/ 0 h 3076575"/>
              <a:gd name="connsiteX2" fmla="*/ 7210425 w 7210425"/>
              <a:gd name="connsiteY2" fmla="*/ 3076575 h 3076575"/>
              <a:gd name="connsiteX3" fmla="*/ 0 w 7210425"/>
              <a:gd name="connsiteY3" fmla="*/ 3076575 h 3076575"/>
              <a:gd name="connsiteX4" fmla="*/ 0 w 7210425"/>
              <a:gd name="connsiteY4" fmla="*/ 228600 h 3076575"/>
              <a:gd name="connsiteX5" fmla="*/ 333375 w 7210425"/>
              <a:gd name="connsiteY5" fmla="*/ 22860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0425" h="3076575">
                <a:moveTo>
                  <a:pt x="2076450" y="0"/>
                </a:moveTo>
                <a:lnTo>
                  <a:pt x="7210425" y="0"/>
                </a:lnTo>
                <a:lnTo>
                  <a:pt x="7210425" y="3076575"/>
                </a:lnTo>
                <a:lnTo>
                  <a:pt x="0" y="3076575"/>
                </a:lnTo>
                <a:lnTo>
                  <a:pt x="0" y="228600"/>
                </a:lnTo>
                <a:lnTo>
                  <a:pt x="333375" y="228600"/>
                </a:lnTo>
              </a:path>
            </a:pathLst>
          </a:custGeom>
          <a:noFill/>
          <a:ln>
            <a:gradFill>
              <a:gsLst>
                <a:gs pos="40000">
                  <a:srgbClr val="FFF200"/>
                </a:gs>
                <a:gs pos="0">
                  <a:srgbClr val="FF7A00"/>
                </a:gs>
                <a:gs pos="70000">
                  <a:srgbClr val="FF0300"/>
                </a:gs>
                <a:gs pos="100000">
                  <a:srgbClr val="4D0808"/>
                </a:gs>
              </a:gsLst>
              <a:lin ang="17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350" b="0" i="0" u="none" strike="noStrike" kern="1200" cap="none" spc="0" normalizeH="0" baseline="0" noProof="1">
                <a:ln>
                  <a:noFill/>
                </a:ln>
                <a:solidFill>
                  <a:schemeClr val="lt1"/>
                </a:solidFill>
                <a:effectLst/>
                <a:uLnTx/>
                <a:uFillTx/>
                <a:latin typeface="+mn-lt"/>
                <a:ea typeface="+mn-ea"/>
                <a:cs typeface="+mn-cs"/>
              </a:rPr>
              <a:t>（1）整体设计，形成系列。梳理并整合师生校园生活资源与活动内容，使学生活动更切合儿童成长发展规律。将校园生活，传统文化等与儿童成长相融，整体综合地设计形成学校四季活动序列，促进儿童身心发展与学科知识建构的融合共生。学校层面追求主题活动的序列化，年级层面追求仪式活动的课程化，班级层面追求班级活动的个性化。</a:t>
            </a: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2" name="文本框 1"/>
          <p:cNvSpPr txBox="1"/>
          <p:nvPr/>
        </p:nvSpPr>
        <p:spPr>
          <a:xfrm>
            <a:off x="424180" y="1805305"/>
            <a:ext cx="8623300" cy="3159760"/>
          </a:xfrm>
          <a:prstGeom prst="rect">
            <a:avLst/>
          </a:prstGeom>
          <a:noFill/>
          <a:ln w="9525">
            <a:noFill/>
          </a:ln>
        </p:spPr>
        <p:txBody>
          <a:bodyPr wrap="square">
            <a:spAutoFit/>
          </a:bodyPr>
          <a:p>
            <a:pPr marL="0" indent="306070" algn="l">
              <a:lnSpc>
                <a:spcPct val="140000"/>
              </a:lnSpc>
            </a:pPr>
            <a:r>
              <a:rPr sz="1800" b="1" u="none">
                <a:solidFill>
                  <a:srgbClr val="000000"/>
                </a:solidFill>
                <a:highlight>
                  <a:srgbClr val="FFFFFF"/>
                </a:highlight>
                <a:latin typeface="楷体" panose="02010609060101010101" charset="-122"/>
                <a:ea typeface="楷体" panose="02010609060101010101" charset="-122"/>
                <a:cs typeface="宋体" panose="02010600030101010101" pitchFamily="2" charset="-122"/>
              </a:rPr>
              <a:t>（3）打造精品，形成品牌。</a:t>
            </a:r>
            <a:endParaRPr sz="1800" b="1" u="none">
              <a:solidFill>
                <a:srgbClr val="000000"/>
              </a:solidFill>
              <a:highlight>
                <a:srgbClr val="FFFFFF"/>
              </a:highlight>
              <a:latin typeface="楷体" panose="02010609060101010101" charset="-122"/>
              <a:ea typeface="楷体" panose="02010609060101010101" charset="-122"/>
              <a:cs typeface="宋体" panose="02010600030101010101" pitchFamily="2" charset="-122"/>
            </a:endParaRPr>
          </a:p>
          <a:p>
            <a:pPr marL="0" indent="306070" algn="l">
              <a:lnSpc>
                <a:spcPct val="140000"/>
              </a:lnSpc>
            </a:pPr>
            <a:r>
              <a:rPr sz="1800" b="1" u="none">
                <a:solidFill>
                  <a:srgbClr val="000000"/>
                </a:solidFill>
                <a:highlight>
                  <a:srgbClr val="FFFFFF"/>
                </a:highlight>
                <a:latin typeface="楷体" panose="02010609060101010101" charset="-122"/>
                <a:ea typeface="楷体" panose="02010609060101010101" charset="-122"/>
                <a:cs typeface="宋体" panose="02010600030101010101" pitchFamily="2" charset="-122"/>
              </a:rPr>
              <a:t>一是继续打造升旗仪式：</a:t>
            </a:r>
            <a:r>
              <a:rPr sz="1800" u="none">
                <a:solidFill>
                  <a:srgbClr val="000000"/>
                </a:solidFill>
                <a:highlight>
                  <a:srgbClr val="FFFFFF"/>
                </a:highlight>
                <a:latin typeface="楷体" panose="02010609060101010101" charset="-122"/>
                <a:ea typeface="楷体" panose="02010609060101010101" charset="-122"/>
                <a:cs typeface="宋体" panose="02010600030101010101" pitchFamily="2" charset="-122"/>
              </a:rPr>
              <a:t>主题和内容的选择要体现与大型活动、与校园节语、自然节气、传统节日的整合融通，同时，提升“国旗童声”“我来点评”的质量。同时，建设升旗仪式资源库，除了文本稿（收集各班情景剧剧本及典型发言，成为德育的教材），还要有视频资源，期末将评选出来的一等奖的升旗仪式做成微视频。</a:t>
            </a:r>
            <a:r>
              <a:rPr sz="1800" b="1" u="none">
                <a:solidFill>
                  <a:srgbClr val="000000"/>
                </a:solidFill>
                <a:highlight>
                  <a:srgbClr val="FFFFFF"/>
                </a:highlight>
                <a:latin typeface="楷体" panose="02010609060101010101" charset="-122"/>
                <a:ea typeface="楷体" panose="02010609060101010101" charset="-122"/>
                <a:cs typeface="宋体" panose="02010600030101010101" pitchFamily="2" charset="-122"/>
              </a:rPr>
              <a:t>二是精心策划节点生活：</a:t>
            </a:r>
            <a:r>
              <a:rPr sz="1800" u="none">
                <a:solidFill>
                  <a:srgbClr val="000000"/>
                </a:solidFill>
                <a:highlight>
                  <a:srgbClr val="FFFFFF"/>
                </a:highlight>
                <a:latin typeface="楷体" panose="02010609060101010101" charset="-122"/>
                <a:ea typeface="楷体" panose="02010609060101010101" charset="-122"/>
                <a:cs typeface="宋体" panose="02010600030101010101" pitchFamily="2" charset="-122"/>
              </a:rPr>
              <a:t>三年级的十岁成长礼及六年级毕业季，发挥师生的创造潜能，拉长过程，凸显仪式感，使每一个学生在不同的成长节点处留下多彩的足迹，做强做特丰盈生命。</a:t>
            </a:r>
            <a:endParaRPr sz="1800" u="none">
              <a:solidFill>
                <a:srgbClr val="000000"/>
              </a:solidFill>
              <a:highlight>
                <a:srgbClr val="FFFFFF"/>
              </a:highlight>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4"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025"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p:cNvSpPr txBox="1"/>
          <p:nvPr/>
        </p:nvSpPr>
        <p:spPr>
          <a:xfrm>
            <a:off x="1595755" y="295910"/>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（四）内聚外塑，以德育人，在综合融通中丰盈学生生命。</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7" name="MH_Other_2"/>
          <p:cNvSpPr/>
          <p:nvPr/>
        </p:nvSpPr>
        <p:spPr>
          <a:xfrm>
            <a:off x="779780" y="1212215"/>
            <a:ext cx="609600" cy="464820"/>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A00A1D"/>
              </a:solidFill>
              <a:latin typeface="楷体" panose="02010609060101010101" charset="-122"/>
              <a:ea typeface="楷体" panose="02010609060101010101" charset="-122"/>
            </a:endParaRPr>
          </a:p>
        </p:txBody>
      </p:sp>
      <p:sp>
        <p:nvSpPr>
          <p:cNvPr id="43" name="MH_SubTitle_1"/>
          <p:cNvSpPr txBox="1">
            <a:spLocks noChangeArrowheads="1"/>
          </p:cNvSpPr>
          <p:nvPr/>
        </p:nvSpPr>
        <p:spPr bwMode="auto">
          <a:xfrm>
            <a:off x="1389380" y="1112520"/>
            <a:ext cx="3618865" cy="69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zh-CN" altLang="en-US" sz="2000" b="1" dirty="0">
                <a:solidFill>
                  <a:srgbClr val="A00A1D"/>
                </a:solidFill>
                <a:latin typeface="楷体" panose="02010609060101010101" charset="-122"/>
                <a:ea typeface="楷体" panose="02010609060101010101" charset="-122"/>
                <a:sym typeface="+mn-ea"/>
              </a:rPr>
              <a:t>4.集聚资源，形成合力。</a:t>
            </a:r>
            <a:endParaRPr lang="zh-CN" altLang="en-US" sz="2000" b="1" dirty="0">
              <a:solidFill>
                <a:srgbClr val="A00A1D"/>
              </a:solidFill>
              <a:latin typeface="楷体" panose="02010609060101010101" charset="-122"/>
              <a:ea typeface="楷体" panose="02010609060101010101" charset="-122"/>
            </a:endParaRPr>
          </a:p>
        </p:txBody>
      </p:sp>
      <p:sp>
        <p:nvSpPr>
          <p:cNvPr id="4" name="任意多边形 3"/>
          <p:cNvSpPr/>
          <p:nvPr/>
        </p:nvSpPr>
        <p:spPr>
          <a:xfrm>
            <a:off x="238760" y="1805305"/>
            <a:ext cx="8808720" cy="3109595"/>
          </a:xfrm>
          <a:custGeom>
            <a:avLst/>
            <a:gdLst>
              <a:gd name="connsiteX0" fmla="*/ 2076450 w 7210425"/>
              <a:gd name="connsiteY0" fmla="*/ 0 h 3076575"/>
              <a:gd name="connsiteX1" fmla="*/ 7210425 w 7210425"/>
              <a:gd name="connsiteY1" fmla="*/ 0 h 3076575"/>
              <a:gd name="connsiteX2" fmla="*/ 7210425 w 7210425"/>
              <a:gd name="connsiteY2" fmla="*/ 3076575 h 3076575"/>
              <a:gd name="connsiteX3" fmla="*/ 0 w 7210425"/>
              <a:gd name="connsiteY3" fmla="*/ 3076575 h 3076575"/>
              <a:gd name="connsiteX4" fmla="*/ 0 w 7210425"/>
              <a:gd name="connsiteY4" fmla="*/ 228600 h 3076575"/>
              <a:gd name="connsiteX5" fmla="*/ 333375 w 7210425"/>
              <a:gd name="connsiteY5" fmla="*/ 22860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0425" h="3076575">
                <a:moveTo>
                  <a:pt x="2076450" y="0"/>
                </a:moveTo>
                <a:lnTo>
                  <a:pt x="7210425" y="0"/>
                </a:lnTo>
                <a:lnTo>
                  <a:pt x="7210425" y="3076575"/>
                </a:lnTo>
                <a:lnTo>
                  <a:pt x="0" y="3076575"/>
                </a:lnTo>
                <a:lnTo>
                  <a:pt x="0" y="228600"/>
                </a:lnTo>
                <a:lnTo>
                  <a:pt x="333375" y="228600"/>
                </a:lnTo>
              </a:path>
            </a:pathLst>
          </a:custGeom>
          <a:noFill/>
          <a:ln>
            <a:gradFill>
              <a:gsLst>
                <a:gs pos="40000">
                  <a:srgbClr val="FFF200"/>
                </a:gs>
                <a:gs pos="0">
                  <a:srgbClr val="FF7A00"/>
                </a:gs>
                <a:gs pos="70000">
                  <a:srgbClr val="FF0300"/>
                </a:gs>
                <a:gs pos="100000">
                  <a:srgbClr val="4D0808"/>
                </a:gs>
              </a:gsLst>
              <a:lin ang="17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350" b="0" i="0" u="none" strike="noStrike" kern="1200" cap="none" spc="0" normalizeH="0" baseline="0" noProof="1">
                <a:ln>
                  <a:noFill/>
                </a:ln>
                <a:solidFill>
                  <a:schemeClr val="lt1"/>
                </a:solidFill>
                <a:effectLst/>
                <a:uLnTx/>
                <a:uFillTx/>
                <a:latin typeface="+mn-lt"/>
                <a:ea typeface="+mn-ea"/>
                <a:cs typeface="+mn-cs"/>
              </a:rPr>
              <a:t>（1）整体设计，形成系列。梳理并整合师生校园生活资源与活动内容，使学生活动更切合儿童成长发展规律。将校园生活，传统文化等与儿童成长相融，整体综合地设计形成学校四季活动序列，促进儿童身心发展与学科知识建构的融合共生。学校层面追求主题活动的序列化，年级层面追求仪式活动的课程化，班级层面追求班级活动的个性化。</a:t>
            </a: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0" name="文本框 99"/>
          <p:cNvSpPr txBox="1"/>
          <p:nvPr/>
        </p:nvSpPr>
        <p:spPr>
          <a:xfrm>
            <a:off x="354330" y="1840230"/>
            <a:ext cx="8531860" cy="2865120"/>
          </a:xfrm>
          <a:prstGeom prst="rect">
            <a:avLst/>
          </a:prstGeom>
          <a:noFill/>
          <a:ln w="9525">
            <a:noFill/>
          </a:ln>
        </p:spPr>
        <p:txBody>
          <a:bodyPr wrap="square">
            <a:spAutoFit/>
          </a:bodyPr>
          <a:p>
            <a:pPr marL="0" indent="304800" algn="l">
              <a:lnSpc>
                <a:spcPct val="130000"/>
              </a:lnSpc>
            </a:pPr>
            <a:r>
              <a:rPr lang="zh-CN" altLang="en-US" sz="2000" b="1" u="none">
                <a:solidFill>
                  <a:srgbClr val="000000"/>
                </a:solidFill>
                <a:latin typeface="楷体" panose="02010609060101010101" charset="-122"/>
                <a:ea typeface="楷体" panose="02010609060101010101" charset="-122"/>
                <a:cs typeface="宋体" panose="02010600030101010101" pitchFamily="2" charset="-122"/>
              </a:rPr>
              <a:t>（</a:t>
            </a:r>
            <a:r>
              <a:rPr lang="en-US" altLang="zh-CN" sz="2000" b="1" u="none">
                <a:solidFill>
                  <a:srgbClr val="000000"/>
                </a:solidFill>
                <a:latin typeface="楷体" panose="02010609060101010101" charset="-122"/>
                <a:ea typeface="楷体" panose="02010609060101010101" charset="-122"/>
                <a:cs typeface="宋体" panose="02010600030101010101" pitchFamily="2" charset="-122"/>
              </a:rPr>
              <a:t>1</a:t>
            </a:r>
            <a:r>
              <a:rPr lang="zh-CN" altLang="en-US" sz="2000" b="1" u="none">
                <a:solidFill>
                  <a:srgbClr val="000000"/>
                </a:solidFill>
                <a:latin typeface="楷体" panose="02010609060101010101" charset="-122"/>
                <a:ea typeface="楷体" panose="02010609060101010101" charset="-122"/>
                <a:cs typeface="宋体" panose="02010600030101010101" pitchFamily="2" charset="-122"/>
              </a:rPr>
              <a:t>）巧借家长资源：</a:t>
            </a:r>
            <a:endParaRPr lang="zh-CN" altLang="en-US" sz="2000" b="1" u="none">
              <a:solidFill>
                <a:srgbClr val="000000"/>
              </a:solidFill>
              <a:latin typeface="楷体" panose="02010609060101010101" charset="-122"/>
              <a:ea typeface="楷体" panose="02010609060101010101" charset="-122"/>
              <a:cs typeface="宋体" panose="02010600030101010101" pitchFamily="2" charset="-122"/>
            </a:endParaRPr>
          </a:p>
          <a:p>
            <a:pPr marL="0" indent="304800" algn="l">
              <a:lnSpc>
                <a:spcPct val="130000"/>
              </a:lnSpc>
            </a:pPr>
            <a:r>
              <a:rPr lang="zh-CN" altLang="en-US" sz="2000" b="0" u="none">
                <a:solidFill>
                  <a:srgbClr val="000000"/>
                </a:solidFill>
                <a:latin typeface="楷体" panose="02010609060101010101" charset="-122"/>
                <a:ea typeface="楷体" panose="02010609060101010101" charset="-122"/>
                <a:cs typeface="宋体" panose="02010600030101010101" pitchFamily="2" charset="-122"/>
              </a:rPr>
              <a:t> 完善学校、家庭、社区“三位一体”的德育网络，成立学校</a:t>
            </a:r>
            <a:r>
              <a:rPr lang="en-US" altLang="zh-CN" sz="2000" b="0" u="none">
                <a:solidFill>
                  <a:srgbClr val="000000"/>
                </a:solidFill>
                <a:latin typeface="楷体" panose="02010609060101010101" charset="-122"/>
                <a:ea typeface="楷体" panose="02010609060101010101" charset="-122"/>
                <a:cs typeface="宋体" panose="02010600030101010101" pitchFamily="2" charset="-122"/>
              </a:rPr>
              <a:t>——</a:t>
            </a:r>
            <a:r>
              <a:rPr lang="zh-CN" altLang="en-US" sz="2000" b="0" u="none">
                <a:solidFill>
                  <a:srgbClr val="000000"/>
                </a:solidFill>
                <a:latin typeface="楷体" panose="02010609060101010101" charset="-122"/>
                <a:ea typeface="楷体" panose="02010609060101010101" charset="-122"/>
                <a:cs typeface="宋体" panose="02010600030101010101" pitchFamily="2" charset="-122"/>
              </a:rPr>
              <a:t>年级</a:t>
            </a:r>
            <a:r>
              <a:rPr lang="en-US" altLang="zh-CN" sz="2000" b="0" u="none">
                <a:solidFill>
                  <a:srgbClr val="000000"/>
                </a:solidFill>
                <a:latin typeface="楷体" panose="02010609060101010101" charset="-122"/>
                <a:ea typeface="楷体" panose="02010609060101010101" charset="-122"/>
                <a:cs typeface="宋体" panose="02010600030101010101" pitchFamily="2" charset="-122"/>
              </a:rPr>
              <a:t>——</a:t>
            </a:r>
            <a:r>
              <a:rPr lang="zh-CN" altLang="en-US" sz="2000" b="0" u="none">
                <a:solidFill>
                  <a:srgbClr val="000000"/>
                </a:solidFill>
                <a:latin typeface="楷体" panose="02010609060101010101" charset="-122"/>
                <a:ea typeface="楷体" panose="02010609060101010101" charset="-122"/>
                <a:cs typeface="宋体" panose="02010600030101010101" pitchFamily="2" charset="-122"/>
              </a:rPr>
              <a:t>班级三级家委会，创新家长学校管理思路，充分高效的开发家长教育资源，参与到学校开展教育教学活动，如学生成长节点的主题活动、文体活动、学生社团活动、社会实践教育活动等；参与和协助学校开展安全管理，如值日监管、协助大型安全演练活动等</a:t>
            </a:r>
            <a:r>
              <a:rPr lang="en-US" altLang="zh-CN" sz="2000" b="0" u="none">
                <a:solidFill>
                  <a:srgbClr val="000000"/>
                </a:solidFill>
                <a:latin typeface="楷体" panose="02010609060101010101" charset="-122"/>
                <a:ea typeface="楷体" panose="02010609060101010101" charset="-122"/>
                <a:cs typeface="宋体" panose="02010600030101010101" pitchFamily="2" charset="-122"/>
              </a:rPr>
              <a:t>……</a:t>
            </a:r>
            <a:r>
              <a:rPr lang="zh-CN" altLang="en-US" sz="2000" b="0" u="none">
                <a:solidFill>
                  <a:srgbClr val="000000"/>
                </a:solidFill>
                <a:latin typeface="楷体" panose="02010609060101010101" charset="-122"/>
                <a:ea typeface="楷体" panose="02010609060101010101" charset="-122"/>
                <a:cs typeface="宋体" panose="02010600030101010101" pitchFamily="2" charset="-122"/>
              </a:rPr>
              <a:t>让社会资源为学生的常规养成提供更为丰富的助推剂。</a:t>
            </a:r>
            <a:endParaRPr lang="zh-CN" altLang="en-US" sz="2000">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500"/>
                                        <p:tgtEl>
                                          <p:spTgt spid="43"/>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250"/>
                                        <p:tgtEl>
                                          <p:spTgt spid="4"/>
                                        </p:tgtEl>
                                      </p:cBhvr>
                                    </p:animEffect>
                                  </p:childTnLst>
                                </p:cTn>
                              </p:par>
                            </p:childTnLst>
                          </p:cTn>
                        </p:par>
                        <p:par>
                          <p:cTn id="15" fill="hold">
                            <p:stCondLst>
                              <p:cond delay="1000"/>
                            </p:stCondLst>
                            <p:childTnLst>
                              <p:par>
                                <p:cTn id="16" presetID="23" presetClass="entr" presetSubtype="16" fill="hold" grpId="0" nodeType="after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p:cTn id="18" dur="500" fill="hold"/>
                                        <p:tgtEl>
                                          <p:spTgt spid="100"/>
                                        </p:tgtEl>
                                        <p:attrNameLst>
                                          <p:attrName>ppt_w</p:attrName>
                                        </p:attrNameLst>
                                      </p:cBhvr>
                                      <p:tavLst>
                                        <p:tav tm="0">
                                          <p:val>
                                            <p:fltVal val="0"/>
                                          </p:val>
                                        </p:tav>
                                        <p:tav tm="100000">
                                          <p:val>
                                            <p:strVal val="#ppt_w"/>
                                          </p:val>
                                        </p:tav>
                                      </p:tavLst>
                                    </p:anim>
                                    <p:anim calcmode="lin" valueType="num">
                                      <p:cBhvr>
                                        <p:cTn id="19" dur="500" fill="hold"/>
                                        <p:tgtEl>
                                          <p:spTgt spid="1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3" grpId="0"/>
      <p:bldP spid="10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4"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025"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p:cNvSpPr txBox="1"/>
          <p:nvPr/>
        </p:nvSpPr>
        <p:spPr>
          <a:xfrm>
            <a:off x="1595755" y="295910"/>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（四）内聚外塑，以德育人，在综合融通中丰盈学生生命。</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7" name="MH_Other_2"/>
          <p:cNvSpPr/>
          <p:nvPr/>
        </p:nvSpPr>
        <p:spPr>
          <a:xfrm>
            <a:off x="779780" y="1212215"/>
            <a:ext cx="609600" cy="464820"/>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A00A1D"/>
              </a:solidFill>
              <a:latin typeface="楷体" panose="02010609060101010101" charset="-122"/>
              <a:ea typeface="楷体" panose="02010609060101010101" charset="-122"/>
            </a:endParaRPr>
          </a:p>
        </p:txBody>
      </p:sp>
      <p:sp>
        <p:nvSpPr>
          <p:cNvPr id="43" name="MH_SubTitle_1"/>
          <p:cNvSpPr txBox="1">
            <a:spLocks noChangeArrowheads="1"/>
          </p:cNvSpPr>
          <p:nvPr/>
        </p:nvSpPr>
        <p:spPr bwMode="auto">
          <a:xfrm>
            <a:off x="1389380" y="1112520"/>
            <a:ext cx="3618865" cy="69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zh-CN" altLang="en-US" sz="2000" b="1" dirty="0">
                <a:solidFill>
                  <a:srgbClr val="A00A1D"/>
                </a:solidFill>
                <a:latin typeface="楷体" panose="02010609060101010101" charset="-122"/>
                <a:ea typeface="楷体" panose="02010609060101010101" charset="-122"/>
                <a:sym typeface="+mn-ea"/>
              </a:rPr>
              <a:t>4.集聚资源，形成合力。</a:t>
            </a:r>
            <a:endParaRPr lang="zh-CN" altLang="en-US" sz="2000" b="1" dirty="0">
              <a:solidFill>
                <a:srgbClr val="A00A1D"/>
              </a:solidFill>
              <a:latin typeface="楷体" panose="02010609060101010101" charset="-122"/>
              <a:ea typeface="楷体" panose="02010609060101010101" charset="-122"/>
            </a:endParaRPr>
          </a:p>
        </p:txBody>
      </p:sp>
      <p:sp>
        <p:nvSpPr>
          <p:cNvPr id="4" name="任意多边形 3"/>
          <p:cNvSpPr/>
          <p:nvPr/>
        </p:nvSpPr>
        <p:spPr>
          <a:xfrm>
            <a:off x="238760" y="1805305"/>
            <a:ext cx="8808720" cy="3109595"/>
          </a:xfrm>
          <a:custGeom>
            <a:avLst/>
            <a:gdLst>
              <a:gd name="connsiteX0" fmla="*/ 2076450 w 7210425"/>
              <a:gd name="connsiteY0" fmla="*/ 0 h 3076575"/>
              <a:gd name="connsiteX1" fmla="*/ 7210425 w 7210425"/>
              <a:gd name="connsiteY1" fmla="*/ 0 h 3076575"/>
              <a:gd name="connsiteX2" fmla="*/ 7210425 w 7210425"/>
              <a:gd name="connsiteY2" fmla="*/ 3076575 h 3076575"/>
              <a:gd name="connsiteX3" fmla="*/ 0 w 7210425"/>
              <a:gd name="connsiteY3" fmla="*/ 3076575 h 3076575"/>
              <a:gd name="connsiteX4" fmla="*/ 0 w 7210425"/>
              <a:gd name="connsiteY4" fmla="*/ 228600 h 3076575"/>
              <a:gd name="connsiteX5" fmla="*/ 333375 w 7210425"/>
              <a:gd name="connsiteY5" fmla="*/ 22860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0425" h="3076575">
                <a:moveTo>
                  <a:pt x="2076450" y="0"/>
                </a:moveTo>
                <a:lnTo>
                  <a:pt x="7210425" y="0"/>
                </a:lnTo>
                <a:lnTo>
                  <a:pt x="7210425" y="3076575"/>
                </a:lnTo>
                <a:lnTo>
                  <a:pt x="0" y="3076575"/>
                </a:lnTo>
                <a:lnTo>
                  <a:pt x="0" y="228600"/>
                </a:lnTo>
                <a:lnTo>
                  <a:pt x="333375" y="228600"/>
                </a:lnTo>
              </a:path>
            </a:pathLst>
          </a:custGeom>
          <a:noFill/>
          <a:ln>
            <a:gradFill>
              <a:gsLst>
                <a:gs pos="40000">
                  <a:srgbClr val="FFF200"/>
                </a:gs>
                <a:gs pos="0">
                  <a:srgbClr val="FF7A00"/>
                </a:gs>
                <a:gs pos="70000">
                  <a:srgbClr val="FF0300"/>
                </a:gs>
                <a:gs pos="100000">
                  <a:srgbClr val="4D0808"/>
                </a:gs>
              </a:gsLst>
              <a:lin ang="17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350" b="0" i="0" u="none" strike="noStrike" kern="1200" cap="none" spc="0" normalizeH="0" baseline="0" noProof="1">
                <a:ln>
                  <a:noFill/>
                </a:ln>
                <a:solidFill>
                  <a:schemeClr val="lt1"/>
                </a:solidFill>
                <a:effectLst/>
                <a:uLnTx/>
                <a:uFillTx/>
                <a:latin typeface="+mn-lt"/>
                <a:ea typeface="+mn-ea"/>
                <a:cs typeface="+mn-cs"/>
              </a:rPr>
              <a:t>（1）整体设计，形成系列。梳理并整合师生校园生活资源与活动内容，使学生活动更切合儿童成长发展规律。将校园生活，传统文化等与儿童成长相融，整体综合地设计形成学校四季活动序列，促进儿童身心发展与学科知识建构的融合共生。学校层面追求主题活动的序列化，年级层面追求仪式活动的课程化，班级层面追求班级活动的个性化。</a:t>
            </a: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0" name="文本框 99"/>
          <p:cNvSpPr txBox="1"/>
          <p:nvPr/>
        </p:nvSpPr>
        <p:spPr>
          <a:xfrm>
            <a:off x="354330" y="1840230"/>
            <a:ext cx="8531860" cy="3051810"/>
          </a:xfrm>
          <a:prstGeom prst="rect">
            <a:avLst/>
          </a:prstGeom>
          <a:noFill/>
          <a:ln w="9525">
            <a:noFill/>
          </a:ln>
        </p:spPr>
        <p:txBody>
          <a:bodyPr wrap="square">
            <a:spAutoFit/>
          </a:bodyPr>
          <a:p>
            <a:pPr marL="0" indent="304800" algn="l">
              <a:lnSpc>
                <a:spcPct val="120000"/>
              </a:lnSpc>
            </a:pPr>
            <a:r>
              <a:rPr sz="1800" b="1" u="none">
                <a:solidFill>
                  <a:srgbClr val="000000"/>
                </a:solidFill>
                <a:latin typeface="楷体" panose="02010609060101010101" charset="-122"/>
                <a:ea typeface="楷体" panose="02010609060101010101" charset="-122"/>
                <a:cs typeface="宋体" panose="02010600030101010101" pitchFamily="2" charset="-122"/>
              </a:rPr>
              <a:t>（2）建设阵地资源：</a:t>
            </a:r>
            <a:endParaRPr sz="1800" b="1" u="none">
              <a:solidFill>
                <a:srgbClr val="000000"/>
              </a:solidFill>
              <a:latin typeface="楷体" panose="02010609060101010101" charset="-122"/>
              <a:ea typeface="楷体" panose="02010609060101010101" charset="-122"/>
              <a:cs typeface="宋体" panose="02010600030101010101" pitchFamily="2" charset="-122"/>
            </a:endParaRPr>
          </a:p>
          <a:p>
            <a:pPr marL="0" indent="304800" algn="l">
              <a:lnSpc>
                <a:spcPct val="120000"/>
              </a:lnSpc>
            </a:pPr>
            <a:r>
              <a:rPr sz="1800" u="none">
                <a:solidFill>
                  <a:srgbClr val="000000"/>
                </a:solidFill>
                <a:latin typeface="楷体" panose="02010609060101010101" charset="-122"/>
                <a:ea typeface="楷体" panose="02010609060101010101" charset="-122"/>
                <a:cs typeface="宋体" panose="02010600030101010101" pitchFamily="2" charset="-122"/>
              </a:rPr>
              <a:t>开设心理咨询：大队部充分利用校内的国家级心理咨询师及奥园校区的心里咨询室，每周开放一次，为学生做好心理疏导工作，培育阳光少年。</a:t>
            </a:r>
            <a:r>
              <a:rPr sz="1800" b="1" u="none">
                <a:solidFill>
                  <a:srgbClr val="000000"/>
                </a:solidFill>
                <a:latin typeface="楷体" panose="02010609060101010101" charset="-122"/>
                <a:ea typeface="楷体" panose="02010609060101010101" charset="-122"/>
                <a:cs typeface="宋体" panose="02010600030101010101" pitchFamily="2" charset="-122"/>
              </a:rPr>
              <a:t>打造薛小电视台：</a:t>
            </a:r>
            <a:r>
              <a:rPr sz="1800" u="none">
                <a:solidFill>
                  <a:srgbClr val="000000"/>
                </a:solidFill>
                <a:latin typeface="楷体" panose="02010609060101010101" charset="-122"/>
                <a:ea typeface="楷体" panose="02010609060101010101" charset="-122"/>
                <a:cs typeface="宋体" panose="02010600030101010101" pitchFamily="2" charset="-122"/>
              </a:rPr>
              <a:t>挖掘学生中的人才加入电视台工作组，不断丰富栏目内容，让它成为展示学生真善美，锻炼自我的舞台，同时，通过呈现不良行为的对比进行自我反思，实现自我教育。期中前后各录制1期节目。</a:t>
            </a:r>
            <a:r>
              <a:rPr sz="1800" b="1" u="none">
                <a:solidFill>
                  <a:srgbClr val="000000"/>
                </a:solidFill>
                <a:latin typeface="楷体" panose="02010609060101010101" charset="-122"/>
                <a:ea typeface="楷体" panose="02010609060101010101" charset="-122"/>
                <a:cs typeface="宋体" panose="02010600030101010101" pitchFamily="2" charset="-122"/>
              </a:rPr>
              <a:t>深化一班一品。</a:t>
            </a:r>
            <a:r>
              <a:rPr sz="1800" u="none">
                <a:solidFill>
                  <a:srgbClr val="000000"/>
                </a:solidFill>
                <a:latin typeface="楷体" panose="02010609060101010101" charset="-122"/>
                <a:ea typeface="楷体" panose="02010609060101010101" charset="-122"/>
                <a:cs typeface="宋体" panose="02010600030101010101" pitchFamily="2" charset="-122"/>
              </a:rPr>
              <a:t>鼓励班主任就班级建设中的某一方面做精、做细，形成特色品牌。黑板报、班级网页、班级活动、常规评价等，都可以作为品牌来培育。以这一品牌为点，带动起班级的组织建设、活动建设和文化建设这个面。</a:t>
            </a:r>
            <a:endParaRPr sz="180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14"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025" y="23939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p:cNvSpPr txBox="1"/>
          <p:nvPr/>
        </p:nvSpPr>
        <p:spPr>
          <a:xfrm>
            <a:off x="1595755" y="295910"/>
            <a:ext cx="6786880" cy="417830"/>
          </a:xfrm>
          <a:prstGeom prst="rect">
            <a:avLst/>
          </a:prstGeom>
          <a:noFill/>
        </p:spPr>
        <p:txBody>
          <a:bodyPr wrap="none" rtlCol="0">
            <a:spAutoFit/>
          </a:bodyPr>
          <a:p>
            <a:pPr algn="l"/>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（四）内聚外塑，以德育人，在综合融通中丰盈学生生命。</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7" name="MH_Other_2"/>
          <p:cNvSpPr/>
          <p:nvPr/>
        </p:nvSpPr>
        <p:spPr>
          <a:xfrm>
            <a:off x="779780" y="1212215"/>
            <a:ext cx="609600" cy="464820"/>
          </a:xfrm>
          <a:custGeom>
            <a:avLst/>
            <a:gdLst>
              <a:gd name="connsiteX0" fmla="*/ 364836 w 752475"/>
              <a:gd name="connsiteY0" fmla="*/ 1069 h 611616"/>
              <a:gd name="connsiteX1" fmla="*/ 372437 w 752475"/>
              <a:gd name="connsiteY1" fmla="*/ 4885 h 611616"/>
              <a:gd name="connsiteX2" fmla="*/ 402840 w 752475"/>
              <a:gd name="connsiteY2" fmla="*/ 39228 h 611616"/>
              <a:gd name="connsiteX3" fmla="*/ 410441 w 752475"/>
              <a:gd name="connsiteY3" fmla="*/ 43044 h 611616"/>
              <a:gd name="connsiteX4" fmla="*/ 433243 w 752475"/>
              <a:gd name="connsiteY4" fmla="*/ 58308 h 611616"/>
              <a:gd name="connsiteX5" fmla="*/ 444644 w 752475"/>
              <a:gd name="connsiteY5" fmla="*/ 62124 h 611616"/>
              <a:gd name="connsiteX6" fmla="*/ 448444 w 752475"/>
              <a:gd name="connsiteY6" fmla="*/ 62124 h 611616"/>
              <a:gd name="connsiteX7" fmla="*/ 459846 w 752475"/>
              <a:gd name="connsiteY7" fmla="*/ 65940 h 611616"/>
              <a:gd name="connsiteX8" fmla="*/ 463646 w 752475"/>
              <a:gd name="connsiteY8" fmla="*/ 69756 h 611616"/>
              <a:gd name="connsiteX9" fmla="*/ 501650 w 752475"/>
              <a:gd name="connsiteY9" fmla="*/ 77387 h 611616"/>
              <a:gd name="connsiteX10" fmla="*/ 520652 w 752475"/>
              <a:gd name="connsiteY10" fmla="*/ 85019 h 611616"/>
              <a:gd name="connsiteX11" fmla="*/ 528252 w 752475"/>
              <a:gd name="connsiteY11" fmla="*/ 88835 h 611616"/>
              <a:gd name="connsiteX12" fmla="*/ 539654 w 752475"/>
              <a:gd name="connsiteY12" fmla="*/ 96467 h 611616"/>
              <a:gd name="connsiteX13" fmla="*/ 551055 w 752475"/>
              <a:gd name="connsiteY13" fmla="*/ 104099 h 611616"/>
              <a:gd name="connsiteX14" fmla="*/ 566256 w 752475"/>
              <a:gd name="connsiteY14" fmla="*/ 115547 h 611616"/>
              <a:gd name="connsiteX15" fmla="*/ 577657 w 752475"/>
              <a:gd name="connsiteY15" fmla="*/ 134626 h 611616"/>
              <a:gd name="connsiteX16" fmla="*/ 585258 w 752475"/>
              <a:gd name="connsiteY16" fmla="*/ 149890 h 611616"/>
              <a:gd name="connsiteX17" fmla="*/ 596659 w 752475"/>
              <a:gd name="connsiteY17" fmla="*/ 172785 h 611616"/>
              <a:gd name="connsiteX18" fmla="*/ 608060 w 752475"/>
              <a:gd name="connsiteY18" fmla="*/ 172785 h 611616"/>
              <a:gd name="connsiteX19" fmla="*/ 634663 w 752475"/>
              <a:gd name="connsiteY19" fmla="*/ 172785 h 611616"/>
              <a:gd name="connsiteX20" fmla="*/ 649865 w 752475"/>
              <a:gd name="connsiteY20" fmla="*/ 180417 h 611616"/>
              <a:gd name="connsiteX21" fmla="*/ 661266 w 752475"/>
              <a:gd name="connsiteY21" fmla="*/ 184233 h 611616"/>
              <a:gd name="connsiteX22" fmla="*/ 687868 w 752475"/>
              <a:gd name="connsiteY22" fmla="*/ 199497 h 611616"/>
              <a:gd name="connsiteX23" fmla="*/ 714471 w 752475"/>
              <a:gd name="connsiteY23" fmla="*/ 222392 h 611616"/>
              <a:gd name="connsiteX24" fmla="*/ 718271 w 752475"/>
              <a:gd name="connsiteY24" fmla="*/ 226208 h 611616"/>
              <a:gd name="connsiteX25" fmla="*/ 733473 w 752475"/>
              <a:gd name="connsiteY25" fmla="*/ 249104 h 611616"/>
              <a:gd name="connsiteX26" fmla="*/ 744874 w 752475"/>
              <a:gd name="connsiteY26" fmla="*/ 275815 h 611616"/>
              <a:gd name="connsiteX27" fmla="*/ 748674 w 752475"/>
              <a:gd name="connsiteY27" fmla="*/ 294895 h 611616"/>
              <a:gd name="connsiteX28" fmla="*/ 752475 w 752475"/>
              <a:gd name="connsiteY28" fmla="*/ 310159 h 611616"/>
              <a:gd name="connsiteX29" fmla="*/ 752475 w 752475"/>
              <a:gd name="connsiteY29" fmla="*/ 336870 h 611616"/>
              <a:gd name="connsiteX30" fmla="*/ 748674 w 752475"/>
              <a:gd name="connsiteY30" fmla="*/ 340686 h 611616"/>
              <a:gd name="connsiteX31" fmla="*/ 748674 w 752475"/>
              <a:gd name="connsiteY31" fmla="*/ 348318 h 611616"/>
              <a:gd name="connsiteX32" fmla="*/ 722072 w 752475"/>
              <a:gd name="connsiteY32" fmla="*/ 401741 h 611616"/>
              <a:gd name="connsiteX33" fmla="*/ 722072 w 752475"/>
              <a:gd name="connsiteY33" fmla="*/ 405556 h 611616"/>
              <a:gd name="connsiteX34" fmla="*/ 725872 w 752475"/>
              <a:gd name="connsiteY34" fmla="*/ 417004 h 611616"/>
              <a:gd name="connsiteX35" fmla="*/ 733473 w 752475"/>
              <a:gd name="connsiteY35" fmla="*/ 466611 h 611616"/>
              <a:gd name="connsiteX36" fmla="*/ 729673 w 752475"/>
              <a:gd name="connsiteY36" fmla="*/ 493323 h 611616"/>
              <a:gd name="connsiteX37" fmla="*/ 706870 w 752475"/>
              <a:gd name="connsiteY37" fmla="*/ 539114 h 611616"/>
              <a:gd name="connsiteX38" fmla="*/ 703070 w 752475"/>
              <a:gd name="connsiteY38" fmla="*/ 542930 h 611616"/>
              <a:gd name="connsiteX39" fmla="*/ 668866 w 752475"/>
              <a:gd name="connsiteY39" fmla="*/ 569641 h 611616"/>
              <a:gd name="connsiteX40" fmla="*/ 653665 w 752475"/>
              <a:gd name="connsiteY40" fmla="*/ 581089 h 611616"/>
              <a:gd name="connsiteX41" fmla="*/ 646064 w 752475"/>
              <a:gd name="connsiteY41" fmla="*/ 584905 h 611616"/>
              <a:gd name="connsiteX42" fmla="*/ 627062 w 752475"/>
              <a:gd name="connsiteY42" fmla="*/ 592537 h 611616"/>
              <a:gd name="connsiteX43" fmla="*/ 623262 w 752475"/>
              <a:gd name="connsiteY43" fmla="*/ 592537 h 611616"/>
              <a:gd name="connsiteX44" fmla="*/ 604260 w 752475"/>
              <a:gd name="connsiteY44" fmla="*/ 596352 h 611616"/>
              <a:gd name="connsiteX45" fmla="*/ 600460 w 752475"/>
              <a:gd name="connsiteY45" fmla="*/ 596352 h 611616"/>
              <a:gd name="connsiteX46" fmla="*/ 573857 w 752475"/>
              <a:gd name="connsiteY46" fmla="*/ 603984 h 611616"/>
              <a:gd name="connsiteX47" fmla="*/ 539654 w 752475"/>
              <a:gd name="connsiteY47" fmla="*/ 603984 h 611616"/>
              <a:gd name="connsiteX48" fmla="*/ 516851 w 752475"/>
              <a:gd name="connsiteY48" fmla="*/ 600168 h 611616"/>
              <a:gd name="connsiteX49" fmla="*/ 482648 w 752475"/>
              <a:gd name="connsiteY49" fmla="*/ 588721 h 611616"/>
              <a:gd name="connsiteX50" fmla="*/ 463646 w 752475"/>
              <a:gd name="connsiteY50" fmla="*/ 577273 h 611616"/>
              <a:gd name="connsiteX51" fmla="*/ 452245 w 752475"/>
              <a:gd name="connsiteY51" fmla="*/ 569641 h 611616"/>
              <a:gd name="connsiteX52" fmla="*/ 429443 w 752475"/>
              <a:gd name="connsiteY52" fmla="*/ 550561 h 611616"/>
              <a:gd name="connsiteX53" fmla="*/ 402840 w 752475"/>
              <a:gd name="connsiteY53" fmla="*/ 516218 h 611616"/>
              <a:gd name="connsiteX54" fmla="*/ 395239 w 752475"/>
              <a:gd name="connsiteY54" fmla="*/ 497139 h 611616"/>
              <a:gd name="connsiteX55" fmla="*/ 391439 w 752475"/>
              <a:gd name="connsiteY55" fmla="*/ 485691 h 611616"/>
              <a:gd name="connsiteX56" fmla="*/ 387638 w 752475"/>
              <a:gd name="connsiteY56" fmla="*/ 428452 h 611616"/>
              <a:gd name="connsiteX57" fmla="*/ 399040 w 752475"/>
              <a:gd name="connsiteY57" fmla="*/ 390293 h 611616"/>
              <a:gd name="connsiteX58" fmla="*/ 418041 w 752475"/>
              <a:gd name="connsiteY58" fmla="*/ 367397 h 611616"/>
              <a:gd name="connsiteX59" fmla="*/ 433243 w 752475"/>
              <a:gd name="connsiteY59" fmla="*/ 352134 h 611616"/>
              <a:gd name="connsiteX60" fmla="*/ 452245 w 752475"/>
              <a:gd name="connsiteY60" fmla="*/ 340686 h 611616"/>
              <a:gd name="connsiteX61" fmla="*/ 490249 w 752475"/>
              <a:gd name="connsiteY61" fmla="*/ 333054 h 611616"/>
              <a:gd name="connsiteX62" fmla="*/ 505450 w 752475"/>
              <a:gd name="connsiteY62" fmla="*/ 336870 h 611616"/>
              <a:gd name="connsiteX63" fmla="*/ 516851 w 752475"/>
              <a:gd name="connsiteY63" fmla="*/ 344502 h 611616"/>
              <a:gd name="connsiteX64" fmla="*/ 532053 w 752475"/>
              <a:gd name="connsiteY64" fmla="*/ 355950 h 611616"/>
              <a:gd name="connsiteX65" fmla="*/ 551055 w 752475"/>
              <a:gd name="connsiteY65" fmla="*/ 382661 h 611616"/>
              <a:gd name="connsiteX66" fmla="*/ 554855 w 752475"/>
              <a:gd name="connsiteY66" fmla="*/ 413188 h 611616"/>
              <a:gd name="connsiteX67" fmla="*/ 532053 w 752475"/>
              <a:gd name="connsiteY67" fmla="*/ 443716 h 611616"/>
              <a:gd name="connsiteX68" fmla="*/ 528252 w 752475"/>
              <a:gd name="connsiteY68" fmla="*/ 451348 h 611616"/>
              <a:gd name="connsiteX69" fmla="*/ 505450 w 752475"/>
              <a:gd name="connsiteY69" fmla="*/ 451348 h 611616"/>
              <a:gd name="connsiteX70" fmla="*/ 497849 w 752475"/>
              <a:gd name="connsiteY70" fmla="*/ 451348 h 611616"/>
              <a:gd name="connsiteX71" fmla="*/ 490249 w 752475"/>
              <a:gd name="connsiteY71" fmla="*/ 439900 h 611616"/>
              <a:gd name="connsiteX72" fmla="*/ 490249 w 752475"/>
              <a:gd name="connsiteY72" fmla="*/ 409372 h 611616"/>
              <a:gd name="connsiteX73" fmla="*/ 482648 w 752475"/>
              <a:gd name="connsiteY73" fmla="*/ 397925 h 611616"/>
              <a:gd name="connsiteX74" fmla="*/ 467446 w 752475"/>
              <a:gd name="connsiteY74" fmla="*/ 405556 h 611616"/>
              <a:gd name="connsiteX75" fmla="*/ 463646 w 752475"/>
              <a:gd name="connsiteY75" fmla="*/ 405556 h 611616"/>
              <a:gd name="connsiteX76" fmla="*/ 456045 w 752475"/>
              <a:gd name="connsiteY76" fmla="*/ 420820 h 611616"/>
              <a:gd name="connsiteX77" fmla="*/ 452245 w 752475"/>
              <a:gd name="connsiteY77" fmla="*/ 439900 h 611616"/>
              <a:gd name="connsiteX78" fmla="*/ 452245 w 752475"/>
              <a:gd name="connsiteY78" fmla="*/ 458979 h 611616"/>
              <a:gd name="connsiteX79" fmla="*/ 463646 w 752475"/>
              <a:gd name="connsiteY79" fmla="*/ 497139 h 611616"/>
              <a:gd name="connsiteX80" fmla="*/ 478847 w 752475"/>
              <a:gd name="connsiteY80" fmla="*/ 508586 h 611616"/>
              <a:gd name="connsiteX81" fmla="*/ 505450 w 752475"/>
              <a:gd name="connsiteY81" fmla="*/ 527666 h 611616"/>
              <a:gd name="connsiteX82" fmla="*/ 513051 w 752475"/>
              <a:gd name="connsiteY82" fmla="*/ 531482 h 611616"/>
              <a:gd name="connsiteX83" fmla="*/ 520652 w 752475"/>
              <a:gd name="connsiteY83" fmla="*/ 535298 h 611616"/>
              <a:gd name="connsiteX84" fmla="*/ 547254 w 752475"/>
              <a:gd name="connsiteY84" fmla="*/ 539114 h 611616"/>
              <a:gd name="connsiteX85" fmla="*/ 554855 w 752475"/>
              <a:gd name="connsiteY85" fmla="*/ 539114 h 611616"/>
              <a:gd name="connsiteX86" fmla="*/ 566256 w 752475"/>
              <a:gd name="connsiteY86" fmla="*/ 539114 h 611616"/>
              <a:gd name="connsiteX87" fmla="*/ 585258 w 752475"/>
              <a:gd name="connsiteY87" fmla="*/ 539114 h 611616"/>
              <a:gd name="connsiteX88" fmla="*/ 604260 w 752475"/>
              <a:gd name="connsiteY88" fmla="*/ 535298 h 611616"/>
              <a:gd name="connsiteX89" fmla="*/ 608060 w 752475"/>
              <a:gd name="connsiteY89" fmla="*/ 535298 h 611616"/>
              <a:gd name="connsiteX90" fmla="*/ 615661 w 752475"/>
              <a:gd name="connsiteY90" fmla="*/ 531482 h 611616"/>
              <a:gd name="connsiteX91" fmla="*/ 619462 w 752475"/>
              <a:gd name="connsiteY91" fmla="*/ 527666 h 611616"/>
              <a:gd name="connsiteX92" fmla="*/ 634663 w 752475"/>
              <a:gd name="connsiteY92" fmla="*/ 516218 h 611616"/>
              <a:gd name="connsiteX93" fmla="*/ 649865 w 752475"/>
              <a:gd name="connsiteY93" fmla="*/ 508586 h 611616"/>
              <a:gd name="connsiteX94" fmla="*/ 661266 w 752475"/>
              <a:gd name="connsiteY94" fmla="*/ 489507 h 611616"/>
              <a:gd name="connsiteX95" fmla="*/ 668866 w 752475"/>
              <a:gd name="connsiteY95" fmla="*/ 478059 h 611616"/>
              <a:gd name="connsiteX96" fmla="*/ 672667 w 752475"/>
              <a:gd name="connsiteY96" fmla="*/ 458979 h 611616"/>
              <a:gd name="connsiteX97" fmla="*/ 672667 w 752475"/>
              <a:gd name="connsiteY97" fmla="*/ 443716 h 611616"/>
              <a:gd name="connsiteX98" fmla="*/ 668866 w 752475"/>
              <a:gd name="connsiteY98" fmla="*/ 432268 h 611616"/>
              <a:gd name="connsiteX99" fmla="*/ 646064 w 752475"/>
              <a:gd name="connsiteY99" fmla="*/ 397925 h 611616"/>
              <a:gd name="connsiteX100" fmla="*/ 657465 w 752475"/>
              <a:gd name="connsiteY100" fmla="*/ 378845 h 611616"/>
              <a:gd name="connsiteX101" fmla="*/ 668866 w 752475"/>
              <a:gd name="connsiteY101" fmla="*/ 367397 h 611616"/>
              <a:gd name="connsiteX102" fmla="*/ 680268 w 752475"/>
              <a:gd name="connsiteY102" fmla="*/ 355950 h 611616"/>
              <a:gd name="connsiteX103" fmla="*/ 687868 w 752475"/>
              <a:gd name="connsiteY103" fmla="*/ 336870 h 611616"/>
              <a:gd name="connsiteX104" fmla="*/ 684068 w 752475"/>
              <a:gd name="connsiteY104" fmla="*/ 287263 h 611616"/>
              <a:gd name="connsiteX105" fmla="*/ 680268 w 752475"/>
              <a:gd name="connsiteY105" fmla="*/ 279631 h 611616"/>
              <a:gd name="connsiteX106" fmla="*/ 665066 w 752475"/>
              <a:gd name="connsiteY106" fmla="*/ 256736 h 611616"/>
              <a:gd name="connsiteX107" fmla="*/ 630863 w 752475"/>
              <a:gd name="connsiteY107" fmla="*/ 237656 h 611616"/>
              <a:gd name="connsiteX108" fmla="*/ 596659 w 752475"/>
              <a:gd name="connsiteY108" fmla="*/ 233840 h 611616"/>
              <a:gd name="connsiteX109" fmla="*/ 547254 w 752475"/>
              <a:gd name="connsiteY109" fmla="*/ 245288 h 611616"/>
              <a:gd name="connsiteX110" fmla="*/ 539654 w 752475"/>
              <a:gd name="connsiteY110" fmla="*/ 230024 h 611616"/>
              <a:gd name="connsiteX111" fmla="*/ 528252 w 752475"/>
              <a:gd name="connsiteY111" fmla="*/ 172785 h 611616"/>
              <a:gd name="connsiteX112" fmla="*/ 520652 w 752475"/>
              <a:gd name="connsiteY112" fmla="*/ 165154 h 611616"/>
              <a:gd name="connsiteX113" fmla="*/ 497849 w 752475"/>
              <a:gd name="connsiteY113" fmla="*/ 146074 h 611616"/>
              <a:gd name="connsiteX114" fmla="*/ 475047 w 752475"/>
              <a:gd name="connsiteY114" fmla="*/ 134626 h 611616"/>
              <a:gd name="connsiteX115" fmla="*/ 440844 w 752475"/>
              <a:gd name="connsiteY115" fmla="*/ 123178 h 611616"/>
              <a:gd name="connsiteX116" fmla="*/ 425642 w 752475"/>
              <a:gd name="connsiteY116" fmla="*/ 115547 h 611616"/>
              <a:gd name="connsiteX117" fmla="*/ 414241 w 752475"/>
              <a:gd name="connsiteY117" fmla="*/ 111731 h 611616"/>
              <a:gd name="connsiteX118" fmla="*/ 387638 w 752475"/>
              <a:gd name="connsiteY118" fmla="*/ 100283 h 611616"/>
              <a:gd name="connsiteX119" fmla="*/ 380038 w 752475"/>
              <a:gd name="connsiteY119" fmla="*/ 92651 h 611616"/>
              <a:gd name="connsiteX120" fmla="*/ 372437 w 752475"/>
              <a:gd name="connsiteY120" fmla="*/ 85019 h 611616"/>
              <a:gd name="connsiteX121" fmla="*/ 357235 w 752475"/>
              <a:gd name="connsiteY121" fmla="*/ 104099 h 611616"/>
              <a:gd name="connsiteX122" fmla="*/ 330633 w 752475"/>
              <a:gd name="connsiteY122" fmla="*/ 119363 h 611616"/>
              <a:gd name="connsiteX123" fmla="*/ 311631 w 752475"/>
              <a:gd name="connsiteY123" fmla="*/ 126994 h 611616"/>
              <a:gd name="connsiteX124" fmla="*/ 304030 w 752475"/>
              <a:gd name="connsiteY124" fmla="*/ 130810 h 611616"/>
              <a:gd name="connsiteX125" fmla="*/ 285028 w 752475"/>
              <a:gd name="connsiteY125" fmla="*/ 134626 h 611616"/>
              <a:gd name="connsiteX126" fmla="*/ 281228 w 752475"/>
              <a:gd name="connsiteY126" fmla="*/ 138442 h 611616"/>
              <a:gd name="connsiteX127" fmla="*/ 254625 w 752475"/>
              <a:gd name="connsiteY127" fmla="*/ 146074 h 611616"/>
              <a:gd name="connsiteX128" fmla="*/ 250825 w 752475"/>
              <a:gd name="connsiteY128" fmla="*/ 146074 h 611616"/>
              <a:gd name="connsiteX129" fmla="*/ 224222 w 752475"/>
              <a:gd name="connsiteY129" fmla="*/ 165154 h 611616"/>
              <a:gd name="connsiteX130" fmla="*/ 220422 w 752475"/>
              <a:gd name="connsiteY130" fmla="*/ 168970 h 611616"/>
              <a:gd name="connsiteX131" fmla="*/ 209021 w 752475"/>
              <a:gd name="connsiteY131" fmla="*/ 184233 h 611616"/>
              <a:gd name="connsiteX132" fmla="*/ 201420 w 752475"/>
              <a:gd name="connsiteY132" fmla="*/ 203313 h 611616"/>
              <a:gd name="connsiteX133" fmla="*/ 201420 w 752475"/>
              <a:gd name="connsiteY133" fmla="*/ 207129 h 611616"/>
              <a:gd name="connsiteX134" fmla="*/ 197619 w 752475"/>
              <a:gd name="connsiteY134" fmla="*/ 233840 h 611616"/>
              <a:gd name="connsiteX135" fmla="*/ 197619 w 752475"/>
              <a:gd name="connsiteY135" fmla="*/ 241472 h 611616"/>
              <a:gd name="connsiteX136" fmla="*/ 159616 w 752475"/>
              <a:gd name="connsiteY136" fmla="*/ 237656 h 611616"/>
              <a:gd name="connsiteX137" fmla="*/ 136813 w 752475"/>
              <a:gd name="connsiteY137" fmla="*/ 237656 h 611616"/>
              <a:gd name="connsiteX138" fmla="*/ 133013 w 752475"/>
              <a:gd name="connsiteY138" fmla="*/ 241472 h 611616"/>
              <a:gd name="connsiteX139" fmla="*/ 110211 w 752475"/>
              <a:gd name="connsiteY139" fmla="*/ 245288 h 611616"/>
              <a:gd name="connsiteX140" fmla="*/ 98810 w 752475"/>
              <a:gd name="connsiteY140" fmla="*/ 249104 h 611616"/>
              <a:gd name="connsiteX141" fmla="*/ 91209 w 752475"/>
              <a:gd name="connsiteY141" fmla="*/ 252920 h 611616"/>
              <a:gd name="connsiteX142" fmla="*/ 79808 w 752475"/>
              <a:gd name="connsiteY142" fmla="*/ 264367 h 611616"/>
              <a:gd name="connsiteX143" fmla="*/ 72207 w 752475"/>
              <a:gd name="connsiteY143" fmla="*/ 275815 h 611616"/>
              <a:gd name="connsiteX144" fmla="*/ 64606 w 752475"/>
              <a:gd name="connsiteY144" fmla="*/ 283447 h 611616"/>
              <a:gd name="connsiteX145" fmla="*/ 57005 w 752475"/>
              <a:gd name="connsiteY145" fmla="*/ 317790 h 611616"/>
              <a:gd name="connsiteX146" fmla="*/ 64606 w 752475"/>
              <a:gd name="connsiteY146" fmla="*/ 355950 h 611616"/>
              <a:gd name="connsiteX147" fmla="*/ 102610 w 752475"/>
              <a:gd name="connsiteY147" fmla="*/ 397925 h 611616"/>
              <a:gd name="connsiteX148" fmla="*/ 106410 w 752475"/>
              <a:gd name="connsiteY148" fmla="*/ 401741 h 611616"/>
              <a:gd name="connsiteX149" fmla="*/ 95009 w 752475"/>
              <a:gd name="connsiteY149" fmla="*/ 420820 h 611616"/>
              <a:gd name="connsiteX150" fmla="*/ 87408 w 752475"/>
              <a:gd name="connsiteY150" fmla="*/ 439900 h 611616"/>
              <a:gd name="connsiteX151" fmla="*/ 79808 w 752475"/>
              <a:gd name="connsiteY151" fmla="*/ 466611 h 611616"/>
              <a:gd name="connsiteX152" fmla="*/ 91209 w 752475"/>
              <a:gd name="connsiteY152" fmla="*/ 504770 h 611616"/>
              <a:gd name="connsiteX153" fmla="*/ 110211 w 752475"/>
              <a:gd name="connsiteY153" fmla="*/ 523850 h 611616"/>
              <a:gd name="connsiteX154" fmla="*/ 121612 w 752475"/>
              <a:gd name="connsiteY154" fmla="*/ 535298 h 611616"/>
              <a:gd name="connsiteX155" fmla="*/ 129213 w 752475"/>
              <a:gd name="connsiteY155" fmla="*/ 535298 h 611616"/>
              <a:gd name="connsiteX156" fmla="*/ 140614 w 752475"/>
              <a:gd name="connsiteY156" fmla="*/ 542930 h 611616"/>
              <a:gd name="connsiteX157" fmla="*/ 155815 w 752475"/>
              <a:gd name="connsiteY157" fmla="*/ 546745 h 611616"/>
              <a:gd name="connsiteX158" fmla="*/ 159616 w 752475"/>
              <a:gd name="connsiteY158" fmla="*/ 546745 h 611616"/>
              <a:gd name="connsiteX159" fmla="*/ 167216 w 752475"/>
              <a:gd name="connsiteY159" fmla="*/ 550561 h 611616"/>
              <a:gd name="connsiteX160" fmla="*/ 174817 w 752475"/>
              <a:gd name="connsiteY160" fmla="*/ 550561 h 611616"/>
              <a:gd name="connsiteX161" fmla="*/ 178618 w 752475"/>
              <a:gd name="connsiteY161" fmla="*/ 550561 h 611616"/>
              <a:gd name="connsiteX162" fmla="*/ 190019 w 752475"/>
              <a:gd name="connsiteY162" fmla="*/ 550561 h 611616"/>
              <a:gd name="connsiteX163" fmla="*/ 209021 w 752475"/>
              <a:gd name="connsiteY163" fmla="*/ 550561 h 611616"/>
              <a:gd name="connsiteX164" fmla="*/ 216621 w 752475"/>
              <a:gd name="connsiteY164" fmla="*/ 550561 h 611616"/>
              <a:gd name="connsiteX165" fmla="*/ 228022 w 752475"/>
              <a:gd name="connsiteY165" fmla="*/ 546745 h 611616"/>
              <a:gd name="connsiteX166" fmla="*/ 239424 w 752475"/>
              <a:gd name="connsiteY166" fmla="*/ 542930 h 611616"/>
              <a:gd name="connsiteX167" fmla="*/ 258426 w 752475"/>
              <a:gd name="connsiteY167" fmla="*/ 527666 h 611616"/>
              <a:gd name="connsiteX168" fmla="*/ 273627 w 752475"/>
              <a:gd name="connsiteY168" fmla="*/ 512402 h 611616"/>
              <a:gd name="connsiteX169" fmla="*/ 281228 w 752475"/>
              <a:gd name="connsiteY169" fmla="*/ 504770 h 611616"/>
              <a:gd name="connsiteX170" fmla="*/ 285028 w 752475"/>
              <a:gd name="connsiteY170" fmla="*/ 500954 h 611616"/>
              <a:gd name="connsiteX171" fmla="*/ 292629 w 752475"/>
              <a:gd name="connsiteY171" fmla="*/ 489507 h 611616"/>
              <a:gd name="connsiteX172" fmla="*/ 296429 w 752475"/>
              <a:gd name="connsiteY172" fmla="*/ 470427 h 611616"/>
              <a:gd name="connsiteX173" fmla="*/ 296429 w 752475"/>
              <a:gd name="connsiteY173" fmla="*/ 447532 h 611616"/>
              <a:gd name="connsiteX174" fmla="*/ 277427 w 752475"/>
              <a:gd name="connsiteY174" fmla="*/ 409372 h 611616"/>
              <a:gd name="connsiteX175" fmla="*/ 266026 w 752475"/>
              <a:gd name="connsiteY175" fmla="*/ 405556 h 611616"/>
              <a:gd name="connsiteX176" fmla="*/ 258426 w 752475"/>
              <a:gd name="connsiteY176" fmla="*/ 417004 h 611616"/>
              <a:gd name="connsiteX177" fmla="*/ 258426 w 752475"/>
              <a:gd name="connsiteY177" fmla="*/ 443716 h 611616"/>
              <a:gd name="connsiteX178" fmla="*/ 239424 w 752475"/>
              <a:gd name="connsiteY178" fmla="*/ 462795 h 611616"/>
              <a:gd name="connsiteX179" fmla="*/ 212821 w 752475"/>
              <a:gd name="connsiteY179" fmla="*/ 451348 h 611616"/>
              <a:gd name="connsiteX180" fmla="*/ 209021 w 752475"/>
              <a:gd name="connsiteY180" fmla="*/ 443716 h 611616"/>
              <a:gd name="connsiteX181" fmla="*/ 193819 w 752475"/>
              <a:gd name="connsiteY181" fmla="*/ 417004 h 611616"/>
              <a:gd name="connsiteX182" fmla="*/ 193819 w 752475"/>
              <a:gd name="connsiteY182" fmla="*/ 401741 h 611616"/>
              <a:gd name="connsiteX183" fmla="*/ 205220 w 752475"/>
              <a:gd name="connsiteY183" fmla="*/ 371213 h 611616"/>
              <a:gd name="connsiteX184" fmla="*/ 212821 w 752475"/>
              <a:gd name="connsiteY184" fmla="*/ 363581 h 611616"/>
              <a:gd name="connsiteX185" fmla="*/ 228022 w 752475"/>
              <a:gd name="connsiteY185" fmla="*/ 355950 h 611616"/>
              <a:gd name="connsiteX186" fmla="*/ 247024 w 752475"/>
              <a:gd name="connsiteY186" fmla="*/ 348318 h 611616"/>
              <a:gd name="connsiteX187" fmla="*/ 258426 w 752475"/>
              <a:gd name="connsiteY187" fmla="*/ 348318 h 611616"/>
              <a:gd name="connsiteX188" fmla="*/ 258426 w 752475"/>
              <a:gd name="connsiteY188" fmla="*/ 344502 h 611616"/>
              <a:gd name="connsiteX189" fmla="*/ 266026 w 752475"/>
              <a:gd name="connsiteY189" fmla="*/ 348318 h 611616"/>
              <a:gd name="connsiteX190" fmla="*/ 288829 w 752475"/>
              <a:gd name="connsiteY190" fmla="*/ 348318 h 611616"/>
              <a:gd name="connsiteX191" fmla="*/ 319232 w 752475"/>
              <a:gd name="connsiteY191" fmla="*/ 367397 h 611616"/>
              <a:gd name="connsiteX192" fmla="*/ 349635 w 752475"/>
              <a:gd name="connsiteY192" fmla="*/ 417004 h 611616"/>
              <a:gd name="connsiteX193" fmla="*/ 353435 w 752475"/>
              <a:gd name="connsiteY193" fmla="*/ 436084 h 611616"/>
              <a:gd name="connsiteX194" fmla="*/ 353435 w 752475"/>
              <a:gd name="connsiteY194" fmla="*/ 439900 h 611616"/>
              <a:gd name="connsiteX195" fmla="*/ 353435 w 752475"/>
              <a:gd name="connsiteY195" fmla="*/ 470427 h 611616"/>
              <a:gd name="connsiteX196" fmla="*/ 349635 w 752475"/>
              <a:gd name="connsiteY196" fmla="*/ 500954 h 611616"/>
              <a:gd name="connsiteX197" fmla="*/ 330633 w 752475"/>
              <a:gd name="connsiteY197" fmla="*/ 542930 h 611616"/>
              <a:gd name="connsiteX198" fmla="*/ 311631 w 752475"/>
              <a:gd name="connsiteY198" fmla="*/ 562009 h 611616"/>
              <a:gd name="connsiteX199" fmla="*/ 292629 w 752475"/>
              <a:gd name="connsiteY199" fmla="*/ 577273 h 611616"/>
              <a:gd name="connsiteX200" fmla="*/ 288829 w 752475"/>
              <a:gd name="connsiteY200" fmla="*/ 577273 h 611616"/>
              <a:gd name="connsiteX201" fmla="*/ 239424 w 752475"/>
              <a:gd name="connsiteY201" fmla="*/ 603984 h 611616"/>
              <a:gd name="connsiteX202" fmla="*/ 231823 w 752475"/>
              <a:gd name="connsiteY202" fmla="*/ 603984 h 611616"/>
              <a:gd name="connsiteX203" fmla="*/ 205220 w 752475"/>
              <a:gd name="connsiteY203" fmla="*/ 607800 h 611616"/>
              <a:gd name="connsiteX204" fmla="*/ 190019 w 752475"/>
              <a:gd name="connsiteY204" fmla="*/ 611616 h 611616"/>
              <a:gd name="connsiteX205" fmla="*/ 178618 w 752475"/>
              <a:gd name="connsiteY205" fmla="*/ 611616 h 611616"/>
              <a:gd name="connsiteX206" fmla="*/ 163416 w 752475"/>
              <a:gd name="connsiteY206" fmla="*/ 607800 h 611616"/>
              <a:gd name="connsiteX207" fmla="*/ 144414 w 752475"/>
              <a:gd name="connsiteY207" fmla="*/ 603984 h 611616"/>
              <a:gd name="connsiteX208" fmla="*/ 133013 w 752475"/>
              <a:gd name="connsiteY208" fmla="*/ 603984 h 611616"/>
              <a:gd name="connsiteX209" fmla="*/ 114011 w 752475"/>
              <a:gd name="connsiteY209" fmla="*/ 596352 h 611616"/>
              <a:gd name="connsiteX210" fmla="*/ 102610 w 752475"/>
              <a:gd name="connsiteY210" fmla="*/ 592537 h 611616"/>
              <a:gd name="connsiteX211" fmla="*/ 76007 w 752475"/>
              <a:gd name="connsiteY211" fmla="*/ 577273 h 611616"/>
              <a:gd name="connsiteX212" fmla="*/ 72207 w 752475"/>
              <a:gd name="connsiteY212" fmla="*/ 573457 h 611616"/>
              <a:gd name="connsiteX213" fmla="*/ 49405 w 752475"/>
              <a:gd name="connsiteY213" fmla="*/ 546745 h 611616"/>
              <a:gd name="connsiteX214" fmla="*/ 26602 w 752475"/>
              <a:gd name="connsiteY214" fmla="*/ 512402 h 611616"/>
              <a:gd name="connsiteX215" fmla="*/ 19002 w 752475"/>
              <a:gd name="connsiteY215" fmla="*/ 478059 h 611616"/>
              <a:gd name="connsiteX216" fmla="*/ 19002 w 752475"/>
              <a:gd name="connsiteY216" fmla="*/ 455163 h 611616"/>
              <a:gd name="connsiteX217" fmla="*/ 30403 w 752475"/>
              <a:gd name="connsiteY217" fmla="*/ 417004 h 611616"/>
              <a:gd name="connsiteX218" fmla="*/ 34203 w 752475"/>
              <a:gd name="connsiteY218" fmla="*/ 409372 h 611616"/>
              <a:gd name="connsiteX219" fmla="*/ 7601 w 752475"/>
              <a:gd name="connsiteY219" fmla="*/ 363581 h 611616"/>
              <a:gd name="connsiteX220" fmla="*/ 0 w 752475"/>
              <a:gd name="connsiteY220" fmla="*/ 336870 h 611616"/>
              <a:gd name="connsiteX221" fmla="*/ 7601 w 752475"/>
              <a:gd name="connsiteY221" fmla="*/ 279631 h 611616"/>
              <a:gd name="connsiteX222" fmla="*/ 11401 w 752475"/>
              <a:gd name="connsiteY222" fmla="*/ 264367 h 611616"/>
              <a:gd name="connsiteX223" fmla="*/ 19002 w 752475"/>
              <a:gd name="connsiteY223" fmla="*/ 252920 h 611616"/>
              <a:gd name="connsiteX224" fmla="*/ 38004 w 752475"/>
              <a:gd name="connsiteY224" fmla="*/ 222392 h 611616"/>
              <a:gd name="connsiteX225" fmla="*/ 60806 w 752475"/>
              <a:gd name="connsiteY225" fmla="*/ 203313 h 611616"/>
              <a:gd name="connsiteX226" fmla="*/ 76007 w 752475"/>
              <a:gd name="connsiteY226" fmla="*/ 195681 h 611616"/>
              <a:gd name="connsiteX227" fmla="*/ 83608 w 752475"/>
              <a:gd name="connsiteY227" fmla="*/ 191865 h 611616"/>
              <a:gd name="connsiteX228" fmla="*/ 125412 w 752475"/>
              <a:gd name="connsiteY228" fmla="*/ 184233 h 611616"/>
              <a:gd name="connsiteX229" fmla="*/ 140614 w 752475"/>
              <a:gd name="connsiteY229" fmla="*/ 180417 h 611616"/>
              <a:gd name="connsiteX230" fmla="*/ 148215 w 752475"/>
              <a:gd name="connsiteY230" fmla="*/ 184233 h 611616"/>
              <a:gd name="connsiteX231" fmla="*/ 148215 w 752475"/>
              <a:gd name="connsiteY231" fmla="*/ 168970 h 611616"/>
              <a:gd name="connsiteX232" fmla="*/ 152015 w 752475"/>
              <a:gd name="connsiteY232" fmla="*/ 165154 h 611616"/>
              <a:gd name="connsiteX233" fmla="*/ 167216 w 752475"/>
              <a:gd name="connsiteY233" fmla="*/ 138442 h 611616"/>
              <a:gd name="connsiteX234" fmla="*/ 182418 w 752475"/>
              <a:gd name="connsiteY234" fmla="*/ 119363 h 611616"/>
              <a:gd name="connsiteX235" fmla="*/ 193819 w 752475"/>
              <a:gd name="connsiteY235" fmla="*/ 107915 h 611616"/>
              <a:gd name="connsiteX236" fmla="*/ 205220 w 752475"/>
              <a:gd name="connsiteY236" fmla="*/ 104099 h 611616"/>
              <a:gd name="connsiteX237" fmla="*/ 209021 w 752475"/>
              <a:gd name="connsiteY237" fmla="*/ 104099 h 611616"/>
              <a:gd name="connsiteX238" fmla="*/ 224222 w 752475"/>
              <a:gd name="connsiteY238" fmla="*/ 96467 h 611616"/>
              <a:gd name="connsiteX239" fmla="*/ 243224 w 752475"/>
              <a:gd name="connsiteY239" fmla="*/ 88835 h 611616"/>
              <a:gd name="connsiteX240" fmla="*/ 247024 w 752475"/>
              <a:gd name="connsiteY240" fmla="*/ 88835 h 611616"/>
              <a:gd name="connsiteX241" fmla="*/ 285028 w 752475"/>
              <a:gd name="connsiteY241" fmla="*/ 77387 h 611616"/>
              <a:gd name="connsiteX242" fmla="*/ 296429 w 752475"/>
              <a:gd name="connsiteY242" fmla="*/ 73572 h 611616"/>
              <a:gd name="connsiteX243" fmla="*/ 300230 w 752475"/>
              <a:gd name="connsiteY243" fmla="*/ 69756 h 611616"/>
              <a:gd name="connsiteX244" fmla="*/ 323032 w 752475"/>
              <a:gd name="connsiteY244" fmla="*/ 58308 h 611616"/>
              <a:gd name="connsiteX245" fmla="*/ 342034 w 752475"/>
              <a:gd name="connsiteY245" fmla="*/ 39228 h 611616"/>
              <a:gd name="connsiteX246" fmla="*/ 364836 w 752475"/>
              <a:gd name="connsiteY246" fmla="*/ 1069 h 61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52475" h="611616">
                <a:moveTo>
                  <a:pt x="364836" y="1069"/>
                </a:moveTo>
                <a:cubicBezTo>
                  <a:pt x="368637" y="-2747"/>
                  <a:pt x="372437" y="4885"/>
                  <a:pt x="372437" y="4885"/>
                </a:cubicBezTo>
                <a:cubicBezTo>
                  <a:pt x="380038" y="16333"/>
                  <a:pt x="391439" y="27781"/>
                  <a:pt x="402840" y="39228"/>
                </a:cubicBezTo>
                <a:cubicBezTo>
                  <a:pt x="406640" y="39228"/>
                  <a:pt x="406640" y="43044"/>
                  <a:pt x="410441" y="43044"/>
                </a:cubicBezTo>
                <a:cubicBezTo>
                  <a:pt x="418041" y="50676"/>
                  <a:pt x="425642" y="54492"/>
                  <a:pt x="433243" y="58308"/>
                </a:cubicBezTo>
                <a:cubicBezTo>
                  <a:pt x="437043" y="58308"/>
                  <a:pt x="440844" y="62124"/>
                  <a:pt x="444644" y="62124"/>
                </a:cubicBezTo>
                <a:cubicBezTo>
                  <a:pt x="448444" y="62124"/>
                  <a:pt x="448444" y="62124"/>
                  <a:pt x="448444" y="62124"/>
                </a:cubicBezTo>
                <a:cubicBezTo>
                  <a:pt x="452245" y="65940"/>
                  <a:pt x="456045" y="65940"/>
                  <a:pt x="459846" y="65940"/>
                </a:cubicBezTo>
                <a:cubicBezTo>
                  <a:pt x="463646" y="65940"/>
                  <a:pt x="463646" y="69756"/>
                  <a:pt x="463646" y="69756"/>
                </a:cubicBezTo>
                <a:cubicBezTo>
                  <a:pt x="475047" y="69756"/>
                  <a:pt x="490249" y="77387"/>
                  <a:pt x="501650" y="77387"/>
                </a:cubicBezTo>
                <a:cubicBezTo>
                  <a:pt x="509251" y="81203"/>
                  <a:pt x="513051" y="85019"/>
                  <a:pt x="520652" y="85019"/>
                </a:cubicBezTo>
                <a:cubicBezTo>
                  <a:pt x="524452" y="88835"/>
                  <a:pt x="524452" y="88835"/>
                  <a:pt x="528252" y="88835"/>
                </a:cubicBezTo>
                <a:cubicBezTo>
                  <a:pt x="532053" y="92651"/>
                  <a:pt x="535853" y="92651"/>
                  <a:pt x="539654" y="96467"/>
                </a:cubicBezTo>
                <a:cubicBezTo>
                  <a:pt x="543454" y="100283"/>
                  <a:pt x="547254" y="100283"/>
                  <a:pt x="551055" y="104099"/>
                </a:cubicBezTo>
                <a:cubicBezTo>
                  <a:pt x="554855" y="107915"/>
                  <a:pt x="558655" y="111731"/>
                  <a:pt x="566256" y="115547"/>
                </a:cubicBezTo>
                <a:cubicBezTo>
                  <a:pt x="566256" y="123178"/>
                  <a:pt x="573857" y="126994"/>
                  <a:pt x="577657" y="134626"/>
                </a:cubicBezTo>
                <a:cubicBezTo>
                  <a:pt x="581458" y="138442"/>
                  <a:pt x="581458" y="142258"/>
                  <a:pt x="585258" y="149890"/>
                </a:cubicBezTo>
                <a:cubicBezTo>
                  <a:pt x="589058" y="153706"/>
                  <a:pt x="592859" y="165154"/>
                  <a:pt x="596659" y="172785"/>
                </a:cubicBezTo>
                <a:cubicBezTo>
                  <a:pt x="600460" y="172785"/>
                  <a:pt x="604260" y="172785"/>
                  <a:pt x="608060" y="172785"/>
                </a:cubicBezTo>
                <a:cubicBezTo>
                  <a:pt x="619462" y="172785"/>
                  <a:pt x="627062" y="172785"/>
                  <a:pt x="634663" y="172785"/>
                </a:cubicBezTo>
                <a:cubicBezTo>
                  <a:pt x="638463" y="176601"/>
                  <a:pt x="646064" y="176601"/>
                  <a:pt x="649865" y="180417"/>
                </a:cubicBezTo>
                <a:cubicBezTo>
                  <a:pt x="657465" y="180417"/>
                  <a:pt x="657465" y="184233"/>
                  <a:pt x="661266" y="184233"/>
                </a:cubicBezTo>
                <a:cubicBezTo>
                  <a:pt x="672667" y="188049"/>
                  <a:pt x="680268" y="191865"/>
                  <a:pt x="687868" y="199497"/>
                </a:cubicBezTo>
                <a:cubicBezTo>
                  <a:pt x="699269" y="203313"/>
                  <a:pt x="706870" y="214761"/>
                  <a:pt x="714471" y="222392"/>
                </a:cubicBezTo>
                <a:cubicBezTo>
                  <a:pt x="714471" y="222392"/>
                  <a:pt x="714471" y="226208"/>
                  <a:pt x="718271" y="226208"/>
                </a:cubicBezTo>
                <a:cubicBezTo>
                  <a:pt x="722072" y="233840"/>
                  <a:pt x="729673" y="241472"/>
                  <a:pt x="733473" y="249104"/>
                </a:cubicBezTo>
                <a:cubicBezTo>
                  <a:pt x="737273" y="256736"/>
                  <a:pt x="741074" y="264367"/>
                  <a:pt x="744874" y="275815"/>
                </a:cubicBezTo>
                <a:cubicBezTo>
                  <a:pt x="744874" y="283447"/>
                  <a:pt x="748674" y="287263"/>
                  <a:pt x="748674" y="294895"/>
                </a:cubicBezTo>
                <a:cubicBezTo>
                  <a:pt x="752475" y="298711"/>
                  <a:pt x="748674" y="302527"/>
                  <a:pt x="752475" y="310159"/>
                </a:cubicBezTo>
                <a:cubicBezTo>
                  <a:pt x="752475" y="310159"/>
                  <a:pt x="752475" y="310159"/>
                  <a:pt x="752475" y="336870"/>
                </a:cubicBezTo>
                <a:cubicBezTo>
                  <a:pt x="752475" y="336870"/>
                  <a:pt x="752475" y="336870"/>
                  <a:pt x="748674" y="340686"/>
                </a:cubicBezTo>
                <a:cubicBezTo>
                  <a:pt x="748674" y="340686"/>
                  <a:pt x="748674" y="340686"/>
                  <a:pt x="748674" y="348318"/>
                </a:cubicBezTo>
                <a:cubicBezTo>
                  <a:pt x="744874" y="367397"/>
                  <a:pt x="733473" y="386477"/>
                  <a:pt x="722072" y="401741"/>
                </a:cubicBezTo>
                <a:cubicBezTo>
                  <a:pt x="718271" y="401741"/>
                  <a:pt x="722072" y="405556"/>
                  <a:pt x="722072" y="405556"/>
                </a:cubicBezTo>
                <a:cubicBezTo>
                  <a:pt x="722072" y="409372"/>
                  <a:pt x="725872" y="413188"/>
                  <a:pt x="725872" y="417004"/>
                </a:cubicBezTo>
                <a:cubicBezTo>
                  <a:pt x="733473" y="432268"/>
                  <a:pt x="733473" y="447532"/>
                  <a:pt x="733473" y="466611"/>
                </a:cubicBezTo>
                <a:cubicBezTo>
                  <a:pt x="733473" y="474243"/>
                  <a:pt x="733473" y="481875"/>
                  <a:pt x="729673" y="493323"/>
                </a:cubicBezTo>
                <a:cubicBezTo>
                  <a:pt x="725872" y="508586"/>
                  <a:pt x="718271" y="523850"/>
                  <a:pt x="706870" y="539114"/>
                </a:cubicBezTo>
                <a:cubicBezTo>
                  <a:pt x="706870" y="539114"/>
                  <a:pt x="703070" y="542930"/>
                  <a:pt x="703070" y="542930"/>
                </a:cubicBezTo>
                <a:cubicBezTo>
                  <a:pt x="691669" y="554377"/>
                  <a:pt x="680268" y="562009"/>
                  <a:pt x="668866" y="569641"/>
                </a:cubicBezTo>
                <a:cubicBezTo>
                  <a:pt x="665066" y="573457"/>
                  <a:pt x="657465" y="577273"/>
                  <a:pt x="653665" y="581089"/>
                </a:cubicBezTo>
                <a:cubicBezTo>
                  <a:pt x="649865" y="581089"/>
                  <a:pt x="649865" y="581089"/>
                  <a:pt x="646064" y="584905"/>
                </a:cubicBezTo>
                <a:cubicBezTo>
                  <a:pt x="638463" y="588721"/>
                  <a:pt x="634663" y="588721"/>
                  <a:pt x="627062" y="592537"/>
                </a:cubicBezTo>
                <a:cubicBezTo>
                  <a:pt x="627062" y="592537"/>
                  <a:pt x="627062" y="592537"/>
                  <a:pt x="623262" y="592537"/>
                </a:cubicBezTo>
                <a:cubicBezTo>
                  <a:pt x="619462" y="592537"/>
                  <a:pt x="611861" y="596352"/>
                  <a:pt x="604260" y="596352"/>
                </a:cubicBezTo>
                <a:cubicBezTo>
                  <a:pt x="604260" y="596352"/>
                  <a:pt x="604260" y="596352"/>
                  <a:pt x="600460" y="596352"/>
                </a:cubicBezTo>
                <a:cubicBezTo>
                  <a:pt x="592859" y="600168"/>
                  <a:pt x="585258" y="600168"/>
                  <a:pt x="573857" y="603984"/>
                </a:cubicBezTo>
                <a:cubicBezTo>
                  <a:pt x="562456" y="603984"/>
                  <a:pt x="551055" y="603984"/>
                  <a:pt x="539654" y="603984"/>
                </a:cubicBezTo>
                <a:cubicBezTo>
                  <a:pt x="532053" y="600168"/>
                  <a:pt x="524452" y="600168"/>
                  <a:pt x="516851" y="600168"/>
                </a:cubicBezTo>
                <a:cubicBezTo>
                  <a:pt x="505450" y="596352"/>
                  <a:pt x="494049" y="592537"/>
                  <a:pt x="482648" y="588721"/>
                </a:cubicBezTo>
                <a:cubicBezTo>
                  <a:pt x="475047" y="584905"/>
                  <a:pt x="471247" y="584905"/>
                  <a:pt x="463646" y="577273"/>
                </a:cubicBezTo>
                <a:cubicBezTo>
                  <a:pt x="459846" y="577273"/>
                  <a:pt x="456045" y="573457"/>
                  <a:pt x="452245" y="569641"/>
                </a:cubicBezTo>
                <a:cubicBezTo>
                  <a:pt x="440844" y="565825"/>
                  <a:pt x="437043" y="554377"/>
                  <a:pt x="429443" y="550561"/>
                </a:cubicBezTo>
                <a:cubicBezTo>
                  <a:pt x="418041" y="539114"/>
                  <a:pt x="410441" y="527666"/>
                  <a:pt x="402840" y="516218"/>
                </a:cubicBezTo>
                <a:cubicBezTo>
                  <a:pt x="399040" y="512402"/>
                  <a:pt x="399040" y="504770"/>
                  <a:pt x="395239" y="497139"/>
                </a:cubicBezTo>
                <a:cubicBezTo>
                  <a:pt x="395239" y="493323"/>
                  <a:pt x="391439" y="489507"/>
                  <a:pt x="391439" y="485691"/>
                </a:cubicBezTo>
                <a:cubicBezTo>
                  <a:pt x="387638" y="466611"/>
                  <a:pt x="383838" y="443716"/>
                  <a:pt x="387638" y="428452"/>
                </a:cubicBezTo>
                <a:cubicBezTo>
                  <a:pt x="391439" y="413188"/>
                  <a:pt x="395239" y="401741"/>
                  <a:pt x="399040" y="390293"/>
                </a:cubicBezTo>
                <a:cubicBezTo>
                  <a:pt x="406640" y="382661"/>
                  <a:pt x="410441" y="375029"/>
                  <a:pt x="418041" y="367397"/>
                </a:cubicBezTo>
                <a:cubicBezTo>
                  <a:pt x="421842" y="359765"/>
                  <a:pt x="429443" y="355950"/>
                  <a:pt x="433243" y="352134"/>
                </a:cubicBezTo>
                <a:cubicBezTo>
                  <a:pt x="440844" y="348318"/>
                  <a:pt x="444644" y="344502"/>
                  <a:pt x="452245" y="340686"/>
                </a:cubicBezTo>
                <a:cubicBezTo>
                  <a:pt x="463646" y="336870"/>
                  <a:pt x="475047" y="333054"/>
                  <a:pt x="490249" y="333054"/>
                </a:cubicBezTo>
                <a:cubicBezTo>
                  <a:pt x="494049" y="333054"/>
                  <a:pt x="501650" y="336870"/>
                  <a:pt x="505450" y="336870"/>
                </a:cubicBezTo>
                <a:cubicBezTo>
                  <a:pt x="509251" y="336870"/>
                  <a:pt x="513051" y="340686"/>
                  <a:pt x="516851" y="344502"/>
                </a:cubicBezTo>
                <a:cubicBezTo>
                  <a:pt x="520652" y="348318"/>
                  <a:pt x="528252" y="348318"/>
                  <a:pt x="532053" y="355950"/>
                </a:cubicBezTo>
                <a:cubicBezTo>
                  <a:pt x="539654" y="363581"/>
                  <a:pt x="547254" y="371213"/>
                  <a:pt x="551055" y="382661"/>
                </a:cubicBezTo>
                <a:cubicBezTo>
                  <a:pt x="558655" y="390293"/>
                  <a:pt x="558655" y="405556"/>
                  <a:pt x="554855" y="413188"/>
                </a:cubicBezTo>
                <a:cubicBezTo>
                  <a:pt x="554855" y="428452"/>
                  <a:pt x="547254" y="439900"/>
                  <a:pt x="532053" y="443716"/>
                </a:cubicBezTo>
                <a:cubicBezTo>
                  <a:pt x="528252" y="443716"/>
                  <a:pt x="528252" y="447532"/>
                  <a:pt x="528252" y="451348"/>
                </a:cubicBezTo>
                <a:cubicBezTo>
                  <a:pt x="520652" y="451348"/>
                  <a:pt x="513051" y="455163"/>
                  <a:pt x="505450" y="451348"/>
                </a:cubicBezTo>
                <a:cubicBezTo>
                  <a:pt x="501650" y="451348"/>
                  <a:pt x="501650" y="451348"/>
                  <a:pt x="497849" y="451348"/>
                </a:cubicBezTo>
                <a:cubicBezTo>
                  <a:pt x="494049" y="447532"/>
                  <a:pt x="490249" y="443716"/>
                  <a:pt x="490249" y="439900"/>
                </a:cubicBezTo>
                <a:cubicBezTo>
                  <a:pt x="482648" y="432268"/>
                  <a:pt x="482648" y="420820"/>
                  <a:pt x="490249" y="409372"/>
                </a:cubicBezTo>
                <a:cubicBezTo>
                  <a:pt x="486448" y="405556"/>
                  <a:pt x="490249" y="401741"/>
                  <a:pt x="482648" y="397925"/>
                </a:cubicBezTo>
                <a:cubicBezTo>
                  <a:pt x="478847" y="397925"/>
                  <a:pt x="475047" y="401741"/>
                  <a:pt x="467446" y="405556"/>
                </a:cubicBezTo>
                <a:cubicBezTo>
                  <a:pt x="467446" y="405556"/>
                  <a:pt x="467446" y="405556"/>
                  <a:pt x="463646" y="405556"/>
                </a:cubicBezTo>
                <a:cubicBezTo>
                  <a:pt x="459846" y="413188"/>
                  <a:pt x="456045" y="417004"/>
                  <a:pt x="456045" y="420820"/>
                </a:cubicBezTo>
                <a:cubicBezTo>
                  <a:pt x="452245" y="428452"/>
                  <a:pt x="452245" y="436084"/>
                  <a:pt x="452245" y="439900"/>
                </a:cubicBezTo>
                <a:cubicBezTo>
                  <a:pt x="452245" y="447532"/>
                  <a:pt x="452245" y="451348"/>
                  <a:pt x="452245" y="458979"/>
                </a:cubicBezTo>
                <a:cubicBezTo>
                  <a:pt x="452245" y="474243"/>
                  <a:pt x="459846" y="485691"/>
                  <a:pt x="463646" y="497139"/>
                </a:cubicBezTo>
                <a:cubicBezTo>
                  <a:pt x="471247" y="500954"/>
                  <a:pt x="475047" y="504770"/>
                  <a:pt x="478847" y="508586"/>
                </a:cubicBezTo>
                <a:cubicBezTo>
                  <a:pt x="486448" y="516218"/>
                  <a:pt x="494049" y="523850"/>
                  <a:pt x="505450" y="527666"/>
                </a:cubicBezTo>
                <a:cubicBezTo>
                  <a:pt x="505450" y="531482"/>
                  <a:pt x="509251" y="531482"/>
                  <a:pt x="513051" y="531482"/>
                </a:cubicBezTo>
                <a:cubicBezTo>
                  <a:pt x="516851" y="531482"/>
                  <a:pt x="516851" y="535298"/>
                  <a:pt x="520652" y="535298"/>
                </a:cubicBezTo>
                <a:cubicBezTo>
                  <a:pt x="528252" y="535298"/>
                  <a:pt x="535853" y="539114"/>
                  <a:pt x="547254" y="539114"/>
                </a:cubicBezTo>
                <a:cubicBezTo>
                  <a:pt x="547254" y="539114"/>
                  <a:pt x="551055" y="539114"/>
                  <a:pt x="554855" y="539114"/>
                </a:cubicBezTo>
                <a:cubicBezTo>
                  <a:pt x="558655" y="539114"/>
                  <a:pt x="562456" y="539114"/>
                  <a:pt x="566256" y="539114"/>
                </a:cubicBezTo>
                <a:cubicBezTo>
                  <a:pt x="573857" y="539114"/>
                  <a:pt x="577657" y="539114"/>
                  <a:pt x="585258" y="539114"/>
                </a:cubicBezTo>
                <a:cubicBezTo>
                  <a:pt x="592859" y="539114"/>
                  <a:pt x="600460" y="535298"/>
                  <a:pt x="604260" y="535298"/>
                </a:cubicBezTo>
                <a:cubicBezTo>
                  <a:pt x="604260" y="535298"/>
                  <a:pt x="604260" y="535298"/>
                  <a:pt x="608060" y="535298"/>
                </a:cubicBezTo>
                <a:cubicBezTo>
                  <a:pt x="608060" y="531482"/>
                  <a:pt x="611861" y="531482"/>
                  <a:pt x="615661" y="531482"/>
                </a:cubicBezTo>
                <a:cubicBezTo>
                  <a:pt x="615661" y="527666"/>
                  <a:pt x="619462" y="527666"/>
                  <a:pt x="619462" y="527666"/>
                </a:cubicBezTo>
                <a:cubicBezTo>
                  <a:pt x="627062" y="523850"/>
                  <a:pt x="630863" y="520034"/>
                  <a:pt x="634663" y="516218"/>
                </a:cubicBezTo>
                <a:cubicBezTo>
                  <a:pt x="642264" y="512402"/>
                  <a:pt x="646064" y="508586"/>
                  <a:pt x="649865" y="508586"/>
                </a:cubicBezTo>
                <a:cubicBezTo>
                  <a:pt x="653665" y="500954"/>
                  <a:pt x="661266" y="493323"/>
                  <a:pt x="661266" y="489507"/>
                </a:cubicBezTo>
                <a:cubicBezTo>
                  <a:pt x="665066" y="485691"/>
                  <a:pt x="665066" y="478059"/>
                  <a:pt x="668866" y="478059"/>
                </a:cubicBezTo>
                <a:cubicBezTo>
                  <a:pt x="672667" y="470427"/>
                  <a:pt x="676467" y="466611"/>
                  <a:pt x="672667" y="458979"/>
                </a:cubicBezTo>
                <a:cubicBezTo>
                  <a:pt x="672667" y="455163"/>
                  <a:pt x="672667" y="447532"/>
                  <a:pt x="672667" y="443716"/>
                </a:cubicBezTo>
                <a:cubicBezTo>
                  <a:pt x="668866" y="439900"/>
                  <a:pt x="668866" y="436084"/>
                  <a:pt x="668866" y="432268"/>
                </a:cubicBezTo>
                <a:cubicBezTo>
                  <a:pt x="661266" y="420820"/>
                  <a:pt x="657465" y="409372"/>
                  <a:pt x="646064" y="397925"/>
                </a:cubicBezTo>
                <a:cubicBezTo>
                  <a:pt x="642264" y="390293"/>
                  <a:pt x="653665" y="386477"/>
                  <a:pt x="657465" y="378845"/>
                </a:cubicBezTo>
                <a:cubicBezTo>
                  <a:pt x="661266" y="375029"/>
                  <a:pt x="665066" y="371213"/>
                  <a:pt x="668866" y="367397"/>
                </a:cubicBezTo>
                <a:cubicBezTo>
                  <a:pt x="672667" y="363581"/>
                  <a:pt x="676467" y="359765"/>
                  <a:pt x="680268" y="355950"/>
                </a:cubicBezTo>
                <a:cubicBezTo>
                  <a:pt x="684068" y="348318"/>
                  <a:pt x="687868" y="340686"/>
                  <a:pt x="687868" y="336870"/>
                </a:cubicBezTo>
                <a:cubicBezTo>
                  <a:pt x="691669" y="317790"/>
                  <a:pt x="687868" y="302527"/>
                  <a:pt x="684068" y="287263"/>
                </a:cubicBezTo>
                <a:cubicBezTo>
                  <a:pt x="684068" y="283447"/>
                  <a:pt x="680268" y="279631"/>
                  <a:pt x="680268" y="279631"/>
                </a:cubicBezTo>
                <a:cubicBezTo>
                  <a:pt x="676467" y="271999"/>
                  <a:pt x="672667" y="264367"/>
                  <a:pt x="665066" y="256736"/>
                </a:cubicBezTo>
                <a:cubicBezTo>
                  <a:pt x="653665" y="249104"/>
                  <a:pt x="646064" y="241472"/>
                  <a:pt x="630863" y="237656"/>
                </a:cubicBezTo>
                <a:cubicBezTo>
                  <a:pt x="619462" y="233840"/>
                  <a:pt x="608060" y="233840"/>
                  <a:pt x="596659" y="233840"/>
                </a:cubicBezTo>
                <a:cubicBezTo>
                  <a:pt x="577657" y="233840"/>
                  <a:pt x="562456" y="241472"/>
                  <a:pt x="547254" y="245288"/>
                </a:cubicBezTo>
                <a:cubicBezTo>
                  <a:pt x="535853" y="245288"/>
                  <a:pt x="543454" y="233840"/>
                  <a:pt x="539654" y="230024"/>
                </a:cubicBezTo>
                <a:cubicBezTo>
                  <a:pt x="543454" y="210945"/>
                  <a:pt x="539654" y="188049"/>
                  <a:pt x="528252" y="172785"/>
                </a:cubicBezTo>
                <a:cubicBezTo>
                  <a:pt x="528252" y="168970"/>
                  <a:pt x="524452" y="165154"/>
                  <a:pt x="520652" y="165154"/>
                </a:cubicBezTo>
                <a:cubicBezTo>
                  <a:pt x="516851" y="157522"/>
                  <a:pt x="505450" y="149890"/>
                  <a:pt x="497849" y="146074"/>
                </a:cubicBezTo>
                <a:cubicBezTo>
                  <a:pt x="490249" y="142258"/>
                  <a:pt x="482648" y="138442"/>
                  <a:pt x="475047" y="134626"/>
                </a:cubicBezTo>
                <a:cubicBezTo>
                  <a:pt x="463646" y="130810"/>
                  <a:pt x="452245" y="126994"/>
                  <a:pt x="440844" y="123178"/>
                </a:cubicBezTo>
                <a:cubicBezTo>
                  <a:pt x="433243" y="123178"/>
                  <a:pt x="429443" y="119363"/>
                  <a:pt x="425642" y="115547"/>
                </a:cubicBezTo>
                <a:cubicBezTo>
                  <a:pt x="421842" y="115547"/>
                  <a:pt x="418041" y="111731"/>
                  <a:pt x="414241" y="111731"/>
                </a:cubicBezTo>
                <a:cubicBezTo>
                  <a:pt x="406640" y="107915"/>
                  <a:pt x="395239" y="104099"/>
                  <a:pt x="387638" y="100283"/>
                </a:cubicBezTo>
                <a:cubicBezTo>
                  <a:pt x="387638" y="96467"/>
                  <a:pt x="383838" y="96467"/>
                  <a:pt x="380038" y="92651"/>
                </a:cubicBezTo>
                <a:cubicBezTo>
                  <a:pt x="376237" y="92651"/>
                  <a:pt x="376237" y="88835"/>
                  <a:pt x="372437" y="85019"/>
                </a:cubicBezTo>
                <a:cubicBezTo>
                  <a:pt x="368637" y="92651"/>
                  <a:pt x="361036" y="100283"/>
                  <a:pt x="357235" y="104099"/>
                </a:cubicBezTo>
                <a:cubicBezTo>
                  <a:pt x="349635" y="111731"/>
                  <a:pt x="338233" y="115547"/>
                  <a:pt x="330633" y="119363"/>
                </a:cubicBezTo>
                <a:cubicBezTo>
                  <a:pt x="323032" y="123178"/>
                  <a:pt x="315431" y="126994"/>
                  <a:pt x="311631" y="126994"/>
                </a:cubicBezTo>
                <a:cubicBezTo>
                  <a:pt x="307830" y="130810"/>
                  <a:pt x="304030" y="126994"/>
                  <a:pt x="304030" y="130810"/>
                </a:cubicBezTo>
                <a:cubicBezTo>
                  <a:pt x="296429" y="130810"/>
                  <a:pt x="292629" y="130810"/>
                  <a:pt x="285028" y="134626"/>
                </a:cubicBezTo>
                <a:cubicBezTo>
                  <a:pt x="285028" y="134626"/>
                  <a:pt x="281228" y="134626"/>
                  <a:pt x="281228" y="138442"/>
                </a:cubicBezTo>
                <a:cubicBezTo>
                  <a:pt x="269827" y="138442"/>
                  <a:pt x="262226" y="142258"/>
                  <a:pt x="254625" y="146074"/>
                </a:cubicBezTo>
                <a:cubicBezTo>
                  <a:pt x="254625" y="146074"/>
                  <a:pt x="250825" y="146074"/>
                  <a:pt x="250825" y="146074"/>
                </a:cubicBezTo>
                <a:cubicBezTo>
                  <a:pt x="239424" y="149890"/>
                  <a:pt x="231823" y="157522"/>
                  <a:pt x="224222" y="165154"/>
                </a:cubicBezTo>
                <a:cubicBezTo>
                  <a:pt x="224222" y="165154"/>
                  <a:pt x="220422" y="168970"/>
                  <a:pt x="220422" y="168970"/>
                </a:cubicBezTo>
                <a:cubicBezTo>
                  <a:pt x="216621" y="172785"/>
                  <a:pt x="212821" y="180417"/>
                  <a:pt x="209021" y="184233"/>
                </a:cubicBezTo>
                <a:cubicBezTo>
                  <a:pt x="205220" y="191865"/>
                  <a:pt x="201420" y="195681"/>
                  <a:pt x="201420" y="203313"/>
                </a:cubicBezTo>
                <a:cubicBezTo>
                  <a:pt x="201420" y="207129"/>
                  <a:pt x="197619" y="207129"/>
                  <a:pt x="201420" y="207129"/>
                </a:cubicBezTo>
                <a:cubicBezTo>
                  <a:pt x="197619" y="214761"/>
                  <a:pt x="197619" y="226208"/>
                  <a:pt x="197619" y="233840"/>
                </a:cubicBezTo>
                <a:cubicBezTo>
                  <a:pt x="197619" y="233840"/>
                  <a:pt x="201420" y="241472"/>
                  <a:pt x="197619" y="241472"/>
                </a:cubicBezTo>
                <a:cubicBezTo>
                  <a:pt x="186218" y="245288"/>
                  <a:pt x="174817" y="237656"/>
                  <a:pt x="159616" y="237656"/>
                </a:cubicBezTo>
                <a:cubicBezTo>
                  <a:pt x="159616" y="237656"/>
                  <a:pt x="159616" y="237656"/>
                  <a:pt x="136813" y="237656"/>
                </a:cubicBezTo>
                <a:cubicBezTo>
                  <a:pt x="136813" y="241472"/>
                  <a:pt x="133013" y="237656"/>
                  <a:pt x="133013" y="241472"/>
                </a:cubicBezTo>
                <a:cubicBezTo>
                  <a:pt x="125412" y="241472"/>
                  <a:pt x="117811" y="241472"/>
                  <a:pt x="110211" y="245288"/>
                </a:cubicBezTo>
                <a:cubicBezTo>
                  <a:pt x="106410" y="249104"/>
                  <a:pt x="102610" y="245288"/>
                  <a:pt x="98810" y="249104"/>
                </a:cubicBezTo>
                <a:cubicBezTo>
                  <a:pt x="95009" y="252920"/>
                  <a:pt x="95009" y="249104"/>
                  <a:pt x="91209" y="252920"/>
                </a:cubicBezTo>
                <a:cubicBezTo>
                  <a:pt x="87408" y="256736"/>
                  <a:pt x="83608" y="260552"/>
                  <a:pt x="79808" y="264367"/>
                </a:cubicBezTo>
                <a:cubicBezTo>
                  <a:pt x="76007" y="268183"/>
                  <a:pt x="72207" y="271999"/>
                  <a:pt x="72207" y="275815"/>
                </a:cubicBezTo>
                <a:cubicBezTo>
                  <a:pt x="68407" y="279631"/>
                  <a:pt x="68407" y="279631"/>
                  <a:pt x="64606" y="283447"/>
                </a:cubicBezTo>
                <a:cubicBezTo>
                  <a:pt x="60806" y="294895"/>
                  <a:pt x="57005" y="306343"/>
                  <a:pt x="57005" y="317790"/>
                </a:cubicBezTo>
                <a:cubicBezTo>
                  <a:pt x="57005" y="333054"/>
                  <a:pt x="60806" y="344502"/>
                  <a:pt x="64606" y="355950"/>
                </a:cubicBezTo>
                <a:cubicBezTo>
                  <a:pt x="72207" y="375029"/>
                  <a:pt x="83608" y="390293"/>
                  <a:pt x="102610" y="397925"/>
                </a:cubicBezTo>
                <a:cubicBezTo>
                  <a:pt x="102610" y="401741"/>
                  <a:pt x="106410" y="397925"/>
                  <a:pt x="106410" y="401741"/>
                </a:cubicBezTo>
                <a:cubicBezTo>
                  <a:pt x="106410" y="409372"/>
                  <a:pt x="98810" y="413188"/>
                  <a:pt x="95009" y="420820"/>
                </a:cubicBezTo>
                <a:cubicBezTo>
                  <a:pt x="91209" y="424636"/>
                  <a:pt x="91209" y="432268"/>
                  <a:pt x="87408" y="439900"/>
                </a:cubicBezTo>
                <a:cubicBezTo>
                  <a:pt x="83608" y="447532"/>
                  <a:pt x="79808" y="458979"/>
                  <a:pt x="79808" y="466611"/>
                </a:cubicBezTo>
                <a:cubicBezTo>
                  <a:pt x="79808" y="481875"/>
                  <a:pt x="83608" y="493323"/>
                  <a:pt x="91209" y="504770"/>
                </a:cubicBezTo>
                <a:cubicBezTo>
                  <a:pt x="98810" y="512402"/>
                  <a:pt x="102610" y="520034"/>
                  <a:pt x="110211" y="523850"/>
                </a:cubicBezTo>
                <a:cubicBezTo>
                  <a:pt x="114011" y="527666"/>
                  <a:pt x="117811" y="531482"/>
                  <a:pt x="121612" y="535298"/>
                </a:cubicBezTo>
                <a:cubicBezTo>
                  <a:pt x="125412" y="535298"/>
                  <a:pt x="129213" y="535298"/>
                  <a:pt x="129213" y="535298"/>
                </a:cubicBezTo>
                <a:cubicBezTo>
                  <a:pt x="133013" y="539114"/>
                  <a:pt x="136813" y="539114"/>
                  <a:pt x="140614" y="542930"/>
                </a:cubicBezTo>
                <a:cubicBezTo>
                  <a:pt x="148215" y="542930"/>
                  <a:pt x="152015" y="546745"/>
                  <a:pt x="155815" y="546745"/>
                </a:cubicBezTo>
                <a:cubicBezTo>
                  <a:pt x="159616" y="546745"/>
                  <a:pt x="159616" y="550561"/>
                  <a:pt x="159616" y="546745"/>
                </a:cubicBezTo>
                <a:cubicBezTo>
                  <a:pt x="163416" y="550561"/>
                  <a:pt x="163416" y="546745"/>
                  <a:pt x="167216" y="550561"/>
                </a:cubicBezTo>
                <a:cubicBezTo>
                  <a:pt x="171017" y="550561"/>
                  <a:pt x="171017" y="550561"/>
                  <a:pt x="174817" y="550561"/>
                </a:cubicBezTo>
                <a:cubicBezTo>
                  <a:pt x="174817" y="550561"/>
                  <a:pt x="178618" y="550561"/>
                  <a:pt x="178618" y="550561"/>
                </a:cubicBezTo>
                <a:cubicBezTo>
                  <a:pt x="182418" y="550561"/>
                  <a:pt x="190019" y="554377"/>
                  <a:pt x="190019" y="550561"/>
                </a:cubicBezTo>
                <a:cubicBezTo>
                  <a:pt x="197619" y="550561"/>
                  <a:pt x="205220" y="550561"/>
                  <a:pt x="209021" y="550561"/>
                </a:cubicBezTo>
                <a:cubicBezTo>
                  <a:pt x="212821" y="550561"/>
                  <a:pt x="216621" y="550561"/>
                  <a:pt x="216621" y="550561"/>
                </a:cubicBezTo>
                <a:cubicBezTo>
                  <a:pt x="220422" y="550561"/>
                  <a:pt x="224222" y="546745"/>
                  <a:pt x="228022" y="546745"/>
                </a:cubicBezTo>
                <a:cubicBezTo>
                  <a:pt x="231823" y="542930"/>
                  <a:pt x="235623" y="546745"/>
                  <a:pt x="239424" y="542930"/>
                </a:cubicBezTo>
                <a:cubicBezTo>
                  <a:pt x="247024" y="535298"/>
                  <a:pt x="254625" y="531482"/>
                  <a:pt x="258426" y="527666"/>
                </a:cubicBezTo>
                <a:cubicBezTo>
                  <a:pt x="266026" y="523850"/>
                  <a:pt x="269827" y="520034"/>
                  <a:pt x="273627" y="512402"/>
                </a:cubicBezTo>
                <a:cubicBezTo>
                  <a:pt x="277427" y="512402"/>
                  <a:pt x="281228" y="508586"/>
                  <a:pt x="281228" y="504770"/>
                </a:cubicBezTo>
                <a:cubicBezTo>
                  <a:pt x="281228" y="504770"/>
                  <a:pt x="285028" y="500954"/>
                  <a:pt x="285028" y="500954"/>
                </a:cubicBezTo>
                <a:cubicBezTo>
                  <a:pt x="288829" y="497139"/>
                  <a:pt x="288829" y="493323"/>
                  <a:pt x="292629" y="489507"/>
                </a:cubicBezTo>
                <a:cubicBezTo>
                  <a:pt x="292629" y="481875"/>
                  <a:pt x="296429" y="478059"/>
                  <a:pt x="296429" y="470427"/>
                </a:cubicBezTo>
                <a:cubicBezTo>
                  <a:pt x="300230" y="462795"/>
                  <a:pt x="296429" y="455163"/>
                  <a:pt x="296429" y="447532"/>
                </a:cubicBezTo>
                <a:cubicBezTo>
                  <a:pt x="292629" y="432268"/>
                  <a:pt x="288829" y="420820"/>
                  <a:pt x="277427" y="409372"/>
                </a:cubicBezTo>
                <a:cubicBezTo>
                  <a:pt x="273627" y="405556"/>
                  <a:pt x="269827" y="405556"/>
                  <a:pt x="266026" y="405556"/>
                </a:cubicBezTo>
                <a:cubicBezTo>
                  <a:pt x="262226" y="409372"/>
                  <a:pt x="258426" y="413188"/>
                  <a:pt x="258426" y="417004"/>
                </a:cubicBezTo>
                <a:cubicBezTo>
                  <a:pt x="258426" y="424636"/>
                  <a:pt x="262226" y="436084"/>
                  <a:pt x="258426" y="443716"/>
                </a:cubicBezTo>
                <a:cubicBezTo>
                  <a:pt x="258426" y="451348"/>
                  <a:pt x="250825" y="458979"/>
                  <a:pt x="239424" y="462795"/>
                </a:cubicBezTo>
                <a:cubicBezTo>
                  <a:pt x="231823" y="462795"/>
                  <a:pt x="220422" y="458979"/>
                  <a:pt x="212821" y="451348"/>
                </a:cubicBezTo>
                <a:cubicBezTo>
                  <a:pt x="209021" y="451348"/>
                  <a:pt x="209021" y="447532"/>
                  <a:pt x="209021" y="443716"/>
                </a:cubicBezTo>
                <a:cubicBezTo>
                  <a:pt x="197619" y="439900"/>
                  <a:pt x="193819" y="428452"/>
                  <a:pt x="193819" y="417004"/>
                </a:cubicBezTo>
                <a:cubicBezTo>
                  <a:pt x="190019" y="413188"/>
                  <a:pt x="190019" y="405556"/>
                  <a:pt x="193819" y="401741"/>
                </a:cubicBezTo>
                <a:cubicBezTo>
                  <a:pt x="193819" y="390293"/>
                  <a:pt x="197619" y="378845"/>
                  <a:pt x="205220" y="371213"/>
                </a:cubicBezTo>
                <a:cubicBezTo>
                  <a:pt x="209021" y="367397"/>
                  <a:pt x="212821" y="367397"/>
                  <a:pt x="212821" y="363581"/>
                </a:cubicBezTo>
                <a:cubicBezTo>
                  <a:pt x="216621" y="359765"/>
                  <a:pt x="224222" y="355950"/>
                  <a:pt x="228022" y="355950"/>
                </a:cubicBezTo>
                <a:cubicBezTo>
                  <a:pt x="235623" y="352134"/>
                  <a:pt x="239424" y="348318"/>
                  <a:pt x="247024" y="348318"/>
                </a:cubicBezTo>
                <a:cubicBezTo>
                  <a:pt x="250825" y="348318"/>
                  <a:pt x="254625" y="344502"/>
                  <a:pt x="258426" y="348318"/>
                </a:cubicBezTo>
                <a:cubicBezTo>
                  <a:pt x="258426" y="348318"/>
                  <a:pt x="258426" y="348318"/>
                  <a:pt x="258426" y="344502"/>
                </a:cubicBezTo>
                <a:cubicBezTo>
                  <a:pt x="262226" y="348318"/>
                  <a:pt x="266026" y="344502"/>
                  <a:pt x="266026" y="348318"/>
                </a:cubicBezTo>
                <a:cubicBezTo>
                  <a:pt x="273627" y="344502"/>
                  <a:pt x="281228" y="348318"/>
                  <a:pt x="288829" y="348318"/>
                </a:cubicBezTo>
                <a:cubicBezTo>
                  <a:pt x="300230" y="355950"/>
                  <a:pt x="307830" y="359765"/>
                  <a:pt x="319232" y="367397"/>
                </a:cubicBezTo>
                <a:cubicBezTo>
                  <a:pt x="330633" y="382661"/>
                  <a:pt x="345834" y="397925"/>
                  <a:pt x="349635" y="417004"/>
                </a:cubicBezTo>
                <a:cubicBezTo>
                  <a:pt x="349635" y="424636"/>
                  <a:pt x="353435" y="428452"/>
                  <a:pt x="353435" y="436084"/>
                </a:cubicBezTo>
                <a:cubicBezTo>
                  <a:pt x="353435" y="436084"/>
                  <a:pt x="353435" y="436084"/>
                  <a:pt x="353435" y="439900"/>
                </a:cubicBezTo>
                <a:cubicBezTo>
                  <a:pt x="357235" y="451348"/>
                  <a:pt x="353435" y="458979"/>
                  <a:pt x="353435" y="470427"/>
                </a:cubicBezTo>
                <a:cubicBezTo>
                  <a:pt x="357235" y="478059"/>
                  <a:pt x="353435" y="489507"/>
                  <a:pt x="349635" y="500954"/>
                </a:cubicBezTo>
                <a:cubicBezTo>
                  <a:pt x="345834" y="516218"/>
                  <a:pt x="338233" y="527666"/>
                  <a:pt x="330633" y="542930"/>
                </a:cubicBezTo>
                <a:cubicBezTo>
                  <a:pt x="323032" y="550561"/>
                  <a:pt x="319232" y="558193"/>
                  <a:pt x="311631" y="562009"/>
                </a:cubicBezTo>
                <a:cubicBezTo>
                  <a:pt x="304030" y="569641"/>
                  <a:pt x="300230" y="573457"/>
                  <a:pt x="292629" y="577273"/>
                </a:cubicBezTo>
                <a:cubicBezTo>
                  <a:pt x="292629" y="577273"/>
                  <a:pt x="292629" y="581089"/>
                  <a:pt x="288829" y="577273"/>
                </a:cubicBezTo>
                <a:cubicBezTo>
                  <a:pt x="273627" y="588721"/>
                  <a:pt x="258426" y="596352"/>
                  <a:pt x="239424" y="603984"/>
                </a:cubicBezTo>
                <a:cubicBezTo>
                  <a:pt x="235623" y="603984"/>
                  <a:pt x="235623" y="603984"/>
                  <a:pt x="231823" y="603984"/>
                </a:cubicBezTo>
                <a:cubicBezTo>
                  <a:pt x="224222" y="607800"/>
                  <a:pt x="212821" y="607800"/>
                  <a:pt x="205220" y="607800"/>
                </a:cubicBezTo>
                <a:cubicBezTo>
                  <a:pt x="201420" y="611616"/>
                  <a:pt x="193819" y="611616"/>
                  <a:pt x="190019" y="611616"/>
                </a:cubicBezTo>
                <a:cubicBezTo>
                  <a:pt x="186218" y="611616"/>
                  <a:pt x="182418" y="607800"/>
                  <a:pt x="178618" y="611616"/>
                </a:cubicBezTo>
                <a:cubicBezTo>
                  <a:pt x="174817" y="611616"/>
                  <a:pt x="171017" y="607800"/>
                  <a:pt x="163416" y="607800"/>
                </a:cubicBezTo>
                <a:cubicBezTo>
                  <a:pt x="155815" y="607800"/>
                  <a:pt x="152015" y="607800"/>
                  <a:pt x="144414" y="603984"/>
                </a:cubicBezTo>
                <a:cubicBezTo>
                  <a:pt x="140614" y="603984"/>
                  <a:pt x="136813" y="603984"/>
                  <a:pt x="133013" y="603984"/>
                </a:cubicBezTo>
                <a:cubicBezTo>
                  <a:pt x="129213" y="600168"/>
                  <a:pt x="121612" y="600168"/>
                  <a:pt x="114011" y="596352"/>
                </a:cubicBezTo>
                <a:cubicBezTo>
                  <a:pt x="110211" y="592537"/>
                  <a:pt x="106410" y="592537"/>
                  <a:pt x="102610" y="592537"/>
                </a:cubicBezTo>
                <a:cubicBezTo>
                  <a:pt x="91209" y="588721"/>
                  <a:pt x="83608" y="581089"/>
                  <a:pt x="76007" y="577273"/>
                </a:cubicBezTo>
                <a:cubicBezTo>
                  <a:pt x="76007" y="573457"/>
                  <a:pt x="72207" y="573457"/>
                  <a:pt x="72207" y="573457"/>
                </a:cubicBezTo>
                <a:cubicBezTo>
                  <a:pt x="64606" y="562009"/>
                  <a:pt x="57005" y="554377"/>
                  <a:pt x="49405" y="546745"/>
                </a:cubicBezTo>
                <a:cubicBezTo>
                  <a:pt x="41804" y="535298"/>
                  <a:pt x="34203" y="523850"/>
                  <a:pt x="26602" y="512402"/>
                </a:cubicBezTo>
                <a:cubicBezTo>
                  <a:pt x="22802" y="500954"/>
                  <a:pt x="22802" y="489507"/>
                  <a:pt x="19002" y="478059"/>
                </a:cubicBezTo>
                <a:cubicBezTo>
                  <a:pt x="19002" y="470427"/>
                  <a:pt x="19002" y="462795"/>
                  <a:pt x="19002" y="455163"/>
                </a:cubicBezTo>
                <a:cubicBezTo>
                  <a:pt x="22802" y="443716"/>
                  <a:pt x="26602" y="428452"/>
                  <a:pt x="30403" y="417004"/>
                </a:cubicBezTo>
                <a:cubicBezTo>
                  <a:pt x="30403" y="413188"/>
                  <a:pt x="34203" y="413188"/>
                  <a:pt x="34203" y="409372"/>
                </a:cubicBezTo>
                <a:cubicBezTo>
                  <a:pt x="19002" y="394109"/>
                  <a:pt x="7601" y="382661"/>
                  <a:pt x="7601" y="363581"/>
                </a:cubicBezTo>
                <a:cubicBezTo>
                  <a:pt x="3800" y="355950"/>
                  <a:pt x="0" y="348318"/>
                  <a:pt x="0" y="336870"/>
                </a:cubicBezTo>
                <a:cubicBezTo>
                  <a:pt x="0" y="317790"/>
                  <a:pt x="0" y="298711"/>
                  <a:pt x="7601" y="279631"/>
                </a:cubicBezTo>
                <a:cubicBezTo>
                  <a:pt x="7601" y="271999"/>
                  <a:pt x="11401" y="271999"/>
                  <a:pt x="11401" y="264367"/>
                </a:cubicBezTo>
                <a:cubicBezTo>
                  <a:pt x="11401" y="260552"/>
                  <a:pt x="15201" y="256736"/>
                  <a:pt x="19002" y="252920"/>
                </a:cubicBezTo>
                <a:cubicBezTo>
                  <a:pt x="22802" y="241472"/>
                  <a:pt x="30403" y="233840"/>
                  <a:pt x="38004" y="222392"/>
                </a:cubicBezTo>
                <a:cubicBezTo>
                  <a:pt x="45604" y="218576"/>
                  <a:pt x="53205" y="207129"/>
                  <a:pt x="60806" y="203313"/>
                </a:cubicBezTo>
                <a:cubicBezTo>
                  <a:pt x="64606" y="199497"/>
                  <a:pt x="72207" y="199497"/>
                  <a:pt x="76007" y="195681"/>
                </a:cubicBezTo>
                <a:cubicBezTo>
                  <a:pt x="76007" y="191865"/>
                  <a:pt x="83608" y="191865"/>
                  <a:pt x="83608" y="191865"/>
                </a:cubicBezTo>
                <a:cubicBezTo>
                  <a:pt x="98810" y="188049"/>
                  <a:pt x="110211" y="180417"/>
                  <a:pt x="125412" y="184233"/>
                </a:cubicBezTo>
                <a:cubicBezTo>
                  <a:pt x="133013" y="180417"/>
                  <a:pt x="136813" y="184233"/>
                  <a:pt x="140614" y="180417"/>
                </a:cubicBezTo>
                <a:cubicBezTo>
                  <a:pt x="140614" y="180417"/>
                  <a:pt x="140614" y="180417"/>
                  <a:pt x="148215" y="184233"/>
                </a:cubicBezTo>
                <a:cubicBezTo>
                  <a:pt x="148215" y="180417"/>
                  <a:pt x="148215" y="172785"/>
                  <a:pt x="148215" y="168970"/>
                </a:cubicBezTo>
                <a:cubicBezTo>
                  <a:pt x="152015" y="168970"/>
                  <a:pt x="152015" y="165154"/>
                  <a:pt x="152015" y="165154"/>
                </a:cubicBezTo>
                <a:cubicBezTo>
                  <a:pt x="155815" y="153706"/>
                  <a:pt x="159616" y="146074"/>
                  <a:pt x="167216" y="138442"/>
                </a:cubicBezTo>
                <a:cubicBezTo>
                  <a:pt x="171017" y="130810"/>
                  <a:pt x="174817" y="123178"/>
                  <a:pt x="182418" y="119363"/>
                </a:cubicBezTo>
                <a:cubicBezTo>
                  <a:pt x="186218" y="115547"/>
                  <a:pt x="190019" y="111731"/>
                  <a:pt x="193819" y="107915"/>
                </a:cubicBezTo>
                <a:cubicBezTo>
                  <a:pt x="197619" y="107915"/>
                  <a:pt x="201420" y="104099"/>
                  <a:pt x="205220" y="104099"/>
                </a:cubicBezTo>
                <a:cubicBezTo>
                  <a:pt x="205220" y="104099"/>
                  <a:pt x="205220" y="104099"/>
                  <a:pt x="209021" y="104099"/>
                </a:cubicBezTo>
                <a:cubicBezTo>
                  <a:pt x="212821" y="100283"/>
                  <a:pt x="216621" y="96467"/>
                  <a:pt x="224222" y="96467"/>
                </a:cubicBezTo>
                <a:cubicBezTo>
                  <a:pt x="228022" y="92651"/>
                  <a:pt x="239424" y="92651"/>
                  <a:pt x="243224" y="88835"/>
                </a:cubicBezTo>
                <a:cubicBezTo>
                  <a:pt x="247024" y="88835"/>
                  <a:pt x="247024" y="88835"/>
                  <a:pt x="247024" y="88835"/>
                </a:cubicBezTo>
                <a:cubicBezTo>
                  <a:pt x="262226" y="85019"/>
                  <a:pt x="273627" y="81203"/>
                  <a:pt x="285028" y="77387"/>
                </a:cubicBezTo>
                <a:cubicBezTo>
                  <a:pt x="288829" y="77387"/>
                  <a:pt x="292629" y="73572"/>
                  <a:pt x="296429" y="73572"/>
                </a:cubicBezTo>
                <a:cubicBezTo>
                  <a:pt x="296429" y="73572"/>
                  <a:pt x="296429" y="69756"/>
                  <a:pt x="300230" y="69756"/>
                </a:cubicBezTo>
                <a:cubicBezTo>
                  <a:pt x="307830" y="65940"/>
                  <a:pt x="315431" y="62124"/>
                  <a:pt x="323032" y="58308"/>
                </a:cubicBezTo>
                <a:cubicBezTo>
                  <a:pt x="326832" y="50676"/>
                  <a:pt x="334433" y="46860"/>
                  <a:pt x="342034" y="39228"/>
                </a:cubicBezTo>
                <a:cubicBezTo>
                  <a:pt x="349635" y="23965"/>
                  <a:pt x="361036" y="12517"/>
                  <a:pt x="364836" y="1069"/>
                </a:cubicBezTo>
                <a:close/>
              </a:path>
            </a:pathLst>
          </a:cu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A00A1D"/>
              </a:solidFill>
              <a:latin typeface="楷体" panose="02010609060101010101" charset="-122"/>
              <a:ea typeface="楷体" panose="02010609060101010101" charset="-122"/>
            </a:endParaRPr>
          </a:p>
        </p:txBody>
      </p:sp>
      <p:sp>
        <p:nvSpPr>
          <p:cNvPr id="43" name="MH_SubTitle_1"/>
          <p:cNvSpPr txBox="1">
            <a:spLocks noChangeArrowheads="1"/>
          </p:cNvSpPr>
          <p:nvPr/>
        </p:nvSpPr>
        <p:spPr bwMode="auto">
          <a:xfrm>
            <a:off x="1389380" y="1112520"/>
            <a:ext cx="3618865" cy="69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zh-CN" altLang="en-US" sz="2000" b="1" dirty="0">
                <a:solidFill>
                  <a:srgbClr val="A00A1D"/>
                </a:solidFill>
                <a:latin typeface="楷体" panose="02010609060101010101" charset="-122"/>
                <a:ea typeface="楷体" panose="02010609060101010101" charset="-122"/>
                <a:sym typeface="+mn-ea"/>
              </a:rPr>
              <a:t>4.集聚资源，形成合力。</a:t>
            </a:r>
            <a:endParaRPr lang="zh-CN" altLang="en-US" sz="2000" b="1" dirty="0">
              <a:solidFill>
                <a:srgbClr val="A00A1D"/>
              </a:solidFill>
              <a:latin typeface="楷体" panose="02010609060101010101" charset="-122"/>
              <a:ea typeface="楷体" panose="02010609060101010101" charset="-122"/>
            </a:endParaRPr>
          </a:p>
        </p:txBody>
      </p:sp>
      <p:sp>
        <p:nvSpPr>
          <p:cNvPr id="4" name="任意多边形 3"/>
          <p:cNvSpPr/>
          <p:nvPr/>
        </p:nvSpPr>
        <p:spPr>
          <a:xfrm>
            <a:off x="238760" y="1805305"/>
            <a:ext cx="8808720" cy="3109595"/>
          </a:xfrm>
          <a:custGeom>
            <a:avLst/>
            <a:gdLst>
              <a:gd name="connsiteX0" fmla="*/ 2076450 w 7210425"/>
              <a:gd name="connsiteY0" fmla="*/ 0 h 3076575"/>
              <a:gd name="connsiteX1" fmla="*/ 7210425 w 7210425"/>
              <a:gd name="connsiteY1" fmla="*/ 0 h 3076575"/>
              <a:gd name="connsiteX2" fmla="*/ 7210425 w 7210425"/>
              <a:gd name="connsiteY2" fmla="*/ 3076575 h 3076575"/>
              <a:gd name="connsiteX3" fmla="*/ 0 w 7210425"/>
              <a:gd name="connsiteY3" fmla="*/ 3076575 h 3076575"/>
              <a:gd name="connsiteX4" fmla="*/ 0 w 7210425"/>
              <a:gd name="connsiteY4" fmla="*/ 228600 h 3076575"/>
              <a:gd name="connsiteX5" fmla="*/ 333375 w 7210425"/>
              <a:gd name="connsiteY5" fmla="*/ 22860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0425" h="3076575">
                <a:moveTo>
                  <a:pt x="2076450" y="0"/>
                </a:moveTo>
                <a:lnTo>
                  <a:pt x="7210425" y="0"/>
                </a:lnTo>
                <a:lnTo>
                  <a:pt x="7210425" y="3076575"/>
                </a:lnTo>
                <a:lnTo>
                  <a:pt x="0" y="3076575"/>
                </a:lnTo>
                <a:lnTo>
                  <a:pt x="0" y="228600"/>
                </a:lnTo>
                <a:lnTo>
                  <a:pt x="333375" y="228600"/>
                </a:lnTo>
              </a:path>
            </a:pathLst>
          </a:custGeom>
          <a:noFill/>
          <a:ln>
            <a:gradFill>
              <a:gsLst>
                <a:gs pos="40000">
                  <a:srgbClr val="FFF200"/>
                </a:gs>
                <a:gs pos="0">
                  <a:srgbClr val="FF7A00"/>
                </a:gs>
                <a:gs pos="70000">
                  <a:srgbClr val="FF0300"/>
                </a:gs>
                <a:gs pos="100000">
                  <a:srgbClr val="4D0808"/>
                </a:gs>
              </a:gsLst>
              <a:lin ang="17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350" b="0" i="0" u="none" strike="noStrike" kern="1200" cap="none" spc="0" normalizeH="0" baseline="0" noProof="1">
                <a:ln>
                  <a:noFill/>
                </a:ln>
                <a:solidFill>
                  <a:schemeClr val="lt1"/>
                </a:solidFill>
                <a:effectLst/>
                <a:uLnTx/>
                <a:uFillTx/>
                <a:latin typeface="+mn-lt"/>
                <a:ea typeface="+mn-ea"/>
                <a:cs typeface="+mn-cs"/>
              </a:rPr>
              <a:t>（1）整体设计，形成系列。梳理并整合师生校园生活资源与活动内容，使学生活动更切合儿童成长发展规律。将校园生活，传统文化等与儿童成长相融，整体综合地设计形成学校四季活动序列，促进儿童身心发展与学科知识建构的融合共生。学校层面追求主题活动的序列化，年级层面追求仪式活动的课程化，班级层面追求班级活动的个性化。</a:t>
            </a: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100" name="文本框 99"/>
          <p:cNvSpPr txBox="1"/>
          <p:nvPr/>
        </p:nvSpPr>
        <p:spPr>
          <a:xfrm>
            <a:off x="354330" y="1840230"/>
            <a:ext cx="8531860" cy="3051810"/>
          </a:xfrm>
          <a:prstGeom prst="rect">
            <a:avLst/>
          </a:prstGeom>
          <a:noFill/>
          <a:ln w="9525">
            <a:noFill/>
          </a:ln>
        </p:spPr>
        <p:txBody>
          <a:bodyPr wrap="square">
            <a:spAutoFit/>
          </a:bodyPr>
          <a:p>
            <a:pPr marL="0" indent="304800" algn="l">
              <a:lnSpc>
                <a:spcPct val="120000"/>
              </a:lnSpc>
            </a:pPr>
            <a:r>
              <a:rPr sz="1800" b="1" u="none">
                <a:solidFill>
                  <a:srgbClr val="000000"/>
                </a:solidFill>
                <a:latin typeface="楷体" panose="02010609060101010101" charset="-122"/>
                <a:ea typeface="楷体" panose="02010609060101010101" charset="-122"/>
                <a:cs typeface="宋体" panose="02010600030101010101" pitchFamily="2" charset="-122"/>
              </a:rPr>
              <a:t>(3)挖掘场馆资源：</a:t>
            </a:r>
            <a:endParaRPr sz="1800" b="1" u="none">
              <a:solidFill>
                <a:srgbClr val="000000"/>
              </a:solidFill>
              <a:latin typeface="楷体" panose="02010609060101010101" charset="-122"/>
              <a:ea typeface="楷体" panose="02010609060101010101" charset="-122"/>
              <a:cs typeface="宋体" panose="02010600030101010101" pitchFamily="2" charset="-122"/>
            </a:endParaRPr>
          </a:p>
          <a:p>
            <a:pPr marL="0" indent="304800" algn="l">
              <a:lnSpc>
                <a:spcPct val="120000"/>
              </a:lnSpc>
            </a:pPr>
            <a:r>
              <a:rPr sz="1800" u="none">
                <a:solidFill>
                  <a:srgbClr val="000000"/>
                </a:solidFill>
                <a:latin typeface="楷体" panose="02010609060101010101" charset="-122"/>
                <a:ea typeface="楷体" panose="02010609060101010101" charset="-122"/>
                <a:cs typeface="宋体" panose="02010600030101010101" pitchFamily="2" charset="-122"/>
              </a:rPr>
              <a:t>节日文化场：在动与静、立体与平面结合的基础上，利用走廊、门厅、天井等地，打造不同的“节日文化场”。如 “元宵节”活动，我们可充分利用天井、大厅等场所，营造赏花灯、猜灯谜的环境氛围。</a:t>
            </a:r>
            <a:r>
              <a:rPr sz="1800" b="1" u="none">
                <a:solidFill>
                  <a:srgbClr val="000000"/>
                </a:solidFill>
                <a:latin typeface="楷体" panose="02010609060101010101" charset="-122"/>
                <a:ea typeface="楷体" panose="02010609060101010101" charset="-122"/>
                <a:cs typeface="宋体" panose="02010600030101010101" pitchFamily="2" charset="-122"/>
              </a:rPr>
              <a:t>主题体验坊：</a:t>
            </a:r>
            <a:r>
              <a:rPr sz="1800" u="none">
                <a:solidFill>
                  <a:srgbClr val="000000"/>
                </a:solidFill>
                <a:latin typeface="楷体" panose="02010609060101010101" charset="-122"/>
                <a:ea typeface="楷体" panose="02010609060101010101" charset="-122"/>
                <a:cs typeface="宋体" panose="02010600030101010101" pitchFamily="2" charset="-122"/>
              </a:rPr>
              <a:t>以精心设计相关活动项目为载体，在各“主题体验坊”中开展学生喜闻乐见的各类节日庆祝活动。如“六一节”活动，我们可充分利用公共区域创设创业街等体验场，让学生在说说、玩玩、做做的过程中增强节日体验。</a:t>
            </a:r>
            <a:r>
              <a:rPr sz="1800" b="1" u="none">
                <a:solidFill>
                  <a:srgbClr val="000000"/>
                </a:solidFill>
                <a:latin typeface="楷体" panose="02010609060101010101" charset="-122"/>
                <a:ea typeface="楷体" panose="02010609060101010101" charset="-122"/>
                <a:cs typeface="宋体" panose="02010600030101010101" pitchFamily="2" charset="-122"/>
              </a:rPr>
              <a:t>社区实践场：</a:t>
            </a:r>
            <a:r>
              <a:rPr sz="1800" u="none">
                <a:solidFill>
                  <a:srgbClr val="000000"/>
                </a:solidFill>
                <a:latin typeface="楷体" panose="02010609060101010101" charset="-122"/>
                <a:ea typeface="楷体" panose="02010609060101010101" charset="-122"/>
                <a:cs typeface="宋体" panose="02010600030101010101" pitchFamily="2" charset="-122"/>
              </a:rPr>
              <a:t>与周边社区、社会资源建立紧密勾连关系形成“社区实践场”，根据学生兴趣、节日开展进程，组织学生走进各社会实践场，不断增强与生活、社会对话的能力。</a:t>
            </a:r>
            <a:endParaRPr sz="180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grpSp>
        <p:nvGrpSpPr>
          <p:cNvPr id="12" name="组合 11"/>
          <p:cNvGrpSpPr/>
          <p:nvPr/>
        </p:nvGrpSpPr>
        <p:grpSpPr>
          <a:xfrm>
            <a:off x="1082675" y="233045"/>
            <a:ext cx="7322820" cy="520700"/>
            <a:chOff x="1705" y="367"/>
            <a:chExt cx="11532" cy="820"/>
          </a:xfrm>
        </p:grpSpPr>
        <p:sp>
          <p:nvSpPr>
            <p:cNvPr id="100" name="文本框 99"/>
            <p:cNvSpPr txBox="1"/>
            <p:nvPr/>
          </p:nvSpPr>
          <p:spPr>
            <a:xfrm>
              <a:off x="2515" y="477"/>
              <a:ext cx="10723" cy="658"/>
            </a:xfrm>
            <a:prstGeom prst="rect">
              <a:avLst/>
            </a:prstGeom>
            <a:noFill/>
            <a:ln w="9525">
              <a:noFill/>
            </a:ln>
          </p:spPr>
          <p:txBody>
            <a:bodyPr wrap="square">
              <a:spAutoFit/>
            </a:bodyPr>
            <a:p>
              <a:pPr marL="0" indent="0" algn="l" fontAlgn="auto"/>
              <a:r>
                <a:rPr lang="zh-CN" altLang="en-US" sz="20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（五）规范精细，优质高效，在创优服务中筑牢后勤保障。</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pic>
          <p:nvPicPr>
            <p:cNvPr id="15"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5" y="367"/>
              <a:ext cx="793" cy="820"/>
            </a:xfrm>
            <a:prstGeom prst="rect">
              <a:avLst/>
            </a:prstGeom>
            <a:noFill/>
            <a:extLst>
              <a:ext uri="{909E8E84-426E-40DD-AFC4-6F175D3DCCD1}">
                <a14:hiddenFill xmlns:a14="http://schemas.microsoft.com/office/drawing/2010/main">
                  <a:solidFill>
                    <a:srgbClr val="FFFFFF"/>
                  </a:solidFill>
                </a14:hiddenFill>
              </a:ext>
            </a:extLst>
          </p:spPr>
        </p:pic>
      </p:grpSp>
      <p:sp>
        <p:nvSpPr>
          <p:cNvPr id="119" name="Shape 712"/>
          <p:cNvSpPr/>
          <p:nvPr/>
        </p:nvSpPr>
        <p:spPr bwMode="auto">
          <a:xfrm>
            <a:off x="3228340" y="1395095"/>
            <a:ext cx="497840" cy="696595"/>
          </a:xfrm>
          <a:custGeom>
            <a:avLst/>
            <a:gdLst>
              <a:gd name="T0" fmla="*/ 12869391 w 20957"/>
              <a:gd name="T1" fmla="*/ 24798877 h 21275"/>
              <a:gd name="T2" fmla="*/ 12869391 w 20957"/>
              <a:gd name="T3" fmla="*/ 24798877 h 21275"/>
              <a:gd name="T4" fmla="*/ 12869391 w 20957"/>
              <a:gd name="T5" fmla="*/ 24798877 h 21275"/>
              <a:gd name="T6" fmla="*/ 12869391 w 20957"/>
              <a:gd name="T7" fmla="*/ 24798877 h 21275"/>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0957" h="21275" extrusionOk="0">
                <a:moveTo>
                  <a:pt x="1878" y="21022"/>
                </a:moveTo>
                <a:cubicBezTo>
                  <a:pt x="2337" y="19956"/>
                  <a:pt x="3030" y="18456"/>
                  <a:pt x="3960" y="16287"/>
                </a:cubicBezTo>
                <a:cubicBezTo>
                  <a:pt x="8012" y="15822"/>
                  <a:pt x="9688" y="16657"/>
                  <a:pt x="12261" y="13325"/>
                </a:cubicBezTo>
                <a:cubicBezTo>
                  <a:pt x="10173" y="13788"/>
                  <a:pt x="7655" y="12465"/>
                  <a:pt x="7790" y="11891"/>
                </a:cubicBezTo>
                <a:cubicBezTo>
                  <a:pt x="7926" y="11318"/>
                  <a:pt x="13647" y="12304"/>
                  <a:pt x="17394" y="8446"/>
                </a:cubicBezTo>
                <a:cubicBezTo>
                  <a:pt x="12672" y="9202"/>
                  <a:pt x="11161" y="7539"/>
                  <a:pt x="11770" y="7288"/>
                </a:cubicBezTo>
                <a:cubicBezTo>
                  <a:pt x="13176" y="6709"/>
                  <a:pt x="17348" y="7047"/>
                  <a:pt x="19572" y="5476"/>
                </a:cubicBezTo>
                <a:cubicBezTo>
                  <a:pt x="20719" y="4668"/>
                  <a:pt x="21256" y="2702"/>
                  <a:pt x="20789" y="2001"/>
                </a:cubicBezTo>
                <a:cubicBezTo>
                  <a:pt x="20229" y="1153"/>
                  <a:pt x="16813" y="-112"/>
                  <a:pt x="14930" y="8"/>
                </a:cubicBezTo>
                <a:cubicBezTo>
                  <a:pt x="13047" y="126"/>
                  <a:pt x="10094" y="5207"/>
                  <a:pt x="9217" y="5168"/>
                </a:cubicBezTo>
                <a:cubicBezTo>
                  <a:pt x="8342" y="5128"/>
                  <a:pt x="8164" y="2891"/>
                  <a:pt x="9694" y="812"/>
                </a:cubicBezTo>
                <a:cubicBezTo>
                  <a:pt x="8082" y="1330"/>
                  <a:pt x="5127" y="2939"/>
                  <a:pt x="4201" y="4314"/>
                </a:cubicBezTo>
                <a:cubicBezTo>
                  <a:pt x="2475" y="6872"/>
                  <a:pt x="4362" y="12744"/>
                  <a:pt x="3758" y="12953"/>
                </a:cubicBezTo>
                <a:cubicBezTo>
                  <a:pt x="3151" y="13162"/>
                  <a:pt x="1114" y="10259"/>
                  <a:pt x="506" y="8943"/>
                </a:cubicBezTo>
                <a:cubicBezTo>
                  <a:pt x="-325" y="10961"/>
                  <a:pt x="-344" y="12982"/>
                  <a:pt x="2083" y="15666"/>
                </a:cubicBezTo>
                <a:cubicBezTo>
                  <a:pt x="1168" y="17428"/>
                  <a:pt x="668" y="19456"/>
                  <a:pt x="592" y="20487"/>
                </a:cubicBezTo>
                <a:cubicBezTo>
                  <a:pt x="556" y="21311"/>
                  <a:pt x="1675" y="21488"/>
                  <a:pt x="1878" y="21022"/>
                </a:cubicBezTo>
                <a:close/>
              </a:path>
            </a:pathLst>
          </a:custGeom>
          <a:solidFill>
            <a:schemeClr val="accent3"/>
          </a:solidFill>
          <a:ln>
            <a:noFill/>
          </a:ln>
        </p:spPr>
        <p:txBody>
          <a:bodyPr lIns="32743" tIns="32743" rIns="32743" bIns="32743" anchor="ctr"/>
          <a:p>
            <a:endParaRPr lang="zh-CN" altLang="en-US" sz="900">
              <a:latin typeface="微软雅黑" panose="020B0503020204020204" pitchFamily="34" charset="-122"/>
              <a:ea typeface="微软雅黑" panose="020B0503020204020204" pitchFamily="34" charset="-122"/>
            </a:endParaRPr>
          </a:p>
        </p:txBody>
      </p:sp>
      <p:sp>
        <p:nvSpPr>
          <p:cNvPr id="3" name="文本框 2"/>
          <p:cNvSpPr txBox="1"/>
          <p:nvPr/>
        </p:nvSpPr>
        <p:spPr>
          <a:xfrm>
            <a:off x="3747770" y="1551305"/>
            <a:ext cx="2901315" cy="384810"/>
          </a:xfrm>
          <a:prstGeom prst="rect">
            <a:avLst/>
          </a:prstGeom>
          <a:noFill/>
          <a:ln w="9525">
            <a:noFill/>
          </a:ln>
        </p:spPr>
        <p:txBody>
          <a:bodyPr wrap="square">
            <a:spAutoFit/>
          </a:bodyPr>
          <a:p>
            <a:pPr marL="0" indent="0" algn="l"/>
            <a:r>
              <a:rPr lang="en-US" altLang="zh-CN" sz="18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1.</a:t>
            </a:r>
            <a:r>
              <a:rPr lang="zh-CN" altLang="en-US" sz="18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构建平台，资源共享。</a:t>
            </a:r>
            <a:endParaRPr lang="zh-CN" altLang="en-US" sz="18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4" name="Shape 712"/>
          <p:cNvSpPr/>
          <p:nvPr/>
        </p:nvSpPr>
        <p:spPr bwMode="auto">
          <a:xfrm>
            <a:off x="3229610" y="2253615"/>
            <a:ext cx="497840" cy="696595"/>
          </a:xfrm>
          <a:custGeom>
            <a:avLst/>
            <a:gdLst>
              <a:gd name="T0" fmla="*/ 12869391 w 20957"/>
              <a:gd name="T1" fmla="*/ 24798877 h 21275"/>
              <a:gd name="T2" fmla="*/ 12869391 w 20957"/>
              <a:gd name="T3" fmla="*/ 24798877 h 21275"/>
              <a:gd name="T4" fmla="*/ 12869391 w 20957"/>
              <a:gd name="T5" fmla="*/ 24798877 h 21275"/>
              <a:gd name="T6" fmla="*/ 12869391 w 20957"/>
              <a:gd name="T7" fmla="*/ 24798877 h 21275"/>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0957" h="21275" extrusionOk="0">
                <a:moveTo>
                  <a:pt x="1878" y="21022"/>
                </a:moveTo>
                <a:cubicBezTo>
                  <a:pt x="2337" y="19956"/>
                  <a:pt x="3030" y="18456"/>
                  <a:pt x="3960" y="16287"/>
                </a:cubicBezTo>
                <a:cubicBezTo>
                  <a:pt x="8012" y="15822"/>
                  <a:pt x="9688" y="16657"/>
                  <a:pt x="12261" y="13325"/>
                </a:cubicBezTo>
                <a:cubicBezTo>
                  <a:pt x="10173" y="13788"/>
                  <a:pt x="7655" y="12465"/>
                  <a:pt x="7790" y="11891"/>
                </a:cubicBezTo>
                <a:cubicBezTo>
                  <a:pt x="7926" y="11318"/>
                  <a:pt x="13647" y="12304"/>
                  <a:pt x="17394" y="8446"/>
                </a:cubicBezTo>
                <a:cubicBezTo>
                  <a:pt x="12672" y="9202"/>
                  <a:pt x="11161" y="7539"/>
                  <a:pt x="11770" y="7288"/>
                </a:cubicBezTo>
                <a:cubicBezTo>
                  <a:pt x="13176" y="6709"/>
                  <a:pt x="17348" y="7047"/>
                  <a:pt x="19572" y="5476"/>
                </a:cubicBezTo>
                <a:cubicBezTo>
                  <a:pt x="20719" y="4668"/>
                  <a:pt x="21256" y="2702"/>
                  <a:pt x="20789" y="2001"/>
                </a:cubicBezTo>
                <a:cubicBezTo>
                  <a:pt x="20229" y="1153"/>
                  <a:pt x="16813" y="-112"/>
                  <a:pt x="14930" y="8"/>
                </a:cubicBezTo>
                <a:cubicBezTo>
                  <a:pt x="13047" y="126"/>
                  <a:pt x="10094" y="5207"/>
                  <a:pt x="9217" y="5168"/>
                </a:cubicBezTo>
                <a:cubicBezTo>
                  <a:pt x="8342" y="5128"/>
                  <a:pt x="8164" y="2891"/>
                  <a:pt x="9694" y="812"/>
                </a:cubicBezTo>
                <a:cubicBezTo>
                  <a:pt x="8082" y="1330"/>
                  <a:pt x="5127" y="2939"/>
                  <a:pt x="4201" y="4314"/>
                </a:cubicBezTo>
                <a:cubicBezTo>
                  <a:pt x="2475" y="6872"/>
                  <a:pt x="4362" y="12744"/>
                  <a:pt x="3758" y="12953"/>
                </a:cubicBezTo>
                <a:cubicBezTo>
                  <a:pt x="3151" y="13162"/>
                  <a:pt x="1114" y="10259"/>
                  <a:pt x="506" y="8943"/>
                </a:cubicBezTo>
                <a:cubicBezTo>
                  <a:pt x="-325" y="10961"/>
                  <a:pt x="-344" y="12982"/>
                  <a:pt x="2083" y="15666"/>
                </a:cubicBezTo>
                <a:cubicBezTo>
                  <a:pt x="1168" y="17428"/>
                  <a:pt x="668" y="19456"/>
                  <a:pt x="592" y="20487"/>
                </a:cubicBezTo>
                <a:cubicBezTo>
                  <a:pt x="556" y="21311"/>
                  <a:pt x="1675" y="21488"/>
                  <a:pt x="1878" y="21022"/>
                </a:cubicBezTo>
                <a:close/>
              </a:path>
            </a:pathLst>
          </a:custGeom>
          <a:solidFill>
            <a:schemeClr val="accent3"/>
          </a:solidFill>
          <a:ln>
            <a:noFill/>
          </a:ln>
        </p:spPr>
        <p:txBody>
          <a:bodyPr lIns="32743" tIns="32743" rIns="32743" bIns="32743" anchor="ctr"/>
          <a:p>
            <a:endParaRPr lang="zh-CN" altLang="en-US" sz="900">
              <a:latin typeface="微软雅黑" panose="020B0503020204020204" pitchFamily="34" charset="-122"/>
              <a:ea typeface="微软雅黑" panose="020B0503020204020204" pitchFamily="34" charset="-122"/>
            </a:endParaRPr>
          </a:p>
        </p:txBody>
      </p:sp>
      <p:sp>
        <p:nvSpPr>
          <p:cNvPr id="5" name="文本框 4"/>
          <p:cNvSpPr txBox="1"/>
          <p:nvPr/>
        </p:nvSpPr>
        <p:spPr>
          <a:xfrm>
            <a:off x="3747135" y="2410460"/>
            <a:ext cx="2769870" cy="384810"/>
          </a:xfrm>
          <a:prstGeom prst="rect">
            <a:avLst/>
          </a:prstGeom>
          <a:noFill/>
          <a:ln w="9525">
            <a:noFill/>
          </a:ln>
        </p:spPr>
        <p:txBody>
          <a:bodyPr wrap="square">
            <a:spAutoFit/>
          </a:bodyPr>
          <a:p>
            <a:pPr marL="0" indent="0" algn="l"/>
            <a:r>
              <a:rPr sz="18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2.快速落实，创新执行。</a:t>
            </a:r>
            <a:endParaRPr sz="18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6" name="Shape 712"/>
          <p:cNvSpPr/>
          <p:nvPr/>
        </p:nvSpPr>
        <p:spPr bwMode="auto">
          <a:xfrm>
            <a:off x="3229610" y="3156585"/>
            <a:ext cx="497840" cy="696595"/>
          </a:xfrm>
          <a:custGeom>
            <a:avLst/>
            <a:gdLst>
              <a:gd name="T0" fmla="*/ 12869391 w 20957"/>
              <a:gd name="T1" fmla="*/ 24798877 h 21275"/>
              <a:gd name="T2" fmla="*/ 12869391 w 20957"/>
              <a:gd name="T3" fmla="*/ 24798877 h 21275"/>
              <a:gd name="T4" fmla="*/ 12869391 w 20957"/>
              <a:gd name="T5" fmla="*/ 24798877 h 21275"/>
              <a:gd name="T6" fmla="*/ 12869391 w 20957"/>
              <a:gd name="T7" fmla="*/ 24798877 h 21275"/>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0957" h="21275" extrusionOk="0">
                <a:moveTo>
                  <a:pt x="1878" y="21022"/>
                </a:moveTo>
                <a:cubicBezTo>
                  <a:pt x="2337" y="19956"/>
                  <a:pt x="3030" y="18456"/>
                  <a:pt x="3960" y="16287"/>
                </a:cubicBezTo>
                <a:cubicBezTo>
                  <a:pt x="8012" y="15822"/>
                  <a:pt x="9688" y="16657"/>
                  <a:pt x="12261" y="13325"/>
                </a:cubicBezTo>
                <a:cubicBezTo>
                  <a:pt x="10173" y="13788"/>
                  <a:pt x="7655" y="12465"/>
                  <a:pt x="7790" y="11891"/>
                </a:cubicBezTo>
                <a:cubicBezTo>
                  <a:pt x="7926" y="11318"/>
                  <a:pt x="13647" y="12304"/>
                  <a:pt x="17394" y="8446"/>
                </a:cubicBezTo>
                <a:cubicBezTo>
                  <a:pt x="12672" y="9202"/>
                  <a:pt x="11161" y="7539"/>
                  <a:pt x="11770" y="7288"/>
                </a:cubicBezTo>
                <a:cubicBezTo>
                  <a:pt x="13176" y="6709"/>
                  <a:pt x="17348" y="7047"/>
                  <a:pt x="19572" y="5476"/>
                </a:cubicBezTo>
                <a:cubicBezTo>
                  <a:pt x="20719" y="4668"/>
                  <a:pt x="21256" y="2702"/>
                  <a:pt x="20789" y="2001"/>
                </a:cubicBezTo>
                <a:cubicBezTo>
                  <a:pt x="20229" y="1153"/>
                  <a:pt x="16813" y="-112"/>
                  <a:pt x="14930" y="8"/>
                </a:cubicBezTo>
                <a:cubicBezTo>
                  <a:pt x="13047" y="126"/>
                  <a:pt x="10094" y="5207"/>
                  <a:pt x="9217" y="5168"/>
                </a:cubicBezTo>
                <a:cubicBezTo>
                  <a:pt x="8342" y="5128"/>
                  <a:pt x="8164" y="2891"/>
                  <a:pt x="9694" y="812"/>
                </a:cubicBezTo>
                <a:cubicBezTo>
                  <a:pt x="8082" y="1330"/>
                  <a:pt x="5127" y="2939"/>
                  <a:pt x="4201" y="4314"/>
                </a:cubicBezTo>
                <a:cubicBezTo>
                  <a:pt x="2475" y="6872"/>
                  <a:pt x="4362" y="12744"/>
                  <a:pt x="3758" y="12953"/>
                </a:cubicBezTo>
                <a:cubicBezTo>
                  <a:pt x="3151" y="13162"/>
                  <a:pt x="1114" y="10259"/>
                  <a:pt x="506" y="8943"/>
                </a:cubicBezTo>
                <a:cubicBezTo>
                  <a:pt x="-325" y="10961"/>
                  <a:pt x="-344" y="12982"/>
                  <a:pt x="2083" y="15666"/>
                </a:cubicBezTo>
                <a:cubicBezTo>
                  <a:pt x="1168" y="17428"/>
                  <a:pt x="668" y="19456"/>
                  <a:pt x="592" y="20487"/>
                </a:cubicBezTo>
                <a:cubicBezTo>
                  <a:pt x="556" y="21311"/>
                  <a:pt x="1675" y="21488"/>
                  <a:pt x="1878" y="21022"/>
                </a:cubicBezTo>
                <a:close/>
              </a:path>
            </a:pathLst>
          </a:custGeom>
          <a:solidFill>
            <a:schemeClr val="accent3"/>
          </a:solidFill>
          <a:ln>
            <a:noFill/>
          </a:ln>
        </p:spPr>
        <p:txBody>
          <a:bodyPr lIns="32743" tIns="32743" rIns="32743" bIns="32743" anchor="ctr"/>
          <a:p>
            <a:endParaRPr lang="zh-CN" altLang="en-US" sz="900">
              <a:latin typeface="微软雅黑" panose="020B0503020204020204" pitchFamily="34" charset="-122"/>
              <a:ea typeface="微软雅黑" panose="020B0503020204020204" pitchFamily="34" charset="-122"/>
            </a:endParaRPr>
          </a:p>
        </p:txBody>
      </p:sp>
      <p:sp>
        <p:nvSpPr>
          <p:cNvPr id="7" name="文本框 6"/>
          <p:cNvSpPr txBox="1"/>
          <p:nvPr/>
        </p:nvSpPr>
        <p:spPr>
          <a:xfrm>
            <a:off x="3747135" y="3313430"/>
            <a:ext cx="2769870" cy="384810"/>
          </a:xfrm>
          <a:prstGeom prst="rect">
            <a:avLst/>
          </a:prstGeom>
          <a:noFill/>
          <a:ln w="9525">
            <a:noFill/>
          </a:ln>
        </p:spPr>
        <p:txBody>
          <a:bodyPr wrap="square">
            <a:spAutoFit/>
          </a:bodyPr>
          <a:p>
            <a:pPr marL="0" indent="0" algn="l"/>
            <a:r>
              <a:rPr sz="18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3.加强管理，服务育人。</a:t>
            </a:r>
            <a:endParaRPr sz="18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119"/>
                                        </p:tgtEl>
                                        <p:attrNameLst>
                                          <p:attrName>style.visibility</p:attrName>
                                        </p:attrNameLst>
                                      </p:cBhvr>
                                      <p:to>
                                        <p:strVal val="visible"/>
                                      </p:to>
                                    </p:set>
                                    <p:anim calcmode="lin" valueType="num">
                                      <p:cBhvr>
                                        <p:cTn id="11" dur="500" fill="hold"/>
                                        <p:tgtEl>
                                          <p:spTgt spid="119"/>
                                        </p:tgtEl>
                                        <p:attrNameLst>
                                          <p:attrName>ppt_w</p:attrName>
                                        </p:attrNameLst>
                                      </p:cBhvr>
                                      <p:tavLst>
                                        <p:tav tm="0">
                                          <p:val>
                                            <p:fltVal val="0"/>
                                          </p:val>
                                        </p:tav>
                                        <p:tav tm="100000">
                                          <p:val>
                                            <p:strVal val="#ppt_w"/>
                                          </p:val>
                                        </p:tav>
                                      </p:tavLst>
                                    </p:anim>
                                    <p:anim calcmode="lin" valueType="num">
                                      <p:cBhvr>
                                        <p:cTn id="12" dur="500" fill="hold"/>
                                        <p:tgtEl>
                                          <p:spTgt spid="119"/>
                                        </p:tgtEl>
                                        <p:attrNameLst>
                                          <p:attrName>ppt_h</p:attrName>
                                        </p:attrNameLst>
                                      </p:cBhvr>
                                      <p:tavLst>
                                        <p:tav tm="0">
                                          <p:val>
                                            <p:fltVal val="0"/>
                                          </p:val>
                                        </p:tav>
                                        <p:tav tm="100000">
                                          <p:val>
                                            <p:strVal val="#ppt_h"/>
                                          </p:val>
                                        </p:tav>
                                      </p:tavLst>
                                    </p:anim>
                                    <p:anim calcmode="lin" valueType="num">
                                      <p:cBhvr>
                                        <p:cTn id="13" dur="500" fill="hold"/>
                                        <p:tgtEl>
                                          <p:spTgt spid="119"/>
                                        </p:tgtEl>
                                        <p:attrNameLst>
                                          <p:attrName>style.rotation</p:attrName>
                                        </p:attrNameLst>
                                      </p:cBhvr>
                                      <p:tavLst>
                                        <p:tav tm="0">
                                          <p:val>
                                            <p:fltVal val="360"/>
                                          </p:val>
                                        </p:tav>
                                        <p:tav tm="100000">
                                          <p:val>
                                            <p:fltVal val="0"/>
                                          </p:val>
                                        </p:tav>
                                      </p:tavLst>
                                    </p:anim>
                                    <p:animEffect transition="in" filter="fade">
                                      <p:cBhvr>
                                        <p:cTn id="14" dur="500"/>
                                        <p:tgtEl>
                                          <p:spTgt spid="119"/>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49" presetClass="entr" presetSubtype="0" decel="10000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 calcmode="lin" valueType="num">
                                      <p:cBhvr>
                                        <p:cTn id="24" dur="500" fill="hold"/>
                                        <p:tgtEl>
                                          <p:spTgt spid="4"/>
                                        </p:tgtEl>
                                        <p:attrNameLst>
                                          <p:attrName>style.rotation</p:attrName>
                                        </p:attrNameLst>
                                      </p:cBhvr>
                                      <p:tavLst>
                                        <p:tav tm="0">
                                          <p:val>
                                            <p:fltVal val="360"/>
                                          </p:val>
                                        </p:tav>
                                        <p:tav tm="100000">
                                          <p:val>
                                            <p:fltVal val="0"/>
                                          </p:val>
                                        </p:tav>
                                      </p:tavLst>
                                    </p:anim>
                                    <p:animEffect transition="in" filter="fade">
                                      <p:cBhvr>
                                        <p:cTn id="25" dur="500"/>
                                        <p:tgtEl>
                                          <p:spTgt spid="4"/>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par>
                          <p:cTn id="30" fill="hold">
                            <p:stCondLst>
                              <p:cond delay="2500"/>
                            </p:stCondLst>
                            <p:childTnLst>
                              <p:par>
                                <p:cTn id="31" presetID="49" presetClass="entr" presetSubtype="0" decel="10000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 calcmode="lin" valueType="num">
                                      <p:cBhvr>
                                        <p:cTn id="35" dur="500" fill="hold"/>
                                        <p:tgtEl>
                                          <p:spTgt spid="6"/>
                                        </p:tgtEl>
                                        <p:attrNameLst>
                                          <p:attrName>style.rotation</p:attrName>
                                        </p:attrNameLst>
                                      </p:cBhvr>
                                      <p:tavLst>
                                        <p:tav tm="0">
                                          <p:val>
                                            <p:fltVal val="360"/>
                                          </p:val>
                                        </p:tav>
                                        <p:tav tm="100000">
                                          <p:val>
                                            <p:fltVal val="0"/>
                                          </p:val>
                                        </p:tav>
                                      </p:tavLst>
                                    </p:anim>
                                    <p:animEffect transition="in" filter="fade">
                                      <p:cBhvr>
                                        <p:cTn id="36" dur="500"/>
                                        <p:tgtEl>
                                          <p:spTgt spid="6"/>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bldLvl="0" animBg="1"/>
      <p:bldP spid="4" grpId="0" bldLvl="0" animBg="1"/>
      <p:bldP spid="6" grpId="0" bldLvl="0" animBg="1"/>
      <p:bldP spid="3" grpId="0"/>
      <p:bldP spid="5" grpId="0"/>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sp>
        <p:nvSpPr>
          <p:cNvPr id="100" name="文本框 99"/>
          <p:cNvSpPr txBox="1"/>
          <p:nvPr/>
        </p:nvSpPr>
        <p:spPr>
          <a:xfrm>
            <a:off x="1597025" y="302895"/>
            <a:ext cx="6809105" cy="417830"/>
          </a:xfrm>
          <a:prstGeom prst="rect">
            <a:avLst/>
          </a:prstGeom>
          <a:noFill/>
          <a:ln w="9525">
            <a:noFill/>
          </a:ln>
        </p:spPr>
        <p:txBody>
          <a:bodyPr wrap="square">
            <a:spAutoFit/>
          </a:bodyPr>
          <a:p>
            <a:pPr marL="0" indent="0" algn="l" fontAlgn="auto"/>
            <a:r>
              <a:rPr lang="zh-CN" altLang="en-US" sz="20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（五）规范精细，优质高效，在创优服务中筑牢后勤保障。</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pic>
        <p:nvPicPr>
          <p:cNvPr id="15"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675" y="23304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19" name="Shape 712"/>
          <p:cNvSpPr/>
          <p:nvPr/>
        </p:nvSpPr>
        <p:spPr bwMode="auto">
          <a:xfrm>
            <a:off x="311150" y="1043305"/>
            <a:ext cx="497840" cy="696595"/>
          </a:xfrm>
          <a:custGeom>
            <a:avLst/>
            <a:gdLst>
              <a:gd name="T0" fmla="*/ 12869391 w 20957"/>
              <a:gd name="T1" fmla="*/ 24798877 h 21275"/>
              <a:gd name="T2" fmla="*/ 12869391 w 20957"/>
              <a:gd name="T3" fmla="*/ 24798877 h 21275"/>
              <a:gd name="T4" fmla="*/ 12869391 w 20957"/>
              <a:gd name="T5" fmla="*/ 24798877 h 21275"/>
              <a:gd name="T6" fmla="*/ 12869391 w 20957"/>
              <a:gd name="T7" fmla="*/ 24798877 h 21275"/>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0957" h="21275" extrusionOk="0">
                <a:moveTo>
                  <a:pt x="1878" y="21022"/>
                </a:moveTo>
                <a:cubicBezTo>
                  <a:pt x="2337" y="19956"/>
                  <a:pt x="3030" y="18456"/>
                  <a:pt x="3960" y="16287"/>
                </a:cubicBezTo>
                <a:cubicBezTo>
                  <a:pt x="8012" y="15822"/>
                  <a:pt x="9688" y="16657"/>
                  <a:pt x="12261" y="13325"/>
                </a:cubicBezTo>
                <a:cubicBezTo>
                  <a:pt x="10173" y="13788"/>
                  <a:pt x="7655" y="12465"/>
                  <a:pt x="7790" y="11891"/>
                </a:cubicBezTo>
                <a:cubicBezTo>
                  <a:pt x="7926" y="11318"/>
                  <a:pt x="13647" y="12304"/>
                  <a:pt x="17394" y="8446"/>
                </a:cubicBezTo>
                <a:cubicBezTo>
                  <a:pt x="12672" y="9202"/>
                  <a:pt x="11161" y="7539"/>
                  <a:pt x="11770" y="7288"/>
                </a:cubicBezTo>
                <a:cubicBezTo>
                  <a:pt x="13176" y="6709"/>
                  <a:pt x="17348" y="7047"/>
                  <a:pt x="19572" y="5476"/>
                </a:cubicBezTo>
                <a:cubicBezTo>
                  <a:pt x="20719" y="4668"/>
                  <a:pt x="21256" y="2702"/>
                  <a:pt x="20789" y="2001"/>
                </a:cubicBezTo>
                <a:cubicBezTo>
                  <a:pt x="20229" y="1153"/>
                  <a:pt x="16813" y="-112"/>
                  <a:pt x="14930" y="8"/>
                </a:cubicBezTo>
                <a:cubicBezTo>
                  <a:pt x="13047" y="126"/>
                  <a:pt x="10094" y="5207"/>
                  <a:pt x="9217" y="5168"/>
                </a:cubicBezTo>
                <a:cubicBezTo>
                  <a:pt x="8342" y="5128"/>
                  <a:pt x="8164" y="2891"/>
                  <a:pt x="9694" y="812"/>
                </a:cubicBezTo>
                <a:cubicBezTo>
                  <a:pt x="8082" y="1330"/>
                  <a:pt x="5127" y="2939"/>
                  <a:pt x="4201" y="4314"/>
                </a:cubicBezTo>
                <a:cubicBezTo>
                  <a:pt x="2475" y="6872"/>
                  <a:pt x="4362" y="12744"/>
                  <a:pt x="3758" y="12953"/>
                </a:cubicBezTo>
                <a:cubicBezTo>
                  <a:pt x="3151" y="13162"/>
                  <a:pt x="1114" y="10259"/>
                  <a:pt x="506" y="8943"/>
                </a:cubicBezTo>
                <a:cubicBezTo>
                  <a:pt x="-325" y="10961"/>
                  <a:pt x="-344" y="12982"/>
                  <a:pt x="2083" y="15666"/>
                </a:cubicBezTo>
                <a:cubicBezTo>
                  <a:pt x="1168" y="17428"/>
                  <a:pt x="668" y="19456"/>
                  <a:pt x="592" y="20487"/>
                </a:cubicBezTo>
                <a:cubicBezTo>
                  <a:pt x="556" y="21311"/>
                  <a:pt x="1675" y="21488"/>
                  <a:pt x="1878" y="21022"/>
                </a:cubicBezTo>
                <a:close/>
              </a:path>
            </a:pathLst>
          </a:custGeom>
          <a:solidFill>
            <a:schemeClr val="accent3"/>
          </a:solidFill>
          <a:ln>
            <a:noFill/>
          </a:ln>
        </p:spPr>
        <p:txBody>
          <a:bodyPr lIns="32743" tIns="32743" rIns="32743" bIns="32743" anchor="ctr"/>
          <a:p>
            <a:endParaRPr lang="zh-CN" altLang="en-US" sz="900">
              <a:latin typeface="微软雅黑" panose="020B0503020204020204" pitchFamily="34" charset="-122"/>
              <a:ea typeface="微软雅黑" panose="020B0503020204020204" pitchFamily="34" charset="-122"/>
            </a:endParaRPr>
          </a:p>
        </p:txBody>
      </p:sp>
      <p:sp>
        <p:nvSpPr>
          <p:cNvPr id="3" name="文本框 2"/>
          <p:cNvSpPr txBox="1"/>
          <p:nvPr/>
        </p:nvSpPr>
        <p:spPr>
          <a:xfrm>
            <a:off x="830580" y="1199515"/>
            <a:ext cx="2901315" cy="384810"/>
          </a:xfrm>
          <a:prstGeom prst="rect">
            <a:avLst/>
          </a:prstGeom>
          <a:noFill/>
          <a:ln w="9525">
            <a:noFill/>
          </a:ln>
        </p:spPr>
        <p:txBody>
          <a:bodyPr wrap="square">
            <a:spAutoFit/>
          </a:bodyPr>
          <a:p>
            <a:pPr marL="0" indent="0" algn="l"/>
            <a:r>
              <a:rPr lang="en-US" altLang="zh-CN" sz="18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1.</a:t>
            </a:r>
            <a:r>
              <a:rPr lang="zh-CN" altLang="en-US" sz="18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构建平台，资源共享。</a:t>
            </a:r>
            <a:endParaRPr lang="zh-CN" altLang="en-US" sz="18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pic>
        <p:nvPicPr>
          <p:cNvPr id="12290" name="Picture 2" descr="C:\Users\Administrator\Desktop\12663797_145419097001_2_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2510" y="3018790"/>
            <a:ext cx="1750695" cy="21202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311150" y="1584325"/>
            <a:ext cx="7289800" cy="3297555"/>
          </a:xfrm>
          <a:prstGeom prst="rect">
            <a:avLst/>
          </a:prstGeom>
          <a:noFill/>
          <a:ln w="9525">
            <a:noFill/>
          </a:ln>
        </p:spPr>
        <p:txBody>
          <a:bodyPr wrap="square">
            <a:spAutoFit/>
          </a:bodyPr>
          <a:p>
            <a:pPr marL="0" indent="304800" algn="l">
              <a:lnSpc>
                <a:spcPct val="130000"/>
              </a:lnSpc>
            </a:pPr>
            <a:r>
              <a:rPr lang="en-US" altLang="zh-CN" sz="1800" b="1" u="none">
                <a:solidFill>
                  <a:srgbClr val="000000"/>
                </a:solidFill>
                <a:latin typeface="楷体" panose="02010609060101010101" charset="-122"/>
                <a:ea typeface="楷体" panose="02010609060101010101" charset="-122"/>
                <a:cs typeface="宋体" panose="02010600030101010101" pitchFamily="2" charset="-122"/>
              </a:rPr>
              <a:t> </a:t>
            </a:r>
            <a:r>
              <a:rPr lang="zh-CN" altLang="en-US" sz="1800" u="none">
                <a:solidFill>
                  <a:srgbClr val="000000"/>
                </a:solidFill>
                <a:latin typeface="楷体" panose="02010609060101010101" charset="-122"/>
                <a:ea typeface="楷体" panose="02010609060101010101" charset="-122"/>
                <a:cs typeface="宋体" panose="02010600030101010101" pitchFamily="2" charset="-122"/>
              </a:rPr>
              <a:t>全面开展数字化校园建设推进工作，鼓励班主任老师的群体参与和年级骨干班主任重点参与，开展双管齐下的方式，落实“班级网页”的建设工作，创建班级特色活动网页分享平台，以达到资源共享，互通有无。推进项目承包，开发资源库，以微课、微信、校内外三平台为媒介，打造以“自主分享”为基调的家校互动、区域互动共享平台，与家长、同行进行及时、动态沟通，提升社会关注度和认可度。优化薛家中心小学教育服务平台，将进行使用上进一步优化，特别是资源库的优化，将采用网盘形式，所有资料都可以及时以网盘的形式上传，实现两校区资源的有效共享。</a:t>
            </a:r>
            <a:endParaRPr lang="zh-CN" altLang="en-US" sz="180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1000"/>
                                        <p:tgtEl>
                                          <p:spTgt spid="119"/>
                                        </p:tgtEl>
                                      </p:cBhvr>
                                    </p:animEffect>
                                    <p:anim calcmode="lin" valueType="num">
                                      <p:cBhvr>
                                        <p:cTn id="8" dur="1000" fill="hold"/>
                                        <p:tgtEl>
                                          <p:spTgt spid="119"/>
                                        </p:tgtEl>
                                        <p:attrNameLst>
                                          <p:attrName>ppt_x</p:attrName>
                                        </p:attrNameLst>
                                      </p:cBhvr>
                                      <p:tavLst>
                                        <p:tav tm="0">
                                          <p:val>
                                            <p:strVal val="#ppt_x"/>
                                          </p:val>
                                        </p:tav>
                                        <p:tav tm="100000">
                                          <p:val>
                                            <p:strVal val="#ppt_x"/>
                                          </p:val>
                                        </p:tav>
                                      </p:tavLst>
                                    </p:anim>
                                    <p:anim calcmode="lin" valueType="num">
                                      <p:cBhvr>
                                        <p:cTn id="9" dur="1000" fill="hold"/>
                                        <p:tgtEl>
                                          <p:spTgt spid="1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290"/>
                                        </p:tgtEl>
                                        <p:attrNameLst>
                                          <p:attrName>style.visibility</p:attrName>
                                        </p:attrNameLst>
                                      </p:cBhvr>
                                      <p:to>
                                        <p:strVal val="visible"/>
                                      </p:to>
                                    </p:set>
                                    <p:animEffect transition="in" filter="fade">
                                      <p:cBhvr>
                                        <p:cTn id="17" dur="1000"/>
                                        <p:tgtEl>
                                          <p:spTgt spid="12290"/>
                                        </p:tgtEl>
                                      </p:cBhvr>
                                    </p:animEffect>
                                    <p:anim calcmode="lin" valueType="num">
                                      <p:cBhvr>
                                        <p:cTn id="18" dur="1000" fill="hold"/>
                                        <p:tgtEl>
                                          <p:spTgt spid="12290"/>
                                        </p:tgtEl>
                                        <p:attrNameLst>
                                          <p:attrName>ppt_x</p:attrName>
                                        </p:attrNameLst>
                                      </p:cBhvr>
                                      <p:tavLst>
                                        <p:tav tm="0">
                                          <p:val>
                                            <p:strVal val="#ppt_x"/>
                                          </p:val>
                                        </p:tav>
                                        <p:tav tm="100000">
                                          <p:val>
                                            <p:strVal val="#ppt_x"/>
                                          </p:val>
                                        </p:tav>
                                      </p:tavLst>
                                    </p:anim>
                                    <p:anim calcmode="lin" valueType="num">
                                      <p:cBhvr>
                                        <p:cTn id="19" dur="1000" fill="hold"/>
                                        <p:tgtEl>
                                          <p:spTgt spid="12290"/>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7"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3" grpId="0"/>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sp>
        <p:nvSpPr>
          <p:cNvPr id="100" name="文本框 99"/>
          <p:cNvSpPr txBox="1"/>
          <p:nvPr/>
        </p:nvSpPr>
        <p:spPr>
          <a:xfrm>
            <a:off x="1597025" y="302895"/>
            <a:ext cx="6809105" cy="417830"/>
          </a:xfrm>
          <a:prstGeom prst="rect">
            <a:avLst/>
          </a:prstGeom>
          <a:noFill/>
          <a:ln w="9525">
            <a:noFill/>
          </a:ln>
        </p:spPr>
        <p:txBody>
          <a:bodyPr wrap="square">
            <a:spAutoFit/>
          </a:bodyPr>
          <a:p>
            <a:pPr marL="0" indent="0" algn="l" fontAlgn="auto"/>
            <a:r>
              <a:rPr lang="zh-CN" altLang="en-US" sz="20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（五）规范精细，优质高效，在创优服务中筑牢后勤保障。</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pic>
        <p:nvPicPr>
          <p:cNvPr id="15"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675" y="23304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19" name="Shape 712"/>
          <p:cNvSpPr/>
          <p:nvPr/>
        </p:nvSpPr>
        <p:spPr bwMode="auto">
          <a:xfrm>
            <a:off x="311150" y="1043305"/>
            <a:ext cx="497840" cy="696595"/>
          </a:xfrm>
          <a:custGeom>
            <a:avLst/>
            <a:gdLst>
              <a:gd name="T0" fmla="*/ 12869391 w 20957"/>
              <a:gd name="T1" fmla="*/ 24798877 h 21275"/>
              <a:gd name="T2" fmla="*/ 12869391 w 20957"/>
              <a:gd name="T3" fmla="*/ 24798877 h 21275"/>
              <a:gd name="T4" fmla="*/ 12869391 w 20957"/>
              <a:gd name="T5" fmla="*/ 24798877 h 21275"/>
              <a:gd name="T6" fmla="*/ 12869391 w 20957"/>
              <a:gd name="T7" fmla="*/ 24798877 h 21275"/>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0957" h="21275" extrusionOk="0">
                <a:moveTo>
                  <a:pt x="1878" y="21022"/>
                </a:moveTo>
                <a:cubicBezTo>
                  <a:pt x="2337" y="19956"/>
                  <a:pt x="3030" y="18456"/>
                  <a:pt x="3960" y="16287"/>
                </a:cubicBezTo>
                <a:cubicBezTo>
                  <a:pt x="8012" y="15822"/>
                  <a:pt x="9688" y="16657"/>
                  <a:pt x="12261" y="13325"/>
                </a:cubicBezTo>
                <a:cubicBezTo>
                  <a:pt x="10173" y="13788"/>
                  <a:pt x="7655" y="12465"/>
                  <a:pt x="7790" y="11891"/>
                </a:cubicBezTo>
                <a:cubicBezTo>
                  <a:pt x="7926" y="11318"/>
                  <a:pt x="13647" y="12304"/>
                  <a:pt x="17394" y="8446"/>
                </a:cubicBezTo>
                <a:cubicBezTo>
                  <a:pt x="12672" y="9202"/>
                  <a:pt x="11161" y="7539"/>
                  <a:pt x="11770" y="7288"/>
                </a:cubicBezTo>
                <a:cubicBezTo>
                  <a:pt x="13176" y="6709"/>
                  <a:pt x="17348" y="7047"/>
                  <a:pt x="19572" y="5476"/>
                </a:cubicBezTo>
                <a:cubicBezTo>
                  <a:pt x="20719" y="4668"/>
                  <a:pt x="21256" y="2702"/>
                  <a:pt x="20789" y="2001"/>
                </a:cubicBezTo>
                <a:cubicBezTo>
                  <a:pt x="20229" y="1153"/>
                  <a:pt x="16813" y="-112"/>
                  <a:pt x="14930" y="8"/>
                </a:cubicBezTo>
                <a:cubicBezTo>
                  <a:pt x="13047" y="126"/>
                  <a:pt x="10094" y="5207"/>
                  <a:pt x="9217" y="5168"/>
                </a:cubicBezTo>
                <a:cubicBezTo>
                  <a:pt x="8342" y="5128"/>
                  <a:pt x="8164" y="2891"/>
                  <a:pt x="9694" y="812"/>
                </a:cubicBezTo>
                <a:cubicBezTo>
                  <a:pt x="8082" y="1330"/>
                  <a:pt x="5127" y="2939"/>
                  <a:pt x="4201" y="4314"/>
                </a:cubicBezTo>
                <a:cubicBezTo>
                  <a:pt x="2475" y="6872"/>
                  <a:pt x="4362" y="12744"/>
                  <a:pt x="3758" y="12953"/>
                </a:cubicBezTo>
                <a:cubicBezTo>
                  <a:pt x="3151" y="13162"/>
                  <a:pt x="1114" y="10259"/>
                  <a:pt x="506" y="8943"/>
                </a:cubicBezTo>
                <a:cubicBezTo>
                  <a:pt x="-325" y="10961"/>
                  <a:pt x="-344" y="12982"/>
                  <a:pt x="2083" y="15666"/>
                </a:cubicBezTo>
                <a:cubicBezTo>
                  <a:pt x="1168" y="17428"/>
                  <a:pt x="668" y="19456"/>
                  <a:pt x="592" y="20487"/>
                </a:cubicBezTo>
                <a:cubicBezTo>
                  <a:pt x="556" y="21311"/>
                  <a:pt x="1675" y="21488"/>
                  <a:pt x="1878" y="21022"/>
                </a:cubicBezTo>
                <a:close/>
              </a:path>
            </a:pathLst>
          </a:custGeom>
          <a:solidFill>
            <a:schemeClr val="accent3"/>
          </a:solidFill>
          <a:ln>
            <a:noFill/>
          </a:ln>
        </p:spPr>
        <p:txBody>
          <a:bodyPr lIns="32743" tIns="32743" rIns="32743" bIns="32743" anchor="ctr"/>
          <a:p>
            <a:endParaRPr lang="zh-CN" altLang="en-US" sz="900">
              <a:latin typeface="微软雅黑" panose="020B0503020204020204" pitchFamily="34" charset="-122"/>
              <a:ea typeface="微软雅黑" panose="020B0503020204020204" pitchFamily="34" charset="-122"/>
            </a:endParaRPr>
          </a:p>
        </p:txBody>
      </p:sp>
      <p:sp>
        <p:nvSpPr>
          <p:cNvPr id="3" name="文本框 2"/>
          <p:cNvSpPr txBox="1"/>
          <p:nvPr/>
        </p:nvSpPr>
        <p:spPr>
          <a:xfrm>
            <a:off x="830580" y="1199515"/>
            <a:ext cx="2901315" cy="384810"/>
          </a:xfrm>
          <a:prstGeom prst="rect">
            <a:avLst/>
          </a:prstGeom>
          <a:noFill/>
          <a:ln w="9525">
            <a:noFill/>
          </a:ln>
        </p:spPr>
        <p:txBody>
          <a:bodyPr wrap="square">
            <a:spAutoFit/>
          </a:bodyPr>
          <a:p>
            <a:pPr marL="0" indent="0" algn="l"/>
            <a:r>
              <a:rPr sz="18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2.快速落实，创新执行。</a:t>
            </a:r>
            <a:endParaRPr lang="zh-CN" altLang="en-US" sz="18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pic>
        <p:nvPicPr>
          <p:cNvPr id="12290" name="Picture 2" descr="C:\Users\Administrator\Desktop\12663797_145419097001_2_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2510" y="3018790"/>
            <a:ext cx="1750695" cy="21202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311150" y="1584325"/>
            <a:ext cx="7289800" cy="2682240"/>
          </a:xfrm>
          <a:prstGeom prst="rect">
            <a:avLst/>
          </a:prstGeom>
          <a:noFill/>
          <a:ln w="9525">
            <a:noFill/>
          </a:ln>
        </p:spPr>
        <p:txBody>
          <a:bodyPr wrap="square">
            <a:spAutoFit/>
          </a:bodyPr>
          <a:p>
            <a:pPr marL="0" indent="304800" algn="l">
              <a:lnSpc>
                <a:spcPct val="170000"/>
              </a:lnSpc>
            </a:pPr>
            <a:r>
              <a:rPr lang="en-US" altLang="zh-CN" sz="2000" u="none">
                <a:solidFill>
                  <a:srgbClr val="000000"/>
                </a:solidFill>
                <a:latin typeface="楷体" panose="02010609060101010101" charset="-122"/>
                <a:ea typeface="楷体" panose="02010609060101010101" charset="-122"/>
                <a:cs typeface="宋体" panose="02010600030101010101" pitchFamily="2" charset="-122"/>
              </a:rPr>
              <a:t> </a:t>
            </a:r>
            <a:r>
              <a:rPr lang="zh-CN" altLang="en-US" sz="2000" u="none">
                <a:solidFill>
                  <a:srgbClr val="000000"/>
                </a:solidFill>
                <a:latin typeface="楷体" panose="02010609060101010101" charset="-122"/>
                <a:ea typeface="楷体" panose="02010609060101010101" charset="-122"/>
                <a:cs typeface="宋体" panose="02010600030101010101" pitchFamily="2" charset="-122"/>
              </a:rPr>
              <a:t>在新学期后的工作实践中，后勤部门管理工作要有规范，有活力。所有工作做到计划先行，制度完善，细化环节，措施得力，检查到位，反馈及时，努力做到过程无偏差，结果无差错，建立优质高效的后勤服务机制和体系。基建装备保基本促特色，校园安全重教育强责任，校产校具重维护讲节约。</a:t>
            </a:r>
            <a:endParaRPr lang="zh-CN" altLang="en-US" sz="200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after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1000"/>
                                        <p:tgtEl>
                                          <p:spTgt spid="119"/>
                                        </p:tgtEl>
                                      </p:cBhvr>
                                    </p:animEffect>
                                    <p:anim calcmode="lin" valueType="num">
                                      <p:cBhvr>
                                        <p:cTn id="8" dur="1000" fill="hold"/>
                                        <p:tgtEl>
                                          <p:spTgt spid="119"/>
                                        </p:tgtEl>
                                        <p:attrNameLst>
                                          <p:attrName>ppt_x</p:attrName>
                                        </p:attrNameLst>
                                      </p:cBhvr>
                                      <p:tavLst>
                                        <p:tav tm="0">
                                          <p:val>
                                            <p:strVal val="#ppt_x"/>
                                          </p:val>
                                        </p:tav>
                                        <p:tav tm="100000">
                                          <p:val>
                                            <p:strVal val="#ppt_x"/>
                                          </p:val>
                                        </p:tav>
                                      </p:tavLst>
                                    </p:anim>
                                    <p:anim calcmode="lin" valueType="num">
                                      <p:cBhvr>
                                        <p:cTn id="9" dur="1000" fill="hold"/>
                                        <p:tgtEl>
                                          <p:spTgt spid="1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1" animBg="1"/>
      <p:bldP spid="3" grpId="0"/>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sp>
        <p:nvSpPr>
          <p:cNvPr id="100" name="文本框 99"/>
          <p:cNvSpPr txBox="1"/>
          <p:nvPr/>
        </p:nvSpPr>
        <p:spPr>
          <a:xfrm>
            <a:off x="1597025" y="302895"/>
            <a:ext cx="6809105" cy="417830"/>
          </a:xfrm>
          <a:prstGeom prst="rect">
            <a:avLst/>
          </a:prstGeom>
          <a:noFill/>
          <a:ln w="9525">
            <a:noFill/>
          </a:ln>
        </p:spPr>
        <p:txBody>
          <a:bodyPr wrap="square">
            <a:spAutoFit/>
          </a:bodyPr>
          <a:p>
            <a:pPr marL="0" indent="0" algn="l" fontAlgn="auto"/>
            <a:r>
              <a:rPr lang="zh-CN" altLang="en-US" sz="20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rPr>
              <a:t>（五）规范精细，优质高效，在创优服务中筑牢后勤保障。</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pic>
        <p:nvPicPr>
          <p:cNvPr id="15" name="Picture 10" descr="C:\Users\Administrator\Desktop\2786001_112049394000_2_旋转_副本_副本.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675" y="233045"/>
            <a:ext cx="503555" cy="520700"/>
          </a:xfrm>
          <a:prstGeom prst="rect">
            <a:avLst/>
          </a:prstGeom>
          <a:noFill/>
          <a:extLst>
            <a:ext uri="{909E8E84-426E-40DD-AFC4-6F175D3DCCD1}">
              <a14:hiddenFill xmlns:a14="http://schemas.microsoft.com/office/drawing/2010/main">
                <a:solidFill>
                  <a:srgbClr val="FFFFFF"/>
                </a:solidFill>
              </a14:hiddenFill>
            </a:ext>
          </a:extLst>
        </p:spPr>
      </p:pic>
      <p:sp>
        <p:nvSpPr>
          <p:cNvPr id="119" name="Shape 712"/>
          <p:cNvSpPr/>
          <p:nvPr/>
        </p:nvSpPr>
        <p:spPr bwMode="auto">
          <a:xfrm>
            <a:off x="311150" y="1043305"/>
            <a:ext cx="497840" cy="696595"/>
          </a:xfrm>
          <a:custGeom>
            <a:avLst/>
            <a:gdLst>
              <a:gd name="T0" fmla="*/ 12869391 w 20957"/>
              <a:gd name="T1" fmla="*/ 24798877 h 21275"/>
              <a:gd name="T2" fmla="*/ 12869391 w 20957"/>
              <a:gd name="T3" fmla="*/ 24798877 h 21275"/>
              <a:gd name="T4" fmla="*/ 12869391 w 20957"/>
              <a:gd name="T5" fmla="*/ 24798877 h 21275"/>
              <a:gd name="T6" fmla="*/ 12869391 w 20957"/>
              <a:gd name="T7" fmla="*/ 24798877 h 21275"/>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0957" h="21275" extrusionOk="0">
                <a:moveTo>
                  <a:pt x="1878" y="21022"/>
                </a:moveTo>
                <a:cubicBezTo>
                  <a:pt x="2337" y="19956"/>
                  <a:pt x="3030" y="18456"/>
                  <a:pt x="3960" y="16287"/>
                </a:cubicBezTo>
                <a:cubicBezTo>
                  <a:pt x="8012" y="15822"/>
                  <a:pt x="9688" y="16657"/>
                  <a:pt x="12261" y="13325"/>
                </a:cubicBezTo>
                <a:cubicBezTo>
                  <a:pt x="10173" y="13788"/>
                  <a:pt x="7655" y="12465"/>
                  <a:pt x="7790" y="11891"/>
                </a:cubicBezTo>
                <a:cubicBezTo>
                  <a:pt x="7926" y="11318"/>
                  <a:pt x="13647" y="12304"/>
                  <a:pt x="17394" y="8446"/>
                </a:cubicBezTo>
                <a:cubicBezTo>
                  <a:pt x="12672" y="9202"/>
                  <a:pt x="11161" y="7539"/>
                  <a:pt x="11770" y="7288"/>
                </a:cubicBezTo>
                <a:cubicBezTo>
                  <a:pt x="13176" y="6709"/>
                  <a:pt x="17348" y="7047"/>
                  <a:pt x="19572" y="5476"/>
                </a:cubicBezTo>
                <a:cubicBezTo>
                  <a:pt x="20719" y="4668"/>
                  <a:pt x="21256" y="2702"/>
                  <a:pt x="20789" y="2001"/>
                </a:cubicBezTo>
                <a:cubicBezTo>
                  <a:pt x="20229" y="1153"/>
                  <a:pt x="16813" y="-112"/>
                  <a:pt x="14930" y="8"/>
                </a:cubicBezTo>
                <a:cubicBezTo>
                  <a:pt x="13047" y="126"/>
                  <a:pt x="10094" y="5207"/>
                  <a:pt x="9217" y="5168"/>
                </a:cubicBezTo>
                <a:cubicBezTo>
                  <a:pt x="8342" y="5128"/>
                  <a:pt x="8164" y="2891"/>
                  <a:pt x="9694" y="812"/>
                </a:cubicBezTo>
                <a:cubicBezTo>
                  <a:pt x="8082" y="1330"/>
                  <a:pt x="5127" y="2939"/>
                  <a:pt x="4201" y="4314"/>
                </a:cubicBezTo>
                <a:cubicBezTo>
                  <a:pt x="2475" y="6872"/>
                  <a:pt x="4362" y="12744"/>
                  <a:pt x="3758" y="12953"/>
                </a:cubicBezTo>
                <a:cubicBezTo>
                  <a:pt x="3151" y="13162"/>
                  <a:pt x="1114" y="10259"/>
                  <a:pt x="506" y="8943"/>
                </a:cubicBezTo>
                <a:cubicBezTo>
                  <a:pt x="-325" y="10961"/>
                  <a:pt x="-344" y="12982"/>
                  <a:pt x="2083" y="15666"/>
                </a:cubicBezTo>
                <a:cubicBezTo>
                  <a:pt x="1168" y="17428"/>
                  <a:pt x="668" y="19456"/>
                  <a:pt x="592" y="20487"/>
                </a:cubicBezTo>
                <a:cubicBezTo>
                  <a:pt x="556" y="21311"/>
                  <a:pt x="1675" y="21488"/>
                  <a:pt x="1878" y="21022"/>
                </a:cubicBezTo>
                <a:close/>
              </a:path>
            </a:pathLst>
          </a:custGeom>
          <a:solidFill>
            <a:schemeClr val="accent3"/>
          </a:solidFill>
          <a:ln>
            <a:noFill/>
          </a:ln>
        </p:spPr>
        <p:txBody>
          <a:bodyPr lIns="32743" tIns="32743" rIns="32743" bIns="32743" anchor="ctr"/>
          <a:p>
            <a:endParaRPr lang="zh-CN" altLang="en-US" sz="900">
              <a:latin typeface="微软雅黑" panose="020B0503020204020204" pitchFamily="34" charset="-122"/>
              <a:ea typeface="微软雅黑" panose="020B0503020204020204" pitchFamily="34" charset="-122"/>
            </a:endParaRPr>
          </a:p>
        </p:txBody>
      </p:sp>
      <p:sp>
        <p:nvSpPr>
          <p:cNvPr id="3" name="文本框 2"/>
          <p:cNvSpPr txBox="1"/>
          <p:nvPr/>
        </p:nvSpPr>
        <p:spPr>
          <a:xfrm>
            <a:off x="830580" y="1199515"/>
            <a:ext cx="2901315" cy="384810"/>
          </a:xfrm>
          <a:prstGeom prst="rect">
            <a:avLst/>
          </a:prstGeom>
          <a:noFill/>
          <a:ln w="9525">
            <a:noFill/>
          </a:ln>
        </p:spPr>
        <p:txBody>
          <a:bodyPr wrap="square">
            <a:spAutoFit/>
          </a:bodyPr>
          <a:p>
            <a:pPr marL="0" indent="0" algn="l"/>
            <a:r>
              <a:rPr sz="1800" b="1">
                <a:solidFill>
                  <a:srgbClr val="000000"/>
                </a:solidFill>
                <a:latin typeface="微软雅黑" panose="020B0503020204020204" pitchFamily="34" charset="-122"/>
                <a:ea typeface="微软雅黑" panose="020B0503020204020204" pitchFamily="34" charset="-122"/>
                <a:cs typeface="宋体" panose="02010600030101010101" pitchFamily="2" charset="-122"/>
                <a:sym typeface="+mn-ea"/>
              </a:rPr>
              <a:t>3.加强管理，服务育人。</a:t>
            </a:r>
            <a:endParaRPr lang="zh-CN" altLang="en-US" sz="1800" b="1" u="none">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pic>
        <p:nvPicPr>
          <p:cNvPr id="12290" name="Picture 2" descr="C:\Users\Administrator\Desktop\12663797_145419097001_2_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2510" y="3018790"/>
            <a:ext cx="1750695" cy="21202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311150" y="1584325"/>
            <a:ext cx="7289800" cy="3200400"/>
          </a:xfrm>
          <a:prstGeom prst="rect">
            <a:avLst/>
          </a:prstGeom>
          <a:noFill/>
          <a:ln w="9525">
            <a:noFill/>
          </a:ln>
        </p:spPr>
        <p:txBody>
          <a:bodyPr wrap="square">
            <a:spAutoFit/>
          </a:bodyPr>
          <a:p>
            <a:pPr marL="0" indent="304800" algn="l">
              <a:lnSpc>
                <a:spcPct val="170000"/>
              </a:lnSpc>
            </a:pPr>
            <a:r>
              <a:rPr lang="en-US" altLang="zh-CN" sz="2000" u="none">
                <a:solidFill>
                  <a:srgbClr val="000000"/>
                </a:solidFill>
                <a:latin typeface="楷体" panose="02010609060101010101" charset="-122"/>
                <a:ea typeface="楷体" panose="02010609060101010101" charset="-122"/>
                <a:cs typeface="宋体" panose="02010600030101010101" pitchFamily="2" charset="-122"/>
              </a:rPr>
              <a:t> </a:t>
            </a:r>
            <a:r>
              <a:rPr lang="zh-CN" altLang="en-US" sz="2000" u="none">
                <a:solidFill>
                  <a:srgbClr val="000000"/>
                </a:solidFill>
                <a:latin typeface="楷体" panose="02010609060101010101" charset="-122"/>
                <a:ea typeface="楷体" panose="02010609060101010101" charset="-122"/>
                <a:cs typeface="宋体" panose="02010600030101010101" pitchFamily="2" charset="-122"/>
              </a:rPr>
              <a:t>加强食堂科学管理，落实员工岗位考核制；严格规范一切制度，确保食品卫生与安全；加强政治学习，提高员工的思想素质；严把物品进出口关，安全卫生防患与未然；深入一线调查研究，细化管理出经济效益；加强业务培训，提升员工的服务品位；加强学生就餐管理，培养学生的良好习惯；多与食堂员工交心，以自身的情感凝聚人心。</a:t>
            </a:r>
            <a:endParaRPr lang="zh-CN" altLang="en-US" sz="200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after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1000"/>
                                        <p:tgtEl>
                                          <p:spTgt spid="119"/>
                                        </p:tgtEl>
                                      </p:cBhvr>
                                    </p:animEffect>
                                    <p:anim calcmode="lin" valueType="num">
                                      <p:cBhvr>
                                        <p:cTn id="8" dur="1000" fill="hold"/>
                                        <p:tgtEl>
                                          <p:spTgt spid="119"/>
                                        </p:tgtEl>
                                        <p:attrNameLst>
                                          <p:attrName>ppt_x</p:attrName>
                                        </p:attrNameLst>
                                      </p:cBhvr>
                                      <p:tavLst>
                                        <p:tav tm="0">
                                          <p:val>
                                            <p:strVal val="#ppt_x"/>
                                          </p:val>
                                        </p:tav>
                                        <p:tav tm="100000">
                                          <p:val>
                                            <p:strVal val="#ppt_x"/>
                                          </p:val>
                                        </p:tav>
                                      </p:tavLst>
                                    </p:anim>
                                    <p:anim calcmode="lin" valueType="num">
                                      <p:cBhvr>
                                        <p:cTn id="9" dur="1000" fill="hold"/>
                                        <p:tgtEl>
                                          <p:spTgt spid="1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1" animBg="1"/>
      <p:bldP spid="3" grpId="0"/>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pic>
        <p:nvPicPr>
          <p:cNvPr id="32" name="Picture 2" descr="C:\Users\Administrator\Desktop\5697605_135108499253_2_副本.png"/>
          <p:cNvPicPr>
            <a:picLocks noChangeAspect="1" noChangeArrowheads="1"/>
          </p:cNvPicPr>
          <p:nvPr/>
        </p:nvPicPr>
        <p:blipFill rotWithShape="1">
          <a:blip r:embed="rId2">
            <a:extLst>
              <a:ext uri="{28A0092B-C50C-407E-A947-70E740481C1C}">
                <a14:useLocalDpi xmlns:a14="http://schemas.microsoft.com/office/drawing/2010/main" val="0"/>
              </a:ext>
            </a:extLst>
          </a:blip>
          <a:srcRect l="70305" b="52453"/>
          <a:stretch>
            <a:fillRect/>
          </a:stretch>
        </p:blipFill>
        <p:spPr bwMode="auto">
          <a:xfrm rot="10800000">
            <a:off x="7763" y="1771333"/>
            <a:ext cx="1971948" cy="3285548"/>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1812290" y="512445"/>
            <a:ext cx="6817360" cy="3710305"/>
          </a:xfrm>
          <a:prstGeom prst="rect">
            <a:avLst/>
          </a:prstGeom>
          <a:noFill/>
          <a:ln w="9525">
            <a:noFill/>
          </a:ln>
        </p:spPr>
        <p:txBody>
          <a:bodyPr wrap="square">
            <a:spAutoFit/>
            <a:scene3d>
              <a:camera prst="orthographicFront"/>
              <a:lightRig rig="threePt" dir="t"/>
            </a:scene3d>
          </a:bodyPr>
          <a:p>
            <a:pPr marL="0" indent="304800" algn="l">
              <a:lnSpc>
                <a:spcPct val="180000"/>
              </a:lnSpc>
            </a:pPr>
            <a:r>
              <a:rPr lang="zh-CN" altLang="en-US" sz="2400" b="1" u="none">
                <a:ln w="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方正汉简简体" panose="03000509000000000000" pitchFamily="65" charset="-122"/>
                <a:ea typeface="方正汉简简体" panose="03000509000000000000" pitchFamily="65" charset="-122"/>
                <a:cs typeface="宋体" panose="02010600030101010101" pitchFamily="2" charset="-122"/>
              </a:rPr>
              <a:t>跃马扬鞭芳草地，闻鸡起舞杏花天。</a:t>
            </a:r>
            <a:endParaRPr lang="zh-CN" altLang="en-US" sz="2400" b="1" u="none">
              <a:ln w="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方正汉简简体" panose="03000509000000000000" pitchFamily="65" charset="-122"/>
              <a:ea typeface="方正汉简简体" panose="03000509000000000000" pitchFamily="65" charset="-122"/>
              <a:cs typeface="宋体" panose="02010600030101010101" pitchFamily="2" charset="-122"/>
            </a:endParaRPr>
          </a:p>
          <a:p>
            <a:pPr marL="0" indent="304800" algn="l">
              <a:lnSpc>
                <a:spcPct val="180000"/>
              </a:lnSpc>
            </a:pPr>
            <a:r>
              <a:rPr lang="zh-CN" altLang="en-US" sz="2400" b="1" u="none">
                <a:ln w="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方正汉简简体" panose="03000509000000000000" pitchFamily="65" charset="-122"/>
                <a:ea typeface="方正汉简简体" panose="03000509000000000000" pitchFamily="65" charset="-122"/>
                <a:cs typeface="宋体" panose="02010600030101010101" pitchFamily="2" charset="-122"/>
              </a:rPr>
              <a:t>特色办学，</a:t>
            </a:r>
            <a:r>
              <a:rPr lang="zh-CN" altLang="en-US" sz="2400" b="1">
                <a:ln w="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方正汉简简体" panose="03000509000000000000" pitchFamily="65" charset="-122"/>
                <a:ea typeface="方正汉简简体" panose="03000509000000000000" pitchFamily="65" charset="-122"/>
                <a:cs typeface="宋体" panose="02010600030101010101" pitchFamily="2" charset="-122"/>
              </a:rPr>
              <a:t>内涵</a:t>
            </a:r>
            <a:r>
              <a:rPr lang="zh-CN" altLang="en-US" sz="2400" b="1" u="none">
                <a:ln w="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方正汉简简体" panose="03000509000000000000" pitchFamily="65" charset="-122"/>
                <a:ea typeface="方正汉简简体" panose="03000509000000000000" pitchFamily="65" charset="-122"/>
                <a:cs typeface="宋体" panose="02010600030101010101" pitchFamily="2" charset="-122"/>
              </a:rPr>
              <a:t>发展，两翼齐飞积淀丰厚底蕴；</a:t>
            </a:r>
            <a:endParaRPr lang="zh-CN" altLang="en-US" sz="2400" b="1" u="none">
              <a:ln w="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方正汉简简体" panose="03000509000000000000" pitchFamily="65" charset="-122"/>
              <a:ea typeface="方正汉简简体" panose="03000509000000000000" pitchFamily="65" charset="-122"/>
              <a:cs typeface="宋体" panose="02010600030101010101" pitchFamily="2" charset="-122"/>
            </a:endParaRPr>
          </a:p>
          <a:p>
            <a:pPr marL="0" indent="304800" algn="l">
              <a:lnSpc>
                <a:spcPct val="180000"/>
              </a:lnSpc>
            </a:pPr>
            <a:r>
              <a:rPr lang="zh-CN" altLang="en-US" sz="2400" b="1" u="none">
                <a:ln w="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方正汉简简体" panose="03000509000000000000" pitchFamily="65" charset="-122"/>
                <a:ea typeface="方正汉简简体" panose="03000509000000000000" pitchFamily="65" charset="-122"/>
                <a:cs typeface="宋体" panose="02010600030101010101" pitchFamily="2" charset="-122"/>
              </a:rPr>
              <a:t>不忘初心，追求卓越，一往直前锤炼名校风范。</a:t>
            </a:r>
            <a:endParaRPr lang="zh-CN" altLang="en-US" sz="2400" b="1" u="none">
              <a:ln w="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方正汉简简体" panose="03000509000000000000" pitchFamily="65" charset="-122"/>
              <a:ea typeface="方正汉简简体" panose="03000509000000000000" pitchFamily="65" charset="-122"/>
              <a:cs typeface="宋体" panose="02010600030101010101" pitchFamily="2" charset="-122"/>
            </a:endParaRPr>
          </a:p>
          <a:p>
            <a:pPr marL="0" indent="304800" algn="l">
              <a:lnSpc>
                <a:spcPct val="180000"/>
              </a:lnSpc>
            </a:pPr>
            <a:r>
              <a:rPr lang="zh-CN" altLang="en-US" sz="2400" b="1" u="none">
                <a:ln w="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方正汉简简体" panose="03000509000000000000" pitchFamily="65" charset="-122"/>
                <a:ea typeface="方正汉简简体" panose="03000509000000000000" pitchFamily="65" charset="-122"/>
                <a:cs typeface="宋体" panose="02010600030101010101" pitchFamily="2" charset="-122"/>
              </a:rPr>
              <a:t>蓄势，待发；逐梦，无惧。</a:t>
            </a:r>
            <a:endParaRPr lang="zh-CN" altLang="en-US" sz="2400" b="1" u="none">
              <a:ln w="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方正汉简简体" panose="03000509000000000000" pitchFamily="65" charset="-122"/>
              <a:ea typeface="方正汉简简体" panose="03000509000000000000" pitchFamily="65" charset="-122"/>
              <a:cs typeface="宋体" panose="02010600030101010101" pitchFamily="2" charset="-122"/>
            </a:endParaRPr>
          </a:p>
          <a:p>
            <a:pPr marL="0" indent="304800" algn="l">
              <a:lnSpc>
                <a:spcPct val="180000"/>
              </a:lnSpc>
            </a:pPr>
            <a:r>
              <a:rPr lang="en-US" altLang="zh-CN" sz="3600" b="1" u="none">
                <a:ln w="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方正汉简简体" panose="03000509000000000000" pitchFamily="65" charset="-122"/>
                <a:ea typeface="方正汉简简体" panose="03000509000000000000" pitchFamily="65" charset="-122"/>
                <a:cs typeface="宋体" panose="02010600030101010101" pitchFamily="2" charset="-122"/>
              </a:rPr>
              <a:t>2017</a:t>
            </a:r>
            <a:r>
              <a:rPr lang="zh-CN" altLang="en-US" sz="3600" b="1" u="none">
                <a:ln w="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方正汉简简体" panose="03000509000000000000" pitchFamily="65" charset="-122"/>
                <a:ea typeface="方正汉简简体" panose="03000509000000000000" pitchFamily="65" charset="-122"/>
                <a:cs typeface="宋体" panose="02010600030101010101" pitchFamily="2" charset="-122"/>
              </a:rPr>
              <a:t>，让我们撸起袖子加油干！</a:t>
            </a:r>
            <a:endParaRPr lang="zh-CN" altLang="en-US" sz="3600" b="1" u="none">
              <a:ln w="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方正汉简简体" panose="03000509000000000000" pitchFamily="65" charset="-122"/>
              <a:ea typeface="方正汉简简体" panose="03000509000000000000" pitchFamily="65"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920339" y="883621"/>
            <a:ext cx="777990" cy="794311"/>
            <a:chOff x="14111087" y="6588075"/>
            <a:chExt cx="2112769" cy="2112769"/>
          </a:xfrm>
        </p:grpSpPr>
        <p:sp>
          <p:nvSpPr>
            <p:cNvPr id="23" name="椭圆 22"/>
            <p:cNvSpPr/>
            <p:nvPr/>
          </p:nvSpPr>
          <p:spPr>
            <a:xfrm>
              <a:off x="14111087" y="6588075"/>
              <a:ext cx="2112769" cy="211276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15">
                <a:solidFill>
                  <a:schemeClr val="bg1"/>
                </a:solidFill>
                <a:latin typeface="微软雅黑" panose="020B0503020204020204" pitchFamily="34" charset="-122"/>
                <a:ea typeface="微软雅黑" panose="020B0503020204020204" pitchFamily="34" charset="-122"/>
              </a:endParaRPr>
            </a:p>
          </p:txBody>
        </p:sp>
        <p:sp>
          <p:nvSpPr>
            <p:cNvPr id="24" name="TextBox 90"/>
            <p:cNvSpPr txBox="1"/>
            <p:nvPr/>
          </p:nvSpPr>
          <p:spPr>
            <a:xfrm>
              <a:off x="14466879" y="7033179"/>
              <a:ext cx="1636298" cy="1308643"/>
            </a:xfrm>
            <a:prstGeom prst="rect">
              <a:avLst/>
            </a:prstGeom>
            <a:noFill/>
          </p:spPr>
          <p:txBody>
            <a:bodyPr wrap="square" rtlCol="0">
              <a:spAutoFit/>
            </a:bodyPr>
            <a:p>
              <a:r>
                <a:rPr lang="en-US" altLang="zh-CN" sz="2595" dirty="0">
                  <a:solidFill>
                    <a:schemeClr val="bg1"/>
                  </a:solidFill>
                  <a:latin typeface="微软雅黑" panose="020B0503020204020204" pitchFamily="34" charset="-122"/>
                  <a:ea typeface="微软雅黑" panose="020B0503020204020204" pitchFamily="34" charset="-122"/>
                </a:rPr>
                <a:t>02</a:t>
              </a:r>
              <a:endParaRPr lang="zh-CN" altLang="en-US" sz="2595" dirty="0">
                <a:solidFill>
                  <a:schemeClr val="bg1"/>
                </a:solidFill>
                <a:latin typeface="微软雅黑" panose="020B0503020204020204" pitchFamily="34" charset="-122"/>
                <a:ea typeface="微软雅黑" panose="020B0503020204020204" pitchFamily="34" charset="-122"/>
              </a:endParaRPr>
            </a:p>
          </p:txBody>
        </p:sp>
      </p:grpSp>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sp>
        <p:nvSpPr>
          <p:cNvPr id="25" name="文本框 5"/>
          <p:cNvSpPr txBox="1"/>
          <p:nvPr/>
        </p:nvSpPr>
        <p:spPr>
          <a:xfrm>
            <a:off x="1293495" y="172720"/>
            <a:ext cx="2952115" cy="640080"/>
          </a:xfrm>
          <a:prstGeom prst="rect">
            <a:avLst/>
          </a:prstGeom>
          <a:noFill/>
        </p:spPr>
        <p:txBody>
          <a:bodyPr wrap="square" rtlCol="0">
            <a:spAutoFit/>
            <a:scene3d>
              <a:camera prst="orthographicFront"/>
              <a:lightRig rig="threePt" dir="t"/>
            </a:scene3d>
          </a:bodyPr>
          <a:p>
            <a:r>
              <a:rPr lang="zh-CN" altLang="en-US" sz="3600" b="1" spc="-300" dirty="0">
                <a:ln w="13462">
                  <a:solidFill>
                    <a:schemeClr val="bg1"/>
                  </a:solidFill>
                  <a:prstDash val="solid"/>
                </a:ln>
                <a:solidFill>
                  <a:schemeClr val="tx2"/>
                </a:solidFill>
                <a:effectLst>
                  <a:outerShdw blurRad="38100" dist="38100" dir="2700000" algn="tl">
                    <a:srgbClr val="000000">
                      <a:alpha val="43137"/>
                    </a:srgbClr>
                  </a:outerShdw>
                </a:effectLst>
                <a:latin typeface="方正汉简简体" panose="03000509000000000000" pitchFamily="65" charset="-122"/>
                <a:ea typeface="方正汉简简体" panose="03000509000000000000" pitchFamily="65" charset="-122"/>
                <a:cs typeface="方正汉简简体" panose="03000509000000000000" pitchFamily="65" charset="-122"/>
              </a:rPr>
              <a:t>一、问题剖析</a:t>
            </a:r>
            <a:endParaRPr lang="zh-CN" altLang="en-US" sz="3600" b="1" spc="-300" dirty="0">
              <a:ln w="13462">
                <a:solidFill>
                  <a:schemeClr val="bg1"/>
                </a:solidFill>
                <a:prstDash val="solid"/>
              </a:ln>
              <a:solidFill>
                <a:schemeClr val="tx2"/>
              </a:solidFill>
              <a:effectLst>
                <a:outerShdw blurRad="38100" dist="38100" dir="2700000" algn="tl">
                  <a:srgbClr val="000000">
                    <a:alpha val="43137"/>
                  </a:srgbClr>
                </a:outerShdw>
              </a:effectLst>
              <a:latin typeface="方正汉简简体" panose="03000509000000000000" pitchFamily="65" charset="-122"/>
              <a:ea typeface="方正汉简简体" panose="03000509000000000000" pitchFamily="65" charset="-122"/>
              <a:cs typeface="方正汉简简体" panose="03000509000000000000" pitchFamily="65" charset="-122"/>
            </a:endParaRPr>
          </a:p>
        </p:txBody>
      </p:sp>
      <p:sp>
        <p:nvSpPr>
          <p:cNvPr id="14" name="TextBox 84"/>
          <p:cNvSpPr txBox="1"/>
          <p:nvPr/>
        </p:nvSpPr>
        <p:spPr>
          <a:xfrm>
            <a:off x="1758950" y="1086485"/>
            <a:ext cx="3750945" cy="360680"/>
          </a:xfrm>
          <a:prstGeom prst="rect">
            <a:avLst/>
          </a:prstGeom>
          <a:noFill/>
          <a:ln w="22225">
            <a:solidFill>
              <a:schemeClr val="accent1"/>
            </a:solidFill>
          </a:ln>
        </p:spPr>
        <p:txBody>
          <a:bodyPr wrap="square" lIns="32227" tIns="16114" rIns="32227" bIns="16114" rtlCol="0">
            <a:spAutoFit/>
          </a:bodyPr>
          <a:p>
            <a:pPr algn="ctr">
              <a:lnSpc>
                <a:spcPct val="120000"/>
              </a:lnSpc>
              <a:spcBef>
                <a:spcPct val="20000"/>
              </a:spcBef>
            </a:pPr>
            <a:r>
              <a:rPr lang="zh-CN" altLang="en-US" sz="18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rPr>
              <a:t>在学科教学变革与教师发展领域中</a:t>
            </a:r>
            <a:endParaRPr lang="zh-CN" altLang="en-US" sz="18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等腰三角形 46"/>
          <p:cNvSpPr>
            <a:spLocks noChangeArrowheads="1"/>
          </p:cNvSpPr>
          <p:nvPr/>
        </p:nvSpPr>
        <p:spPr bwMode="auto">
          <a:xfrm rot="5400000">
            <a:off x="336550" y="2040890"/>
            <a:ext cx="688975" cy="380365"/>
          </a:xfrm>
          <a:prstGeom prst="triangle">
            <a:avLst>
              <a:gd name="adj" fmla="val 50000"/>
            </a:avLst>
          </a:prstGeom>
          <a:solidFill>
            <a:schemeClr val="accent1"/>
          </a:solidFill>
          <a:ln>
            <a:noFill/>
          </a:ln>
        </p:spPr>
        <p:txBody>
          <a:bodyPr anchor="ctr"/>
          <a:p>
            <a:pPr algn="ctr">
              <a:lnSpc>
                <a:spcPct val="140000"/>
              </a:lnSpc>
              <a:defRPr/>
            </a:pPr>
            <a:endParaRPr lang="zh-CN" altLang="en-US" sz="900" kern="0">
              <a:solidFill>
                <a:srgbClr val="04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821055" y="1899920"/>
            <a:ext cx="8235950" cy="2650490"/>
          </a:xfrm>
          <a:prstGeom prst="rect">
            <a:avLst/>
          </a:prstGeom>
          <a:noFill/>
          <a:ln w="9525">
            <a:noFill/>
          </a:ln>
        </p:spPr>
        <p:txBody>
          <a:bodyPr wrap="square">
            <a:spAutoFit/>
          </a:bodyPr>
          <a:p>
            <a:pPr marL="0" indent="0" algn="l">
              <a:lnSpc>
                <a:spcPct val="140000"/>
              </a:lnSpc>
            </a:pPr>
            <a:r>
              <a:rPr sz="2400" b="1" u="none">
                <a:solidFill>
                  <a:srgbClr val="000000"/>
                </a:solidFill>
                <a:latin typeface="楷体" panose="02010609060101010101" charset="-122"/>
                <a:ea typeface="楷体" panose="02010609060101010101" charset="-122"/>
                <a:cs typeface="宋体" panose="02010600030101010101" pitchFamily="2" charset="-122"/>
              </a:rPr>
              <a:t>（2）教师队伍再打造</a:t>
            </a:r>
            <a:endParaRPr sz="2400" b="1" u="none">
              <a:solidFill>
                <a:srgbClr val="000000"/>
              </a:solidFill>
              <a:latin typeface="楷体" panose="02010609060101010101" charset="-122"/>
              <a:ea typeface="楷体" panose="02010609060101010101" charset="-122"/>
              <a:cs typeface="宋体" panose="02010600030101010101" pitchFamily="2" charset="-122"/>
            </a:endParaRPr>
          </a:p>
          <a:p>
            <a:pPr marL="0" indent="0" algn="l">
              <a:lnSpc>
                <a:spcPct val="140000"/>
              </a:lnSpc>
            </a:pPr>
            <a:r>
              <a:rPr sz="2400" b="1" u="none">
                <a:solidFill>
                  <a:srgbClr val="000000"/>
                </a:solidFill>
                <a:latin typeface="楷体" panose="02010609060101010101" charset="-122"/>
                <a:ea typeface="楷体" panose="02010609060101010101" charset="-122"/>
                <a:cs typeface="宋体" panose="02010600030101010101" pitchFamily="2" charset="-122"/>
              </a:rPr>
              <a:t>    </a:t>
            </a:r>
            <a:r>
              <a:rPr sz="2400" u="none">
                <a:solidFill>
                  <a:srgbClr val="000000"/>
                </a:solidFill>
                <a:latin typeface="楷体" panose="02010609060101010101" charset="-122"/>
                <a:ea typeface="楷体" panose="02010609060101010101" charset="-122"/>
                <a:cs typeface="宋体" panose="02010600030101010101" pitchFamily="2" charset="-122"/>
              </a:rPr>
              <a:t>教师的专业主动性不强，教师结构素养函待不断提高，“教师梯队”发展的速度不快。究其因，主要是缺失外力的推动，也缺失与之相适切的评价机制，教师个人自主发展，同伴协作共进，学校有向引领的发展机制还未建立。</a:t>
            </a:r>
            <a:endParaRPr sz="240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995572" flipV="1">
            <a:off x="-1798165" y="-1130999"/>
            <a:ext cx="10443633" cy="5014394"/>
          </a:xfrm>
          <a:prstGeom prst="rect">
            <a:avLst/>
          </a:prstGeom>
        </p:spPr>
      </p:pic>
      <p:pic>
        <p:nvPicPr>
          <p:cNvPr id="4" name="图片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88000" y="333829"/>
            <a:ext cx="3009905" cy="1990292"/>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1605" y="0"/>
            <a:ext cx="3240138" cy="3543470"/>
          </a:xfrm>
          <a:prstGeom prst="rect">
            <a:avLst/>
          </a:prstGeom>
          <a:effectLst>
            <a:outerShdw blurRad="127000" dist="127000" dir="5400000" algn="t" rotWithShape="0">
              <a:prstClr val="black">
                <a:alpha val="30000"/>
              </a:prstClr>
            </a:outerShdw>
          </a:effectLst>
        </p:spPr>
      </p:pic>
      <p:pic>
        <p:nvPicPr>
          <p:cNvPr id="6" name="图片 5"/>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28474" y="3619499"/>
            <a:ext cx="4139640" cy="2336801"/>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8620" y="3146423"/>
            <a:ext cx="1675380" cy="1646920"/>
          </a:xfrm>
          <a:prstGeom prst="rect">
            <a:avLst/>
          </a:prstGeom>
        </p:spPr>
      </p:pic>
      <p:sp>
        <p:nvSpPr>
          <p:cNvPr id="8" name="_4"/>
          <p:cNvSpPr txBox="1">
            <a:spLocks noChangeArrowheads="1"/>
          </p:cNvSpPr>
          <p:nvPr/>
        </p:nvSpPr>
        <p:spPr bwMode="auto">
          <a:xfrm>
            <a:off x="2428240" y="3300730"/>
            <a:ext cx="4168140" cy="115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7000" spc="-300" dirty="0" smtClean="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latin typeface="方正汉简简体" panose="03000509000000000000" pitchFamily="65" charset="-122"/>
                <a:ea typeface="方正汉简简体" panose="03000509000000000000" pitchFamily="65" charset="-122"/>
                <a:cs typeface="方正汉简简体" panose="03000509000000000000" pitchFamily="65" charset="-122"/>
              </a:rPr>
              <a:t>谢谢聆听！</a:t>
            </a:r>
            <a:endParaRPr lang="zh-CN" altLang="en-US" sz="7000" spc="-300" dirty="0" smtClean="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latin typeface="方正汉简简体" panose="03000509000000000000" pitchFamily="65" charset="-122"/>
              <a:ea typeface="方正汉简简体" panose="03000509000000000000" pitchFamily="65" charset="-122"/>
              <a:cs typeface="方正汉简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6" presetClass="emph" presetSubtype="0" fill="hold"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500"/>
                            </p:stCondLst>
                            <p:childTnLst>
                              <p:par>
                                <p:cTn id="29" presetID="2" presetClass="entr" presetSubtype="2"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1+#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42"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anim calcmode="lin" valueType="num">
                                      <p:cBhvr>
                                        <p:cTn id="37" dur="500" fill="hold"/>
                                        <p:tgtEl>
                                          <p:spTgt spid="7"/>
                                        </p:tgtEl>
                                        <p:attrNameLst>
                                          <p:attrName>ppt_x</p:attrName>
                                        </p:attrNameLst>
                                      </p:cBhvr>
                                      <p:tavLst>
                                        <p:tav tm="0">
                                          <p:val>
                                            <p:strVal val="#ppt_x"/>
                                          </p:val>
                                        </p:tav>
                                        <p:tav tm="100000">
                                          <p:val>
                                            <p:strVal val="#ppt_x"/>
                                          </p:val>
                                        </p:tav>
                                      </p:tavLst>
                                    </p:anim>
                                    <p:anim calcmode="lin" valueType="num">
                                      <p:cBhvr>
                                        <p:cTn id="3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920339" y="883621"/>
            <a:ext cx="777990" cy="794311"/>
            <a:chOff x="14111087" y="6588075"/>
            <a:chExt cx="2112769" cy="2112769"/>
          </a:xfrm>
        </p:grpSpPr>
        <p:sp>
          <p:nvSpPr>
            <p:cNvPr id="23" name="椭圆 22"/>
            <p:cNvSpPr/>
            <p:nvPr/>
          </p:nvSpPr>
          <p:spPr>
            <a:xfrm>
              <a:off x="14111087" y="6588075"/>
              <a:ext cx="2112769" cy="211276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15">
                <a:solidFill>
                  <a:schemeClr val="bg1"/>
                </a:solidFill>
                <a:latin typeface="微软雅黑" panose="020B0503020204020204" pitchFamily="34" charset="-122"/>
                <a:ea typeface="微软雅黑" panose="020B0503020204020204" pitchFamily="34" charset="-122"/>
              </a:endParaRPr>
            </a:p>
          </p:txBody>
        </p:sp>
        <p:sp>
          <p:nvSpPr>
            <p:cNvPr id="24" name="TextBox 90"/>
            <p:cNvSpPr txBox="1"/>
            <p:nvPr/>
          </p:nvSpPr>
          <p:spPr>
            <a:xfrm>
              <a:off x="14466879" y="7033179"/>
              <a:ext cx="1636298" cy="1308643"/>
            </a:xfrm>
            <a:prstGeom prst="rect">
              <a:avLst/>
            </a:prstGeom>
            <a:noFill/>
          </p:spPr>
          <p:txBody>
            <a:bodyPr wrap="square" rtlCol="0">
              <a:spAutoFit/>
            </a:bodyPr>
            <a:p>
              <a:r>
                <a:rPr lang="en-US" altLang="zh-CN" sz="2595" dirty="0">
                  <a:solidFill>
                    <a:schemeClr val="bg1"/>
                  </a:solidFill>
                  <a:latin typeface="微软雅黑" panose="020B0503020204020204" pitchFamily="34" charset="-122"/>
                  <a:ea typeface="微软雅黑" panose="020B0503020204020204" pitchFamily="34" charset="-122"/>
                </a:rPr>
                <a:t>02</a:t>
              </a:r>
              <a:endParaRPr lang="zh-CN" altLang="en-US" sz="2595" dirty="0">
                <a:solidFill>
                  <a:schemeClr val="bg1"/>
                </a:solidFill>
                <a:latin typeface="微软雅黑" panose="020B0503020204020204" pitchFamily="34" charset="-122"/>
                <a:ea typeface="微软雅黑" panose="020B0503020204020204" pitchFamily="34" charset="-122"/>
              </a:endParaRPr>
            </a:p>
          </p:txBody>
        </p:sp>
      </p:grpSp>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sp>
        <p:nvSpPr>
          <p:cNvPr id="25" name="文本框 5"/>
          <p:cNvSpPr txBox="1"/>
          <p:nvPr/>
        </p:nvSpPr>
        <p:spPr>
          <a:xfrm>
            <a:off x="1293495" y="172720"/>
            <a:ext cx="2952115" cy="640080"/>
          </a:xfrm>
          <a:prstGeom prst="rect">
            <a:avLst/>
          </a:prstGeom>
          <a:noFill/>
        </p:spPr>
        <p:txBody>
          <a:bodyPr wrap="square" rtlCol="0">
            <a:spAutoFit/>
            <a:scene3d>
              <a:camera prst="orthographicFront"/>
              <a:lightRig rig="threePt" dir="t"/>
            </a:scene3d>
          </a:bodyPr>
          <a:p>
            <a:r>
              <a:rPr lang="zh-CN" altLang="en-US" sz="3600" b="1" spc="-300" dirty="0">
                <a:ln w="13462">
                  <a:solidFill>
                    <a:schemeClr val="bg1"/>
                  </a:solidFill>
                  <a:prstDash val="solid"/>
                </a:ln>
                <a:solidFill>
                  <a:schemeClr val="tx2"/>
                </a:solidFill>
                <a:effectLst>
                  <a:outerShdw blurRad="38100" dist="38100" dir="2700000" algn="tl">
                    <a:srgbClr val="000000">
                      <a:alpha val="43137"/>
                    </a:srgbClr>
                  </a:outerShdw>
                </a:effectLst>
                <a:latin typeface="方正汉简简体" panose="03000509000000000000" pitchFamily="65" charset="-122"/>
                <a:ea typeface="方正汉简简体" panose="03000509000000000000" pitchFamily="65" charset="-122"/>
                <a:cs typeface="方正汉简简体" panose="03000509000000000000" pitchFamily="65" charset="-122"/>
              </a:rPr>
              <a:t>一、问题剖析</a:t>
            </a:r>
            <a:endParaRPr lang="zh-CN" altLang="en-US" sz="3600" b="1" spc="-300" dirty="0">
              <a:ln w="13462">
                <a:solidFill>
                  <a:schemeClr val="bg1"/>
                </a:solidFill>
                <a:prstDash val="solid"/>
              </a:ln>
              <a:solidFill>
                <a:schemeClr val="tx2"/>
              </a:solidFill>
              <a:effectLst>
                <a:outerShdw blurRad="38100" dist="38100" dir="2700000" algn="tl">
                  <a:srgbClr val="000000">
                    <a:alpha val="43137"/>
                  </a:srgbClr>
                </a:outerShdw>
              </a:effectLst>
              <a:latin typeface="方正汉简简体" panose="03000509000000000000" pitchFamily="65" charset="-122"/>
              <a:ea typeface="方正汉简简体" panose="03000509000000000000" pitchFamily="65" charset="-122"/>
              <a:cs typeface="方正汉简简体" panose="03000509000000000000" pitchFamily="65" charset="-122"/>
            </a:endParaRPr>
          </a:p>
        </p:txBody>
      </p:sp>
      <p:sp>
        <p:nvSpPr>
          <p:cNvPr id="14" name="TextBox 84"/>
          <p:cNvSpPr txBox="1"/>
          <p:nvPr/>
        </p:nvSpPr>
        <p:spPr>
          <a:xfrm>
            <a:off x="1758950" y="1086485"/>
            <a:ext cx="3750945" cy="360680"/>
          </a:xfrm>
          <a:prstGeom prst="rect">
            <a:avLst/>
          </a:prstGeom>
          <a:noFill/>
          <a:ln w="22225">
            <a:solidFill>
              <a:schemeClr val="accent1"/>
            </a:solidFill>
          </a:ln>
        </p:spPr>
        <p:txBody>
          <a:bodyPr wrap="square" lIns="32227" tIns="16114" rIns="32227" bIns="16114" rtlCol="0">
            <a:spAutoFit/>
          </a:bodyPr>
          <a:p>
            <a:pPr algn="ctr">
              <a:lnSpc>
                <a:spcPct val="120000"/>
              </a:lnSpc>
              <a:spcBef>
                <a:spcPct val="20000"/>
              </a:spcBef>
            </a:pPr>
            <a:r>
              <a:rPr lang="zh-CN" altLang="en-US" sz="18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rPr>
              <a:t>在学科教学变革与教师发展领域中</a:t>
            </a:r>
            <a:endParaRPr lang="zh-CN" altLang="en-US" sz="18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等腰三角形 46"/>
          <p:cNvSpPr>
            <a:spLocks noChangeArrowheads="1"/>
          </p:cNvSpPr>
          <p:nvPr/>
        </p:nvSpPr>
        <p:spPr bwMode="auto">
          <a:xfrm rot="5400000">
            <a:off x="336550" y="2040890"/>
            <a:ext cx="688975" cy="380365"/>
          </a:xfrm>
          <a:prstGeom prst="triangle">
            <a:avLst>
              <a:gd name="adj" fmla="val 50000"/>
            </a:avLst>
          </a:prstGeom>
          <a:solidFill>
            <a:schemeClr val="accent1"/>
          </a:solidFill>
          <a:ln>
            <a:noFill/>
          </a:ln>
        </p:spPr>
        <p:txBody>
          <a:bodyPr anchor="ctr"/>
          <a:p>
            <a:pPr algn="ctr">
              <a:lnSpc>
                <a:spcPct val="140000"/>
              </a:lnSpc>
              <a:defRPr/>
            </a:pPr>
            <a:endParaRPr lang="zh-CN" altLang="en-US" sz="900" kern="0">
              <a:solidFill>
                <a:srgbClr val="04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821055" y="1899920"/>
            <a:ext cx="8235950" cy="2650490"/>
          </a:xfrm>
          <a:prstGeom prst="rect">
            <a:avLst/>
          </a:prstGeom>
          <a:noFill/>
          <a:ln w="9525">
            <a:noFill/>
          </a:ln>
        </p:spPr>
        <p:txBody>
          <a:bodyPr wrap="square">
            <a:spAutoFit/>
          </a:bodyPr>
          <a:p>
            <a:pPr marL="0" indent="0" algn="l">
              <a:lnSpc>
                <a:spcPct val="140000"/>
              </a:lnSpc>
            </a:pPr>
            <a:r>
              <a:rPr sz="2400" b="1" u="none">
                <a:solidFill>
                  <a:srgbClr val="000000"/>
                </a:solidFill>
                <a:latin typeface="楷体" panose="02010609060101010101" charset="-122"/>
                <a:ea typeface="楷体" panose="02010609060101010101" charset="-122"/>
                <a:cs typeface="宋体" panose="02010600030101010101" pitchFamily="2" charset="-122"/>
              </a:rPr>
              <a:t>（3）研修机制再架构</a:t>
            </a:r>
            <a:endParaRPr sz="2400" b="1" u="none">
              <a:solidFill>
                <a:srgbClr val="000000"/>
              </a:solidFill>
              <a:latin typeface="楷体" panose="02010609060101010101" charset="-122"/>
              <a:ea typeface="楷体" panose="02010609060101010101" charset="-122"/>
              <a:cs typeface="宋体" panose="02010600030101010101" pitchFamily="2" charset="-122"/>
            </a:endParaRPr>
          </a:p>
          <a:p>
            <a:pPr marL="0" indent="0" algn="l">
              <a:lnSpc>
                <a:spcPct val="140000"/>
              </a:lnSpc>
            </a:pPr>
            <a:r>
              <a:rPr sz="2400" b="1" u="none">
                <a:solidFill>
                  <a:srgbClr val="000000"/>
                </a:solidFill>
                <a:latin typeface="楷体" panose="02010609060101010101" charset="-122"/>
                <a:ea typeface="楷体" panose="02010609060101010101" charset="-122"/>
                <a:cs typeface="宋体" panose="02010600030101010101" pitchFamily="2" charset="-122"/>
              </a:rPr>
              <a:t>     </a:t>
            </a:r>
            <a:r>
              <a:rPr sz="2400" u="none">
                <a:solidFill>
                  <a:srgbClr val="000000"/>
                </a:solidFill>
                <a:latin typeface="楷体" panose="02010609060101010101" charset="-122"/>
                <a:ea typeface="楷体" panose="02010609060101010101" charset="-122"/>
                <a:cs typeface="宋体" panose="02010600030101010101" pitchFamily="2" charset="-122"/>
              </a:rPr>
              <a:t>学科之间的发展不均衡仍然存在。如何重心下移，依托课题组、学科组为研修核心，长程策划研究话题、深入探寻研修策略、扎实开展研修过程、努力提升研修绩效，也待研修责任主体倾心策划。</a:t>
            </a:r>
            <a:endParaRPr sz="240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920339" y="883621"/>
            <a:ext cx="777990" cy="794311"/>
            <a:chOff x="14111087" y="6588075"/>
            <a:chExt cx="2112769" cy="2112769"/>
          </a:xfrm>
        </p:grpSpPr>
        <p:sp>
          <p:nvSpPr>
            <p:cNvPr id="23" name="椭圆 22"/>
            <p:cNvSpPr/>
            <p:nvPr/>
          </p:nvSpPr>
          <p:spPr>
            <a:xfrm>
              <a:off x="14111087" y="6588075"/>
              <a:ext cx="2112769" cy="211276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15">
                <a:solidFill>
                  <a:schemeClr val="bg1"/>
                </a:solidFill>
                <a:latin typeface="微软雅黑" panose="020B0503020204020204" pitchFamily="34" charset="-122"/>
                <a:ea typeface="微软雅黑" panose="020B0503020204020204" pitchFamily="34" charset="-122"/>
              </a:endParaRPr>
            </a:p>
          </p:txBody>
        </p:sp>
        <p:sp>
          <p:nvSpPr>
            <p:cNvPr id="24" name="TextBox 90"/>
            <p:cNvSpPr txBox="1"/>
            <p:nvPr/>
          </p:nvSpPr>
          <p:spPr>
            <a:xfrm>
              <a:off x="14466879" y="7033179"/>
              <a:ext cx="1636298" cy="1308643"/>
            </a:xfrm>
            <a:prstGeom prst="rect">
              <a:avLst/>
            </a:prstGeom>
            <a:noFill/>
          </p:spPr>
          <p:txBody>
            <a:bodyPr wrap="square" rtlCol="0">
              <a:spAutoFit/>
            </a:bodyPr>
            <a:p>
              <a:r>
                <a:rPr lang="en-US" altLang="zh-CN" sz="2595" dirty="0">
                  <a:solidFill>
                    <a:schemeClr val="bg1"/>
                  </a:solidFill>
                  <a:latin typeface="微软雅黑" panose="020B0503020204020204" pitchFamily="34" charset="-122"/>
                  <a:ea typeface="微软雅黑" panose="020B0503020204020204" pitchFamily="34" charset="-122"/>
                </a:rPr>
                <a:t>02</a:t>
              </a:r>
              <a:endParaRPr lang="zh-CN" altLang="en-US" sz="2595" dirty="0">
                <a:solidFill>
                  <a:schemeClr val="bg1"/>
                </a:solidFill>
                <a:latin typeface="微软雅黑" panose="020B0503020204020204" pitchFamily="34" charset="-122"/>
                <a:ea typeface="微软雅黑" panose="020B0503020204020204" pitchFamily="34" charset="-122"/>
              </a:endParaRPr>
            </a:p>
          </p:txBody>
        </p:sp>
      </p:grpSp>
      <p:pic>
        <p:nvPicPr>
          <p:cNvPr id="2051" name="图片 4" descr="未标题-2"/>
          <p:cNvPicPr>
            <a:picLocks noChangeAspect="1"/>
          </p:cNvPicPr>
          <p:nvPr/>
        </p:nvPicPr>
        <p:blipFill>
          <a:blip r:embed="rId1"/>
          <a:stretch>
            <a:fillRect/>
          </a:stretch>
        </p:blipFill>
        <p:spPr>
          <a:xfrm>
            <a:off x="45085" y="59055"/>
            <a:ext cx="1175385" cy="1053465"/>
          </a:xfrm>
          <a:prstGeom prst="rect">
            <a:avLst/>
          </a:prstGeom>
          <a:noFill/>
          <a:ln w="9525">
            <a:noFill/>
          </a:ln>
        </p:spPr>
      </p:pic>
      <p:sp>
        <p:nvSpPr>
          <p:cNvPr id="25" name="文本框 5"/>
          <p:cNvSpPr txBox="1"/>
          <p:nvPr/>
        </p:nvSpPr>
        <p:spPr>
          <a:xfrm>
            <a:off x="1293495" y="172720"/>
            <a:ext cx="2952115" cy="640080"/>
          </a:xfrm>
          <a:prstGeom prst="rect">
            <a:avLst/>
          </a:prstGeom>
          <a:noFill/>
        </p:spPr>
        <p:txBody>
          <a:bodyPr wrap="square" rtlCol="0">
            <a:spAutoFit/>
            <a:scene3d>
              <a:camera prst="orthographicFront"/>
              <a:lightRig rig="threePt" dir="t"/>
            </a:scene3d>
          </a:bodyPr>
          <a:p>
            <a:r>
              <a:rPr lang="zh-CN" altLang="en-US" sz="3600" b="1" spc="-300" dirty="0">
                <a:ln w="13462">
                  <a:solidFill>
                    <a:schemeClr val="bg1"/>
                  </a:solidFill>
                  <a:prstDash val="solid"/>
                </a:ln>
                <a:solidFill>
                  <a:schemeClr val="tx2"/>
                </a:solidFill>
                <a:effectLst>
                  <a:outerShdw blurRad="38100" dist="38100" dir="2700000" algn="tl">
                    <a:srgbClr val="000000">
                      <a:alpha val="43137"/>
                    </a:srgbClr>
                  </a:outerShdw>
                </a:effectLst>
                <a:latin typeface="方正汉简简体" panose="03000509000000000000" pitchFamily="65" charset="-122"/>
                <a:ea typeface="方正汉简简体" panose="03000509000000000000" pitchFamily="65" charset="-122"/>
                <a:cs typeface="方正汉简简体" panose="03000509000000000000" pitchFamily="65" charset="-122"/>
              </a:rPr>
              <a:t>一、问题剖析</a:t>
            </a:r>
            <a:endParaRPr lang="zh-CN" altLang="en-US" sz="3600" b="1" spc="-300" dirty="0">
              <a:ln w="13462">
                <a:solidFill>
                  <a:schemeClr val="bg1"/>
                </a:solidFill>
                <a:prstDash val="solid"/>
              </a:ln>
              <a:solidFill>
                <a:schemeClr val="tx2"/>
              </a:solidFill>
              <a:effectLst>
                <a:outerShdw blurRad="38100" dist="38100" dir="2700000" algn="tl">
                  <a:srgbClr val="000000">
                    <a:alpha val="43137"/>
                  </a:srgbClr>
                </a:outerShdw>
              </a:effectLst>
              <a:latin typeface="方正汉简简体" panose="03000509000000000000" pitchFamily="65" charset="-122"/>
              <a:ea typeface="方正汉简简体" panose="03000509000000000000" pitchFamily="65" charset="-122"/>
              <a:cs typeface="方正汉简简体" panose="03000509000000000000" pitchFamily="65" charset="-122"/>
            </a:endParaRPr>
          </a:p>
        </p:txBody>
      </p:sp>
      <p:sp>
        <p:nvSpPr>
          <p:cNvPr id="14" name="TextBox 84"/>
          <p:cNvSpPr txBox="1"/>
          <p:nvPr/>
        </p:nvSpPr>
        <p:spPr>
          <a:xfrm>
            <a:off x="1758950" y="1086485"/>
            <a:ext cx="3750945" cy="360680"/>
          </a:xfrm>
          <a:prstGeom prst="rect">
            <a:avLst/>
          </a:prstGeom>
          <a:noFill/>
          <a:ln w="22225">
            <a:solidFill>
              <a:schemeClr val="accent1"/>
            </a:solidFill>
          </a:ln>
        </p:spPr>
        <p:txBody>
          <a:bodyPr wrap="square" lIns="32227" tIns="16114" rIns="32227" bIns="16114" rtlCol="0">
            <a:spAutoFit/>
          </a:bodyPr>
          <a:p>
            <a:pPr algn="ctr">
              <a:lnSpc>
                <a:spcPct val="120000"/>
              </a:lnSpc>
              <a:spcBef>
                <a:spcPct val="20000"/>
              </a:spcBef>
            </a:pPr>
            <a:r>
              <a:rPr lang="zh-CN" altLang="en-US" sz="18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rPr>
              <a:t>在学科教学变革与教师发展领域中</a:t>
            </a:r>
            <a:endParaRPr lang="zh-CN" altLang="en-US" sz="18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等腰三角形 46"/>
          <p:cNvSpPr>
            <a:spLocks noChangeArrowheads="1"/>
          </p:cNvSpPr>
          <p:nvPr/>
        </p:nvSpPr>
        <p:spPr bwMode="auto">
          <a:xfrm rot="5400000">
            <a:off x="336550" y="2040890"/>
            <a:ext cx="688975" cy="380365"/>
          </a:xfrm>
          <a:prstGeom prst="triangle">
            <a:avLst>
              <a:gd name="adj" fmla="val 50000"/>
            </a:avLst>
          </a:prstGeom>
          <a:solidFill>
            <a:schemeClr val="accent1"/>
          </a:solidFill>
          <a:ln>
            <a:noFill/>
          </a:ln>
        </p:spPr>
        <p:txBody>
          <a:bodyPr anchor="ctr"/>
          <a:p>
            <a:pPr algn="ctr">
              <a:lnSpc>
                <a:spcPct val="140000"/>
              </a:lnSpc>
              <a:defRPr/>
            </a:pPr>
            <a:endParaRPr lang="zh-CN" altLang="en-US" sz="900" kern="0">
              <a:solidFill>
                <a:srgbClr val="04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821055" y="1899920"/>
            <a:ext cx="8235950" cy="2138680"/>
          </a:xfrm>
          <a:prstGeom prst="rect">
            <a:avLst/>
          </a:prstGeom>
          <a:noFill/>
          <a:ln w="9525">
            <a:noFill/>
          </a:ln>
        </p:spPr>
        <p:txBody>
          <a:bodyPr wrap="square">
            <a:spAutoFit/>
          </a:bodyPr>
          <a:p>
            <a:pPr marL="0" indent="0" algn="l">
              <a:lnSpc>
                <a:spcPct val="140000"/>
              </a:lnSpc>
            </a:pPr>
            <a:r>
              <a:rPr sz="2400" b="1" u="none">
                <a:solidFill>
                  <a:srgbClr val="000000"/>
                </a:solidFill>
                <a:latin typeface="楷体" panose="02010609060101010101" charset="-122"/>
                <a:ea typeface="楷体" panose="02010609060101010101" charset="-122"/>
                <a:cs typeface="宋体" panose="02010600030101010101" pitchFamily="2" charset="-122"/>
              </a:rPr>
              <a:t>（4）质量意识再强化</a:t>
            </a:r>
            <a:endParaRPr sz="2400" b="1" u="none">
              <a:solidFill>
                <a:srgbClr val="000000"/>
              </a:solidFill>
              <a:latin typeface="楷体" panose="02010609060101010101" charset="-122"/>
              <a:ea typeface="楷体" panose="02010609060101010101" charset="-122"/>
              <a:cs typeface="宋体" panose="02010600030101010101" pitchFamily="2" charset="-122"/>
            </a:endParaRPr>
          </a:p>
          <a:p>
            <a:pPr marL="0" indent="0" algn="l">
              <a:lnSpc>
                <a:spcPct val="140000"/>
              </a:lnSpc>
            </a:pPr>
            <a:r>
              <a:rPr sz="2400" b="1" u="none">
                <a:solidFill>
                  <a:srgbClr val="000000"/>
                </a:solidFill>
                <a:latin typeface="楷体" panose="02010609060101010101" charset="-122"/>
                <a:ea typeface="楷体" panose="02010609060101010101" charset="-122"/>
                <a:cs typeface="宋体" panose="02010600030101010101" pitchFamily="2" charset="-122"/>
              </a:rPr>
              <a:t>    </a:t>
            </a:r>
            <a:r>
              <a:rPr sz="2400" u="none">
                <a:solidFill>
                  <a:srgbClr val="000000"/>
                </a:solidFill>
                <a:latin typeface="楷体" panose="02010609060101010101" charset="-122"/>
                <a:ea typeface="楷体" panose="02010609060101010101" charset="-122"/>
                <a:cs typeface="宋体" panose="02010600030101010101" pitchFamily="2" charset="-122"/>
              </a:rPr>
              <a:t>如何实现课程与教学之间的深入融合与内部整合，不仅让学生学得好，也要发展得好，需要进一步完善质量管理体系，使过程评价进一步落地生根。</a:t>
            </a:r>
            <a:endParaRPr sz="2400" u="none">
              <a:solidFill>
                <a:srgbClr val="00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自定义 1658">
      <a:dk1>
        <a:srgbClr val="5F5F5F"/>
      </a:dk1>
      <a:lt1>
        <a:srgbClr val="FFFFEF"/>
      </a:lt1>
      <a:dk2>
        <a:srgbClr val="080808"/>
      </a:dk2>
      <a:lt2>
        <a:srgbClr val="E7E6E6"/>
      </a:lt2>
      <a:accent1>
        <a:srgbClr val="C00000"/>
      </a:accent1>
      <a:accent2>
        <a:srgbClr val="C00000"/>
      </a:accent2>
      <a:accent3>
        <a:srgbClr val="C00000"/>
      </a:accent3>
      <a:accent4>
        <a:srgbClr val="C00000"/>
      </a:accent4>
      <a:accent5>
        <a:srgbClr val="C00000"/>
      </a:accent5>
      <a:accent6>
        <a:srgbClr val="C00000"/>
      </a:accent6>
      <a:hlink>
        <a:srgbClr val="C00000"/>
      </a:hlink>
      <a:folHlink>
        <a:srgbClr val="C00000"/>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13556</Words>
  <Application>WPS 演示</Application>
  <PresentationFormat>全屏显示(16:9)</PresentationFormat>
  <Paragraphs>737</Paragraphs>
  <Slides>70</Slides>
  <Notes>1</Notes>
  <HiddenSlides>0</HiddenSlides>
  <MMClips>1</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70</vt:i4>
      </vt:variant>
    </vt:vector>
  </HeadingPairs>
  <TitlesOfParts>
    <vt:vector size="94" baseType="lpstr">
      <vt:lpstr>Arial</vt:lpstr>
      <vt:lpstr>宋体</vt:lpstr>
      <vt:lpstr>Wingdings</vt:lpstr>
      <vt:lpstr>Calibri</vt:lpstr>
      <vt:lpstr>方正汉简简体</vt:lpstr>
      <vt:lpstr>楷体</vt:lpstr>
      <vt:lpstr>微软雅黑</vt:lpstr>
      <vt:lpstr>Source Sans Pro</vt:lpstr>
      <vt:lpstr>Khmer UI</vt:lpstr>
      <vt:lpstr>Tahoma</vt:lpstr>
      <vt:lpstr>Microsoft Sans Serif</vt:lpstr>
      <vt:lpstr>Yoon 윤고딕 550_TT</vt:lpstr>
      <vt:lpstr>Roboto Condensed Regular</vt:lpstr>
      <vt:lpstr>Open Sans</vt:lpstr>
      <vt:lpstr>Helvetica Light</vt:lpstr>
      <vt:lpstr>Gulim</vt:lpstr>
      <vt:lpstr>Helvetica Neue Thin</vt:lpstr>
      <vt:lpstr>Sinkin Sans 400 Regular</vt:lpstr>
      <vt:lpstr>Segoe Print</vt:lpstr>
      <vt:lpstr>Malgun Gothic</vt:lpstr>
      <vt:lpstr>Lato Light</vt:lpstr>
      <vt:lpstr>Arial Unicode MS</vt:lpstr>
      <vt:lpstr>华文行楷</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fpt</dc:creator>
  <cp:lastModifiedBy>Administrator</cp:lastModifiedBy>
  <cp:revision>1982</cp:revision>
  <dcterms:created xsi:type="dcterms:W3CDTF">2014-11-26T08:06:00Z</dcterms:created>
  <dcterms:modified xsi:type="dcterms:W3CDTF">2017-02-05T15:57:29Z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