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94" r:id="rId4"/>
    <p:sldId id="296" r:id="rId5"/>
    <p:sldId id="297" r:id="rId6"/>
    <p:sldId id="298" r:id="rId7"/>
    <p:sldId id="258" r:id="rId8"/>
    <p:sldId id="299" r:id="rId9"/>
    <p:sldId id="300" r:id="rId10"/>
    <p:sldId id="304" r:id="rId11"/>
    <p:sldId id="302" r:id="rId12"/>
    <p:sldId id="306" r:id="rId13"/>
    <p:sldId id="307" r:id="rId14"/>
    <p:sldId id="308" r:id="rId15"/>
    <p:sldId id="310" r:id="rId16"/>
    <p:sldId id="309" r:id="rId17"/>
    <p:sldId id="311" r:id="rId18"/>
    <p:sldId id="312" r:id="rId19"/>
    <p:sldId id="31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A92D2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0" autoAdjust="0"/>
    <p:restoredTop sz="94660"/>
  </p:normalViewPr>
  <p:slideViewPr>
    <p:cSldViewPr snapToGrid="0">
      <p:cViewPr>
        <p:scale>
          <a:sx n="66" d="100"/>
          <a:sy n="66" d="100"/>
        </p:scale>
        <p:origin x="-198" y="-126"/>
      </p:cViewPr>
      <p:guideLst>
        <p:guide orient="horz" pos="2142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E137C-E8B9-4EE2-8991-DDB2CD9AFC82}" type="datetimeFigureOut">
              <a:rPr lang="zh-CN" altLang="en-US" smtClean="0"/>
              <a:pPr/>
              <a:t>2017/6/27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06A3F-06B9-4622-841D-D48E4028AA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973D51-9E3B-48CE-BDA2-02AEC927BE0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7419" y="419100"/>
            <a:ext cx="7289800" cy="683927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>
                    <a:lumMod val="50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118246" y="1096995"/>
            <a:ext cx="5955507" cy="31432"/>
            <a:chOff x="3060700" y="4724400"/>
            <a:chExt cx="5955507" cy="3143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9DFC4-FDED-4B41-982D-8052FC63661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FFF5A-79EA-4B61-A2E3-443713E8203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435" y="-1"/>
            <a:ext cx="12204435" cy="6876197"/>
          </a:xfrm>
          <a:prstGeom prst="rect">
            <a:avLst/>
          </a:prstGeom>
          <a:blipFill dpi="0" rotWithShape="1">
            <a:blip r:embed="rId5" cstate="print">
              <a:alphaModFix amt="29000"/>
              <a:duotone>
                <a:prstClr val="black"/>
                <a:srgbClr val="E4E4E4">
                  <a:tint val="45000"/>
                  <a:satMod val="400000"/>
                </a:srgbClr>
              </a:duotone>
            </a:blip>
            <a:srcRect/>
            <a:tile tx="0" ty="0" sx="100000" sy="100000" flip="none" algn="tl"/>
          </a:blipFill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9DFC4-FDED-4B41-982D-8052FC63661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FFF5A-79EA-4B61-A2E3-443713E8203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5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4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.USER-20170110TE\Desktop\&#29677;&#24471;&#29790;%20&#26149;&#37326;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19.jpe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9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7.jpeg"/><Relationship Id="rId5" Type="http://schemas.openxmlformats.org/officeDocument/2006/relationships/tags" Target="../tags/tag26.xml"/><Relationship Id="rId10" Type="http://schemas.openxmlformats.org/officeDocument/2006/relationships/image" Target="../media/image18.jpe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A_文本框 45"/>
          <p:cNvSpPr txBox="1"/>
          <p:nvPr>
            <p:custDataLst>
              <p:tags r:id="rId1"/>
            </p:custDataLst>
          </p:nvPr>
        </p:nvSpPr>
        <p:spPr>
          <a:xfrm>
            <a:off x="3612402" y="4698893"/>
            <a:ext cx="43738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悦黑（非商用）常规体"/>
              </a:rPr>
              <a:t>同分享   共成长</a:t>
            </a:r>
          </a:p>
        </p:txBody>
      </p:sp>
      <p:sp>
        <p:nvSpPr>
          <p:cNvPr id="60" name="PA_文本框 59"/>
          <p:cNvSpPr txBox="1"/>
          <p:nvPr>
            <p:custDataLst>
              <p:tags r:id="rId2"/>
            </p:custDataLst>
          </p:nvPr>
        </p:nvSpPr>
        <p:spPr>
          <a:xfrm>
            <a:off x="3483747" y="3990258"/>
            <a:ext cx="4584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悦黑（非商用）常规体"/>
              </a:rPr>
              <a:t>薛家中心小学六 年级英语教研组</a:t>
            </a:r>
          </a:p>
        </p:txBody>
      </p:sp>
      <p:sp>
        <p:nvSpPr>
          <p:cNvPr id="57" name="PA_椭圆 56"/>
          <p:cNvSpPr/>
          <p:nvPr>
            <p:custDataLst>
              <p:tags r:id="rId3"/>
            </p:custDataLst>
          </p:nvPr>
        </p:nvSpPr>
        <p:spPr>
          <a:xfrm flipH="1">
            <a:off x="7646949" y="3272757"/>
            <a:ext cx="468350" cy="46835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2" name="PA_组合 41"/>
          <p:cNvGrpSpPr/>
          <p:nvPr>
            <p:custDataLst>
              <p:tags r:id="rId4"/>
            </p:custDataLst>
          </p:nvPr>
        </p:nvGrpSpPr>
        <p:grpSpPr>
          <a:xfrm>
            <a:off x="3025549" y="4608289"/>
            <a:ext cx="5955507" cy="31432"/>
            <a:chOff x="3060700" y="4724400"/>
            <a:chExt cx="5955507" cy="3143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PA_组合 42"/>
          <p:cNvGrpSpPr/>
          <p:nvPr>
            <p:custDataLst>
              <p:tags r:id="rId5"/>
            </p:custDataLst>
          </p:nvPr>
        </p:nvGrpSpPr>
        <p:grpSpPr>
          <a:xfrm>
            <a:off x="3025549" y="5516339"/>
            <a:ext cx="5955507" cy="31432"/>
            <a:chOff x="3060700" y="4724400"/>
            <a:chExt cx="5955507" cy="3143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PA_组合 62"/>
          <p:cNvGrpSpPr/>
          <p:nvPr>
            <p:custDataLst>
              <p:tags r:id="rId6"/>
            </p:custDataLst>
          </p:nvPr>
        </p:nvGrpSpPr>
        <p:grpSpPr>
          <a:xfrm>
            <a:off x="3883317" y="5720810"/>
            <a:ext cx="4103258" cy="370840"/>
            <a:chOff x="3797499" y="5602700"/>
            <a:chExt cx="4103258" cy="370840"/>
          </a:xfrm>
        </p:grpSpPr>
        <p:sp>
          <p:nvSpPr>
            <p:cNvPr id="61" name="文本框 60"/>
            <p:cNvSpPr txBox="1"/>
            <p:nvPr/>
          </p:nvSpPr>
          <p:spPr>
            <a:xfrm>
              <a:off x="3797499" y="5607780"/>
              <a:ext cx="1668780" cy="365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汇报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人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: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苏亚琴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（非商用）常规体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68818" y="5602700"/>
              <a:ext cx="19319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时间：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（非商用）常规体"/>
                </a:rPr>
                <a:t>2017.6.28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（非商用）常规体"/>
              </a:endParaRPr>
            </a:p>
          </p:txBody>
        </p:sp>
      </p:grpSp>
      <p:grpSp>
        <p:nvGrpSpPr>
          <p:cNvPr id="91" name="PA_2"/>
          <p:cNvGrpSpPr/>
          <p:nvPr>
            <p:custDataLst>
              <p:tags r:id="rId7"/>
            </p:custDataLst>
          </p:nvPr>
        </p:nvGrpSpPr>
        <p:grpSpPr>
          <a:xfrm>
            <a:off x="4916447" y="1429303"/>
            <a:ext cx="1728000" cy="1944015"/>
            <a:chOff x="8361798" y="-1691410"/>
            <a:chExt cx="1728000" cy="1944015"/>
          </a:xfrm>
        </p:grpSpPr>
        <p:grpSp>
          <p:nvGrpSpPr>
            <p:cNvPr id="92" name="组合 91"/>
            <p:cNvGrpSpPr>
              <a:grpSpLocks noChangeAspect="1"/>
            </p:cNvGrpSpPr>
            <p:nvPr/>
          </p:nvGrpSpPr>
          <p:grpSpPr>
            <a:xfrm rot="5400000">
              <a:off x="8253790" y="-1583402"/>
              <a:ext cx="1944015" cy="1728000"/>
              <a:chOff x="8389803" y="-1591402"/>
              <a:chExt cx="1800000" cy="1599987"/>
            </a:xfrm>
          </p:grpSpPr>
          <p:sp>
            <p:nvSpPr>
              <p:cNvPr id="94" name="任意多边形 93"/>
              <p:cNvSpPr/>
              <p:nvPr/>
            </p:nvSpPr>
            <p:spPr bwMode="auto">
              <a:xfrm>
                <a:off x="8389803" y="-1591402"/>
                <a:ext cx="1800000" cy="1599987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任意多边形 94"/>
              <p:cNvSpPr>
                <a:spLocks noChangeAspect="1"/>
              </p:cNvSpPr>
              <p:nvPr/>
            </p:nvSpPr>
            <p:spPr bwMode="auto">
              <a:xfrm>
                <a:off x="8435099" y="-1551139"/>
                <a:ext cx="1709407" cy="1519460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8861755" y="-1504233"/>
              <a:ext cx="728084" cy="1569660"/>
            </a:xfrm>
            <a:prstGeom prst="rect">
              <a:avLst/>
            </a:prstGeom>
            <a:noFill/>
          </p:spPr>
          <p:txBody>
            <a:bodyPr wrap="none" rtlCol="0" anchor="ctr" anchorCtr="1">
              <a:spAutoFit/>
            </a:bodyPr>
            <a:lstStyle/>
            <a:p>
              <a:pPr lvl="0"/>
              <a:r>
                <a:rPr lang="en-US" altLang="zh-CN" sz="9600" b="1" dirty="0">
                  <a:solidFill>
                    <a:srgbClr val="F1744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2</a:t>
              </a:r>
              <a:endParaRPr lang="zh-CN" altLang="en-US" sz="9600" b="1" dirty="0">
                <a:solidFill>
                  <a:srgbClr val="F1744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86" name="PA_0"/>
          <p:cNvGrpSpPr/>
          <p:nvPr>
            <p:custDataLst>
              <p:tags r:id="rId8"/>
            </p:custDataLst>
          </p:nvPr>
        </p:nvGrpSpPr>
        <p:grpSpPr>
          <a:xfrm>
            <a:off x="4916447" y="1429303"/>
            <a:ext cx="1728000" cy="1944015"/>
            <a:chOff x="8361798" y="-1691410"/>
            <a:chExt cx="1728000" cy="1944015"/>
          </a:xfrm>
        </p:grpSpPr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 rot="5400000">
              <a:off x="8253790" y="-1583402"/>
              <a:ext cx="1944015" cy="1728000"/>
              <a:chOff x="8389803" y="-1591402"/>
              <a:chExt cx="1800000" cy="1599987"/>
            </a:xfrm>
          </p:grpSpPr>
          <p:sp>
            <p:nvSpPr>
              <p:cNvPr id="89" name="任意多边形 88"/>
              <p:cNvSpPr/>
              <p:nvPr/>
            </p:nvSpPr>
            <p:spPr bwMode="auto">
              <a:xfrm>
                <a:off x="8389803" y="-1591402"/>
                <a:ext cx="1800000" cy="1599987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任意多边形 89"/>
              <p:cNvSpPr>
                <a:spLocks noChangeAspect="1"/>
              </p:cNvSpPr>
              <p:nvPr/>
            </p:nvSpPr>
            <p:spPr bwMode="auto">
              <a:xfrm>
                <a:off x="8435099" y="-1551139"/>
                <a:ext cx="1709407" cy="1519460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8845725" y="-1504233"/>
              <a:ext cx="760144" cy="1569660"/>
            </a:xfrm>
            <a:prstGeom prst="rect">
              <a:avLst/>
            </a:prstGeom>
            <a:noFill/>
          </p:spPr>
          <p:txBody>
            <a:bodyPr wrap="none" rtlCol="0" anchor="ctr" anchorCtr="1">
              <a:spAutoFit/>
            </a:bodyPr>
            <a:lstStyle/>
            <a:p>
              <a:pPr lvl="0"/>
              <a:r>
                <a:rPr lang="en-US" altLang="zh-CN" sz="9600" b="1" dirty="0">
                  <a:solidFill>
                    <a:srgbClr val="E9474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0</a:t>
              </a:r>
              <a:endParaRPr lang="zh-CN" altLang="en-US" sz="9600" b="1" dirty="0">
                <a:solidFill>
                  <a:srgbClr val="E9474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81" name="PA_1"/>
          <p:cNvGrpSpPr/>
          <p:nvPr>
            <p:custDataLst>
              <p:tags r:id="rId9"/>
            </p:custDataLst>
          </p:nvPr>
        </p:nvGrpSpPr>
        <p:grpSpPr>
          <a:xfrm>
            <a:off x="4916447" y="1429303"/>
            <a:ext cx="1728000" cy="1944015"/>
            <a:chOff x="8361798" y="-1691410"/>
            <a:chExt cx="1728000" cy="1944015"/>
          </a:xfrm>
        </p:grpSpPr>
        <p:grpSp>
          <p:nvGrpSpPr>
            <p:cNvPr id="82" name="组合 81"/>
            <p:cNvGrpSpPr>
              <a:grpSpLocks noChangeAspect="1"/>
            </p:cNvGrpSpPr>
            <p:nvPr/>
          </p:nvGrpSpPr>
          <p:grpSpPr>
            <a:xfrm rot="5400000">
              <a:off x="8253790" y="-1583402"/>
              <a:ext cx="1944015" cy="1728000"/>
              <a:chOff x="8389803" y="-1591402"/>
              <a:chExt cx="1800000" cy="1599987"/>
            </a:xfrm>
          </p:grpSpPr>
          <p:sp>
            <p:nvSpPr>
              <p:cNvPr id="84" name="任意多边形 83"/>
              <p:cNvSpPr/>
              <p:nvPr/>
            </p:nvSpPr>
            <p:spPr bwMode="auto">
              <a:xfrm>
                <a:off x="8389803" y="-1591402"/>
                <a:ext cx="1800000" cy="1599987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任意多边形 84"/>
              <p:cNvSpPr>
                <a:spLocks noChangeAspect="1"/>
              </p:cNvSpPr>
              <p:nvPr/>
            </p:nvSpPr>
            <p:spPr bwMode="auto">
              <a:xfrm>
                <a:off x="8435099" y="-1551139"/>
                <a:ext cx="1709407" cy="1519460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8989194" y="-1504233"/>
              <a:ext cx="473206" cy="1569660"/>
            </a:xfrm>
            <a:prstGeom prst="rect">
              <a:avLst/>
            </a:prstGeom>
            <a:noFill/>
          </p:spPr>
          <p:txBody>
            <a:bodyPr wrap="none" rtlCol="0" anchor="ctr" anchorCtr="1">
              <a:spAutoFit/>
            </a:bodyPr>
            <a:lstStyle/>
            <a:p>
              <a:pPr lvl="0"/>
              <a:r>
                <a:rPr lang="en-US" altLang="zh-CN" sz="9600" b="1" dirty="0">
                  <a:solidFill>
                    <a:srgbClr val="009288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1</a:t>
              </a:r>
              <a:endParaRPr lang="zh-CN" altLang="en-US" sz="9600" b="1" dirty="0">
                <a:solidFill>
                  <a:srgbClr val="009288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76" name="PA_7"/>
          <p:cNvGrpSpPr/>
          <p:nvPr>
            <p:custDataLst>
              <p:tags r:id="rId10"/>
            </p:custDataLst>
          </p:nvPr>
        </p:nvGrpSpPr>
        <p:grpSpPr>
          <a:xfrm>
            <a:off x="4916447" y="1429303"/>
            <a:ext cx="1728000" cy="1944015"/>
            <a:chOff x="8361798" y="-1691410"/>
            <a:chExt cx="1728000" cy="1944015"/>
          </a:xfrm>
        </p:grpSpPr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 rot="5400000">
              <a:off x="8253790" y="-1583402"/>
              <a:ext cx="1944015" cy="1728000"/>
              <a:chOff x="8389803" y="-1591402"/>
              <a:chExt cx="1800000" cy="1599987"/>
            </a:xfrm>
          </p:grpSpPr>
          <p:sp>
            <p:nvSpPr>
              <p:cNvPr id="79" name="任意多边形 78"/>
              <p:cNvSpPr/>
              <p:nvPr/>
            </p:nvSpPr>
            <p:spPr bwMode="auto">
              <a:xfrm>
                <a:off x="8389803" y="-1591402"/>
                <a:ext cx="1800000" cy="1599987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任意多边形 79"/>
              <p:cNvSpPr>
                <a:spLocks noChangeAspect="1"/>
              </p:cNvSpPr>
              <p:nvPr/>
            </p:nvSpPr>
            <p:spPr bwMode="auto">
              <a:xfrm>
                <a:off x="8435099" y="-1551139"/>
                <a:ext cx="1709407" cy="1519460"/>
              </a:xfrm>
              <a:custGeom>
                <a:avLst/>
                <a:gdLst>
                  <a:gd name="connsiteX0" fmla="*/ 32510 w 3768538"/>
                  <a:gd name="connsiteY0" fmla="*/ 1537312 h 3349782"/>
                  <a:gd name="connsiteX1" fmla="*/ 831169 w 3768538"/>
                  <a:gd name="connsiteY1" fmla="*/ 153994 h 3349782"/>
                  <a:gd name="connsiteX2" fmla="*/ 1065563 w 3768538"/>
                  <a:gd name="connsiteY2" fmla="*/ 0 h 3349782"/>
                  <a:gd name="connsiteX3" fmla="*/ 1599970 w 3768538"/>
                  <a:gd name="connsiteY3" fmla="*/ 10106 h 3349782"/>
                  <a:gd name="connsiteX4" fmla="*/ 1644201 w 3768538"/>
                  <a:gd name="connsiteY4" fmla="*/ 10943 h 3349782"/>
                  <a:gd name="connsiteX5" fmla="*/ 1819494 w 3768538"/>
                  <a:gd name="connsiteY5" fmla="*/ 10943 h 3349782"/>
                  <a:gd name="connsiteX6" fmla="*/ 2676259 w 3768538"/>
                  <a:gd name="connsiteY6" fmla="*/ 10943 h 3349782"/>
                  <a:gd name="connsiteX7" fmla="*/ 2926818 w 3768538"/>
                  <a:gd name="connsiteY7" fmla="*/ 136937 h 3349782"/>
                  <a:gd name="connsiteX8" fmla="*/ 3289834 w 3768538"/>
                  <a:gd name="connsiteY8" fmla="*/ 794091 h 3349782"/>
                  <a:gd name="connsiteX9" fmla="*/ 3319536 w 3768538"/>
                  <a:gd name="connsiteY9" fmla="*/ 847858 h 3349782"/>
                  <a:gd name="connsiteX10" fmla="*/ 3386153 w 3768538"/>
                  <a:gd name="connsiteY10" fmla="*/ 958364 h 3349782"/>
                  <a:gd name="connsiteX11" fmla="*/ 3738855 w 3768538"/>
                  <a:gd name="connsiteY11" fmla="*/ 1543425 h 3349782"/>
                  <a:gd name="connsiteX12" fmla="*/ 3722689 w 3768538"/>
                  <a:gd name="connsiteY12" fmla="*/ 1823413 h 3349782"/>
                  <a:gd name="connsiteX13" fmla="*/ 3260964 w 3768538"/>
                  <a:gd name="connsiteY13" fmla="*/ 2623144 h 3349782"/>
                  <a:gd name="connsiteX14" fmla="*/ 3206663 w 3768538"/>
                  <a:gd name="connsiteY14" fmla="*/ 2717197 h 3349782"/>
                  <a:gd name="connsiteX15" fmla="*/ 3181254 w 3768538"/>
                  <a:gd name="connsiteY15" fmla="*/ 2763192 h 3349782"/>
                  <a:gd name="connsiteX16" fmla="*/ 2926818 w 3768538"/>
                  <a:gd name="connsiteY16" fmla="*/ 3223788 h 3349782"/>
                  <a:gd name="connsiteX17" fmla="*/ 2676259 w 3768538"/>
                  <a:gd name="connsiteY17" fmla="*/ 3349782 h 3349782"/>
                  <a:gd name="connsiteX18" fmla="*/ 1078941 w 3768538"/>
                  <a:gd name="connsiteY18" fmla="*/ 3349782 h 3349782"/>
                  <a:gd name="connsiteX19" fmla="*/ 859701 w 3768538"/>
                  <a:gd name="connsiteY19" fmla="*/ 3223788 h 3349782"/>
                  <a:gd name="connsiteX20" fmla="*/ 482164 w 3768538"/>
                  <a:gd name="connsiteY20" fmla="*/ 2566634 h 3349782"/>
                  <a:gd name="connsiteX21" fmla="*/ 447395 w 3768538"/>
                  <a:gd name="connsiteY21" fmla="*/ 2506114 h 3349782"/>
                  <a:gd name="connsiteX22" fmla="*/ 378099 w 3768538"/>
                  <a:gd name="connsiteY22" fmla="*/ 2386681 h 3349782"/>
                  <a:gd name="connsiteX23" fmla="*/ 32005 w 3768538"/>
                  <a:gd name="connsiteY23" fmla="*/ 1790176 h 3349782"/>
                  <a:gd name="connsiteX24" fmla="*/ 30318 w 3768538"/>
                  <a:gd name="connsiteY24" fmla="*/ 1786293 h 3349782"/>
                  <a:gd name="connsiteX25" fmla="*/ 27275 w 3768538"/>
                  <a:gd name="connsiteY25" fmla="*/ 1782240 h 3349782"/>
                  <a:gd name="connsiteX26" fmla="*/ 22432 w 3768538"/>
                  <a:gd name="connsiteY26" fmla="*/ 1768140 h 3349782"/>
                  <a:gd name="connsiteX27" fmla="*/ 9067 w 3768538"/>
                  <a:gd name="connsiteY27" fmla="*/ 1737377 h 3349782"/>
                  <a:gd name="connsiteX28" fmla="*/ 32510 w 3768538"/>
                  <a:gd name="connsiteY28" fmla="*/ 1537312 h 3349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68538" h="3349782">
                    <a:moveTo>
                      <a:pt x="32510" y="1537312"/>
                    </a:moveTo>
                    <a:cubicBezTo>
                      <a:pt x="831169" y="153994"/>
                      <a:pt x="831169" y="153994"/>
                      <a:pt x="831169" y="153994"/>
                    </a:cubicBezTo>
                    <a:cubicBezTo>
                      <a:pt x="878149" y="72622"/>
                      <a:pt x="979686" y="22749"/>
                      <a:pt x="1065563" y="0"/>
                    </a:cubicBezTo>
                    <a:cubicBezTo>
                      <a:pt x="1267942" y="3827"/>
                      <a:pt x="1445024" y="7176"/>
                      <a:pt x="1599970" y="10106"/>
                    </a:cubicBezTo>
                    <a:lnTo>
                      <a:pt x="1644201" y="10943"/>
                    </a:lnTo>
                    <a:lnTo>
                      <a:pt x="1819494" y="10943"/>
                    </a:lnTo>
                    <a:cubicBezTo>
                      <a:pt x="2676259" y="10943"/>
                      <a:pt x="2676259" y="10943"/>
                      <a:pt x="2676259" y="10943"/>
                    </a:cubicBezTo>
                    <a:cubicBezTo>
                      <a:pt x="2770218" y="10943"/>
                      <a:pt x="2864178" y="73940"/>
                      <a:pt x="2926818" y="136937"/>
                    </a:cubicBezTo>
                    <a:cubicBezTo>
                      <a:pt x="3073630" y="402705"/>
                      <a:pt x="3192915" y="618642"/>
                      <a:pt x="3289834" y="794091"/>
                    </a:cubicBezTo>
                    <a:lnTo>
                      <a:pt x="3319536" y="847858"/>
                    </a:lnTo>
                    <a:lnTo>
                      <a:pt x="3386153" y="958364"/>
                    </a:lnTo>
                    <a:cubicBezTo>
                      <a:pt x="3738855" y="1543425"/>
                      <a:pt x="3738855" y="1543425"/>
                      <a:pt x="3738855" y="1543425"/>
                    </a:cubicBezTo>
                    <a:cubicBezTo>
                      <a:pt x="3789370" y="1644921"/>
                      <a:pt x="3769669" y="1742042"/>
                      <a:pt x="3722689" y="1823413"/>
                    </a:cubicBezTo>
                    <a:cubicBezTo>
                      <a:pt x="3523024" y="2169243"/>
                      <a:pt x="3373276" y="2428615"/>
                      <a:pt x="3260964" y="2623144"/>
                    </a:cubicBezTo>
                    <a:lnTo>
                      <a:pt x="3206663" y="2717197"/>
                    </a:lnTo>
                    <a:lnTo>
                      <a:pt x="3181254" y="2763192"/>
                    </a:lnTo>
                    <a:cubicBezTo>
                      <a:pt x="2926818" y="3223788"/>
                      <a:pt x="2926818" y="3223788"/>
                      <a:pt x="2926818" y="3223788"/>
                    </a:cubicBezTo>
                    <a:cubicBezTo>
                      <a:pt x="2864178" y="3318284"/>
                      <a:pt x="2770218" y="3349782"/>
                      <a:pt x="2676259" y="3349782"/>
                    </a:cubicBezTo>
                    <a:cubicBezTo>
                      <a:pt x="1078941" y="3349782"/>
                      <a:pt x="1078941" y="3349782"/>
                      <a:pt x="1078941" y="3349782"/>
                    </a:cubicBezTo>
                    <a:cubicBezTo>
                      <a:pt x="984981" y="3349782"/>
                      <a:pt x="891021" y="3318284"/>
                      <a:pt x="859701" y="3223788"/>
                    </a:cubicBezTo>
                    <a:cubicBezTo>
                      <a:pt x="707016" y="2958020"/>
                      <a:pt x="582960" y="2742083"/>
                      <a:pt x="482164" y="2566634"/>
                    </a:cubicBezTo>
                    <a:lnTo>
                      <a:pt x="447395" y="2506114"/>
                    </a:lnTo>
                    <a:lnTo>
                      <a:pt x="378099" y="2386681"/>
                    </a:lnTo>
                    <a:cubicBezTo>
                      <a:pt x="32005" y="1790176"/>
                      <a:pt x="32005" y="1790176"/>
                      <a:pt x="32005" y="1790176"/>
                    </a:cubicBezTo>
                    <a:lnTo>
                      <a:pt x="30318" y="1786293"/>
                    </a:lnTo>
                    <a:lnTo>
                      <a:pt x="27275" y="1782240"/>
                    </a:lnTo>
                    <a:lnTo>
                      <a:pt x="22432" y="1768140"/>
                    </a:lnTo>
                    <a:lnTo>
                      <a:pt x="9067" y="1737377"/>
                    </a:lnTo>
                    <a:cubicBezTo>
                      <a:pt x="-7271" y="1677087"/>
                      <a:pt x="-2725" y="1598341"/>
                      <a:pt x="32510" y="1537312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8868167" y="-1504233"/>
              <a:ext cx="715260" cy="1569660"/>
            </a:xfrm>
            <a:prstGeom prst="rect">
              <a:avLst/>
            </a:prstGeom>
            <a:noFill/>
          </p:spPr>
          <p:txBody>
            <a:bodyPr wrap="none" rtlCol="0" anchor="ctr" anchorCtr="1">
              <a:spAutoFit/>
            </a:bodyPr>
            <a:lstStyle/>
            <a:p>
              <a:r>
                <a:rPr lang="en-US" altLang="zh-CN" sz="9600" b="1" dirty="0">
                  <a:solidFill>
                    <a:srgbClr val="015A74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rPr>
                <a:t>7</a:t>
              </a:r>
              <a:endParaRPr lang="zh-CN" altLang="en-US" sz="9600" b="1" dirty="0">
                <a:solidFill>
                  <a:srgbClr val="015A7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51" name="PA_椭圆 50"/>
          <p:cNvSpPr/>
          <p:nvPr>
            <p:custDataLst>
              <p:tags r:id="rId11"/>
            </p:custDataLst>
          </p:nvPr>
        </p:nvSpPr>
        <p:spPr>
          <a:xfrm flipH="1">
            <a:off x="3769010" y="1136862"/>
            <a:ext cx="417953" cy="417953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PA_椭圆 51"/>
          <p:cNvSpPr/>
          <p:nvPr>
            <p:custDataLst>
              <p:tags r:id="rId12"/>
            </p:custDataLst>
          </p:nvPr>
        </p:nvSpPr>
        <p:spPr>
          <a:xfrm flipH="1">
            <a:off x="3380368" y="1439226"/>
            <a:ext cx="275632" cy="27563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PA_椭圆 52"/>
          <p:cNvSpPr/>
          <p:nvPr>
            <p:custDataLst>
              <p:tags r:id="rId13"/>
            </p:custDataLst>
          </p:nvPr>
        </p:nvSpPr>
        <p:spPr>
          <a:xfrm flipH="1">
            <a:off x="5171262" y="3064157"/>
            <a:ext cx="525156" cy="525154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PA_椭圆 54"/>
          <p:cNvSpPr/>
          <p:nvPr>
            <p:custDataLst>
              <p:tags r:id="rId14"/>
            </p:custDataLst>
          </p:nvPr>
        </p:nvSpPr>
        <p:spPr>
          <a:xfrm flipH="1">
            <a:off x="4357832" y="3097897"/>
            <a:ext cx="275632" cy="275632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PA_椭圆 55"/>
          <p:cNvSpPr/>
          <p:nvPr>
            <p:custDataLst>
              <p:tags r:id="rId15"/>
            </p:custDataLst>
          </p:nvPr>
        </p:nvSpPr>
        <p:spPr>
          <a:xfrm flipH="1">
            <a:off x="7043950" y="1302282"/>
            <a:ext cx="514166" cy="514164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PA_椭圆 57"/>
          <p:cNvSpPr/>
          <p:nvPr>
            <p:custDataLst>
              <p:tags r:id="rId16"/>
            </p:custDataLst>
          </p:nvPr>
        </p:nvSpPr>
        <p:spPr>
          <a:xfrm flipH="1">
            <a:off x="9209491" y="2632018"/>
            <a:ext cx="580544" cy="580546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PA_椭圆 58"/>
          <p:cNvSpPr/>
          <p:nvPr>
            <p:custDataLst>
              <p:tags r:id="rId17"/>
            </p:custDataLst>
          </p:nvPr>
        </p:nvSpPr>
        <p:spPr>
          <a:xfrm flipH="1">
            <a:off x="1898212" y="2323370"/>
            <a:ext cx="564888" cy="56489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PA_椭圆 63"/>
          <p:cNvSpPr/>
          <p:nvPr>
            <p:custDataLst>
              <p:tags r:id="rId18"/>
            </p:custDataLst>
          </p:nvPr>
        </p:nvSpPr>
        <p:spPr>
          <a:xfrm flipH="1">
            <a:off x="10385658" y="2360688"/>
            <a:ext cx="275632" cy="275632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PA_椭圆 64"/>
          <p:cNvSpPr/>
          <p:nvPr>
            <p:custDataLst>
              <p:tags r:id="rId19"/>
            </p:custDataLst>
          </p:nvPr>
        </p:nvSpPr>
        <p:spPr>
          <a:xfrm flipH="1">
            <a:off x="1164773" y="2416057"/>
            <a:ext cx="275632" cy="275632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1" name="PA_图片 4" descr="D:\360data\重要数据\桌面\未标题2-1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3630" y="1228428"/>
            <a:ext cx="4333714" cy="5697280"/>
          </a:xfrm>
          <a:prstGeom prst="rect">
            <a:avLst/>
          </a:prstGeom>
          <a:noFill/>
          <a:effectLst>
            <a:outerShdw blurRad="254000" dist="254000" dir="2700000" algn="tl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A_图片 3" descr="D:\360data\重要数据\桌面\未标题-1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3472" y="1258592"/>
            <a:ext cx="4198708" cy="5643278"/>
          </a:xfrm>
          <a:prstGeom prst="rect">
            <a:avLst/>
          </a:prstGeom>
          <a:noFill/>
          <a:effectLst>
            <a:outerShdw blurRad="254000" dist="254000" dir="2700000" algn="tl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2.59259E-6 L 0.25 2.59259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0 L 0.1931 0.0011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8" y="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0 L 0.07174 0.03727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185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0 L -0.0582 -0.0266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134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0 L -0.16654 0.00972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0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0" grpId="0"/>
      <p:bldP spid="57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8" grpId="0" animBg="1"/>
      <p:bldP spid="59" grpId="0" animBg="1"/>
      <p:bldP spid="64" grpId="0" animBg="1"/>
      <p:bldP spid="6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421255" y="1148080"/>
            <a:ext cx="7004685" cy="5391785"/>
            <a:chOff x="512440" y="949532"/>
            <a:chExt cx="3771528" cy="3334209"/>
          </a:xfrm>
        </p:grpSpPr>
        <p:pic>
          <p:nvPicPr>
            <p:cNvPr id="33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578"/>
            <a:stretch>
              <a:fillRect/>
            </a:stretch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pic>
          <p:nvPicPr>
            <p:cNvPr id="34" name="Picture 2" descr="C:\Users\Administrator\Desktop\素材\ppt\QQ截图20170626201607.jpgQQ截图201706262016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8008" y="1156472"/>
              <a:ext cx="3374579" cy="2176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透明"/>
            <p:cNvSpPr/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来自薛小六英群的对话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Administrator.USER-20170110TE\Desktop\聊天记录\聊7截图201706252039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" y="295275"/>
            <a:ext cx="2280920" cy="2518410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1" name="Picture 3" descr="C:\Users\Administrator.USER-20170110TE\Desktop\聊天记录\聊8截图2017062520431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4475" y="1483360"/>
            <a:ext cx="2370455" cy="2338070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2" name="Picture 4" descr="C:\Users\Administrator.USER-20170110TE\Desktop\聊天记录\聊2201706252035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9060" y="1483127"/>
            <a:ext cx="2718321" cy="2620432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3" name="Picture 5" descr="C:\Users\Administrator.USER-20170110TE\Desktop\聊天记录\聊32017062520364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66896" y="116860"/>
            <a:ext cx="2425888" cy="2494805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4" name="Picture 6" descr="C:\Users\Administrator.USER-20170110TE\Desktop\聊天记录\聊42017062520371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35" y="3031490"/>
            <a:ext cx="2280920" cy="2424430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5" name="Picture 7" descr="C:\Users\Administrator.USER-20170110TE\Desktop\聊天记录\聊52017062520374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9820" y="2924175"/>
            <a:ext cx="1838325" cy="2078355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6" name="Picture 8" descr="C:\Users\Administrator.USER-20170110TE\Desktop\聊天记录\聊62017062520382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96339" y="2611571"/>
            <a:ext cx="2355681" cy="2355681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  <p:pic>
        <p:nvPicPr>
          <p:cNvPr id="2057" name="Picture 9" descr="C:\Users\Administrator.USER-20170110TE\Desktop\聊天记录\聊天20170625203427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84055" y="2813685"/>
            <a:ext cx="2408555" cy="2810510"/>
          </a:xfrm>
          <a:prstGeom prst="rect">
            <a:avLst/>
          </a:prstGeom>
          <a:noFill/>
          <a:ln w="28575" cmpd="dbl">
            <a:solidFill>
              <a:schemeClr val="accent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>
          <a:xfrm>
            <a:off x="6156302" y="1476392"/>
            <a:ext cx="1484565" cy="2848113"/>
            <a:chOff x="6156302" y="1476392"/>
            <a:chExt cx="1484565" cy="28481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组合 90"/>
            <p:cNvGrpSpPr/>
            <p:nvPr/>
          </p:nvGrpSpPr>
          <p:grpSpPr>
            <a:xfrm>
              <a:off x="6156302" y="1476392"/>
              <a:ext cx="1484565" cy="2848113"/>
              <a:chOff x="6156302" y="1476392"/>
              <a:chExt cx="1484565" cy="2848113"/>
            </a:xfrm>
          </p:grpSpPr>
          <p:sp>
            <p:nvSpPr>
              <p:cNvPr id="11" name="MH_Other_3"/>
              <p:cNvSpPr/>
              <p:nvPr>
                <p:custDataLst>
                  <p:tags r:id="rId6"/>
                </p:custDataLst>
              </p:nvPr>
            </p:nvSpPr>
            <p:spPr>
              <a:xfrm rot="5400000" flipV="1">
                <a:off x="5311844" y="2591146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chemeClr val="accent6"/>
              </a:solidFill>
              <a:ln w="76200" cap="flat" cmpd="sng" algn="ctr">
                <a:solidFill>
                  <a:srgbClr val="5FBD98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7018705" y="1476392"/>
                <a:ext cx="622162" cy="622163"/>
              </a:xfrm>
              <a:prstGeom prst="ellipse">
                <a:avLst/>
              </a:prstGeom>
              <a:solidFill>
                <a:srgbClr val="5AB390"/>
              </a:solidFill>
              <a:ln>
                <a:solidFill>
                  <a:srgbClr val="5AB39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组合 112"/>
            <p:cNvGrpSpPr/>
            <p:nvPr/>
          </p:nvGrpSpPr>
          <p:grpSpPr>
            <a:xfrm>
              <a:off x="7103519" y="1545274"/>
              <a:ext cx="464474" cy="465759"/>
              <a:chOff x="4418676" y="1572161"/>
              <a:chExt cx="464474" cy="465759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4437064" y="1572161"/>
                <a:ext cx="4379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02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练习设计 资源共享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5117819" y="4679327"/>
            <a:ext cx="1709702" cy="1709702"/>
            <a:chOff x="4700937" y="4015204"/>
            <a:chExt cx="455921" cy="4559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 flipH="1">
              <a:off x="4700937" y="4015204"/>
              <a:ext cx="455921" cy="4559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4711557" y="4025824"/>
              <a:ext cx="434681" cy="4346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5"/>
          <p:cNvGrpSpPr/>
          <p:nvPr/>
        </p:nvGrpSpPr>
        <p:grpSpPr>
          <a:xfrm>
            <a:off x="4342792" y="1500033"/>
            <a:ext cx="1425893" cy="3802264"/>
            <a:chOff x="4342792" y="1500033"/>
            <a:chExt cx="1425893" cy="38022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93"/>
            <p:cNvGrpSpPr/>
            <p:nvPr/>
          </p:nvGrpSpPr>
          <p:grpSpPr>
            <a:xfrm>
              <a:off x="4342792" y="1500033"/>
              <a:ext cx="1425893" cy="3802264"/>
              <a:chOff x="4342792" y="1500033"/>
              <a:chExt cx="1425893" cy="3802264"/>
            </a:xfrm>
          </p:grpSpPr>
          <p:sp>
            <p:nvSpPr>
              <p:cNvPr id="14" name="MH_Other_3"/>
              <p:cNvSpPr/>
              <p:nvPr>
                <p:custDataLst>
                  <p:tags r:id="rId5"/>
                </p:custDataLst>
              </p:nvPr>
            </p:nvSpPr>
            <p:spPr>
              <a:xfrm rot="16200000" flipH="1" flipV="1">
                <a:off x="3546429" y="3080042"/>
                <a:ext cx="3555609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342792" y="1500033"/>
                <a:ext cx="622162" cy="622163"/>
              </a:xfrm>
              <a:prstGeom prst="ellipse">
                <a:avLst/>
              </a:prstGeom>
              <a:solidFill>
                <a:srgbClr val="EC4844"/>
              </a:solidFill>
              <a:ln>
                <a:solidFill>
                  <a:srgbClr val="EC484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02"/>
            <p:cNvGrpSpPr/>
            <p:nvPr/>
          </p:nvGrpSpPr>
          <p:grpSpPr>
            <a:xfrm>
              <a:off x="4418676" y="1572161"/>
              <a:ext cx="464474" cy="465759"/>
              <a:chOff x="4418676" y="1572161"/>
              <a:chExt cx="464474" cy="465759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4465639" y="1572161"/>
                <a:ext cx="3802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01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grpSp>
        <p:nvGrpSpPr>
          <p:cNvPr id="19" name="组合 4"/>
          <p:cNvGrpSpPr/>
          <p:nvPr/>
        </p:nvGrpSpPr>
        <p:grpSpPr>
          <a:xfrm>
            <a:off x="4342792" y="3076450"/>
            <a:ext cx="1203168" cy="2670299"/>
            <a:chOff x="4342792" y="3076450"/>
            <a:chExt cx="1203168" cy="26702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0" name="组合 92"/>
            <p:cNvGrpSpPr/>
            <p:nvPr/>
          </p:nvGrpSpPr>
          <p:grpSpPr>
            <a:xfrm>
              <a:off x="4342792" y="3076450"/>
              <a:ext cx="1203168" cy="2670299"/>
              <a:chOff x="4342792" y="3076450"/>
              <a:chExt cx="1203168" cy="2670299"/>
            </a:xfrm>
          </p:grpSpPr>
          <p:sp>
            <p:nvSpPr>
              <p:cNvPr id="15" name="MH_Other_3"/>
              <p:cNvSpPr/>
              <p:nvPr>
                <p:custDataLst>
                  <p:tags r:id="rId4"/>
                </p:custDataLst>
              </p:nvPr>
            </p:nvSpPr>
            <p:spPr>
              <a:xfrm rot="16200000" flipH="1" flipV="1">
                <a:off x="3897358" y="4098147"/>
                <a:ext cx="240830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342792" y="3076450"/>
                <a:ext cx="622162" cy="622163"/>
              </a:xfrm>
              <a:prstGeom prst="ellipse">
                <a:avLst/>
              </a:prstGeom>
              <a:solidFill>
                <a:srgbClr val="EE7744"/>
              </a:solidFill>
              <a:ln>
                <a:solidFill>
                  <a:srgbClr val="EE774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103"/>
            <p:cNvGrpSpPr/>
            <p:nvPr/>
          </p:nvGrpSpPr>
          <p:grpSpPr>
            <a:xfrm>
              <a:off x="4428480" y="3154651"/>
              <a:ext cx="465946" cy="465759"/>
              <a:chOff x="4418676" y="1572161"/>
              <a:chExt cx="465946" cy="465759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03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grpSp>
        <p:nvGrpSpPr>
          <p:cNvPr id="22" name="组合 16"/>
          <p:cNvGrpSpPr/>
          <p:nvPr/>
        </p:nvGrpSpPr>
        <p:grpSpPr>
          <a:xfrm>
            <a:off x="6156302" y="2614250"/>
            <a:ext cx="1484565" cy="2865828"/>
            <a:chOff x="6156302" y="2614250"/>
            <a:chExt cx="1484565" cy="2865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3" name="组合 89"/>
            <p:cNvGrpSpPr/>
            <p:nvPr/>
          </p:nvGrpSpPr>
          <p:grpSpPr>
            <a:xfrm>
              <a:off x="6156302" y="2614250"/>
              <a:ext cx="1484565" cy="2865828"/>
              <a:chOff x="6156302" y="2614250"/>
              <a:chExt cx="1484565" cy="2865828"/>
            </a:xfrm>
          </p:grpSpPr>
          <p:sp>
            <p:nvSpPr>
              <p:cNvPr id="12" name="MH_Other_3"/>
              <p:cNvSpPr/>
              <p:nvPr>
                <p:custDataLst>
                  <p:tags r:id="rId3"/>
                </p:custDataLst>
              </p:nvPr>
            </p:nvSpPr>
            <p:spPr>
              <a:xfrm rot="5400000" flipV="1">
                <a:off x="5311844" y="3746719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7018705" y="2614250"/>
                <a:ext cx="622162" cy="622163"/>
              </a:xfrm>
              <a:prstGeom prst="ellipse">
                <a:avLst/>
              </a:prstGeom>
              <a:solidFill>
                <a:srgbClr val="009389"/>
              </a:solidFill>
              <a:ln>
                <a:solidFill>
                  <a:srgbClr val="00938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" name="组合 106"/>
            <p:cNvGrpSpPr/>
            <p:nvPr/>
          </p:nvGrpSpPr>
          <p:grpSpPr>
            <a:xfrm>
              <a:off x="7103519" y="2689103"/>
              <a:ext cx="465946" cy="465759"/>
              <a:chOff x="4418676" y="1572161"/>
              <a:chExt cx="465946" cy="465759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04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grpSp>
        <p:nvGrpSpPr>
          <p:cNvPr id="26" name="组合 2"/>
          <p:cNvGrpSpPr/>
          <p:nvPr/>
        </p:nvGrpSpPr>
        <p:grpSpPr>
          <a:xfrm>
            <a:off x="4342792" y="4217343"/>
            <a:ext cx="1197024" cy="1440517"/>
            <a:chOff x="4342792" y="4217343"/>
            <a:chExt cx="1197024" cy="1440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88"/>
            <p:cNvGrpSpPr/>
            <p:nvPr/>
          </p:nvGrpSpPr>
          <p:grpSpPr>
            <a:xfrm>
              <a:off x="4342792" y="4217343"/>
              <a:ext cx="1197024" cy="1440517"/>
              <a:chOff x="4342792" y="4217343"/>
              <a:chExt cx="1197024" cy="1440517"/>
            </a:xfrm>
          </p:grpSpPr>
          <p:sp>
            <p:nvSpPr>
              <p:cNvPr id="16" name="MH_Other_3"/>
              <p:cNvSpPr/>
              <p:nvPr>
                <p:custDataLst>
                  <p:tags r:id="rId2"/>
                </p:custDataLst>
              </p:nvPr>
            </p:nvSpPr>
            <p:spPr>
              <a:xfrm rot="16200000" flipH="1" flipV="1">
                <a:off x="4508276" y="4626321"/>
                <a:ext cx="117417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EF9322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342792" y="4217343"/>
                <a:ext cx="622162" cy="622163"/>
              </a:xfrm>
              <a:prstGeom prst="ellipse">
                <a:avLst/>
              </a:prstGeom>
              <a:solidFill>
                <a:srgbClr val="EF9322"/>
              </a:solidFill>
              <a:ln>
                <a:solidFill>
                  <a:srgbClr val="EF932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组合 109"/>
            <p:cNvGrpSpPr/>
            <p:nvPr/>
          </p:nvGrpSpPr>
          <p:grpSpPr>
            <a:xfrm>
              <a:off x="4427008" y="4295544"/>
              <a:ext cx="464474" cy="465759"/>
              <a:chOff x="4418676" y="1572161"/>
              <a:chExt cx="464474" cy="465759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4437064" y="1572161"/>
                <a:ext cx="4443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05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grpSp>
        <p:nvGrpSpPr>
          <p:cNvPr id="29" name="组合 18"/>
          <p:cNvGrpSpPr/>
          <p:nvPr/>
        </p:nvGrpSpPr>
        <p:grpSpPr>
          <a:xfrm>
            <a:off x="6413660" y="3762732"/>
            <a:ext cx="1227207" cy="1895127"/>
            <a:chOff x="6413660" y="3762732"/>
            <a:chExt cx="1227207" cy="18951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组合 91"/>
            <p:cNvGrpSpPr/>
            <p:nvPr/>
          </p:nvGrpSpPr>
          <p:grpSpPr>
            <a:xfrm>
              <a:off x="6413660" y="3762732"/>
              <a:ext cx="1227207" cy="1895127"/>
              <a:chOff x="6413660" y="3762732"/>
              <a:chExt cx="1227207" cy="1895127"/>
            </a:xfrm>
          </p:grpSpPr>
          <p:sp>
            <p:nvSpPr>
              <p:cNvPr id="13" name="MH_Other_3"/>
              <p:cNvSpPr/>
              <p:nvPr>
                <p:custDataLst>
                  <p:tags r:id="rId1"/>
                </p:custDataLst>
              </p:nvPr>
            </p:nvSpPr>
            <p:spPr>
              <a:xfrm rot="5400000" flipV="1">
                <a:off x="6041185" y="4396482"/>
                <a:ext cx="163385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chemeClr val="accent4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29970">
                  <a:defRPr/>
                </a:pPr>
                <a:endParaRPr lang="en-US" sz="2660" kern="0">
                  <a:solidFill>
                    <a:srgbClr val="262626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7018705" y="3762732"/>
                <a:ext cx="622162" cy="622163"/>
              </a:xfrm>
              <a:prstGeom prst="ellipse">
                <a:avLst/>
              </a:prstGeom>
              <a:solidFill>
                <a:srgbClr val="005670"/>
              </a:solidFill>
              <a:ln>
                <a:solidFill>
                  <a:srgbClr val="00567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115"/>
            <p:cNvGrpSpPr/>
            <p:nvPr/>
          </p:nvGrpSpPr>
          <p:grpSpPr>
            <a:xfrm>
              <a:off x="7110798" y="3840933"/>
              <a:ext cx="465946" cy="465759"/>
              <a:chOff x="4418676" y="1572161"/>
              <a:chExt cx="465946" cy="465759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4437064" y="1572161"/>
                <a:ext cx="4475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>
                        <a:lumMod val="50000"/>
                      </a:prstClr>
                    </a:solidFill>
                  </a:rPr>
                  <a:t>06</a:t>
                </a:r>
                <a:endParaRPr lang="zh-CN" altLang="en-US" sz="2400" dirty="0">
                  <a:solidFill>
                    <a:prstClr val="white">
                      <a:lumMod val="50000"/>
                    </a:prstClr>
                  </a:solidFill>
                </a:endParaRPr>
              </a:p>
            </p:txBody>
          </p:sp>
        </p:grpSp>
      </p:grpSp>
      <p:grpSp>
        <p:nvGrpSpPr>
          <p:cNvPr id="33" name="组合 22"/>
          <p:cNvGrpSpPr/>
          <p:nvPr/>
        </p:nvGrpSpPr>
        <p:grpSpPr>
          <a:xfrm>
            <a:off x="7652807" y="1416170"/>
            <a:ext cx="3291419" cy="1311032"/>
            <a:chOff x="7652807" y="1416170"/>
            <a:chExt cx="3291419" cy="13110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21" name="直接连接符 120"/>
            <p:cNvCxnSpPr/>
            <p:nvPr/>
          </p:nvCxnSpPr>
          <p:spPr>
            <a:xfrm>
              <a:off x="7652807" y="1796348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121"/>
            <p:cNvGrpSpPr/>
            <p:nvPr/>
          </p:nvGrpSpPr>
          <p:grpSpPr>
            <a:xfrm>
              <a:off x="7736117" y="1416170"/>
              <a:ext cx="3208109" cy="1311032"/>
              <a:chOff x="5841004" y="1447486"/>
              <a:chExt cx="3208109" cy="1311032"/>
            </a:xfrm>
          </p:grpSpPr>
          <p:sp>
            <p:nvSpPr>
              <p:cNvPr id="123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5FBD98"/>
                    </a:solidFill>
                  </a:rPr>
                  <a:t>习题练习</a:t>
                </a:r>
                <a:endParaRPr lang="zh-CN" altLang="en-US" sz="2800" b="1" dirty="0">
                  <a:solidFill>
                    <a:srgbClr val="5FBD98"/>
                  </a:solidFill>
                </a:endParaRPr>
              </a:p>
            </p:txBody>
          </p:sp>
          <p:sp>
            <p:nvSpPr>
              <p:cNvPr id="124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35" name="组合 24"/>
          <p:cNvGrpSpPr/>
          <p:nvPr/>
        </p:nvGrpSpPr>
        <p:grpSpPr>
          <a:xfrm>
            <a:off x="7600950" y="2841720"/>
            <a:ext cx="3524251" cy="1325547"/>
            <a:chOff x="7600950" y="2841720"/>
            <a:chExt cx="3524251" cy="13255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127"/>
            <p:cNvGrpSpPr/>
            <p:nvPr/>
          </p:nvGrpSpPr>
          <p:grpSpPr>
            <a:xfrm>
              <a:off x="8056793" y="2841720"/>
              <a:ext cx="3068408" cy="1325547"/>
              <a:chOff x="5980705" y="1432971"/>
              <a:chExt cx="3068408" cy="1325547"/>
            </a:xfrm>
          </p:grpSpPr>
          <p:sp>
            <p:nvSpPr>
              <p:cNvPr id="129" name="MH_SubTitle_1"/>
              <p:cNvSpPr>
                <a:spLocks noChangeArrowheads="1"/>
              </p:cNvSpPr>
              <p:nvPr/>
            </p:nvSpPr>
            <p:spPr bwMode="auto">
              <a:xfrm flipH="1">
                <a:off x="6145804" y="1432971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009288"/>
                    </a:solidFill>
                  </a:rPr>
                  <a:t>话题作文</a:t>
                </a:r>
                <a:endParaRPr lang="zh-CN" altLang="en-US" sz="2800" b="1" dirty="0">
                  <a:solidFill>
                    <a:srgbClr val="009288"/>
                  </a:solidFill>
                </a:endParaRPr>
              </a:p>
            </p:txBody>
          </p:sp>
          <p:sp>
            <p:nvSpPr>
              <p:cNvPr id="13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32" name="任意多边形 131"/>
            <p:cNvSpPr/>
            <p:nvPr/>
          </p:nvSpPr>
          <p:spPr>
            <a:xfrm>
              <a:off x="7600950" y="3001877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25"/>
          <p:cNvGrpSpPr/>
          <p:nvPr/>
        </p:nvGrpSpPr>
        <p:grpSpPr>
          <a:xfrm>
            <a:off x="7575272" y="4124935"/>
            <a:ext cx="3540445" cy="1485203"/>
            <a:chOff x="7575272" y="4124935"/>
            <a:chExt cx="3540445" cy="14852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3" name="任意多边形 132"/>
            <p:cNvSpPr/>
            <p:nvPr/>
          </p:nvSpPr>
          <p:spPr>
            <a:xfrm>
              <a:off x="7575272" y="4272596"/>
              <a:ext cx="2864128" cy="39032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9" name="组合 133"/>
            <p:cNvGrpSpPr/>
            <p:nvPr/>
          </p:nvGrpSpPr>
          <p:grpSpPr>
            <a:xfrm>
              <a:off x="8047309" y="4124935"/>
              <a:ext cx="3068408" cy="1485203"/>
              <a:chOff x="5980705" y="1273315"/>
              <a:chExt cx="3068408" cy="1485203"/>
            </a:xfrm>
          </p:grpSpPr>
          <p:sp>
            <p:nvSpPr>
              <p:cNvPr id="135" name="MH_SubTitle_1"/>
              <p:cNvSpPr>
                <a:spLocks noChangeArrowheads="1"/>
              </p:cNvSpPr>
              <p:nvPr/>
            </p:nvSpPr>
            <p:spPr bwMode="auto">
              <a:xfrm flipH="1">
                <a:off x="6276433" y="1273315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015A74"/>
                    </a:solidFill>
                  </a:rPr>
                  <a:t>句型转换</a:t>
                </a:r>
                <a:endParaRPr lang="zh-CN" altLang="en-US" sz="2800" b="1" dirty="0">
                  <a:solidFill>
                    <a:srgbClr val="015A74"/>
                  </a:solidFill>
                </a:endParaRPr>
              </a:p>
            </p:txBody>
          </p:sp>
          <p:sp>
            <p:nvSpPr>
              <p:cNvPr id="136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40" name="组合 19"/>
          <p:cNvGrpSpPr/>
          <p:nvPr/>
        </p:nvGrpSpPr>
        <p:grpSpPr>
          <a:xfrm>
            <a:off x="1041073" y="1343600"/>
            <a:ext cx="3301719" cy="1383603"/>
            <a:chOff x="1041073" y="1343600"/>
            <a:chExt cx="3301719" cy="1383603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556199" y="1803136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138"/>
            <p:cNvGrpSpPr/>
            <p:nvPr/>
          </p:nvGrpSpPr>
          <p:grpSpPr>
            <a:xfrm flipH="1">
              <a:off x="1041073" y="1343600"/>
              <a:ext cx="3068408" cy="1383603"/>
              <a:chOff x="5980705" y="1374915"/>
              <a:chExt cx="3068408" cy="1383603"/>
            </a:xfrm>
          </p:grpSpPr>
          <p:sp>
            <p:nvSpPr>
              <p:cNvPr id="140" name="MH_SubTitle_1"/>
              <p:cNvSpPr>
                <a:spLocks noChangeArrowheads="1"/>
              </p:cNvSpPr>
              <p:nvPr/>
            </p:nvSpPr>
            <p:spPr bwMode="auto">
              <a:xfrm flipH="1">
                <a:off x="6523176" y="1374915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rgbClr val="FF3300"/>
                    </a:solidFill>
                  </a:rPr>
                  <a:t>统一</a:t>
                </a:r>
                <a:r>
                  <a:rPr lang="zh-CN" altLang="zh-CN" sz="2800" b="1" dirty="0" smtClean="0">
                    <a:solidFill>
                      <a:srgbClr val="FF3300"/>
                    </a:solidFill>
                  </a:rPr>
                  <a:t>单元试卷</a:t>
                </a:r>
                <a:endParaRPr lang="zh-CN" altLang="en-US" sz="2800" dirty="0">
                  <a:solidFill>
                    <a:srgbClr val="E94744"/>
                  </a:solidFill>
                </a:endParaRPr>
              </a:p>
            </p:txBody>
          </p:sp>
          <p:sp>
            <p:nvSpPr>
              <p:cNvPr id="141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造字工房悦黑（非商用）常规体"/>
                    <a:sym typeface="Gill Sans" charset="0"/>
                  </a:rPr>
                  <a:t>。</a:t>
                </a: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43" name="组合 20"/>
          <p:cNvGrpSpPr/>
          <p:nvPr/>
        </p:nvGrpSpPr>
        <p:grpSpPr>
          <a:xfrm>
            <a:off x="1028396" y="2917256"/>
            <a:ext cx="3301719" cy="1354576"/>
            <a:chOff x="1028396" y="2917256"/>
            <a:chExt cx="3301719" cy="1354576"/>
          </a:xfrm>
        </p:grpSpPr>
        <p:cxnSp>
          <p:nvCxnSpPr>
            <p:cNvPr id="142" name="直接连接符 141"/>
            <p:cNvCxnSpPr/>
            <p:nvPr/>
          </p:nvCxnSpPr>
          <p:spPr>
            <a:xfrm flipH="1">
              <a:off x="1543522" y="3347765"/>
              <a:ext cx="2786593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142"/>
            <p:cNvGrpSpPr/>
            <p:nvPr/>
          </p:nvGrpSpPr>
          <p:grpSpPr>
            <a:xfrm flipH="1">
              <a:off x="1028396" y="2917256"/>
              <a:ext cx="3068408" cy="1354576"/>
              <a:chOff x="5980705" y="1403942"/>
              <a:chExt cx="3068408" cy="1354576"/>
            </a:xfrm>
          </p:grpSpPr>
          <p:sp>
            <p:nvSpPr>
              <p:cNvPr id="144" name="MH_SubTitle_1"/>
              <p:cNvSpPr>
                <a:spLocks noChangeArrowheads="1"/>
              </p:cNvSpPr>
              <p:nvPr/>
            </p:nvSpPr>
            <p:spPr bwMode="auto">
              <a:xfrm flipH="1">
                <a:off x="6566718" y="1403942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rgbClr val="F17445"/>
                    </a:solidFill>
                  </a:rPr>
                  <a:t>语音练习</a:t>
                </a:r>
                <a:endParaRPr lang="zh-CN" altLang="en-US" sz="2800" b="1" dirty="0">
                  <a:solidFill>
                    <a:srgbClr val="F17445"/>
                  </a:solidFill>
                </a:endParaRPr>
              </a:p>
            </p:txBody>
          </p:sp>
          <p:sp>
            <p:nvSpPr>
              <p:cNvPr id="145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45" name="组合 21"/>
          <p:cNvGrpSpPr/>
          <p:nvPr/>
        </p:nvGrpSpPr>
        <p:grpSpPr>
          <a:xfrm>
            <a:off x="988454" y="4425626"/>
            <a:ext cx="3367589" cy="1369089"/>
            <a:chOff x="988454" y="4425626"/>
            <a:chExt cx="3367589" cy="1369089"/>
          </a:xfrm>
        </p:grpSpPr>
        <p:grpSp>
          <p:nvGrpSpPr>
            <p:cNvPr id="46" name="组合 146"/>
            <p:cNvGrpSpPr/>
            <p:nvPr/>
          </p:nvGrpSpPr>
          <p:grpSpPr>
            <a:xfrm flipH="1">
              <a:off x="988454" y="4425626"/>
              <a:ext cx="3068408" cy="1369089"/>
              <a:chOff x="5980705" y="1389429"/>
              <a:chExt cx="3068408" cy="1369089"/>
            </a:xfrm>
          </p:grpSpPr>
          <p:sp>
            <p:nvSpPr>
              <p:cNvPr id="148" name="MH_SubTitle_1"/>
              <p:cNvSpPr>
                <a:spLocks noChangeArrowheads="1"/>
              </p:cNvSpPr>
              <p:nvPr/>
            </p:nvSpPr>
            <p:spPr bwMode="auto">
              <a:xfrm flipH="1">
                <a:off x="6421576" y="1389429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rgbClr val="EF9322"/>
                    </a:solidFill>
                  </a:rPr>
                  <a:t>动词填空</a:t>
                </a:r>
                <a:endParaRPr lang="zh-CN" altLang="en-US" sz="2800" b="1" dirty="0">
                  <a:solidFill>
                    <a:srgbClr val="EF9322"/>
                  </a:solidFill>
                </a:endParaRPr>
              </a:p>
            </p:txBody>
          </p:sp>
          <p:sp>
            <p:nvSpPr>
              <p:cNvPr id="149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造字工房悦黑（非商用）常规体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50" name="任意多边形 149"/>
            <p:cNvSpPr/>
            <p:nvPr/>
          </p:nvSpPr>
          <p:spPr>
            <a:xfrm flipH="1">
              <a:off x="1517593" y="4614052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bg2">
                  <a:lumMod val="50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26"/>
          <p:cNvGrpSpPr/>
          <p:nvPr/>
        </p:nvGrpSpPr>
        <p:grpSpPr>
          <a:xfrm>
            <a:off x="5364986" y="4921729"/>
            <a:ext cx="1210912" cy="1210912"/>
            <a:chOff x="5364986" y="4921729"/>
            <a:chExt cx="1210912" cy="12109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 flipH="1">
              <a:off x="5364986" y="4921729"/>
              <a:ext cx="1210912" cy="121091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>
              <a:off x="5393195" y="4949933"/>
              <a:ext cx="1154499" cy="11544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0" name="KSO_Shape"/>
          <p:cNvSpPr/>
          <p:nvPr/>
        </p:nvSpPr>
        <p:spPr bwMode="auto">
          <a:xfrm>
            <a:off x="5676916" y="5277372"/>
            <a:ext cx="582896" cy="499624"/>
          </a:xfrm>
          <a:custGeom>
            <a:avLst/>
            <a:gdLst>
              <a:gd name="T0" fmla="*/ 354482 w 1812925"/>
              <a:gd name="T1" fmla="*/ 872801 h 1511300"/>
              <a:gd name="T2" fmla="*/ 380318 w 1812925"/>
              <a:gd name="T3" fmla="*/ 984699 h 1511300"/>
              <a:gd name="T4" fmla="*/ 425879 w 1812925"/>
              <a:gd name="T5" fmla="*/ 1087433 h 1511300"/>
              <a:gd name="T6" fmla="*/ 488386 w 1812925"/>
              <a:gd name="T7" fmla="*/ 1179061 h 1511300"/>
              <a:gd name="T8" fmla="*/ 591174 w 1812925"/>
              <a:gd name="T9" fmla="*/ 1276520 h 1511300"/>
              <a:gd name="T10" fmla="*/ 711743 w 1812925"/>
              <a:gd name="T11" fmla="*/ 1346213 h 1511300"/>
              <a:gd name="T12" fmla="*/ 796474 w 1812925"/>
              <a:gd name="T13" fmla="*/ 1375922 h 1511300"/>
              <a:gd name="T14" fmla="*/ 907876 w 1812925"/>
              <a:gd name="T15" fmla="*/ 1394804 h 1511300"/>
              <a:gd name="T16" fmla="*/ 1015110 w 1812925"/>
              <a:gd name="T17" fmla="*/ 1393415 h 1511300"/>
              <a:gd name="T18" fmla="*/ 1118176 w 1812925"/>
              <a:gd name="T19" fmla="*/ 1373702 h 1511300"/>
              <a:gd name="T20" fmla="*/ 1216519 w 1812925"/>
              <a:gd name="T21" fmla="*/ 1335939 h 1511300"/>
              <a:gd name="T22" fmla="*/ 1302085 w 1812925"/>
              <a:gd name="T23" fmla="*/ 1285127 h 1511300"/>
              <a:gd name="T24" fmla="*/ 1341811 w 1812925"/>
              <a:gd name="T25" fmla="*/ 1271245 h 1511300"/>
              <a:gd name="T26" fmla="*/ 1382649 w 1812925"/>
              <a:gd name="T27" fmla="*/ 1275131 h 1511300"/>
              <a:gd name="T28" fmla="*/ 1417930 w 1812925"/>
              <a:gd name="T29" fmla="*/ 1296789 h 1511300"/>
              <a:gd name="T30" fmla="*/ 1441822 w 1812925"/>
              <a:gd name="T31" fmla="*/ 1332607 h 1511300"/>
              <a:gd name="T32" fmla="*/ 1447378 w 1812925"/>
              <a:gd name="T33" fmla="*/ 1373146 h 1511300"/>
              <a:gd name="T34" fmla="*/ 1435710 w 1812925"/>
              <a:gd name="T35" fmla="*/ 1412574 h 1511300"/>
              <a:gd name="T36" fmla="*/ 1407374 w 1812925"/>
              <a:gd name="T37" fmla="*/ 1443950 h 1511300"/>
              <a:gd name="T38" fmla="*/ 1288472 w 1812925"/>
              <a:gd name="T39" fmla="*/ 1512532 h 1511300"/>
              <a:gd name="T40" fmla="*/ 1161792 w 1812925"/>
              <a:gd name="T41" fmla="*/ 1559734 h 1511300"/>
              <a:gd name="T42" fmla="*/ 1028722 w 1812925"/>
              <a:gd name="T43" fmla="*/ 1583891 h 1511300"/>
              <a:gd name="T44" fmla="*/ 874538 w 1812925"/>
              <a:gd name="T45" fmla="*/ 1583335 h 1511300"/>
              <a:gd name="T46" fmla="*/ 770639 w 1812925"/>
              <a:gd name="T47" fmla="*/ 1565565 h 1511300"/>
              <a:gd name="T48" fmla="*/ 648125 w 1812925"/>
              <a:gd name="T49" fmla="*/ 1526415 h 1511300"/>
              <a:gd name="T50" fmla="*/ 534502 w 1812925"/>
              <a:gd name="T51" fmla="*/ 1468106 h 1511300"/>
              <a:gd name="T52" fmla="*/ 433380 w 1812925"/>
              <a:gd name="T53" fmla="*/ 1393693 h 1511300"/>
              <a:gd name="T54" fmla="*/ 342258 w 1812925"/>
              <a:gd name="T55" fmla="*/ 1300954 h 1511300"/>
              <a:gd name="T56" fmla="*/ 283085 w 1812925"/>
              <a:gd name="T57" fmla="*/ 1219322 h 1511300"/>
              <a:gd name="T58" fmla="*/ 221690 w 1812925"/>
              <a:gd name="T59" fmla="*/ 1102705 h 1511300"/>
              <a:gd name="T60" fmla="*/ 180019 w 1812925"/>
              <a:gd name="T61" fmla="*/ 976091 h 1511300"/>
              <a:gd name="T62" fmla="*/ 160017 w 1812925"/>
              <a:gd name="T63" fmla="*/ 840871 h 1511300"/>
              <a:gd name="T64" fmla="*/ 979901 w 1812925"/>
              <a:gd name="T65" fmla="*/ 833 h 1511300"/>
              <a:gd name="T66" fmla="*/ 1097691 w 1812925"/>
              <a:gd name="T67" fmla="*/ 13331 h 1511300"/>
              <a:gd name="T68" fmla="*/ 1216593 w 1812925"/>
              <a:gd name="T69" fmla="*/ 45825 h 1511300"/>
              <a:gd name="T70" fmla="*/ 1371054 w 1812925"/>
              <a:gd name="T71" fmla="*/ 119422 h 1511300"/>
              <a:gd name="T72" fmla="*/ 1533016 w 1812925"/>
              <a:gd name="T73" fmla="*/ 252454 h 1511300"/>
              <a:gd name="T74" fmla="*/ 1614691 w 1812925"/>
              <a:gd name="T75" fmla="*/ 356878 h 1511300"/>
              <a:gd name="T76" fmla="*/ 1678032 w 1812925"/>
              <a:gd name="T77" fmla="*/ 471857 h 1511300"/>
              <a:gd name="T78" fmla="*/ 1721370 w 1812925"/>
              <a:gd name="T79" fmla="*/ 597112 h 1511300"/>
              <a:gd name="T80" fmla="*/ 1743872 w 1812925"/>
              <a:gd name="T81" fmla="*/ 731254 h 1511300"/>
              <a:gd name="T82" fmla="*/ 1555796 w 1812925"/>
              <a:gd name="T83" fmla="*/ 779578 h 1511300"/>
              <a:gd name="T84" fmla="*/ 1541350 w 1812925"/>
              <a:gd name="T85" fmla="*/ 661544 h 1511300"/>
              <a:gd name="T86" fmla="*/ 1505235 w 1812925"/>
              <a:gd name="T87" fmla="*/ 551287 h 1511300"/>
              <a:gd name="T88" fmla="*/ 1449396 w 1812925"/>
              <a:gd name="T89" fmla="*/ 451583 h 1511300"/>
              <a:gd name="T90" fmla="*/ 1369110 w 1812925"/>
              <a:gd name="T91" fmla="*/ 357434 h 1511300"/>
              <a:gd name="T92" fmla="*/ 1239096 w 1812925"/>
              <a:gd name="T93" fmla="*/ 263007 h 1511300"/>
              <a:gd name="T94" fmla="*/ 1127973 w 1812925"/>
              <a:gd name="T95" fmla="*/ 216627 h 1511300"/>
              <a:gd name="T96" fmla="*/ 1010181 w 1812925"/>
              <a:gd name="T97" fmla="*/ 193297 h 1511300"/>
              <a:gd name="T98" fmla="*/ 899058 w 1812925"/>
              <a:gd name="T99" fmla="*/ 193020 h 1511300"/>
              <a:gd name="T100" fmla="*/ 796825 w 1812925"/>
              <a:gd name="T101" fmla="*/ 210794 h 1511300"/>
              <a:gd name="T102" fmla="*/ 698759 w 1812925"/>
              <a:gd name="T103" fmla="*/ 246343 h 1511300"/>
              <a:gd name="T104" fmla="*/ 606805 w 1812925"/>
              <a:gd name="T105" fmla="*/ 299667 h 1511300"/>
              <a:gd name="T106" fmla="*/ 567912 w 1812925"/>
              <a:gd name="T107" fmla="*/ 315497 h 1511300"/>
              <a:gd name="T108" fmla="*/ 526797 w 1812925"/>
              <a:gd name="T109" fmla="*/ 313275 h 1511300"/>
              <a:gd name="T110" fmla="*/ 490404 w 1812925"/>
              <a:gd name="T111" fmla="*/ 293835 h 1511300"/>
              <a:gd name="T112" fmla="*/ 465123 w 1812925"/>
              <a:gd name="T113" fmla="*/ 259119 h 1511300"/>
              <a:gd name="T114" fmla="*/ 457067 w 1812925"/>
              <a:gd name="T115" fmla="*/ 218570 h 1511300"/>
              <a:gd name="T116" fmla="*/ 467345 w 1812925"/>
              <a:gd name="T117" fmla="*/ 178856 h 1511300"/>
              <a:gd name="T118" fmla="*/ 494015 w 1812925"/>
              <a:gd name="T119" fmla="*/ 146640 h 1511300"/>
              <a:gd name="T120" fmla="*/ 602639 w 1812925"/>
              <a:gd name="T121" fmla="*/ 81374 h 1511300"/>
              <a:gd name="T122" fmla="*/ 728763 w 1812925"/>
              <a:gd name="T123" fmla="*/ 32216 h 1511300"/>
              <a:gd name="T124" fmla="*/ 860722 w 1812925"/>
              <a:gd name="T125" fmla="*/ 5555 h 1511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12925" h="1511300">
                <a:moveTo>
                  <a:pt x="241643" y="393700"/>
                </a:moveTo>
                <a:lnTo>
                  <a:pt x="483287" y="755836"/>
                </a:lnTo>
                <a:lnTo>
                  <a:pt x="332326" y="755836"/>
                </a:lnTo>
                <a:lnTo>
                  <a:pt x="332326" y="768789"/>
                </a:lnTo>
                <a:lnTo>
                  <a:pt x="332590" y="781212"/>
                </a:lnTo>
                <a:lnTo>
                  <a:pt x="333648" y="793636"/>
                </a:lnTo>
                <a:lnTo>
                  <a:pt x="334441" y="806324"/>
                </a:lnTo>
                <a:lnTo>
                  <a:pt x="335763" y="818748"/>
                </a:lnTo>
                <a:lnTo>
                  <a:pt x="337349" y="830907"/>
                </a:lnTo>
                <a:lnTo>
                  <a:pt x="338671" y="843066"/>
                </a:lnTo>
                <a:lnTo>
                  <a:pt x="340786" y="855225"/>
                </a:lnTo>
                <a:lnTo>
                  <a:pt x="343165" y="867120"/>
                </a:lnTo>
                <a:lnTo>
                  <a:pt x="345809" y="879015"/>
                </a:lnTo>
                <a:lnTo>
                  <a:pt x="348453" y="890910"/>
                </a:lnTo>
                <a:lnTo>
                  <a:pt x="351361" y="902805"/>
                </a:lnTo>
                <a:lnTo>
                  <a:pt x="354534" y="914436"/>
                </a:lnTo>
                <a:lnTo>
                  <a:pt x="357971" y="925802"/>
                </a:lnTo>
                <a:lnTo>
                  <a:pt x="361936" y="937433"/>
                </a:lnTo>
                <a:lnTo>
                  <a:pt x="365902" y="948799"/>
                </a:lnTo>
                <a:lnTo>
                  <a:pt x="369868" y="959901"/>
                </a:lnTo>
                <a:lnTo>
                  <a:pt x="374362" y="971003"/>
                </a:lnTo>
                <a:lnTo>
                  <a:pt x="379121" y="981841"/>
                </a:lnTo>
                <a:lnTo>
                  <a:pt x="383880" y="992943"/>
                </a:lnTo>
                <a:lnTo>
                  <a:pt x="388639" y="1003781"/>
                </a:lnTo>
                <a:lnTo>
                  <a:pt x="394191" y="1014354"/>
                </a:lnTo>
                <a:lnTo>
                  <a:pt x="399743" y="1024927"/>
                </a:lnTo>
                <a:lnTo>
                  <a:pt x="405295" y="1035236"/>
                </a:lnTo>
                <a:lnTo>
                  <a:pt x="411375" y="1045545"/>
                </a:lnTo>
                <a:lnTo>
                  <a:pt x="417456" y="1055590"/>
                </a:lnTo>
                <a:lnTo>
                  <a:pt x="423537" y="1065635"/>
                </a:lnTo>
                <a:lnTo>
                  <a:pt x="430146" y="1075415"/>
                </a:lnTo>
                <a:lnTo>
                  <a:pt x="436756" y="1085195"/>
                </a:lnTo>
                <a:lnTo>
                  <a:pt x="443630" y="1094976"/>
                </a:lnTo>
                <a:lnTo>
                  <a:pt x="450769" y="1104492"/>
                </a:lnTo>
                <a:lnTo>
                  <a:pt x="458171" y="1113479"/>
                </a:lnTo>
                <a:lnTo>
                  <a:pt x="464781" y="1122466"/>
                </a:lnTo>
                <a:lnTo>
                  <a:pt x="473241" y="1132247"/>
                </a:lnTo>
                <a:lnTo>
                  <a:pt x="481701" y="1141498"/>
                </a:lnTo>
                <a:lnTo>
                  <a:pt x="490161" y="1150750"/>
                </a:lnTo>
                <a:lnTo>
                  <a:pt x="498886" y="1159737"/>
                </a:lnTo>
                <a:lnTo>
                  <a:pt x="500736" y="1161852"/>
                </a:lnTo>
                <a:lnTo>
                  <a:pt x="515806" y="1175861"/>
                </a:lnTo>
                <a:lnTo>
                  <a:pt x="530876" y="1189607"/>
                </a:lnTo>
                <a:lnTo>
                  <a:pt x="546474" y="1202823"/>
                </a:lnTo>
                <a:lnTo>
                  <a:pt x="562601" y="1215247"/>
                </a:lnTo>
                <a:lnTo>
                  <a:pt x="579257" y="1227406"/>
                </a:lnTo>
                <a:lnTo>
                  <a:pt x="596178" y="1238773"/>
                </a:lnTo>
                <a:lnTo>
                  <a:pt x="613627" y="1249346"/>
                </a:lnTo>
                <a:lnTo>
                  <a:pt x="631605" y="1259655"/>
                </a:lnTo>
                <a:lnTo>
                  <a:pt x="633455" y="1260712"/>
                </a:lnTo>
                <a:lnTo>
                  <a:pt x="644031" y="1266528"/>
                </a:lnTo>
                <a:lnTo>
                  <a:pt x="654870" y="1271550"/>
                </a:lnTo>
                <a:lnTo>
                  <a:pt x="665974" y="1276837"/>
                </a:lnTo>
                <a:lnTo>
                  <a:pt x="677342" y="1281595"/>
                </a:lnTo>
                <a:lnTo>
                  <a:pt x="681573" y="1283709"/>
                </a:lnTo>
                <a:lnTo>
                  <a:pt x="685803" y="1285560"/>
                </a:lnTo>
                <a:lnTo>
                  <a:pt x="695320" y="1289525"/>
                </a:lnTo>
                <a:lnTo>
                  <a:pt x="704838" y="1292961"/>
                </a:lnTo>
                <a:lnTo>
                  <a:pt x="724402" y="1299834"/>
                </a:lnTo>
                <a:lnTo>
                  <a:pt x="732598" y="1302741"/>
                </a:lnTo>
                <a:lnTo>
                  <a:pt x="740794" y="1305385"/>
                </a:lnTo>
                <a:lnTo>
                  <a:pt x="749518" y="1307764"/>
                </a:lnTo>
                <a:lnTo>
                  <a:pt x="757978" y="1309878"/>
                </a:lnTo>
                <a:lnTo>
                  <a:pt x="775428" y="1314372"/>
                </a:lnTo>
                <a:lnTo>
                  <a:pt x="786267" y="1316751"/>
                </a:lnTo>
                <a:lnTo>
                  <a:pt x="796842" y="1319130"/>
                </a:lnTo>
                <a:lnTo>
                  <a:pt x="806096" y="1320716"/>
                </a:lnTo>
                <a:lnTo>
                  <a:pt x="815085" y="1322302"/>
                </a:lnTo>
                <a:lnTo>
                  <a:pt x="833591" y="1324681"/>
                </a:lnTo>
                <a:lnTo>
                  <a:pt x="842845" y="1325738"/>
                </a:lnTo>
                <a:lnTo>
                  <a:pt x="852362" y="1327060"/>
                </a:lnTo>
                <a:lnTo>
                  <a:pt x="863995" y="1327853"/>
                </a:lnTo>
                <a:lnTo>
                  <a:pt x="875892" y="1328646"/>
                </a:lnTo>
                <a:lnTo>
                  <a:pt x="887525" y="1329175"/>
                </a:lnTo>
                <a:lnTo>
                  <a:pt x="899158" y="1329439"/>
                </a:lnTo>
                <a:lnTo>
                  <a:pt x="910526" y="1329439"/>
                </a:lnTo>
                <a:lnTo>
                  <a:pt x="921894" y="1329175"/>
                </a:lnTo>
                <a:lnTo>
                  <a:pt x="932734" y="1328910"/>
                </a:lnTo>
                <a:lnTo>
                  <a:pt x="944102" y="1328382"/>
                </a:lnTo>
                <a:lnTo>
                  <a:pt x="954942" y="1327589"/>
                </a:lnTo>
                <a:lnTo>
                  <a:pt x="966046" y="1326531"/>
                </a:lnTo>
                <a:lnTo>
                  <a:pt x="977150" y="1325210"/>
                </a:lnTo>
                <a:lnTo>
                  <a:pt x="988254" y="1323624"/>
                </a:lnTo>
                <a:lnTo>
                  <a:pt x="999093" y="1322302"/>
                </a:lnTo>
                <a:lnTo>
                  <a:pt x="1010197" y="1320452"/>
                </a:lnTo>
                <a:lnTo>
                  <a:pt x="1020772" y="1318337"/>
                </a:lnTo>
                <a:lnTo>
                  <a:pt x="1031876" y="1315694"/>
                </a:lnTo>
                <a:lnTo>
                  <a:pt x="1042452" y="1313315"/>
                </a:lnTo>
                <a:lnTo>
                  <a:pt x="1053556" y="1310671"/>
                </a:lnTo>
                <a:lnTo>
                  <a:pt x="1064131" y="1307764"/>
                </a:lnTo>
                <a:lnTo>
                  <a:pt x="1074706" y="1304592"/>
                </a:lnTo>
                <a:lnTo>
                  <a:pt x="1085281" y="1301155"/>
                </a:lnTo>
                <a:lnTo>
                  <a:pt x="1095856" y="1297719"/>
                </a:lnTo>
                <a:lnTo>
                  <a:pt x="1106167" y="1293754"/>
                </a:lnTo>
                <a:lnTo>
                  <a:pt x="1116742" y="1289789"/>
                </a:lnTo>
                <a:lnTo>
                  <a:pt x="1126789" y="1285560"/>
                </a:lnTo>
                <a:lnTo>
                  <a:pt x="1137100" y="1281330"/>
                </a:lnTo>
                <a:lnTo>
                  <a:pt x="1147675" y="1276837"/>
                </a:lnTo>
                <a:lnTo>
                  <a:pt x="1157721" y="1271814"/>
                </a:lnTo>
                <a:lnTo>
                  <a:pt x="1167768" y="1267056"/>
                </a:lnTo>
                <a:lnTo>
                  <a:pt x="1177286" y="1261770"/>
                </a:lnTo>
                <a:lnTo>
                  <a:pt x="1187332" y="1256483"/>
                </a:lnTo>
                <a:lnTo>
                  <a:pt x="1197114" y="1250668"/>
                </a:lnTo>
                <a:lnTo>
                  <a:pt x="1206896" y="1244852"/>
                </a:lnTo>
                <a:lnTo>
                  <a:pt x="1216414" y="1238773"/>
                </a:lnTo>
                <a:lnTo>
                  <a:pt x="1225932" y="1232693"/>
                </a:lnTo>
                <a:lnTo>
                  <a:pt x="1235185" y="1225820"/>
                </a:lnTo>
                <a:lnTo>
                  <a:pt x="1239151" y="1223441"/>
                </a:lnTo>
                <a:lnTo>
                  <a:pt x="1243116" y="1221062"/>
                </a:lnTo>
                <a:lnTo>
                  <a:pt x="1247082" y="1218948"/>
                </a:lnTo>
                <a:lnTo>
                  <a:pt x="1251312" y="1217097"/>
                </a:lnTo>
                <a:lnTo>
                  <a:pt x="1255278" y="1215247"/>
                </a:lnTo>
                <a:lnTo>
                  <a:pt x="1259772" y="1213925"/>
                </a:lnTo>
                <a:lnTo>
                  <a:pt x="1264002" y="1212604"/>
                </a:lnTo>
                <a:lnTo>
                  <a:pt x="1268232" y="1211546"/>
                </a:lnTo>
                <a:lnTo>
                  <a:pt x="1272727" y="1210753"/>
                </a:lnTo>
                <a:lnTo>
                  <a:pt x="1276957" y="1210225"/>
                </a:lnTo>
                <a:lnTo>
                  <a:pt x="1281187" y="1209696"/>
                </a:lnTo>
                <a:lnTo>
                  <a:pt x="1285417" y="1209696"/>
                </a:lnTo>
                <a:lnTo>
                  <a:pt x="1290176" y="1209696"/>
                </a:lnTo>
                <a:lnTo>
                  <a:pt x="1294406" y="1209696"/>
                </a:lnTo>
                <a:lnTo>
                  <a:pt x="1298636" y="1210489"/>
                </a:lnTo>
                <a:lnTo>
                  <a:pt x="1302866" y="1211018"/>
                </a:lnTo>
                <a:lnTo>
                  <a:pt x="1307096" y="1211811"/>
                </a:lnTo>
                <a:lnTo>
                  <a:pt x="1311326" y="1212868"/>
                </a:lnTo>
                <a:lnTo>
                  <a:pt x="1315821" y="1213925"/>
                </a:lnTo>
                <a:lnTo>
                  <a:pt x="1319787" y="1215511"/>
                </a:lnTo>
                <a:lnTo>
                  <a:pt x="1324017" y="1217362"/>
                </a:lnTo>
                <a:lnTo>
                  <a:pt x="1327982" y="1219212"/>
                </a:lnTo>
                <a:lnTo>
                  <a:pt x="1331419" y="1221062"/>
                </a:lnTo>
                <a:lnTo>
                  <a:pt x="1335385" y="1223441"/>
                </a:lnTo>
                <a:lnTo>
                  <a:pt x="1339086" y="1225820"/>
                </a:lnTo>
                <a:lnTo>
                  <a:pt x="1342788" y="1228728"/>
                </a:lnTo>
                <a:lnTo>
                  <a:pt x="1346225" y="1231371"/>
                </a:lnTo>
                <a:lnTo>
                  <a:pt x="1349397" y="1234543"/>
                </a:lnTo>
                <a:lnTo>
                  <a:pt x="1352834" y="1237451"/>
                </a:lnTo>
                <a:lnTo>
                  <a:pt x="1356007" y="1240887"/>
                </a:lnTo>
                <a:lnTo>
                  <a:pt x="1358650" y="1244588"/>
                </a:lnTo>
                <a:lnTo>
                  <a:pt x="1361294" y="1248289"/>
                </a:lnTo>
                <a:lnTo>
                  <a:pt x="1364202" y="1252254"/>
                </a:lnTo>
                <a:lnTo>
                  <a:pt x="1366582" y="1256219"/>
                </a:lnTo>
                <a:lnTo>
                  <a:pt x="1368697" y="1260448"/>
                </a:lnTo>
                <a:lnTo>
                  <a:pt x="1370548" y="1264413"/>
                </a:lnTo>
                <a:lnTo>
                  <a:pt x="1372134" y="1268642"/>
                </a:lnTo>
                <a:lnTo>
                  <a:pt x="1373456" y="1272872"/>
                </a:lnTo>
                <a:lnTo>
                  <a:pt x="1374778" y="1277101"/>
                </a:lnTo>
                <a:lnTo>
                  <a:pt x="1376100" y="1281330"/>
                </a:lnTo>
                <a:lnTo>
                  <a:pt x="1376628" y="1285560"/>
                </a:lnTo>
                <a:lnTo>
                  <a:pt x="1377157" y="1289789"/>
                </a:lnTo>
                <a:lnTo>
                  <a:pt x="1377950" y="1294283"/>
                </a:lnTo>
                <a:lnTo>
                  <a:pt x="1377950" y="1298776"/>
                </a:lnTo>
                <a:lnTo>
                  <a:pt x="1377950" y="1303006"/>
                </a:lnTo>
                <a:lnTo>
                  <a:pt x="1377421" y="1307235"/>
                </a:lnTo>
                <a:lnTo>
                  <a:pt x="1377157" y="1311729"/>
                </a:lnTo>
                <a:lnTo>
                  <a:pt x="1376628" y="1316222"/>
                </a:lnTo>
                <a:lnTo>
                  <a:pt x="1375835" y="1320452"/>
                </a:lnTo>
                <a:lnTo>
                  <a:pt x="1374513" y="1324417"/>
                </a:lnTo>
                <a:lnTo>
                  <a:pt x="1373191" y="1328646"/>
                </a:lnTo>
                <a:lnTo>
                  <a:pt x="1372134" y="1332875"/>
                </a:lnTo>
                <a:lnTo>
                  <a:pt x="1370283" y="1336840"/>
                </a:lnTo>
                <a:lnTo>
                  <a:pt x="1368432" y="1340805"/>
                </a:lnTo>
                <a:lnTo>
                  <a:pt x="1366317" y="1344770"/>
                </a:lnTo>
                <a:lnTo>
                  <a:pt x="1364202" y="1348471"/>
                </a:lnTo>
                <a:lnTo>
                  <a:pt x="1361823" y="1351907"/>
                </a:lnTo>
                <a:lnTo>
                  <a:pt x="1358915" y="1355608"/>
                </a:lnTo>
                <a:lnTo>
                  <a:pt x="1356271" y="1359044"/>
                </a:lnTo>
                <a:lnTo>
                  <a:pt x="1353098" y="1362481"/>
                </a:lnTo>
                <a:lnTo>
                  <a:pt x="1350190" y="1365653"/>
                </a:lnTo>
                <a:lnTo>
                  <a:pt x="1346753" y="1368825"/>
                </a:lnTo>
                <a:lnTo>
                  <a:pt x="1343052" y="1371732"/>
                </a:lnTo>
                <a:lnTo>
                  <a:pt x="1339351" y="1374640"/>
                </a:lnTo>
                <a:lnTo>
                  <a:pt x="1327189" y="1382834"/>
                </a:lnTo>
                <a:lnTo>
                  <a:pt x="1315028" y="1390764"/>
                </a:lnTo>
                <a:lnTo>
                  <a:pt x="1302602" y="1398694"/>
                </a:lnTo>
                <a:lnTo>
                  <a:pt x="1290176" y="1406360"/>
                </a:lnTo>
                <a:lnTo>
                  <a:pt x="1277750" y="1413497"/>
                </a:lnTo>
                <a:lnTo>
                  <a:pt x="1264795" y="1420634"/>
                </a:lnTo>
                <a:lnTo>
                  <a:pt x="1252105" y="1427242"/>
                </a:lnTo>
                <a:lnTo>
                  <a:pt x="1239151" y="1433851"/>
                </a:lnTo>
                <a:lnTo>
                  <a:pt x="1226196" y="1439930"/>
                </a:lnTo>
                <a:lnTo>
                  <a:pt x="1212977" y="1446274"/>
                </a:lnTo>
                <a:lnTo>
                  <a:pt x="1200022" y="1451825"/>
                </a:lnTo>
                <a:lnTo>
                  <a:pt x="1186803" y="1457376"/>
                </a:lnTo>
                <a:lnTo>
                  <a:pt x="1173320" y="1462663"/>
                </a:lnTo>
                <a:lnTo>
                  <a:pt x="1160101" y="1467421"/>
                </a:lnTo>
                <a:lnTo>
                  <a:pt x="1146353" y="1472443"/>
                </a:lnTo>
                <a:lnTo>
                  <a:pt x="1132870" y="1476672"/>
                </a:lnTo>
                <a:lnTo>
                  <a:pt x="1119122" y="1480902"/>
                </a:lnTo>
                <a:lnTo>
                  <a:pt x="1105639" y="1484867"/>
                </a:lnTo>
                <a:lnTo>
                  <a:pt x="1091626" y="1488567"/>
                </a:lnTo>
                <a:lnTo>
                  <a:pt x="1077879" y="1491739"/>
                </a:lnTo>
                <a:lnTo>
                  <a:pt x="1063866" y="1494911"/>
                </a:lnTo>
                <a:lnTo>
                  <a:pt x="1049854" y="1497555"/>
                </a:lnTo>
                <a:lnTo>
                  <a:pt x="1035842" y="1500462"/>
                </a:lnTo>
                <a:lnTo>
                  <a:pt x="1021830" y="1502841"/>
                </a:lnTo>
                <a:lnTo>
                  <a:pt x="1007818" y="1504692"/>
                </a:lnTo>
                <a:lnTo>
                  <a:pt x="993541" y="1506542"/>
                </a:lnTo>
                <a:lnTo>
                  <a:pt x="979000" y="1507864"/>
                </a:lnTo>
                <a:lnTo>
                  <a:pt x="964988" y="1509185"/>
                </a:lnTo>
                <a:lnTo>
                  <a:pt x="950712" y="1510243"/>
                </a:lnTo>
                <a:lnTo>
                  <a:pt x="936435" y="1510771"/>
                </a:lnTo>
                <a:lnTo>
                  <a:pt x="922159" y="1511300"/>
                </a:lnTo>
                <a:lnTo>
                  <a:pt x="907618" y="1511300"/>
                </a:lnTo>
                <a:lnTo>
                  <a:pt x="888847" y="1511036"/>
                </a:lnTo>
                <a:lnTo>
                  <a:pt x="870076" y="1510507"/>
                </a:lnTo>
                <a:lnTo>
                  <a:pt x="851040" y="1508921"/>
                </a:lnTo>
                <a:lnTo>
                  <a:pt x="832269" y="1507335"/>
                </a:lnTo>
                <a:lnTo>
                  <a:pt x="816935" y="1505220"/>
                </a:lnTo>
                <a:lnTo>
                  <a:pt x="796049" y="1502841"/>
                </a:lnTo>
                <a:lnTo>
                  <a:pt x="785738" y="1501255"/>
                </a:lnTo>
                <a:lnTo>
                  <a:pt x="774899" y="1499669"/>
                </a:lnTo>
                <a:lnTo>
                  <a:pt x="768818" y="1498612"/>
                </a:lnTo>
                <a:lnTo>
                  <a:pt x="762737" y="1497026"/>
                </a:lnTo>
                <a:lnTo>
                  <a:pt x="755335" y="1495440"/>
                </a:lnTo>
                <a:lnTo>
                  <a:pt x="747932" y="1493590"/>
                </a:lnTo>
                <a:lnTo>
                  <a:pt x="733391" y="1490418"/>
                </a:lnTo>
                <a:lnTo>
                  <a:pt x="710919" y="1484867"/>
                </a:lnTo>
                <a:lnTo>
                  <a:pt x="700079" y="1482223"/>
                </a:lnTo>
                <a:lnTo>
                  <a:pt x="688975" y="1478787"/>
                </a:lnTo>
                <a:lnTo>
                  <a:pt x="677342" y="1475086"/>
                </a:lnTo>
                <a:lnTo>
                  <a:pt x="665710" y="1471121"/>
                </a:lnTo>
                <a:lnTo>
                  <a:pt x="653548" y="1466892"/>
                </a:lnTo>
                <a:lnTo>
                  <a:pt x="640858" y="1462663"/>
                </a:lnTo>
                <a:lnTo>
                  <a:pt x="628697" y="1457905"/>
                </a:lnTo>
                <a:lnTo>
                  <a:pt x="616799" y="1453147"/>
                </a:lnTo>
                <a:lnTo>
                  <a:pt x="602787" y="1447067"/>
                </a:lnTo>
                <a:lnTo>
                  <a:pt x="589304" y="1440723"/>
                </a:lnTo>
                <a:lnTo>
                  <a:pt x="575292" y="1434379"/>
                </a:lnTo>
                <a:lnTo>
                  <a:pt x="561544" y="1427507"/>
                </a:lnTo>
                <a:lnTo>
                  <a:pt x="548061" y="1420634"/>
                </a:lnTo>
                <a:lnTo>
                  <a:pt x="543302" y="1417462"/>
                </a:lnTo>
                <a:lnTo>
                  <a:pt x="531669" y="1411118"/>
                </a:lnTo>
                <a:lnTo>
                  <a:pt x="520036" y="1404510"/>
                </a:lnTo>
                <a:lnTo>
                  <a:pt x="508668" y="1397637"/>
                </a:lnTo>
                <a:lnTo>
                  <a:pt x="497564" y="1390500"/>
                </a:lnTo>
                <a:lnTo>
                  <a:pt x="486196" y="1383099"/>
                </a:lnTo>
                <a:lnTo>
                  <a:pt x="475356" y="1375697"/>
                </a:lnTo>
                <a:lnTo>
                  <a:pt x="464516" y="1368296"/>
                </a:lnTo>
                <a:lnTo>
                  <a:pt x="453941" y="1360366"/>
                </a:lnTo>
                <a:lnTo>
                  <a:pt x="443366" y="1351907"/>
                </a:lnTo>
                <a:lnTo>
                  <a:pt x="432790" y="1343713"/>
                </a:lnTo>
                <a:lnTo>
                  <a:pt x="422479" y="1335519"/>
                </a:lnTo>
                <a:lnTo>
                  <a:pt x="412433" y="1326796"/>
                </a:lnTo>
                <a:lnTo>
                  <a:pt x="402387" y="1317808"/>
                </a:lnTo>
                <a:lnTo>
                  <a:pt x="392604" y="1309085"/>
                </a:lnTo>
                <a:lnTo>
                  <a:pt x="383087" y="1299834"/>
                </a:lnTo>
                <a:lnTo>
                  <a:pt x="373569" y="1290582"/>
                </a:lnTo>
                <a:lnTo>
                  <a:pt x="369339" y="1285824"/>
                </a:lnTo>
                <a:lnTo>
                  <a:pt x="357971" y="1274458"/>
                </a:lnTo>
                <a:lnTo>
                  <a:pt x="347131" y="1262827"/>
                </a:lnTo>
                <a:lnTo>
                  <a:pt x="336291" y="1250668"/>
                </a:lnTo>
                <a:lnTo>
                  <a:pt x="325716" y="1238508"/>
                </a:lnTo>
                <a:lnTo>
                  <a:pt x="320429" y="1231636"/>
                </a:lnTo>
                <a:lnTo>
                  <a:pt x="315405" y="1224763"/>
                </a:lnTo>
                <a:lnTo>
                  <a:pt x="301393" y="1207317"/>
                </a:lnTo>
                <a:lnTo>
                  <a:pt x="294255" y="1198330"/>
                </a:lnTo>
                <a:lnTo>
                  <a:pt x="287646" y="1189078"/>
                </a:lnTo>
                <a:lnTo>
                  <a:pt x="286059" y="1186699"/>
                </a:lnTo>
                <a:lnTo>
                  <a:pt x="284737" y="1183791"/>
                </a:lnTo>
                <a:lnTo>
                  <a:pt x="277070" y="1172425"/>
                </a:lnTo>
                <a:lnTo>
                  <a:pt x="269403" y="1160795"/>
                </a:lnTo>
                <a:lnTo>
                  <a:pt x="262001" y="1149164"/>
                </a:lnTo>
                <a:lnTo>
                  <a:pt x="255127" y="1137005"/>
                </a:lnTo>
                <a:lnTo>
                  <a:pt x="247988" y="1125110"/>
                </a:lnTo>
                <a:lnTo>
                  <a:pt x="241379" y="1112950"/>
                </a:lnTo>
                <a:lnTo>
                  <a:pt x="234505" y="1100527"/>
                </a:lnTo>
                <a:lnTo>
                  <a:pt x="228424" y="1087839"/>
                </a:lnTo>
                <a:lnTo>
                  <a:pt x="222344" y="1075415"/>
                </a:lnTo>
                <a:lnTo>
                  <a:pt x="216263" y="1062727"/>
                </a:lnTo>
                <a:lnTo>
                  <a:pt x="210975" y="1049775"/>
                </a:lnTo>
                <a:lnTo>
                  <a:pt x="205423" y="1037087"/>
                </a:lnTo>
                <a:lnTo>
                  <a:pt x="200400" y="1023870"/>
                </a:lnTo>
                <a:lnTo>
                  <a:pt x="195377" y="1010653"/>
                </a:lnTo>
                <a:lnTo>
                  <a:pt x="190618" y="997437"/>
                </a:lnTo>
                <a:lnTo>
                  <a:pt x="186388" y="983956"/>
                </a:lnTo>
                <a:lnTo>
                  <a:pt x="182158" y="970475"/>
                </a:lnTo>
                <a:lnTo>
                  <a:pt x="178192" y="956729"/>
                </a:lnTo>
                <a:lnTo>
                  <a:pt x="174491" y="942984"/>
                </a:lnTo>
                <a:lnTo>
                  <a:pt x="171318" y="929239"/>
                </a:lnTo>
                <a:lnTo>
                  <a:pt x="167881" y="915229"/>
                </a:lnTo>
                <a:lnTo>
                  <a:pt x="165237" y="901219"/>
                </a:lnTo>
                <a:lnTo>
                  <a:pt x="162329" y="887210"/>
                </a:lnTo>
                <a:lnTo>
                  <a:pt x="160214" y="872936"/>
                </a:lnTo>
                <a:lnTo>
                  <a:pt x="158099" y="858662"/>
                </a:lnTo>
                <a:lnTo>
                  <a:pt x="156249" y="844388"/>
                </a:lnTo>
                <a:lnTo>
                  <a:pt x="154662" y="829585"/>
                </a:lnTo>
                <a:lnTo>
                  <a:pt x="153340" y="815047"/>
                </a:lnTo>
                <a:lnTo>
                  <a:pt x="152283" y="800509"/>
                </a:lnTo>
                <a:lnTo>
                  <a:pt x="151754" y="785706"/>
                </a:lnTo>
                <a:lnTo>
                  <a:pt x="151225" y="770903"/>
                </a:lnTo>
                <a:lnTo>
                  <a:pt x="151225" y="755836"/>
                </a:lnTo>
                <a:lnTo>
                  <a:pt x="0" y="755836"/>
                </a:lnTo>
                <a:lnTo>
                  <a:pt x="241643" y="393700"/>
                </a:lnTo>
                <a:close/>
                <a:moveTo>
                  <a:pt x="906894" y="0"/>
                </a:moveTo>
                <a:lnTo>
                  <a:pt x="912182" y="264"/>
                </a:lnTo>
                <a:lnTo>
                  <a:pt x="917469" y="529"/>
                </a:lnTo>
                <a:lnTo>
                  <a:pt x="932539" y="793"/>
                </a:lnTo>
                <a:lnTo>
                  <a:pt x="947344" y="1586"/>
                </a:lnTo>
                <a:lnTo>
                  <a:pt x="962414" y="2380"/>
                </a:lnTo>
                <a:lnTo>
                  <a:pt x="977484" y="3702"/>
                </a:lnTo>
                <a:lnTo>
                  <a:pt x="989645" y="5288"/>
                </a:lnTo>
                <a:lnTo>
                  <a:pt x="1002335" y="6610"/>
                </a:lnTo>
                <a:lnTo>
                  <a:pt x="1020313" y="8725"/>
                </a:lnTo>
                <a:lnTo>
                  <a:pt x="1029038" y="10047"/>
                </a:lnTo>
                <a:lnTo>
                  <a:pt x="1038291" y="11369"/>
                </a:lnTo>
                <a:lnTo>
                  <a:pt x="1044636" y="12691"/>
                </a:lnTo>
                <a:lnTo>
                  <a:pt x="1050981" y="14277"/>
                </a:lnTo>
                <a:lnTo>
                  <a:pt x="1064465" y="17186"/>
                </a:lnTo>
                <a:lnTo>
                  <a:pt x="1077419" y="20358"/>
                </a:lnTo>
                <a:lnTo>
                  <a:pt x="1101478" y="26175"/>
                </a:lnTo>
                <a:lnTo>
                  <a:pt x="1113375" y="29348"/>
                </a:lnTo>
                <a:lnTo>
                  <a:pt x="1125008" y="32521"/>
                </a:lnTo>
                <a:lnTo>
                  <a:pt x="1134790" y="35693"/>
                </a:lnTo>
                <a:lnTo>
                  <a:pt x="1144572" y="38866"/>
                </a:lnTo>
                <a:lnTo>
                  <a:pt x="1157791" y="43625"/>
                </a:lnTo>
                <a:lnTo>
                  <a:pt x="1171274" y="48384"/>
                </a:lnTo>
                <a:lnTo>
                  <a:pt x="1184493" y="53408"/>
                </a:lnTo>
                <a:lnTo>
                  <a:pt x="1197448" y="58431"/>
                </a:lnTo>
                <a:lnTo>
                  <a:pt x="1206701" y="62397"/>
                </a:lnTo>
                <a:lnTo>
                  <a:pt x="1226794" y="71651"/>
                </a:lnTo>
                <a:lnTo>
                  <a:pt x="1246887" y="81434"/>
                </a:lnTo>
                <a:lnTo>
                  <a:pt x="1266716" y="91745"/>
                </a:lnTo>
                <a:lnTo>
                  <a:pt x="1285751" y="102321"/>
                </a:lnTo>
                <a:lnTo>
                  <a:pt x="1304786" y="113690"/>
                </a:lnTo>
                <a:lnTo>
                  <a:pt x="1323557" y="125588"/>
                </a:lnTo>
                <a:lnTo>
                  <a:pt x="1341800" y="138015"/>
                </a:lnTo>
                <a:lnTo>
                  <a:pt x="1359513" y="151234"/>
                </a:lnTo>
                <a:lnTo>
                  <a:pt x="1377227" y="164718"/>
                </a:lnTo>
                <a:lnTo>
                  <a:pt x="1394411" y="178731"/>
                </a:lnTo>
                <a:lnTo>
                  <a:pt x="1411067" y="193538"/>
                </a:lnTo>
                <a:lnTo>
                  <a:pt x="1427459" y="208608"/>
                </a:lnTo>
                <a:lnTo>
                  <a:pt x="1443322" y="224207"/>
                </a:lnTo>
                <a:lnTo>
                  <a:pt x="1458920" y="240336"/>
                </a:lnTo>
                <a:lnTo>
                  <a:pt x="1473725" y="257257"/>
                </a:lnTo>
                <a:lnTo>
                  <a:pt x="1488531" y="274178"/>
                </a:lnTo>
                <a:lnTo>
                  <a:pt x="1492496" y="279466"/>
                </a:lnTo>
                <a:lnTo>
                  <a:pt x="1509152" y="300353"/>
                </a:lnTo>
                <a:lnTo>
                  <a:pt x="1517348" y="311194"/>
                </a:lnTo>
                <a:lnTo>
                  <a:pt x="1525544" y="322034"/>
                </a:lnTo>
                <a:lnTo>
                  <a:pt x="1527130" y="325207"/>
                </a:lnTo>
                <a:lnTo>
                  <a:pt x="1528981" y="328115"/>
                </a:lnTo>
                <a:lnTo>
                  <a:pt x="1536648" y="339748"/>
                </a:lnTo>
                <a:lnTo>
                  <a:pt x="1544050" y="351382"/>
                </a:lnTo>
                <a:lnTo>
                  <a:pt x="1551453" y="362751"/>
                </a:lnTo>
                <a:lnTo>
                  <a:pt x="1558591" y="374913"/>
                </a:lnTo>
                <a:lnTo>
                  <a:pt x="1565465" y="386811"/>
                </a:lnTo>
                <a:lnTo>
                  <a:pt x="1572075" y="399237"/>
                </a:lnTo>
                <a:lnTo>
                  <a:pt x="1578684" y="411400"/>
                </a:lnTo>
                <a:lnTo>
                  <a:pt x="1585029" y="423826"/>
                </a:lnTo>
                <a:lnTo>
                  <a:pt x="1591110" y="436253"/>
                </a:lnTo>
                <a:lnTo>
                  <a:pt x="1596927" y="449208"/>
                </a:lnTo>
                <a:lnTo>
                  <a:pt x="1602214" y="461899"/>
                </a:lnTo>
                <a:lnTo>
                  <a:pt x="1607766" y="474854"/>
                </a:lnTo>
                <a:lnTo>
                  <a:pt x="1612789" y="488074"/>
                </a:lnTo>
                <a:lnTo>
                  <a:pt x="1617548" y="501294"/>
                </a:lnTo>
                <a:lnTo>
                  <a:pt x="1622571" y="514249"/>
                </a:lnTo>
                <a:lnTo>
                  <a:pt x="1626801" y="527734"/>
                </a:lnTo>
                <a:lnTo>
                  <a:pt x="1631032" y="541482"/>
                </a:lnTo>
                <a:lnTo>
                  <a:pt x="1634997" y="554702"/>
                </a:lnTo>
                <a:lnTo>
                  <a:pt x="1638170" y="568451"/>
                </a:lnTo>
                <a:lnTo>
                  <a:pt x="1641871" y="582463"/>
                </a:lnTo>
                <a:lnTo>
                  <a:pt x="1645044" y="596212"/>
                </a:lnTo>
                <a:lnTo>
                  <a:pt x="1647688" y="610225"/>
                </a:lnTo>
                <a:lnTo>
                  <a:pt x="1650596" y="624502"/>
                </a:lnTo>
                <a:lnTo>
                  <a:pt x="1652975" y="638515"/>
                </a:lnTo>
                <a:lnTo>
                  <a:pt x="1655090" y="652793"/>
                </a:lnTo>
                <a:lnTo>
                  <a:pt x="1656941" y="667334"/>
                </a:lnTo>
                <a:lnTo>
                  <a:pt x="1658263" y="681876"/>
                </a:lnTo>
                <a:lnTo>
                  <a:pt x="1659585" y="696154"/>
                </a:lnTo>
                <a:lnTo>
                  <a:pt x="1660642" y="710695"/>
                </a:lnTo>
                <a:lnTo>
                  <a:pt x="1661435" y="725501"/>
                </a:lnTo>
                <a:lnTo>
                  <a:pt x="1661700" y="740308"/>
                </a:lnTo>
                <a:lnTo>
                  <a:pt x="1661700" y="754849"/>
                </a:lnTo>
                <a:lnTo>
                  <a:pt x="1812925" y="754849"/>
                </a:lnTo>
                <a:lnTo>
                  <a:pt x="1571282" y="1117600"/>
                </a:lnTo>
                <a:lnTo>
                  <a:pt x="1329638" y="754849"/>
                </a:lnTo>
                <a:lnTo>
                  <a:pt x="1480864" y="754849"/>
                </a:lnTo>
                <a:lnTo>
                  <a:pt x="1480599" y="742158"/>
                </a:lnTo>
                <a:lnTo>
                  <a:pt x="1480070" y="729467"/>
                </a:lnTo>
                <a:lnTo>
                  <a:pt x="1479277" y="716512"/>
                </a:lnTo>
                <a:lnTo>
                  <a:pt x="1478484" y="704085"/>
                </a:lnTo>
                <a:lnTo>
                  <a:pt x="1477162" y="691394"/>
                </a:lnTo>
                <a:lnTo>
                  <a:pt x="1475576" y="678703"/>
                </a:lnTo>
                <a:lnTo>
                  <a:pt x="1473725" y="666277"/>
                </a:lnTo>
                <a:lnTo>
                  <a:pt x="1471610" y="654115"/>
                </a:lnTo>
                <a:lnTo>
                  <a:pt x="1469231" y="641952"/>
                </a:lnTo>
                <a:lnTo>
                  <a:pt x="1466851" y="629790"/>
                </a:lnTo>
                <a:lnTo>
                  <a:pt x="1463943" y="617628"/>
                </a:lnTo>
                <a:lnTo>
                  <a:pt x="1460771" y="605730"/>
                </a:lnTo>
                <a:lnTo>
                  <a:pt x="1457334" y="593832"/>
                </a:lnTo>
                <a:lnTo>
                  <a:pt x="1453897" y="581935"/>
                </a:lnTo>
                <a:lnTo>
                  <a:pt x="1449931" y="570301"/>
                </a:lnTo>
                <a:lnTo>
                  <a:pt x="1445965" y="558668"/>
                </a:lnTo>
                <a:lnTo>
                  <a:pt x="1441471" y="547299"/>
                </a:lnTo>
                <a:lnTo>
                  <a:pt x="1436976" y="535930"/>
                </a:lnTo>
                <a:lnTo>
                  <a:pt x="1432482" y="524825"/>
                </a:lnTo>
                <a:lnTo>
                  <a:pt x="1427194" y="513721"/>
                </a:lnTo>
                <a:lnTo>
                  <a:pt x="1421907" y="502616"/>
                </a:lnTo>
                <a:lnTo>
                  <a:pt x="1416619" y="492040"/>
                </a:lnTo>
                <a:lnTo>
                  <a:pt x="1410803" y="481464"/>
                </a:lnTo>
                <a:lnTo>
                  <a:pt x="1404986" y="470624"/>
                </a:lnTo>
                <a:lnTo>
                  <a:pt x="1398906" y="460313"/>
                </a:lnTo>
                <a:lnTo>
                  <a:pt x="1392561" y="450001"/>
                </a:lnTo>
                <a:lnTo>
                  <a:pt x="1385951" y="439954"/>
                </a:lnTo>
                <a:lnTo>
                  <a:pt x="1379342" y="429907"/>
                </a:lnTo>
                <a:lnTo>
                  <a:pt x="1372468" y="420125"/>
                </a:lnTo>
                <a:lnTo>
                  <a:pt x="1365065" y="410342"/>
                </a:lnTo>
                <a:lnTo>
                  <a:pt x="1357662" y="400824"/>
                </a:lnTo>
                <a:lnTo>
                  <a:pt x="1350524" y="391570"/>
                </a:lnTo>
                <a:lnTo>
                  <a:pt x="1349202" y="390248"/>
                </a:lnTo>
                <a:lnTo>
                  <a:pt x="1338363" y="377293"/>
                </a:lnTo>
                <a:lnTo>
                  <a:pt x="1326730" y="364602"/>
                </a:lnTo>
                <a:lnTo>
                  <a:pt x="1315097" y="352175"/>
                </a:lnTo>
                <a:lnTo>
                  <a:pt x="1302936" y="340277"/>
                </a:lnTo>
                <a:lnTo>
                  <a:pt x="1290510" y="328644"/>
                </a:lnTo>
                <a:lnTo>
                  <a:pt x="1277555" y="317804"/>
                </a:lnTo>
                <a:lnTo>
                  <a:pt x="1264601" y="306699"/>
                </a:lnTo>
                <a:lnTo>
                  <a:pt x="1251117" y="296387"/>
                </a:lnTo>
                <a:lnTo>
                  <a:pt x="1237369" y="286340"/>
                </a:lnTo>
                <a:lnTo>
                  <a:pt x="1223093" y="276822"/>
                </a:lnTo>
                <a:lnTo>
                  <a:pt x="1208816" y="267568"/>
                </a:lnTo>
                <a:lnTo>
                  <a:pt x="1194275" y="258579"/>
                </a:lnTo>
                <a:lnTo>
                  <a:pt x="1179206" y="250383"/>
                </a:lnTo>
                <a:lnTo>
                  <a:pt x="1163872" y="242451"/>
                </a:lnTo>
                <a:lnTo>
                  <a:pt x="1148802" y="234783"/>
                </a:lnTo>
                <a:lnTo>
                  <a:pt x="1132939" y="227909"/>
                </a:lnTo>
                <a:lnTo>
                  <a:pt x="1128709" y="226058"/>
                </a:lnTo>
                <a:lnTo>
                  <a:pt x="1117869" y="221828"/>
                </a:lnTo>
                <a:lnTo>
                  <a:pt x="1107294" y="217862"/>
                </a:lnTo>
                <a:lnTo>
                  <a:pt x="1096455" y="213896"/>
                </a:lnTo>
                <a:lnTo>
                  <a:pt x="1085615" y="210194"/>
                </a:lnTo>
                <a:lnTo>
                  <a:pt x="1073454" y="206229"/>
                </a:lnTo>
                <a:lnTo>
                  <a:pt x="1063672" y="203585"/>
                </a:lnTo>
                <a:lnTo>
                  <a:pt x="1054418" y="200676"/>
                </a:lnTo>
                <a:lnTo>
                  <a:pt x="1034590" y="196182"/>
                </a:lnTo>
                <a:lnTo>
                  <a:pt x="1026130" y="194066"/>
                </a:lnTo>
                <a:lnTo>
                  <a:pt x="1017141" y="192216"/>
                </a:lnTo>
                <a:lnTo>
                  <a:pt x="1007094" y="190365"/>
                </a:lnTo>
                <a:lnTo>
                  <a:pt x="997048" y="188778"/>
                </a:lnTo>
                <a:lnTo>
                  <a:pt x="976690" y="186134"/>
                </a:lnTo>
                <a:lnTo>
                  <a:pt x="961356" y="184019"/>
                </a:lnTo>
                <a:lnTo>
                  <a:pt x="948930" y="183226"/>
                </a:lnTo>
                <a:lnTo>
                  <a:pt x="936505" y="182169"/>
                </a:lnTo>
                <a:lnTo>
                  <a:pt x="923550" y="181904"/>
                </a:lnTo>
                <a:lnTo>
                  <a:pt x="911124" y="181640"/>
                </a:lnTo>
                <a:lnTo>
                  <a:pt x="899756" y="181640"/>
                </a:lnTo>
                <a:lnTo>
                  <a:pt x="888916" y="181904"/>
                </a:lnTo>
                <a:lnTo>
                  <a:pt x="877548" y="182169"/>
                </a:lnTo>
                <a:lnTo>
                  <a:pt x="866708" y="182697"/>
                </a:lnTo>
                <a:lnTo>
                  <a:pt x="855604" y="183755"/>
                </a:lnTo>
                <a:lnTo>
                  <a:pt x="844765" y="184548"/>
                </a:lnTo>
                <a:lnTo>
                  <a:pt x="833661" y="186134"/>
                </a:lnTo>
                <a:lnTo>
                  <a:pt x="822821" y="187721"/>
                </a:lnTo>
                <a:lnTo>
                  <a:pt x="811982" y="189307"/>
                </a:lnTo>
                <a:lnTo>
                  <a:pt x="801142" y="190894"/>
                </a:lnTo>
                <a:lnTo>
                  <a:pt x="790302" y="193273"/>
                </a:lnTo>
                <a:lnTo>
                  <a:pt x="779463" y="195653"/>
                </a:lnTo>
                <a:lnTo>
                  <a:pt x="768888" y="198032"/>
                </a:lnTo>
                <a:lnTo>
                  <a:pt x="758312" y="200676"/>
                </a:lnTo>
                <a:lnTo>
                  <a:pt x="747473" y="203849"/>
                </a:lnTo>
                <a:lnTo>
                  <a:pt x="737162" y="206757"/>
                </a:lnTo>
                <a:lnTo>
                  <a:pt x="726587" y="210194"/>
                </a:lnTo>
                <a:lnTo>
                  <a:pt x="716276" y="213896"/>
                </a:lnTo>
                <a:lnTo>
                  <a:pt x="705965" y="217598"/>
                </a:lnTo>
                <a:lnTo>
                  <a:pt x="695390" y="221563"/>
                </a:lnTo>
                <a:lnTo>
                  <a:pt x="685079" y="225794"/>
                </a:lnTo>
                <a:lnTo>
                  <a:pt x="675033" y="230024"/>
                </a:lnTo>
                <a:lnTo>
                  <a:pt x="664986" y="234519"/>
                </a:lnTo>
                <a:lnTo>
                  <a:pt x="654940" y="239542"/>
                </a:lnTo>
                <a:lnTo>
                  <a:pt x="644893" y="244302"/>
                </a:lnTo>
                <a:lnTo>
                  <a:pt x="635111" y="249589"/>
                </a:lnTo>
                <a:lnTo>
                  <a:pt x="625329" y="254877"/>
                </a:lnTo>
                <a:lnTo>
                  <a:pt x="615547" y="260430"/>
                </a:lnTo>
                <a:lnTo>
                  <a:pt x="606029" y="266511"/>
                </a:lnTo>
                <a:lnTo>
                  <a:pt x="596512" y="272327"/>
                </a:lnTo>
                <a:lnTo>
                  <a:pt x="586994" y="278673"/>
                </a:lnTo>
                <a:lnTo>
                  <a:pt x="577476" y="285283"/>
                </a:lnTo>
                <a:lnTo>
                  <a:pt x="574039" y="287662"/>
                </a:lnTo>
                <a:lnTo>
                  <a:pt x="570074" y="290042"/>
                </a:lnTo>
                <a:lnTo>
                  <a:pt x="565843" y="292157"/>
                </a:lnTo>
                <a:lnTo>
                  <a:pt x="561878" y="294008"/>
                </a:lnTo>
                <a:lnTo>
                  <a:pt x="557383" y="295859"/>
                </a:lnTo>
                <a:lnTo>
                  <a:pt x="553153" y="296916"/>
                </a:lnTo>
                <a:lnTo>
                  <a:pt x="548923" y="298503"/>
                </a:lnTo>
                <a:lnTo>
                  <a:pt x="544693" y="299560"/>
                </a:lnTo>
                <a:lnTo>
                  <a:pt x="540463" y="300353"/>
                </a:lnTo>
                <a:lnTo>
                  <a:pt x="536233" y="300882"/>
                </a:lnTo>
                <a:lnTo>
                  <a:pt x="531474" y="301411"/>
                </a:lnTo>
                <a:lnTo>
                  <a:pt x="527244" y="301675"/>
                </a:lnTo>
                <a:lnTo>
                  <a:pt x="523014" y="301411"/>
                </a:lnTo>
                <a:lnTo>
                  <a:pt x="518519" y="301411"/>
                </a:lnTo>
                <a:lnTo>
                  <a:pt x="514289" y="300618"/>
                </a:lnTo>
                <a:lnTo>
                  <a:pt x="510059" y="300089"/>
                </a:lnTo>
                <a:lnTo>
                  <a:pt x="505829" y="299296"/>
                </a:lnTo>
                <a:lnTo>
                  <a:pt x="501335" y="298238"/>
                </a:lnTo>
                <a:lnTo>
                  <a:pt x="497369" y="296916"/>
                </a:lnTo>
                <a:lnTo>
                  <a:pt x="493139" y="295594"/>
                </a:lnTo>
                <a:lnTo>
                  <a:pt x="489173" y="293744"/>
                </a:lnTo>
                <a:lnTo>
                  <a:pt x="485208" y="291893"/>
                </a:lnTo>
                <a:lnTo>
                  <a:pt x="481242" y="290042"/>
                </a:lnTo>
                <a:lnTo>
                  <a:pt x="477805" y="287662"/>
                </a:lnTo>
                <a:lnTo>
                  <a:pt x="474104" y="285283"/>
                </a:lnTo>
                <a:lnTo>
                  <a:pt x="470402" y="282639"/>
                </a:lnTo>
                <a:lnTo>
                  <a:pt x="466701" y="279731"/>
                </a:lnTo>
                <a:lnTo>
                  <a:pt x="463264" y="276558"/>
                </a:lnTo>
                <a:lnTo>
                  <a:pt x="460356" y="273649"/>
                </a:lnTo>
                <a:lnTo>
                  <a:pt x="457183" y="270212"/>
                </a:lnTo>
                <a:lnTo>
                  <a:pt x="454275" y="266511"/>
                </a:lnTo>
                <a:lnTo>
                  <a:pt x="451367" y="262809"/>
                </a:lnTo>
                <a:lnTo>
                  <a:pt x="448987" y="258843"/>
                </a:lnTo>
                <a:lnTo>
                  <a:pt x="446608" y="254877"/>
                </a:lnTo>
                <a:lnTo>
                  <a:pt x="444493" y="251176"/>
                </a:lnTo>
                <a:lnTo>
                  <a:pt x="442642" y="246681"/>
                </a:lnTo>
                <a:lnTo>
                  <a:pt x="440792" y="242451"/>
                </a:lnTo>
                <a:lnTo>
                  <a:pt x="439205" y="238220"/>
                </a:lnTo>
                <a:lnTo>
                  <a:pt x="438148" y="233990"/>
                </a:lnTo>
                <a:lnTo>
                  <a:pt x="437090" y="229760"/>
                </a:lnTo>
                <a:lnTo>
                  <a:pt x="436297" y="225529"/>
                </a:lnTo>
                <a:lnTo>
                  <a:pt x="435768" y="221299"/>
                </a:lnTo>
                <a:lnTo>
                  <a:pt x="435240" y="216804"/>
                </a:lnTo>
                <a:lnTo>
                  <a:pt x="434975" y="212310"/>
                </a:lnTo>
                <a:lnTo>
                  <a:pt x="434975" y="208079"/>
                </a:lnTo>
                <a:lnTo>
                  <a:pt x="435240" y="203849"/>
                </a:lnTo>
                <a:lnTo>
                  <a:pt x="436033" y="199354"/>
                </a:lnTo>
                <a:lnTo>
                  <a:pt x="436562" y="194860"/>
                </a:lnTo>
                <a:lnTo>
                  <a:pt x="437355" y="190629"/>
                </a:lnTo>
                <a:lnTo>
                  <a:pt x="438412" y="186663"/>
                </a:lnTo>
                <a:lnTo>
                  <a:pt x="439734" y="182433"/>
                </a:lnTo>
                <a:lnTo>
                  <a:pt x="441056" y="178203"/>
                </a:lnTo>
                <a:lnTo>
                  <a:pt x="442907" y="174237"/>
                </a:lnTo>
                <a:lnTo>
                  <a:pt x="444757" y="170271"/>
                </a:lnTo>
                <a:lnTo>
                  <a:pt x="446608" y="166305"/>
                </a:lnTo>
                <a:lnTo>
                  <a:pt x="448987" y="162603"/>
                </a:lnTo>
                <a:lnTo>
                  <a:pt x="451367" y="159166"/>
                </a:lnTo>
                <a:lnTo>
                  <a:pt x="454011" y="155465"/>
                </a:lnTo>
                <a:lnTo>
                  <a:pt x="456919" y="152027"/>
                </a:lnTo>
                <a:lnTo>
                  <a:pt x="460091" y="148590"/>
                </a:lnTo>
                <a:lnTo>
                  <a:pt x="463000" y="145418"/>
                </a:lnTo>
                <a:lnTo>
                  <a:pt x="466437" y="142245"/>
                </a:lnTo>
                <a:lnTo>
                  <a:pt x="470138" y="139601"/>
                </a:lnTo>
                <a:lnTo>
                  <a:pt x="473839" y="136693"/>
                </a:lnTo>
                <a:lnTo>
                  <a:pt x="486001" y="128232"/>
                </a:lnTo>
                <a:lnTo>
                  <a:pt x="498162" y="120300"/>
                </a:lnTo>
                <a:lnTo>
                  <a:pt x="510588" y="112368"/>
                </a:lnTo>
                <a:lnTo>
                  <a:pt x="522749" y="105229"/>
                </a:lnTo>
                <a:lnTo>
                  <a:pt x="535440" y="97826"/>
                </a:lnTo>
                <a:lnTo>
                  <a:pt x="548130" y="90688"/>
                </a:lnTo>
                <a:lnTo>
                  <a:pt x="560820" y="83813"/>
                </a:lnTo>
                <a:lnTo>
                  <a:pt x="573511" y="77468"/>
                </a:lnTo>
                <a:lnTo>
                  <a:pt x="586730" y="71387"/>
                </a:lnTo>
                <a:lnTo>
                  <a:pt x="599949" y="65306"/>
                </a:lnTo>
                <a:lnTo>
                  <a:pt x="612903" y="59489"/>
                </a:lnTo>
                <a:lnTo>
                  <a:pt x="626122" y="53937"/>
                </a:lnTo>
                <a:lnTo>
                  <a:pt x="639341" y="48649"/>
                </a:lnTo>
                <a:lnTo>
                  <a:pt x="652825" y="43890"/>
                </a:lnTo>
                <a:lnTo>
                  <a:pt x="666572" y="39395"/>
                </a:lnTo>
                <a:lnTo>
                  <a:pt x="680056" y="34636"/>
                </a:lnTo>
                <a:lnTo>
                  <a:pt x="693539" y="30670"/>
                </a:lnTo>
                <a:lnTo>
                  <a:pt x="707287" y="26704"/>
                </a:lnTo>
                <a:lnTo>
                  <a:pt x="721035" y="23267"/>
                </a:lnTo>
                <a:lnTo>
                  <a:pt x="735047" y="19830"/>
                </a:lnTo>
                <a:lnTo>
                  <a:pt x="748795" y="16657"/>
                </a:lnTo>
                <a:lnTo>
                  <a:pt x="762807" y="14013"/>
                </a:lnTo>
                <a:lnTo>
                  <a:pt x="776819" y="11369"/>
                </a:lnTo>
                <a:lnTo>
                  <a:pt x="790831" y="9254"/>
                </a:lnTo>
                <a:lnTo>
                  <a:pt x="805108" y="7139"/>
                </a:lnTo>
                <a:lnTo>
                  <a:pt x="819120" y="5288"/>
                </a:lnTo>
                <a:lnTo>
                  <a:pt x="833396" y="3702"/>
                </a:lnTo>
                <a:lnTo>
                  <a:pt x="847408" y="2380"/>
                </a:lnTo>
                <a:lnTo>
                  <a:pt x="861685" y="1586"/>
                </a:lnTo>
                <a:lnTo>
                  <a:pt x="876226" y="793"/>
                </a:lnTo>
                <a:lnTo>
                  <a:pt x="890502" y="264"/>
                </a:lnTo>
                <a:lnTo>
                  <a:pt x="904779" y="264"/>
                </a:lnTo>
                <a:lnTo>
                  <a:pt x="90689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17445"/>
                </a:solidFill>
              </a:rPr>
              <a:t>错题拓展集 浓浓的爱心集</a:t>
            </a:r>
            <a:endParaRPr lang="zh-CN" altLang="en-US" b="1" dirty="0">
              <a:solidFill>
                <a:srgbClr val="F17445"/>
              </a:solidFill>
            </a:endParaRPr>
          </a:p>
        </p:txBody>
      </p:sp>
      <p:pic>
        <p:nvPicPr>
          <p:cNvPr id="39" name="图片 38" descr="QQ图片201706260823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565" y="1238885"/>
            <a:ext cx="2818765" cy="3759200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0" name="图片 39" descr="QQ图片20170626082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3145" y="1255395"/>
            <a:ext cx="2612390" cy="3771900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1" name="图片 40" descr="QQ图片201706260823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5090" y="1264920"/>
            <a:ext cx="2510790" cy="3762375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2" name="图片 41" descr="QQ图片201706260824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47810" y="1256665"/>
            <a:ext cx="2534285" cy="3669030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3" name="图片 42" descr="QQ图片201706260824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6837" y="3150234"/>
            <a:ext cx="2443843" cy="3258457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6" name="图片 45" descr="QQ图片201706260824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7575" y="3147423"/>
            <a:ext cx="2443842" cy="3258456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7" name="图片 46" descr="QQ图片201706260824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1145" y="3150235"/>
            <a:ext cx="2440940" cy="3255645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4933412" y="3280229"/>
            <a:ext cx="6053902" cy="3433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42478" y="2507330"/>
            <a:ext cx="5862502" cy="5909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3300"/>
                </a:solidFill>
                <a:latin typeface="+mj-ea"/>
                <a:ea typeface="+mj-ea"/>
                <a:cs typeface="+mj-cs"/>
              </a:rPr>
              <a:t>共抓学生活动 促进学生发展</a:t>
            </a:r>
            <a:endParaRPr lang="zh-CN" altLang="en-US" sz="3600" b="1" dirty="0">
              <a:solidFill>
                <a:srgbClr val="FF3300"/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1010" y="3469769"/>
            <a:ext cx="2837636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solidFill>
                  <a:srgbClr val="00B0F0"/>
                </a:solidFill>
              </a:rPr>
              <a:t>节日手抄报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25167" y="3448362"/>
            <a:ext cx="2837636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solidFill>
                  <a:srgbClr val="FF0000"/>
                </a:solidFill>
              </a:rPr>
              <a:t>英语趣配音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0668" y="4395870"/>
            <a:ext cx="2375971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solidFill>
                  <a:srgbClr val="7030A0"/>
                </a:solidFill>
              </a:rPr>
              <a:t>思维导图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68710" y="4403492"/>
            <a:ext cx="2837636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solidFill>
                  <a:schemeClr val="accent6">
                    <a:lumMod val="50000"/>
                  </a:schemeClr>
                </a:solidFill>
              </a:rPr>
              <a:t>英语课本剧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2184" y="2173124"/>
            <a:ext cx="2449676" cy="2449676"/>
            <a:chOff x="2452184" y="2173124"/>
            <a:chExt cx="2449676" cy="24496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dist="38100" dir="8100000" sx="101000" sy="101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prstClr val="white"/>
                </a:solidFill>
              </a:endParaRPr>
            </a:p>
          </p:txBody>
        </p:sp>
        <p:grpSp>
          <p:nvGrpSpPr>
            <p:cNvPr id="6" name="组合 15"/>
            <p:cNvGrpSpPr/>
            <p:nvPr/>
          </p:nvGrpSpPr>
          <p:grpSpPr>
            <a:xfrm>
              <a:off x="3243396" y="2960706"/>
              <a:ext cx="860738" cy="874510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17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手抄报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dministrator.USER-20170110TE\AppData\Local\Temp\KuaiZip\六年级英语校本小报照片\20170619_1538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40" y="1488259"/>
            <a:ext cx="3746448" cy="2401658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 descr="C:\Users\Administrator.USER-20170110TE\AppData\Local\Temp\KuaiZip\六年级英语校本小报照片\20170619_153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2386" y="1476736"/>
            <a:ext cx="3687956" cy="2423887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 descr="C:\Users\Administrator.USER-20170110TE\AppData\Local\Temp\KuaiZip\六年级英语校本小报照片\20170619_153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7315" y="1459230"/>
            <a:ext cx="3081020" cy="244157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7" name="Picture 5" descr="C:\Users\Administrator.USER-20170110TE\AppData\Local\Temp\KuaiZip\六年级英语校本小报照片\20170619_154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5361" y="4005029"/>
            <a:ext cx="3802743" cy="2613392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9" name="Picture 7" descr="C:\Users\Administrator.USER-20170110TE\AppData\Local\Temp\KuaiZip\六年级英语校本小报照片\20170619_154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5030" y="4004945"/>
            <a:ext cx="3823335" cy="261620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80" name="Picture 8" descr="C:\Users\Administrator.USER-20170110TE\AppData\Local\Temp\KuaiZip\六年级英语校本小报照片\20170619_1540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04885" y="4004945"/>
            <a:ext cx="3510280" cy="261302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英语趣配音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 descr="E:\教学\新教材\6B新教材\2016-2017第二学期\趣配音成绩\喜报\参与奖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82080">
            <a:off x="515434" y="2191495"/>
            <a:ext cx="3140845" cy="4328848"/>
          </a:xfrm>
          <a:prstGeom prst="rect">
            <a:avLst/>
          </a:prstGeom>
          <a:noFill/>
        </p:spPr>
      </p:pic>
      <p:pic>
        <p:nvPicPr>
          <p:cNvPr id="5123" name="Picture 3" descr="E:\教学\新教材\6B新教材\2016-2017第二学期\趣配音成绩\喜报\二等奖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4739">
            <a:off x="2795419" y="1654364"/>
            <a:ext cx="3019391" cy="43571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E:\教学\新教材\6B新教材\2016-2017第二学期\趣配音成绩\喜报\一等奖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5642">
            <a:off x="5324429" y="1653159"/>
            <a:ext cx="3079483" cy="41828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5" name="Picture 5" descr="E:\教学\新教材\6B新教材\2016-2017第二学期\趣配音成绩\喜报\三等奖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396960">
            <a:off x="8165898" y="2390863"/>
            <a:ext cx="3133831" cy="39182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教学\新教材\6B新教材\2016-2017第二学期\2016-2017学年第二学期教研组台账\特色资源\思维导图\QQ图片2017062017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4980" y="1189990"/>
            <a:ext cx="4051300" cy="344868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4101" name="Picture 5" descr="E:\教学\新教材\6B新教材\2016-2017第二学期\2016-2017学年第二学期教研组台账\特色资源\思维导图\QQ图片2017062017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548130" y="4104005"/>
            <a:ext cx="2076450" cy="288925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4099" name="Picture 3" descr="E:\教学\新教材\6B新教材\2016-2017第二学期\2016-2017学年第二学期教研组台账\特色资源\思维导图\QQ图片2017062017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9490" y="1189990"/>
            <a:ext cx="3352800" cy="305879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7419" y="409575"/>
            <a:ext cx="7289800" cy="683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思维导图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 descr="E:\教学\新教材\6B新教材\2016-2017第二学期\2016-2017学年第二学期教研组台账\特色资源\思维导图\QQ图片20170620165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585" y="1175385"/>
            <a:ext cx="4446905" cy="333502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4102" name="Picture 6" descr="E:\教学\新教材\6B新教材\2016-2017第二学期\2016-2017学年第二学期教研组台账\特色资源\思维导图\QQ图片20170620170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0889" y="3817077"/>
            <a:ext cx="3193143" cy="2416628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  <p:pic>
        <p:nvPicPr>
          <p:cNvPr id="4103" name="Picture 7" descr="E:\教学\新教材\6B新教材\2016-2017第二学期\2016-2017学年第二学期教研组台账\特色资源\思维导图\QQ图片20170620170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7625265" y="3720012"/>
            <a:ext cx="2565400" cy="3367313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281755" y="2630519"/>
            <a:ext cx="4907274" cy="2559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165640" y="1752586"/>
            <a:ext cx="5032147" cy="76944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9288"/>
                </a:solidFill>
                <a:latin typeface="造字工房悦黑（非商用）常规体"/>
              </a:rPr>
              <a:t>共商复习  齐头并进</a:t>
            </a:r>
            <a:endParaRPr lang="zh-CN" altLang="en-US" sz="4400" b="1" dirty="0">
              <a:solidFill>
                <a:srgbClr val="009288"/>
              </a:solidFill>
              <a:latin typeface="造字工房悦黑（非商用）常规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11841" y="968438"/>
            <a:ext cx="2449676" cy="2449676"/>
            <a:chOff x="2452184" y="2173124"/>
            <a:chExt cx="2449676" cy="244967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3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dist="38100" dir="8100000" sx="101000" sy="101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prstClr val="white"/>
                </a:solidFill>
              </a:endParaRPr>
            </a:p>
          </p:txBody>
        </p:sp>
        <p:sp>
          <p:nvSpPr>
            <p:cNvPr id="24" name="KSO_Shape"/>
            <p:cNvSpPr>
              <a:spLocks noChangeArrowheads="1"/>
            </p:cNvSpPr>
            <p:nvPr/>
          </p:nvSpPr>
          <p:spPr bwMode="auto">
            <a:xfrm>
              <a:off x="3258723" y="3103441"/>
              <a:ext cx="827808" cy="689841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89305"/>
            <a:ext cx="4429125" cy="3268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6225184" y="1683657"/>
            <a:ext cx="4602473" cy="17948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963926" y="896243"/>
            <a:ext cx="48654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15A74"/>
                </a:solidFill>
                <a:latin typeface="造字工房悦黑（非商用）常规体"/>
              </a:rPr>
              <a:t>与时俱进 科学发展</a:t>
            </a:r>
            <a:endParaRPr lang="zh-CN" altLang="en-US" sz="4400" b="1" dirty="0">
              <a:solidFill>
                <a:srgbClr val="015A74"/>
              </a:solidFill>
              <a:latin typeface="造字工房悦黑（非商用）常规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3099" y="0"/>
            <a:ext cx="2449676" cy="2449676"/>
            <a:chOff x="2452184" y="2173124"/>
            <a:chExt cx="2449676" cy="2449676"/>
          </a:xfrm>
        </p:grpSpPr>
        <p:grpSp>
          <p:nvGrpSpPr>
            <p:cNvPr id="3" name="组合 6"/>
            <p:cNvGrpSpPr/>
            <p:nvPr/>
          </p:nvGrpSpPr>
          <p:grpSpPr>
            <a:xfrm>
              <a:off x="2452184" y="2173124"/>
              <a:ext cx="2449676" cy="244967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dist="38100" dir="8100000" sx="101000" sy="101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938198" y="2659139"/>
              <a:ext cx="1477648" cy="14776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prstClr val="white"/>
                </a:solidFill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3351272" y="3019142"/>
              <a:ext cx="757638" cy="75763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5045" y="2545502"/>
            <a:ext cx="2044719" cy="4312498"/>
            <a:chOff x="1714589" y="1519176"/>
            <a:chExt cx="2044719" cy="4312498"/>
          </a:xfrm>
        </p:grpSpPr>
        <p:sp>
          <p:nvSpPr>
            <p:cNvPr id="22" name="圆角矩形 21"/>
            <p:cNvSpPr/>
            <p:nvPr/>
          </p:nvSpPr>
          <p:spPr>
            <a:xfrm>
              <a:off x="1714589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981705" y="1701002"/>
              <a:ext cx="1510486" cy="15104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prstClr val="white"/>
                </a:solidFill>
                <a:ea typeface="方正超粗黑简体" panose="03000509000000000000" pitchFamily="65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124953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92871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ea typeface="方正超粗黑简体" panose="03000509000000000000" pitchFamily="65" charset="-122"/>
              </a:endParaRPr>
            </a:p>
          </p:txBody>
        </p:sp>
        <p:sp>
          <p:nvSpPr>
            <p:cNvPr id="26" name="文本框 43"/>
            <p:cNvSpPr txBox="1"/>
            <p:nvPr/>
          </p:nvSpPr>
          <p:spPr>
            <a:xfrm>
              <a:off x="2513970" y="5166832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27" name="组合 78"/>
            <p:cNvGrpSpPr/>
            <p:nvPr/>
          </p:nvGrpSpPr>
          <p:grpSpPr>
            <a:xfrm>
              <a:off x="1905919" y="5207576"/>
              <a:ext cx="1662059" cy="31862"/>
              <a:chOff x="3060700" y="4724400"/>
              <a:chExt cx="5955507" cy="788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ctangle 5"/>
            <p:cNvSpPr/>
            <p:nvPr/>
          </p:nvSpPr>
          <p:spPr bwMode="auto">
            <a:xfrm>
              <a:off x="1879168" y="3840778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cs typeface="Lato Light" charset="0"/>
                <a:sym typeface="Lato Light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31654" y="33771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17445"/>
                  </a:solidFill>
                  <a:latin typeface="造字工房悦黑（非商用）常规体"/>
                </a:rPr>
                <a:t>创新思路</a:t>
              </a: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2467428" y="2153178"/>
              <a:ext cx="539040" cy="503106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62039" y="2545502"/>
            <a:ext cx="2044719" cy="4312498"/>
            <a:chOff x="3999067" y="1519176"/>
            <a:chExt cx="2044719" cy="4312498"/>
          </a:xfrm>
        </p:grpSpPr>
        <p:sp>
          <p:nvSpPr>
            <p:cNvPr id="34" name="圆角矩形 33"/>
            <p:cNvSpPr/>
            <p:nvPr/>
          </p:nvSpPr>
          <p:spPr>
            <a:xfrm>
              <a:off x="3999067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266183" y="1701002"/>
              <a:ext cx="1510486" cy="1510484"/>
            </a:xfrm>
            <a:prstGeom prst="ellipse">
              <a:avLst/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409431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377349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ea typeface="方正超粗黑简体" panose="03000509000000000000" pitchFamily="65" charset="-122"/>
              </a:endParaRPr>
            </a:p>
          </p:txBody>
        </p:sp>
        <p:sp>
          <p:nvSpPr>
            <p:cNvPr id="38" name="文本框 49"/>
            <p:cNvSpPr txBox="1"/>
            <p:nvPr/>
          </p:nvSpPr>
          <p:spPr>
            <a:xfrm>
              <a:off x="4759976" y="5185494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39" name="组合 81"/>
            <p:cNvGrpSpPr/>
            <p:nvPr/>
          </p:nvGrpSpPr>
          <p:grpSpPr>
            <a:xfrm>
              <a:off x="4190397" y="5207576"/>
              <a:ext cx="1662059" cy="31862"/>
              <a:chOff x="3060700" y="4724400"/>
              <a:chExt cx="5955507" cy="7880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矩形 39"/>
            <p:cNvSpPr/>
            <p:nvPr/>
          </p:nvSpPr>
          <p:spPr>
            <a:xfrm>
              <a:off x="4416132" y="33771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94744"/>
                  </a:solidFill>
                  <a:latin typeface="造字工房悦黑（非商用）常规体"/>
                </a:rPr>
                <a:t>加强沟通</a:t>
              </a: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4721680" y="2131928"/>
              <a:ext cx="599492" cy="559526"/>
            </a:xfrm>
            <a:custGeom>
              <a:avLst/>
              <a:gdLst>
                <a:gd name="T0" fmla="*/ 1555232 w 2741613"/>
                <a:gd name="T1" fmla="*/ 1766302 h 2557463"/>
                <a:gd name="T2" fmla="*/ 1500877 w 2741613"/>
                <a:gd name="T3" fmla="*/ 1732308 h 2557463"/>
                <a:gd name="T4" fmla="*/ 410527 w 2741613"/>
                <a:gd name="T5" fmla="*/ 1777780 h 2557463"/>
                <a:gd name="T6" fmla="*/ 294306 w 2741613"/>
                <a:gd name="T7" fmla="*/ 1747980 h 2557463"/>
                <a:gd name="T8" fmla="*/ 1473436 w 2741613"/>
                <a:gd name="T9" fmla="*/ 1657260 h 2557463"/>
                <a:gd name="T10" fmla="*/ 1387009 w 2741613"/>
                <a:gd name="T11" fmla="*/ 1662603 h 2557463"/>
                <a:gd name="T12" fmla="*/ 511578 w 2741613"/>
                <a:gd name="T13" fmla="*/ 1682417 h 2557463"/>
                <a:gd name="T14" fmla="*/ 414761 w 2741613"/>
                <a:gd name="T15" fmla="*/ 1659264 h 2557463"/>
                <a:gd name="T16" fmla="*/ 1116006 w 2741613"/>
                <a:gd name="T17" fmla="*/ 1639146 h 2557463"/>
                <a:gd name="T18" fmla="*/ 1025639 w 2741613"/>
                <a:gd name="T19" fmla="*/ 1606463 h 2557463"/>
                <a:gd name="T20" fmla="*/ 902419 w 2741613"/>
                <a:gd name="T21" fmla="*/ 1619000 h 2557463"/>
                <a:gd name="T22" fmla="*/ 844427 w 2741613"/>
                <a:gd name="T23" fmla="*/ 1606240 h 2557463"/>
                <a:gd name="T24" fmla="*/ 445447 w 2741613"/>
                <a:gd name="T25" fmla="*/ 1163753 h 2557463"/>
                <a:gd name="T26" fmla="*/ 787487 w 2741613"/>
                <a:gd name="T27" fmla="*/ 791326 h 2557463"/>
                <a:gd name="T28" fmla="*/ 436007 w 2741613"/>
                <a:gd name="T29" fmla="*/ 849224 h 2557463"/>
                <a:gd name="T30" fmla="*/ 288609 w 2741613"/>
                <a:gd name="T31" fmla="*/ 1698536 h 2557463"/>
                <a:gd name="T32" fmla="*/ 48617 w 2741613"/>
                <a:gd name="T33" fmla="*/ 1149773 h 2557463"/>
                <a:gd name="T34" fmla="*/ 9281 w 2741613"/>
                <a:gd name="T35" fmla="*/ 859603 h 2557463"/>
                <a:gd name="T36" fmla="*/ 145851 w 2741613"/>
                <a:gd name="T37" fmla="*/ 699059 h 2557463"/>
                <a:gd name="T38" fmla="*/ 1592699 w 2741613"/>
                <a:gd name="T39" fmla="*/ 734392 h 2557463"/>
                <a:gd name="T40" fmla="*/ 1871083 w 2741613"/>
                <a:gd name="T41" fmla="*/ 787391 h 2557463"/>
                <a:gd name="T42" fmla="*/ 1890905 w 2741613"/>
                <a:gd name="T43" fmla="*/ 1065196 h 2557463"/>
                <a:gd name="T44" fmla="*/ 1812940 w 2741613"/>
                <a:gd name="T45" fmla="*/ 1357575 h 2557463"/>
                <a:gd name="T46" fmla="*/ 1457031 w 2741613"/>
                <a:gd name="T47" fmla="*/ 968693 h 2557463"/>
                <a:gd name="T48" fmla="*/ 1541163 w 2741613"/>
                <a:gd name="T49" fmla="*/ 700164 h 2557463"/>
                <a:gd name="T50" fmla="*/ 1241834 w 2741613"/>
                <a:gd name="T51" fmla="*/ 723340 h 2557463"/>
                <a:gd name="T52" fmla="*/ 1102527 w 2741613"/>
                <a:gd name="T53" fmla="*/ 893083 h 2557463"/>
                <a:gd name="T54" fmla="*/ 798746 w 2741613"/>
                <a:gd name="T55" fmla="*/ 901471 h 2557463"/>
                <a:gd name="T56" fmla="*/ 624337 w 2741613"/>
                <a:gd name="T57" fmla="*/ 850924 h 2557463"/>
                <a:gd name="T58" fmla="*/ 750839 w 2741613"/>
                <a:gd name="T59" fmla="*/ 677208 h 2557463"/>
                <a:gd name="T60" fmla="*/ 1062788 w 2741613"/>
                <a:gd name="T61" fmla="*/ 640566 h 2557463"/>
                <a:gd name="T62" fmla="*/ 137222 w 2741613"/>
                <a:gd name="T63" fmla="*/ 399417 h 2557463"/>
                <a:gd name="T64" fmla="*/ 292755 w 2741613"/>
                <a:gd name="T65" fmla="*/ 345682 h 2557463"/>
                <a:gd name="T66" fmla="*/ 334009 w 2741613"/>
                <a:gd name="T67" fmla="*/ 437452 h 2557463"/>
                <a:gd name="T68" fmla="*/ 372176 w 2741613"/>
                <a:gd name="T69" fmla="*/ 447403 h 2557463"/>
                <a:gd name="T70" fmla="*/ 362248 w 2741613"/>
                <a:gd name="T71" fmla="*/ 593130 h 2557463"/>
                <a:gd name="T72" fmla="*/ 240028 w 2741613"/>
                <a:gd name="T73" fmla="*/ 702591 h 2557463"/>
                <a:gd name="T74" fmla="*/ 122440 w 2741613"/>
                <a:gd name="T75" fmla="*/ 567478 h 2557463"/>
                <a:gd name="T76" fmla="*/ 107439 w 2741613"/>
                <a:gd name="T77" fmla="*/ 480131 h 2557463"/>
                <a:gd name="T78" fmla="*/ 170093 w 2741613"/>
                <a:gd name="T79" fmla="*/ 347893 h 2557463"/>
                <a:gd name="T80" fmla="*/ 1776846 w 2741613"/>
                <a:gd name="T81" fmla="*/ 366247 h 2557463"/>
                <a:gd name="T82" fmla="*/ 1798449 w 2741613"/>
                <a:gd name="T83" fmla="*/ 502465 h 2557463"/>
                <a:gd name="T84" fmla="*/ 1760093 w 2741613"/>
                <a:gd name="T85" fmla="*/ 621435 h 2557463"/>
                <a:gd name="T86" fmla="*/ 1630031 w 2741613"/>
                <a:gd name="T87" fmla="*/ 697505 h 2557463"/>
                <a:gd name="T88" fmla="*/ 1535902 w 2741613"/>
                <a:gd name="T89" fmla="*/ 561508 h 2557463"/>
                <a:gd name="T90" fmla="*/ 1552215 w 2741613"/>
                <a:gd name="T91" fmla="*/ 453594 h 2557463"/>
                <a:gd name="T92" fmla="*/ 1541854 w 2741613"/>
                <a:gd name="T93" fmla="*/ 422193 h 2557463"/>
                <a:gd name="T94" fmla="*/ 1010412 w 2741613"/>
                <a:gd name="T95" fmla="*/ 326683 h 2557463"/>
                <a:gd name="T96" fmla="*/ 1058285 w 2741613"/>
                <a:gd name="T97" fmla="*/ 408958 h 2557463"/>
                <a:gd name="T98" fmla="*/ 1092921 w 2741613"/>
                <a:gd name="T99" fmla="*/ 435649 h 2557463"/>
                <a:gd name="T100" fmla="*/ 1092260 w 2741613"/>
                <a:gd name="T101" fmla="*/ 528071 h 2557463"/>
                <a:gd name="T102" fmla="*/ 1006661 w 2741613"/>
                <a:gd name="T103" fmla="*/ 635492 h 2557463"/>
                <a:gd name="T104" fmla="*/ 893265 w 2741613"/>
                <a:gd name="T105" fmla="*/ 569098 h 2557463"/>
                <a:gd name="T106" fmla="*/ 861497 w 2741613"/>
                <a:gd name="T107" fmla="*/ 458589 h 2557463"/>
                <a:gd name="T108" fmla="*/ 868115 w 2741613"/>
                <a:gd name="T109" fmla="*/ 376093 h 2557463"/>
                <a:gd name="T110" fmla="*/ 514509 w 2741613"/>
                <a:gd name="T111" fmla="*/ 219583 h 2557463"/>
                <a:gd name="T112" fmla="*/ 515613 w 2741613"/>
                <a:gd name="T113" fmla="*/ 155869 h 2557463"/>
                <a:gd name="T114" fmla="*/ 520248 w 2741613"/>
                <a:gd name="T115" fmla="*/ 152562 h 2557463"/>
                <a:gd name="T116" fmla="*/ 791747 w 2741613"/>
                <a:gd name="T117" fmla="*/ 99650 h 2557463"/>
                <a:gd name="T118" fmla="*/ 848917 w 2741613"/>
                <a:gd name="T119" fmla="*/ 59085 h 2557463"/>
                <a:gd name="T120" fmla="*/ 813158 w 2741613"/>
                <a:gd name="T121" fmla="*/ 292558 h 2557463"/>
                <a:gd name="T122" fmla="*/ 481620 w 2741613"/>
                <a:gd name="T123" fmla="*/ 286605 h 2557463"/>
                <a:gd name="T124" fmla="*/ 458664 w 2741613"/>
                <a:gd name="T125" fmla="*/ 50267 h 25574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41613" h="2557463">
                  <a:moveTo>
                    <a:pt x="2199444" y="2463800"/>
                  </a:moveTo>
                  <a:lnTo>
                    <a:pt x="2327275" y="2463800"/>
                  </a:lnTo>
                  <a:lnTo>
                    <a:pt x="2325367" y="2467928"/>
                  </a:lnTo>
                  <a:lnTo>
                    <a:pt x="2325685" y="2470150"/>
                  </a:lnTo>
                  <a:lnTo>
                    <a:pt x="2326003" y="2473325"/>
                  </a:lnTo>
                  <a:lnTo>
                    <a:pt x="2326321" y="2477770"/>
                  </a:lnTo>
                  <a:lnTo>
                    <a:pt x="2326321" y="2483803"/>
                  </a:lnTo>
                  <a:lnTo>
                    <a:pt x="2325685" y="2492058"/>
                  </a:lnTo>
                  <a:lnTo>
                    <a:pt x="2323777" y="2502218"/>
                  </a:lnTo>
                  <a:lnTo>
                    <a:pt x="2321233" y="2514283"/>
                  </a:lnTo>
                  <a:lnTo>
                    <a:pt x="2319326" y="2515235"/>
                  </a:lnTo>
                  <a:lnTo>
                    <a:pt x="2316464" y="2515870"/>
                  </a:lnTo>
                  <a:lnTo>
                    <a:pt x="2308514" y="2516505"/>
                  </a:lnTo>
                  <a:lnTo>
                    <a:pt x="2293568" y="2517140"/>
                  </a:lnTo>
                  <a:lnTo>
                    <a:pt x="2292614" y="2517140"/>
                  </a:lnTo>
                  <a:lnTo>
                    <a:pt x="2292296" y="2516823"/>
                  </a:lnTo>
                  <a:lnTo>
                    <a:pt x="2291024" y="2515235"/>
                  </a:lnTo>
                  <a:lnTo>
                    <a:pt x="2290388" y="2513965"/>
                  </a:lnTo>
                  <a:lnTo>
                    <a:pt x="2289435" y="2512060"/>
                  </a:lnTo>
                  <a:lnTo>
                    <a:pt x="2288799" y="2511425"/>
                  </a:lnTo>
                  <a:lnTo>
                    <a:pt x="2288163" y="2511108"/>
                  </a:lnTo>
                  <a:lnTo>
                    <a:pt x="2286891" y="2510790"/>
                  </a:lnTo>
                  <a:lnTo>
                    <a:pt x="2285937" y="2511108"/>
                  </a:lnTo>
                  <a:lnTo>
                    <a:pt x="2284029" y="2511425"/>
                  </a:lnTo>
                  <a:lnTo>
                    <a:pt x="2282121" y="2512695"/>
                  </a:lnTo>
                  <a:lnTo>
                    <a:pt x="2276397" y="2516188"/>
                  </a:lnTo>
                  <a:lnTo>
                    <a:pt x="2264313" y="2525078"/>
                  </a:lnTo>
                  <a:lnTo>
                    <a:pt x="2251594" y="2533333"/>
                  </a:lnTo>
                  <a:lnTo>
                    <a:pt x="2245234" y="2537143"/>
                  </a:lnTo>
                  <a:lnTo>
                    <a:pt x="2238238" y="2540636"/>
                  </a:lnTo>
                  <a:lnTo>
                    <a:pt x="2231243" y="2543811"/>
                  </a:lnTo>
                  <a:lnTo>
                    <a:pt x="2223929" y="2547303"/>
                  </a:lnTo>
                  <a:lnTo>
                    <a:pt x="2216615" y="2549843"/>
                  </a:lnTo>
                  <a:lnTo>
                    <a:pt x="2208665" y="2552066"/>
                  </a:lnTo>
                  <a:lnTo>
                    <a:pt x="2200716" y="2554606"/>
                  </a:lnTo>
                  <a:lnTo>
                    <a:pt x="2192130" y="2555876"/>
                  </a:lnTo>
                  <a:lnTo>
                    <a:pt x="2183226" y="2557146"/>
                  </a:lnTo>
                  <a:lnTo>
                    <a:pt x="2174004" y="2557463"/>
                  </a:lnTo>
                  <a:lnTo>
                    <a:pt x="2164147" y="2557463"/>
                  </a:lnTo>
                  <a:lnTo>
                    <a:pt x="2153971" y="2557146"/>
                  </a:lnTo>
                  <a:lnTo>
                    <a:pt x="2145703" y="2556193"/>
                  </a:lnTo>
                  <a:lnTo>
                    <a:pt x="2139026" y="2554923"/>
                  </a:lnTo>
                  <a:lnTo>
                    <a:pt x="2133302" y="2553336"/>
                  </a:lnTo>
                  <a:lnTo>
                    <a:pt x="2128850" y="2551113"/>
                  </a:lnTo>
                  <a:lnTo>
                    <a:pt x="2125352" y="2548891"/>
                  </a:lnTo>
                  <a:lnTo>
                    <a:pt x="2123762" y="2547303"/>
                  </a:lnTo>
                  <a:lnTo>
                    <a:pt x="2122808" y="2545716"/>
                  </a:lnTo>
                  <a:lnTo>
                    <a:pt x="2121854" y="2544446"/>
                  </a:lnTo>
                  <a:lnTo>
                    <a:pt x="2121536" y="2542858"/>
                  </a:lnTo>
                  <a:lnTo>
                    <a:pt x="2120900" y="2539366"/>
                  </a:lnTo>
                  <a:lnTo>
                    <a:pt x="2121218" y="2535873"/>
                  </a:lnTo>
                  <a:lnTo>
                    <a:pt x="2122490" y="2532380"/>
                  </a:lnTo>
                  <a:lnTo>
                    <a:pt x="2124398" y="2528570"/>
                  </a:lnTo>
                  <a:lnTo>
                    <a:pt x="2126624" y="2524443"/>
                  </a:lnTo>
                  <a:lnTo>
                    <a:pt x="2129486" y="2520633"/>
                  </a:lnTo>
                  <a:lnTo>
                    <a:pt x="2132984" y="2516505"/>
                  </a:lnTo>
                  <a:lnTo>
                    <a:pt x="2137118" y="2512060"/>
                  </a:lnTo>
                  <a:lnTo>
                    <a:pt x="2141252" y="2507933"/>
                  </a:lnTo>
                  <a:lnTo>
                    <a:pt x="2150155" y="2499678"/>
                  </a:lnTo>
                  <a:lnTo>
                    <a:pt x="2160013" y="2491740"/>
                  </a:lnTo>
                  <a:lnTo>
                    <a:pt x="2169871" y="2484120"/>
                  </a:lnTo>
                  <a:lnTo>
                    <a:pt x="2178774" y="2477770"/>
                  </a:lnTo>
                  <a:lnTo>
                    <a:pt x="2193402" y="2467610"/>
                  </a:lnTo>
                  <a:lnTo>
                    <a:pt x="2199444" y="2463800"/>
                  </a:lnTo>
                  <a:close/>
                  <a:moveTo>
                    <a:pt x="417513" y="2463800"/>
                  </a:moveTo>
                  <a:lnTo>
                    <a:pt x="545027" y="2463800"/>
                  </a:lnTo>
                  <a:lnTo>
                    <a:pt x="551069" y="2467610"/>
                  </a:lnTo>
                  <a:lnTo>
                    <a:pt x="565696" y="2477770"/>
                  </a:lnTo>
                  <a:lnTo>
                    <a:pt x="574918" y="2484120"/>
                  </a:lnTo>
                  <a:lnTo>
                    <a:pt x="584775" y="2491740"/>
                  </a:lnTo>
                  <a:lnTo>
                    <a:pt x="594315" y="2499678"/>
                  </a:lnTo>
                  <a:lnTo>
                    <a:pt x="603537" y="2507933"/>
                  </a:lnTo>
                  <a:lnTo>
                    <a:pt x="607671" y="2512060"/>
                  </a:lnTo>
                  <a:lnTo>
                    <a:pt x="611805" y="2516505"/>
                  </a:lnTo>
                  <a:lnTo>
                    <a:pt x="614984" y="2520633"/>
                  </a:lnTo>
                  <a:lnTo>
                    <a:pt x="618164" y="2524443"/>
                  </a:lnTo>
                  <a:lnTo>
                    <a:pt x="620390" y="2528570"/>
                  </a:lnTo>
                  <a:lnTo>
                    <a:pt x="622298" y="2532380"/>
                  </a:lnTo>
                  <a:lnTo>
                    <a:pt x="623570" y="2535873"/>
                  </a:lnTo>
                  <a:lnTo>
                    <a:pt x="623888" y="2539366"/>
                  </a:lnTo>
                  <a:lnTo>
                    <a:pt x="622934" y="2542858"/>
                  </a:lnTo>
                  <a:lnTo>
                    <a:pt x="622616" y="2544446"/>
                  </a:lnTo>
                  <a:lnTo>
                    <a:pt x="621980" y="2545716"/>
                  </a:lnTo>
                  <a:lnTo>
                    <a:pt x="620708" y="2547303"/>
                  </a:lnTo>
                  <a:lnTo>
                    <a:pt x="619436" y="2548891"/>
                  </a:lnTo>
                  <a:lnTo>
                    <a:pt x="615938" y="2551113"/>
                  </a:lnTo>
                  <a:lnTo>
                    <a:pt x="611487" y="2553336"/>
                  </a:lnTo>
                  <a:lnTo>
                    <a:pt x="605763" y="2554923"/>
                  </a:lnTo>
                  <a:lnTo>
                    <a:pt x="599085" y="2556193"/>
                  </a:lnTo>
                  <a:lnTo>
                    <a:pt x="590817" y="2557146"/>
                  </a:lnTo>
                  <a:lnTo>
                    <a:pt x="580642" y="2557463"/>
                  </a:lnTo>
                  <a:lnTo>
                    <a:pt x="570784" y="2557463"/>
                  </a:lnTo>
                  <a:lnTo>
                    <a:pt x="561244" y="2557146"/>
                  </a:lnTo>
                  <a:lnTo>
                    <a:pt x="552659" y="2555876"/>
                  </a:lnTo>
                  <a:lnTo>
                    <a:pt x="544073" y="2554606"/>
                  </a:lnTo>
                  <a:lnTo>
                    <a:pt x="536123" y="2552066"/>
                  </a:lnTo>
                  <a:lnTo>
                    <a:pt x="528173" y="2549843"/>
                  </a:lnTo>
                  <a:lnTo>
                    <a:pt x="520542" y="2547303"/>
                  </a:lnTo>
                  <a:lnTo>
                    <a:pt x="513546" y="2543811"/>
                  </a:lnTo>
                  <a:lnTo>
                    <a:pt x="506232" y="2540636"/>
                  </a:lnTo>
                  <a:lnTo>
                    <a:pt x="499554" y="2537143"/>
                  </a:lnTo>
                  <a:lnTo>
                    <a:pt x="493195" y="2533333"/>
                  </a:lnTo>
                  <a:lnTo>
                    <a:pt x="480475" y="2525078"/>
                  </a:lnTo>
                  <a:lnTo>
                    <a:pt x="468391" y="2516188"/>
                  </a:lnTo>
                  <a:lnTo>
                    <a:pt x="462668" y="2512695"/>
                  </a:lnTo>
                  <a:lnTo>
                    <a:pt x="460760" y="2511425"/>
                  </a:lnTo>
                  <a:lnTo>
                    <a:pt x="458852" y="2511108"/>
                  </a:lnTo>
                  <a:lnTo>
                    <a:pt x="457580" y="2510790"/>
                  </a:lnTo>
                  <a:lnTo>
                    <a:pt x="456626" y="2511108"/>
                  </a:lnTo>
                  <a:lnTo>
                    <a:pt x="455990" y="2511425"/>
                  </a:lnTo>
                  <a:lnTo>
                    <a:pt x="455036" y="2512060"/>
                  </a:lnTo>
                  <a:lnTo>
                    <a:pt x="454400" y="2513965"/>
                  </a:lnTo>
                  <a:lnTo>
                    <a:pt x="453446" y="2515235"/>
                  </a:lnTo>
                  <a:lnTo>
                    <a:pt x="452492" y="2516823"/>
                  </a:lnTo>
                  <a:lnTo>
                    <a:pt x="452174" y="2517140"/>
                  </a:lnTo>
                  <a:lnTo>
                    <a:pt x="450902" y="2517140"/>
                  </a:lnTo>
                  <a:lnTo>
                    <a:pt x="436274" y="2516505"/>
                  </a:lnTo>
                  <a:lnTo>
                    <a:pt x="428325" y="2515870"/>
                  </a:lnTo>
                  <a:lnTo>
                    <a:pt x="425463" y="2515235"/>
                  </a:lnTo>
                  <a:lnTo>
                    <a:pt x="423555" y="2514283"/>
                  </a:lnTo>
                  <a:lnTo>
                    <a:pt x="420693" y="2502218"/>
                  </a:lnTo>
                  <a:lnTo>
                    <a:pt x="419421" y="2492058"/>
                  </a:lnTo>
                  <a:lnTo>
                    <a:pt x="418149" y="2483803"/>
                  </a:lnTo>
                  <a:lnTo>
                    <a:pt x="418149" y="2477770"/>
                  </a:lnTo>
                  <a:lnTo>
                    <a:pt x="418467" y="2473325"/>
                  </a:lnTo>
                  <a:lnTo>
                    <a:pt x="418785" y="2470150"/>
                  </a:lnTo>
                  <a:lnTo>
                    <a:pt x="419421" y="2467928"/>
                  </a:lnTo>
                  <a:lnTo>
                    <a:pt x="417513" y="2463800"/>
                  </a:lnTo>
                  <a:close/>
                  <a:moveTo>
                    <a:pt x="2051490" y="2346325"/>
                  </a:moveTo>
                  <a:lnTo>
                    <a:pt x="2152651" y="2346325"/>
                  </a:lnTo>
                  <a:lnTo>
                    <a:pt x="2151061" y="2349527"/>
                  </a:lnTo>
                  <a:lnTo>
                    <a:pt x="2151697" y="2351449"/>
                  </a:lnTo>
                  <a:lnTo>
                    <a:pt x="2152015" y="2353690"/>
                  </a:lnTo>
                  <a:lnTo>
                    <a:pt x="2152333" y="2357533"/>
                  </a:lnTo>
                  <a:lnTo>
                    <a:pt x="2152015" y="2362336"/>
                  </a:lnTo>
                  <a:lnTo>
                    <a:pt x="2151697" y="2368741"/>
                  </a:lnTo>
                  <a:lnTo>
                    <a:pt x="2150106" y="2376747"/>
                  </a:lnTo>
                  <a:lnTo>
                    <a:pt x="2148198" y="2386674"/>
                  </a:lnTo>
                  <a:lnTo>
                    <a:pt x="2146289" y="2387314"/>
                  </a:lnTo>
                  <a:lnTo>
                    <a:pt x="2144062" y="2387634"/>
                  </a:lnTo>
                  <a:lnTo>
                    <a:pt x="2137700" y="2388595"/>
                  </a:lnTo>
                  <a:lnTo>
                    <a:pt x="2125929" y="2388915"/>
                  </a:lnTo>
                  <a:lnTo>
                    <a:pt x="2125611" y="2388915"/>
                  </a:lnTo>
                  <a:lnTo>
                    <a:pt x="2124975" y="2388595"/>
                  </a:lnTo>
                  <a:lnTo>
                    <a:pt x="2124021" y="2387314"/>
                  </a:lnTo>
                  <a:lnTo>
                    <a:pt x="2123702" y="2386354"/>
                  </a:lnTo>
                  <a:lnTo>
                    <a:pt x="2123066" y="2384752"/>
                  </a:lnTo>
                  <a:lnTo>
                    <a:pt x="2122112" y="2384432"/>
                  </a:lnTo>
                  <a:lnTo>
                    <a:pt x="2121794" y="2383792"/>
                  </a:lnTo>
                  <a:lnTo>
                    <a:pt x="2120521" y="2383792"/>
                  </a:lnTo>
                  <a:lnTo>
                    <a:pt x="2119885" y="2383792"/>
                  </a:lnTo>
                  <a:lnTo>
                    <a:pt x="2117022" y="2385073"/>
                  </a:lnTo>
                  <a:lnTo>
                    <a:pt x="2112250" y="2387955"/>
                  </a:lnTo>
                  <a:lnTo>
                    <a:pt x="2103025" y="2395000"/>
                  </a:lnTo>
                  <a:lnTo>
                    <a:pt x="2092845" y="2401724"/>
                  </a:lnTo>
                  <a:lnTo>
                    <a:pt x="2087437" y="2404927"/>
                  </a:lnTo>
                  <a:lnTo>
                    <a:pt x="2082347" y="2407489"/>
                  </a:lnTo>
                  <a:lnTo>
                    <a:pt x="2076621" y="2410371"/>
                  </a:lnTo>
                  <a:lnTo>
                    <a:pt x="2070895" y="2412612"/>
                  </a:lnTo>
                  <a:lnTo>
                    <a:pt x="2064850" y="2415174"/>
                  </a:lnTo>
                  <a:lnTo>
                    <a:pt x="2058806" y="2416775"/>
                  </a:lnTo>
                  <a:lnTo>
                    <a:pt x="2052444" y="2418376"/>
                  </a:lnTo>
                  <a:lnTo>
                    <a:pt x="2045763" y="2419657"/>
                  </a:lnTo>
                  <a:lnTo>
                    <a:pt x="2038447" y="2420618"/>
                  </a:lnTo>
                  <a:lnTo>
                    <a:pt x="2031448" y="2420938"/>
                  </a:lnTo>
                  <a:lnTo>
                    <a:pt x="2023495" y="2420938"/>
                  </a:lnTo>
                  <a:lnTo>
                    <a:pt x="2015542" y="2420618"/>
                  </a:lnTo>
                  <a:lnTo>
                    <a:pt x="2008862" y="2419977"/>
                  </a:lnTo>
                  <a:lnTo>
                    <a:pt x="2003454" y="2418697"/>
                  </a:lnTo>
                  <a:lnTo>
                    <a:pt x="1999000" y="2417736"/>
                  </a:lnTo>
                  <a:lnTo>
                    <a:pt x="1995501" y="2415814"/>
                  </a:lnTo>
                  <a:lnTo>
                    <a:pt x="1992638" y="2413893"/>
                  </a:lnTo>
                  <a:lnTo>
                    <a:pt x="1990729" y="2411652"/>
                  </a:lnTo>
                  <a:lnTo>
                    <a:pt x="1989456" y="2409410"/>
                  </a:lnTo>
                  <a:lnTo>
                    <a:pt x="1989138" y="2406528"/>
                  </a:lnTo>
                  <a:lnTo>
                    <a:pt x="1989456" y="2403966"/>
                  </a:lnTo>
                  <a:lnTo>
                    <a:pt x="1990411" y="2401084"/>
                  </a:lnTo>
                  <a:lnTo>
                    <a:pt x="1991683" y="2397882"/>
                  </a:lnTo>
                  <a:lnTo>
                    <a:pt x="1993592" y="2394679"/>
                  </a:lnTo>
                  <a:lnTo>
                    <a:pt x="1996137" y="2391477"/>
                  </a:lnTo>
                  <a:lnTo>
                    <a:pt x="1999000" y="2387955"/>
                  </a:lnTo>
                  <a:lnTo>
                    <a:pt x="2005362" y="2381230"/>
                  </a:lnTo>
                  <a:lnTo>
                    <a:pt x="2012679" y="2374825"/>
                  </a:lnTo>
                  <a:lnTo>
                    <a:pt x="2019996" y="2368421"/>
                  </a:lnTo>
                  <a:lnTo>
                    <a:pt x="2027949" y="2362336"/>
                  </a:lnTo>
                  <a:lnTo>
                    <a:pt x="2035265" y="2356893"/>
                  </a:lnTo>
                  <a:lnTo>
                    <a:pt x="2046718" y="2349527"/>
                  </a:lnTo>
                  <a:lnTo>
                    <a:pt x="2051490" y="2346325"/>
                  </a:lnTo>
                  <a:close/>
                  <a:moveTo>
                    <a:pt x="592138" y="2346325"/>
                  </a:moveTo>
                  <a:lnTo>
                    <a:pt x="693618" y="2346325"/>
                  </a:lnTo>
                  <a:lnTo>
                    <a:pt x="698072" y="2349527"/>
                  </a:lnTo>
                  <a:lnTo>
                    <a:pt x="709842" y="2356893"/>
                  </a:lnTo>
                  <a:lnTo>
                    <a:pt x="716841" y="2362336"/>
                  </a:lnTo>
                  <a:lnTo>
                    <a:pt x="724794" y="2368421"/>
                  </a:lnTo>
                  <a:lnTo>
                    <a:pt x="732428" y="2374825"/>
                  </a:lnTo>
                  <a:lnTo>
                    <a:pt x="739427" y="2381230"/>
                  </a:lnTo>
                  <a:lnTo>
                    <a:pt x="746108" y="2387955"/>
                  </a:lnTo>
                  <a:lnTo>
                    <a:pt x="748971" y="2391477"/>
                  </a:lnTo>
                  <a:lnTo>
                    <a:pt x="751197" y="2394679"/>
                  </a:lnTo>
                  <a:lnTo>
                    <a:pt x="753106" y="2397882"/>
                  </a:lnTo>
                  <a:lnTo>
                    <a:pt x="754697" y="2401084"/>
                  </a:lnTo>
                  <a:lnTo>
                    <a:pt x="755333" y="2403966"/>
                  </a:lnTo>
                  <a:lnTo>
                    <a:pt x="755651" y="2406528"/>
                  </a:lnTo>
                  <a:lnTo>
                    <a:pt x="755333" y="2409410"/>
                  </a:lnTo>
                  <a:lnTo>
                    <a:pt x="754379" y="2411652"/>
                  </a:lnTo>
                  <a:lnTo>
                    <a:pt x="752470" y="2413893"/>
                  </a:lnTo>
                  <a:lnTo>
                    <a:pt x="749607" y="2415814"/>
                  </a:lnTo>
                  <a:lnTo>
                    <a:pt x="746108" y="2417736"/>
                  </a:lnTo>
                  <a:lnTo>
                    <a:pt x="741336" y="2418697"/>
                  </a:lnTo>
                  <a:lnTo>
                    <a:pt x="736246" y="2419977"/>
                  </a:lnTo>
                  <a:lnTo>
                    <a:pt x="729565" y="2420618"/>
                  </a:lnTo>
                  <a:lnTo>
                    <a:pt x="721612" y="2420938"/>
                  </a:lnTo>
                  <a:lnTo>
                    <a:pt x="713659" y="2420938"/>
                  </a:lnTo>
                  <a:lnTo>
                    <a:pt x="706343" y="2420618"/>
                  </a:lnTo>
                  <a:lnTo>
                    <a:pt x="699344" y="2419657"/>
                  </a:lnTo>
                  <a:lnTo>
                    <a:pt x="692346" y="2418376"/>
                  </a:lnTo>
                  <a:lnTo>
                    <a:pt x="685983" y="2416775"/>
                  </a:lnTo>
                  <a:lnTo>
                    <a:pt x="679939" y="2415174"/>
                  </a:lnTo>
                  <a:lnTo>
                    <a:pt x="673895" y="2412612"/>
                  </a:lnTo>
                  <a:lnTo>
                    <a:pt x="668487" y="2410371"/>
                  </a:lnTo>
                  <a:lnTo>
                    <a:pt x="662760" y="2407489"/>
                  </a:lnTo>
                  <a:lnTo>
                    <a:pt x="657352" y="2404927"/>
                  </a:lnTo>
                  <a:lnTo>
                    <a:pt x="652263" y="2401724"/>
                  </a:lnTo>
                  <a:lnTo>
                    <a:pt x="642083" y="2395000"/>
                  </a:lnTo>
                  <a:lnTo>
                    <a:pt x="632539" y="2387955"/>
                  </a:lnTo>
                  <a:lnTo>
                    <a:pt x="628086" y="2385073"/>
                  </a:lnTo>
                  <a:lnTo>
                    <a:pt x="624904" y="2383792"/>
                  </a:lnTo>
                  <a:lnTo>
                    <a:pt x="624268" y="2383792"/>
                  </a:lnTo>
                  <a:lnTo>
                    <a:pt x="623314" y="2383792"/>
                  </a:lnTo>
                  <a:lnTo>
                    <a:pt x="622678" y="2384432"/>
                  </a:lnTo>
                  <a:lnTo>
                    <a:pt x="622041" y="2384752"/>
                  </a:lnTo>
                  <a:lnTo>
                    <a:pt x="621405" y="2386354"/>
                  </a:lnTo>
                  <a:lnTo>
                    <a:pt x="620769" y="2387314"/>
                  </a:lnTo>
                  <a:lnTo>
                    <a:pt x="620133" y="2388595"/>
                  </a:lnTo>
                  <a:lnTo>
                    <a:pt x="619496" y="2388915"/>
                  </a:lnTo>
                  <a:lnTo>
                    <a:pt x="619178" y="2388915"/>
                  </a:lnTo>
                  <a:lnTo>
                    <a:pt x="607408" y="2388595"/>
                  </a:lnTo>
                  <a:lnTo>
                    <a:pt x="601045" y="2387634"/>
                  </a:lnTo>
                  <a:lnTo>
                    <a:pt x="598819" y="2387314"/>
                  </a:lnTo>
                  <a:lnTo>
                    <a:pt x="596910" y="2386674"/>
                  </a:lnTo>
                  <a:lnTo>
                    <a:pt x="595001" y="2376747"/>
                  </a:lnTo>
                  <a:lnTo>
                    <a:pt x="593411" y="2368741"/>
                  </a:lnTo>
                  <a:lnTo>
                    <a:pt x="593092" y="2362336"/>
                  </a:lnTo>
                  <a:lnTo>
                    <a:pt x="592774" y="2357533"/>
                  </a:lnTo>
                  <a:lnTo>
                    <a:pt x="593092" y="2353690"/>
                  </a:lnTo>
                  <a:lnTo>
                    <a:pt x="593411" y="2351449"/>
                  </a:lnTo>
                  <a:lnTo>
                    <a:pt x="593729" y="2349527"/>
                  </a:lnTo>
                  <a:lnTo>
                    <a:pt x="592138" y="2346325"/>
                  </a:lnTo>
                  <a:close/>
                  <a:moveTo>
                    <a:pt x="1474788" y="2290762"/>
                  </a:moveTo>
                  <a:lnTo>
                    <a:pt x="1567135" y="2290762"/>
                  </a:lnTo>
                  <a:lnTo>
                    <a:pt x="1571609" y="2293338"/>
                  </a:lnTo>
                  <a:lnTo>
                    <a:pt x="1582473" y="2300422"/>
                  </a:lnTo>
                  <a:lnTo>
                    <a:pt x="1588864" y="2305252"/>
                  </a:lnTo>
                  <a:lnTo>
                    <a:pt x="1595894" y="2310404"/>
                  </a:lnTo>
                  <a:lnTo>
                    <a:pt x="1602924" y="2316522"/>
                  </a:lnTo>
                  <a:lnTo>
                    <a:pt x="1609634" y="2322640"/>
                  </a:lnTo>
                  <a:lnTo>
                    <a:pt x="1615386" y="2328758"/>
                  </a:lnTo>
                  <a:lnTo>
                    <a:pt x="1617942" y="2331978"/>
                  </a:lnTo>
                  <a:lnTo>
                    <a:pt x="1620179" y="2334875"/>
                  </a:lnTo>
                  <a:lnTo>
                    <a:pt x="1621776" y="2337451"/>
                  </a:lnTo>
                  <a:lnTo>
                    <a:pt x="1623374" y="2340671"/>
                  </a:lnTo>
                  <a:lnTo>
                    <a:pt x="1624013" y="2343247"/>
                  </a:lnTo>
                  <a:lnTo>
                    <a:pt x="1624013" y="2345501"/>
                  </a:lnTo>
                  <a:lnTo>
                    <a:pt x="1623694" y="2348399"/>
                  </a:lnTo>
                  <a:lnTo>
                    <a:pt x="1622735" y="2350009"/>
                  </a:lnTo>
                  <a:lnTo>
                    <a:pt x="1620818" y="2352585"/>
                  </a:lnTo>
                  <a:lnTo>
                    <a:pt x="1618581" y="2353873"/>
                  </a:lnTo>
                  <a:lnTo>
                    <a:pt x="1615386" y="2355483"/>
                  </a:lnTo>
                  <a:lnTo>
                    <a:pt x="1611232" y="2357093"/>
                  </a:lnTo>
                  <a:lnTo>
                    <a:pt x="1606119" y="2357737"/>
                  </a:lnTo>
                  <a:lnTo>
                    <a:pt x="1600048" y="2358703"/>
                  </a:lnTo>
                  <a:lnTo>
                    <a:pt x="1593018" y="2359025"/>
                  </a:lnTo>
                  <a:lnTo>
                    <a:pt x="1585668" y="2359025"/>
                  </a:lnTo>
                  <a:lnTo>
                    <a:pt x="1578958" y="2358703"/>
                  </a:lnTo>
                  <a:lnTo>
                    <a:pt x="1572567" y="2357415"/>
                  </a:lnTo>
                  <a:lnTo>
                    <a:pt x="1566496" y="2356127"/>
                  </a:lnTo>
                  <a:lnTo>
                    <a:pt x="1560744" y="2355161"/>
                  </a:lnTo>
                  <a:lnTo>
                    <a:pt x="1554993" y="2353229"/>
                  </a:lnTo>
                  <a:lnTo>
                    <a:pt x="1549560" y="2351297"/>
                  </a:lnTo>
                  <a:lnTo>
                    <a:pt x="1544128" y="2349043"/>
                  </a:lnTo>
                  <a:lnTo>
                    <a:pt x="1539335" y="2346467"/>
                  </a:lnTo>
                  <a:lnTo>
                    <a:pt x="1529749" y="2340993"/>
                  </a:lnTo>
                  <a:lnTo>
                    <a:pt x="1520802" y="2334875"/>
                  </a:lnTo>
                  <a:lnTo>
                    <a:pt x="1511535" y="2328758"/>
                  </a:lnTo>
                  <a:lnTo>
                    <a:pt x="1507701" y="2326182"/>
                  </a:lnTo>
                  <a:lnTo>
                    <a:pt x="1505144" y="2324894"/>
                  </a:lnTo>
                  <a:lnTo>
                    <a:pt x="1503866" y="2324572"/>
                  </a:lnTo>
                  <a:lnTo>
                    <a:pt x="1503227" y="2324894"/>
                  </a:lnTo>
                  <a:lnTo>
                    <a:pt x="1502269" y="2325860"/>
                  </a:lnTo>
                  <a:lnTo>
                    <a:pt x="1501629" y="2326826"/>
                  </a:lnTo>
                  <a:lnTo>
                    <a:pt x="1500990" y="2328114"/>
                  </a:lnTo>
                  <a:lnTo>
                    <a:pt x="1500351" y="2329080"/>
                  </a:lnTo>
                  <a:lnTo>
                    <a:pt x="1499712" y="2329080"/>
                  </a:lnTo>
                  <a:lnTo>
                    <a:pt x="1499073" y="2329080"/>
                  </a:lnTo>
                  <a:lnTo>
                    <a:pt x="1488528" y="2328758"/>
                  </a:lnTo>
                  <a:lnTo>
                    <a:pt x="1482777" y="2328436"/>
                  </a:lnTo>
                  <a:lnTo>
                    <a:pt x="1480540" y="2328114"/>
                  </a:lnTo>
                  <a:lnTo>
                    <a:pt x="1478942" y="2327148"/>
                  </a:lnTo>
                  <a:lnTo>
                    <a:pt x="1477025" y="2318132"/>
                  </a:lnTo>
                  <a:lnTo>
                    <a:pt x="1476066" y="2310726"/>
                  </a:lnTo>
                  <a:lnTo>
                    <a:pt x="1475747" y="2305252"/>
                  </a:lnTo>
                  <a:lnTo>
                    <a:pt x="1475108" y="2300422"/>
                  </a:lnTo>
                  <a:lnTo>
                    <a:pt x="1475747" y="2297202"/>
                  </a:lnTo>
                  <a:lnTo>
                    <a:pt x="1476066" y="2294948"/>
                  </a:lnTo>
                  <a:lnTo>
                    <a:pt x="1476386" y="2293338"/>
                  </a:lnTo>
                  <a:lnTo>
                    <a:pt x="1474788" y="2290762"/>
                  </a:lnTo>
                  <a:close/>
                  <a:moveTo>
                    <a:pt x="1243723" y="2290762"/>
                  </a:moveTo>
                  <a:lnTo>
                    <a:pt x="1335088" y="2290762"/>
                  </a:lnTo>
                  <a:lnTo>
                    <a:pt x="1333507" y="2293338"/>
                  </a:lnTo>
                  <a:lnTo>
                    <a:pt x="1334140" y="2294948"/>
                  </a:lnTo>
                  <a:lnTo>
                    <a:pt x="1334140" y="2297202"/>
                  </a:lnTo>
                  <a:lnTo>
                    <a:pt x="1334456" y="2300422"/>
                  </a:lnTo>
                  <a:lnTo>
                    <a:pt x="1334456" y="2305252"/>
                  </a:lnTo>
                  <a:lnTo>
                    <a:pt x="1333824" y="2310726"/>
                  </a:lnTo>
                  <a:lnTo>
                    <a:pt x="1332559" y="2318132"/>
                  </a:lnTo>
                  <a:lnTo>
                    <a:pt x="1330978" y="2327148"/>
                  </a:lnTo>
                  <a:lnTo>
                    <a:pt x="1329398" y="2328114"/>
                  </a:lnTo>
                  <a:lnTo>
                    <a:pt x="1327185" y="2328436"/>
                  </a:lnTo>
                  <a:lnTo>
                    <a:pt x="1321494" y="2328758"/>
                  </a:lnTo>
                  <a:lnTo>
                    <a:pt x="1311061" y="2329080"/>
                  </a:lnTo>
                  <a:lnTo>
                    <a:pt x="1310113" y="2329080"/>
                  </a:lnTo>
                  <a:lnTo>
                    <a:pt x="1309797" y="2329080"/>
                  </a:lnTo>
                  <a:lnTo>
                    <a:pt x="1309165" y="2328114"/>
                  </a:lnTo>
                  <a:lnTo>
                    <a:pt x="1308848" y="2326826"/>
                  </a:lnTo>
                  <a:lnTo>
                    <a:pt x="1307900" y="2325860"/>
                  </a:lnTo>
                  <a:lnTo>
                    <a:pt x="1306952" y="2324894"/>
                  </a:lnTo>
                  <a:lnTo>
                    <a:pt x="1306003" y="2324572"/>
                  </a:lnTo>
                  <a:lnTo>
                    <a:pt x="1305371" y="2324894"/>
                  </a:lnTo>
                  <a:lnTo>
                    <a:pt x="1302842" y="2326182"/>
                  </a:lnTo>
                  <a:lnTo>
                    <a:pt x="1298732" y="2328758"/>
                  </a:lnTo>
                  <a:lnTo>
                    <a:pt x="1289880" y="2334875"/>
                  </a:lnTo>
                  <a:lnTo>
                    <a:pt x="1281028" y="2340993"/>
                  </a:lnTo>
                  <a:lnTo>
                    <a:pt x="1271228" y="2346467"/>
                  </a:lnTo>
                  <a:lnTo>
                    <a:pt x="1266485" y="2349043"/>
                  </a:lnTo>
                  <a:lnTo>
                    <a:pt x="1261111" y="2351297"/>
                  </a:lnTo>
                  <a:lnTo>
                    <a:pt x="1256053" y="2353229"/>
                  </a:lnTo>
                  <a:lnTo>
                    <a:pt x="1250362" y="2355161"/>
                  </a:lnTo>
                  <a:lnTo>
                    <a:pt x="1244356" y="2356127"/>
                  </a:lnTo>
                  <a:lnTo>
                    <a:pt x="1238349" y="2357415"/>
                  </a:lnTo>
                  <a:lnTo>
                    <a:pt x="1232026" y="2358703"/>
                  </a:lnTo>
                  <a:lnTo>
                    <a:pt x="1225387" y="2359025"/>
                  </a:lnTo>
                  <a:lnTo>
                    <a:pt x="1218116" y="2359025"/>
                  </a:lnTo>
                  <a:lnTo>
                    <a:pt x="1211161" y="2358703"/>
                  </a:lnTo>
                  <a:lnTo>
                    <a:pt x="1205154" y="2357737"/>
                  </a:lnTo>
                  <a:lnTo>
                    <a:pt x="1200096" y="2357093"/>
                  </a:lnTo>
                  <a:lnTo>
                    <a:pt x="1195986" y="2355483"/>
                  </a:lnTo>
                  <a:lnTo>
                    <a:pt x="1193141" y="2353873"/>
                  </a:lnTo>
                  <a:lnTo>
                    <a:pt x="1190295" y="2352585"/>
                  </a:lnTo>
                  <a:lnTo>
                    <a:pt x="1189031" y="2350009"/>
                  </a:lnTo>
                  <a:lnTo>
                    <a:pt x="1187766" y="2348399"/>
                  </a:lnTo>
                  <a:lnTo>
                    <a:pt x="1187450" y="2345501"/>
                  </a:lnTo>
                  <a:lnTo>
                    <a:pt x="1187766" y="2343247"/>
                  </a:lnTo>
                  <a:lnTo>
                    <a:pt x="1188715" y="2340671"/>
                  </a:lnTo>
                  <a:lnTo>
                    <a:pt x="1189663" y="2337451"/>
                  </a:lnTo>
                  <a:lnTo>
                    <a:pt x="1191560" y="2334875"/>
                  </a:lnTo>
                  <a:lnTo>
                    <a:pt x="1193457" y="2331978"/>
                  </a:lnTo>
                  <a:lnTo>
                    <a:pt x="1195986" y="2328758"/>
                  </a:lnTo>
                  <a:lnTo>
                    <a:pt x="1201676" y="2322640"/>
                  </a:lnTo>
                  <a:lnTo>
                    <a:pt x="1208315" y="2316522"/>
                  </a:lnTo>
                  <a:lnTo>
                    <a:pt x="1215271" y="2310404"/>
                  </a:lnTo>
                  <a:lnTo>
                    <a:pt x="1222226" y="2305252"/>
                  </a:lnTo>
                  <a:lnTo>
                    <a:pt x="1228865" y="2300422"/>
                  </a:lnTo>
                  <a:lnTo>
                    <a:pt x="1239613" y="2293338"/>
                  </a:lnTo>
                  <a:lnTo>
                    <a:pt x="1243723" y="2290762"/>
                  </a:lnTo>
                  <a:close/>
                  <a:moveTo>
                    <a:pt x="1481543" y="1798637"/>
                  </a:moveTo>
                  <a:lnTo>
                    <a:pt x="1701801" y="1798637"/>
                  </a:lnTo>
                  <a:lnTo>
                    <a:pt x="1567093" y="2273300"/>
                  </a:lnTo>
                  <a:lnTo>
                    <a:pt x="1465263" y="2273300"/>
                  </a:lnTo>
                  <a:lnTo>
                    <a:pt x="1481543" y="1798637"/>
                  </a:lnTo>
                  <a:close/>
                  <a:moveTo>
                    <a:pt x="1119188" y="1798637"/>
                  </a:moveTo>
                  <a:lnTo>
                    <a:pt x="1336331" y="1798637"/>
                  </a:lnTo>
                  <a:lnTo>
                    <a:pt x="1346201" y="2272028"/>
                  </a:lnTo>
                  <a:lnTo>
                    <a:pt x="1240177" y="2273300"/>
                  </a:lnTo>
                  <a:lnTo>
                    <a:pt x="1119188" y="1798637"/>
                  </a:lnTo>
                  <a:close/>
                  <a:moveTo>
                    <a:pt x="2677270" y="1559805"/>
                  </a:moveTo>
                  <a:lnTo>
                    <a:pt x="2530833" y="1600780"/>
                  </a:lnTo>
                  <a:lnTo>
                    <a:pt x="2674417" y="1589663"/>
                  </a:lnTo>
                  <a:lnTo>
                    <a:pt x="2677270" y="1559805"/>
                  </a:lnTo>
                  <a:close/>
                  <a:moveTo>
                    <a:pt x="64561" y="1559805"/>
                  </a:moveTo>
                  <a:lnTo>
                    <a:pt x="67742" y="1589663"/>
                  </a:lnTo>
                  <a:lnTo>
                    <a:pt x="211812" y="1600780"/>
                  </a:lnTo>
                  <a:lnTo>
                    <a:pt x="64561" y="1559805"/>
                  </a:lnTo>
                  <a:close/>
                  <a:moveTo>
                    <a:pt x="1743293" y="1510232"/>
                  </a:moveTo>
                  <a:lnTo>
                    <a:pt x="1815377" y="1673934"/>
                  </a:lnTo>
                  <a:lnTo>
                    <a:pt x="2196121" y="1673934"/>
                  </a:lnTo>
                  <a:lnTo>
                    <a:pt x="2051635" y="1522922"/>
                  </a:lnTo>
                  <a:lnTo>
                    <a:pt x="1743293" y="1510232"/>
                  </a:lnTo>
                  <a:close/>
                  <a:moveTo>
                    <a:pt x="1093583" y="1510232"/>
                  </a:moveTo>
                  <a:lnTo>
                    <a:pt x="785241" y="1522922"/>
                  </a:lnTo>
                  <a:lnTo>
                    <a:pt x="641072" y="1673934"/>
                  </a:lnTo>
                  <a:lnTo>
                    <a:pt x="1021499" y="1673934"/>
                  </a:lnTo>
                  <a:lnTo>
                    <a:pt x="1093583" y="1510232"/>
                  </a:lnTo>
                  <a:close/>
                  <a:moveTo>
                    <a:pt x="840494" y="1363662"/>
                  </a:moveTo>
                  <a:lnTo>
                    <a:pt x="1955417" y="1363662"/>
                  </a:lnTo>
                  <a:lnTo>
                    <a:pt x="2368551" y="1768475"/>
                  </a:lnTo>
                  <a:lnTo>
                    <a:pt x="398463" y="1768475"/>
                  </a:lnTo>
                  <a:lnTo>
                    <a:pt x="840494" y="1363662"/>
                  </a:lnTo>
                  <a:close/>
                  <a:moveTo>
                    <a:pt x="1125700" y="1131888"/>
                  </a:moveTo>
                  <a:lnTo>
                    <a:pt x="1123793" y="1132523"/>
                  </a:lnTo>
                  <a:lnTo>
                    <a:pt x="1121569" y="1134110"/>
                  </a:lnTo>
                  <a:lnTo>
                    <a:pt x="1118710" y="1136650"/>
                  </a:lnTo>
                  <a:lnTo>
                    <a:pt x="1111084" y="1144270"/>
                  </a:lnTo>
                  <a:lnTo>
                    <a:pt x="1101553" y="1155065"/>
                  </a:lnTo>
                  <a:lnTo>
                    <a:pt x="1077405" y="1184275"/>
                  </a:lnTo>
                  <a:lnTo>
                    <a:pt x="1046268" y="1220153"/>
                  </a:lnTo>
                  <a:lnTo>
                    <a:pt x="1059613" y="1236028"/>
                  </a:lnTo>
                  <a:lnTo>
                    <a:pt x="1064696" y="1242378"/>
                  </a:lnTo>
                  <a:lnTo>
                    <a:pt x="1070098" y="1248093"/>
                  </a:lnTo>
                  <a:lnTo>
                    <a:pt x="1074546" y="1252538"/>
                  </a:lnTo>
                  <a:lnTo>
                    <a:pt x="1078994" y="1256665"/>
                  </a:lnTo>
                  <a:lnTo>
                    <a:pt x="1083124" y="1260158"/>
                  </a:lnTo>
                  <a:lnTo>
                    <a:pt x="1087890" y="1263333"/>
                  </a:lnTo>
                  <a:lnTo>
                    <a:pt x="1092656" y="1266508"/>
                  </a:lnTo>
                  <a:lnTo>
                    <a:pt x="1098375" y="1269365"/>
                  </a:lnTo>
                  <a:lnTo>
                    <a:pt x="1111084" y="1276350"/>
                  </a:lnTo>
                  <a:lnTo>
                    <a:pt x="1127606" y="1284605"/>
                  </a:lnTo>
                  <a:lnTo>
                    <a:pt x="1149529" y="1295400"/>
                  </a:lnTo>
                  <a:lnTo>
                    <a:pt x="1139362" y="1143953"/>
                  </a:lnTo>
                  <a:lnTo>
                    <a:pt x="1136185" y="1141413"/>
                  </a:lnTo>
                  <a:lnTo>
                    <a:pt x="1133325" y="1138238"/>
                  </a:lnTo>
                  <a:lnTo>
                    <a:pt x="1126971" y="1132205"/>
                  </a:lnTo>
                  <a:lnTo>
                    <a:pt x="1126017" y="1131888"/>
                  </a:lnTo>
                  <a:lnTo>
                    <a:pt x="1125700" y="1131888"/>
                  </a:lnTo>
                  <a:close/>
                  <a:moveTo>
                    <a:pt x="505679" y="1004887"/>
                  </a:moveTo>
                  <a:lnTo>
                    <a:pt x="511721" y="1004887"/>
                  </a:lnTo>
                  <a:lnTo>
                    <a:pt x="517446" y="1005205"/>
                  </a:lnTo>
                  <a:lnTo>
                    <a:pt x="522535" y="1006158"/>
                  </a:lnTo>
                  <a:lnTo>
                    <a:pt x="528259" y="1007746"/>
                  </a:lnTo>
                  <a:lnTo>
                    <a:pt x="533348" y="1009969"/>
                  </a:lnTo>
                  <a:lnTo>
                    <a:pt x="538436" y="1012828"/>
                  </a:lnTo>
                  <a:lnTo>
                    <a:pt x="543207" y="1015687"/>
                  </a:lnTo>
                  <a:lnTo>
                    <a:pt x="548296" y="1019498"/>
                  </a:lnTo>
                  <a:lnTo>
                    <a:pt x="552748" y="1023310"/>
                  </a:lnTo>
                  <a:lnTo>
                    <a:pt x="557201" y="1028075"/>
                  </a:lnTo>
                  <a:lnTo>
                    <a:pt x="561335" y="1033157"/>
                  </a:lnTo>
                  <a:lnTo>
                    <a:pt x="566106" y="1038239"/>
                  </a:lnTo>
                  <a:lnTo>
                    <a:pt x="570240" y="1044274"/>
                  </a:lnTo>
                  <a:lnTo>
                    <a:pt x="573738" y="1050309"/>
                  </a:lnTo>
                  <a:lnTo>
                    <a:pt x="577555" y="1056980"/>
                  </a:lnTo>
                  <a:lnTo>
                    <a:pt x="581371" y="1063968"/>
                  </a:lnTo>
                  <a:lnTo>
                    <a:pt x="585188" y="1071274"/>
                  </a:lnTo>
                  <a:lnTo>
                    <a:pt x="588686" y="1078897"/>
                  </a:lnTo>
                  <a:lnTo>
                    <a:pt x="591867" y="1086838"/>
                  </a:lnTo>
                  <a:lnTo>
                    <a:pt x="598227" y="1103673"/>
                  </a:lnTo>
                  <a:lnTo>
                    <a:pt x="603952" y="1121461"/>
                  </a:lnTo>
                  <a:lnTo>
                    <a:pt x="609677" y="1140202"/>
                  </a:lnTo>
                  <a:lnTo>
                    <a:pt x="614447" y="1159260"/>
                  </a:lnTo>
                  <a:lnTo>
                    <a:pt x="619218" y="1179589"/>
                  </a:lnTo>
                  <a:lnTo>
                    <a:pt x="623670" y="1200553"/>
                  </a:lnTo>
                  <a:lnTo>
                    <a:pt x="627487" y="1221518"/>
                  </a:lnTo>
                  <a:lnTo>
                    <a:pt x="630667" y="1242799"/>
                  </a:lnTo>
                  <a:lnTo>
                    <a:pt x="634165" y="1264399"/>
                  </a:lnTo>
                  <a:lnTo>
                    <a:pt x="636710" y="1285681"/>
                  </a:lnTo>
                  <a:lnTo>
                    <a:pt x="639254" y="1306963"/>
                  </a:lnTo>
                  <a:lnTo>
                    <a:pt x="641798" y="1327927"/>
                  </a:lnTo>
                  <a:lnTo>
                    <a:pt x="643389" y="1348574"/>
                  </a:lnTo>
                  <a:lnTo>
                    <a:pt x="644979" y="1368903"/>
                  </a:lnTo>
                  <a:lnTo>
                    <a:pt x="647841" y="1407337"/>
                  </a:lnTo>
                  <a:lnTo>
                    <a:pt x="649431" y="1441960"/>
                  </a:lnTo>
                  <a:lnTo>
                    <a:pt x="650703" y="1471501"/>
                  </a:lnTo>
                  <a:lnTo>
                    <a:pt x="651021" y="1495641"/>
                  </a:lnTo>
                  <a:lnTo>
                    <a:pt x="645933" y="1500088"/>
                  </a:lnTo>
                  <a:lnTo>
                    <a:pt x="640526" y="1461971"/>
                  </a:lnTo>
                  <a:lnTo>
                    <a:pt x="635120" y="1423219"/>
                  </a:lnTo>
                  <a:lnTo>
                    <a:pt x="629713" y="1515335"/>
                  </a:lnTo>
                  <a:lnTo>
                    <a:pt x="623988" y="1520417"/>
                  </a:lnTo>
                  <a:lnTo>
                    <a:pt x="225488" y="1414008"/>
                  </a:lnTo>
                  <a:lnTo>
                    <a:pt x="154884" y="1399079"/>
                  </a:lnTo>
                  <a:lnTo>
                    <a:pt x="603316" y="1539476"/>
                  </a:lnTo>
                  <a:lnTo>
                    <a:pt x="319945" y="1798670"/>
                  </a:lnTo>
                  <a:lnTo>
                    <a:pt x="585824" y="1798670"/>
                  </a:lnTo>
                  <a:lnTo>
                    <a:pt x="752475" y="1798670"/>
                  </a:lnTo>
                  <a:lnTo>
                    <a:pt x="687596" y="2326906"/>
                  </a:lnTo>
                  <a:lnTo>
                    <a:pt x="595365" y="2326906"/>
                  </a:lnTo>
                  <a:lnTo>
                    <a:pt x="586778" y="1847904"/>
                  </a:lnTo>
                  <a:lnTo>
                    <a:pt x="581371" y="1857433"/>
                  </a:lnTo>
                  <a:lnTo>
                    <a:pt x="578509" y="1862516"/>
                  </a:lnTo>
                  <a:lnTo>
                    <a:pt x="575329" y="1866963"/>
                  </a:lnTo>
                  <a:lnTo>
                    <a:pt x="531758" y="2443162"/>
                  </a:lnTo>
                  <a:lnTo>
                    <a:pt x="415356" y="2443162"/>
                  </a:lnTo>
                  <a:lnTo>
                    <a:pt x="356837" y="1985125"/>
                  </a:lnTo>
                  <a:lnTo>
                    <a:pt x="349840" y="1985760"/>
                  </a:lnTo>
                  <a:lnTo>
                    <a:pt x="346024" y="1986078"/>
                  </a:lnTo>
                  <a:lnTo>
                    <a:pt x="342207" y="1986078"/>
                  </a:lnTo>
                  <a:lnTo>
                    <a:pt x="337437" y="1985760"/>
                  </a:lnTo>
                  <a:lnTo>
                    <a:pt x="332348" y="1985443"/>
                  </a:lnTo>
                  <a:lnTo>
                    <a:pt x="145661" y="1959078"/>
                  </a:lnTo>
                  <a:lnTo>
                    <a:pt x="141208" y="1957490"/>
                  </a:lnTo>
                  <a:lnTo>
                    <a:pt x="137074" y="1955267"/>
                  </a:lnTo>
                  <a:lnTo>
                    <a:pt x="133257" y="1952726"/>
                  </a:lnTo>
                  <a:lnTo>
                    <a:pt x="129441" y="1949867"/>
                  </a:lnTo>
                  <a:lnTo>
                    <a:pt x="125624" y="1946055"/>
                  </a:lnTo>
                  <a:lnTo>
                    <a:pt x="122126" y="1941926"/>
                  </a:lnTo>
                  <a:lnTo>
                    <a:pt x="119264" y="1937479"/>
                  </a:lnTo>
                  <a:lnTo>
                    <a:pt x="116401" y="1932397"/>
                  </a:lnTo>
                  <a:lnTo>
                    <a:pt x="113539" y="1927632"/>
                  </a:lnTo>
                  <a:lnTo>
                    <a:pt x="110995" y="1921914"/>
                  </a:lnTo>
                  <a:lnTo>
                    <a:pt x="108768" y="1916197"/>
                  </a:lnTo>
                  <a:lnTo>
                    <a:pt x="106542" y="1910162"/>
                  </a:lnTo>
                  <a:lnTo>
                    <a:pt x="102408" y="1897774"/>
                  </a:lnTo>
                  <a:lnTo>
                    <a:pt x="98909" y="1885068"/>
                  </a:lnTo>
                  <a:lnTo>
                    <a:pt x="96365" y="1872363"/>
                  </a:lnTo>
                  <a:lnTo>
                    <a:pt x="93503" y="1859339"/>
                  </a:lnTo>
                  <a:lnTo>
                    <a:pt x="90004" y="1836152"/>
                  </a:lnTo>
                  <a:lnTo>
                    <a:pt x="86824" y="1817728"/>
                  </a:lnTo>
                  <a:lnTo>
                    <a:pt x="85234" y="1811058"/>
                  </a:lnTo>
                  <a:lnTo>
                    <a:pt x="84280" y="1806293"/>
                  </a:lnTo>
                  <a:lnTo>
                    <a:pt x="83962" y="1800894"/>
                  </a:lnTo>
                  <a:lnTo>
                    <a:pt x="76965" y="1730695"/>
                  </a:lnTo>
                  <a:lnTo>
                    <a:pt x="69968" y="1653826"/>
                  </a:lnTo>
                  <a:lnTo>
                    <a:pt x="62017" y="1556628"/>
                  </a:lnTo>
                  <a:lnTo>
                    <a:pt x="52158" y="1552499"/>
                  </a:lnTo>
                  <a:lnTo>
                    <a:pt x="43571" y="1548687"/>
                  </a:lnTo>
                  <a:lnTo>
                    <a:pt x="35938" y="1545511"/>
                  </a:lnTo>
                  <a:lnTo>
                    <a:pt x="29895" y="1542017"/>
                  </a:lnTo>
                  <a:lnTo>
                    <a:pt x="25443" y="1538523"/>
                  </a:lnTo>
                  <a:lnTo>
                    <a:pt x="23535" y="1536617"/>
                  </a:lnTo>
                  <a:lnTo>
                    <a:pt x="21944" y="1535346"/>
                  </a:lnTo>
                  <a:lnTo>
                    <a:pt x="20990" y="1533758"/>
                  </a:lnTo>
                  <a:lnTo>
                    <a:pt x="20354" y="1532170"/>
                  </a:lnTo>
                  <a:lnTo>
                    <a:pt x="19718" y="1530582"/>
                  </a:lnTo>
                  <a:lnTo>
                    <a:pt x="20354" y="1529311"/>
                  </a:lnTo>
                  <a:lnTo>
                    <a:pt x="17492" y="1522641"/>
                  </a:lnTo>
                  <a:lnTo>
                    <a:pt x="15266" y="1515017"/>
                  </a:lnTo>
                  <a:lnTo>
                    <a:pt x="12721" y="1504853"/>
                  </a:lnTo>
                  <a:lnTo>
                    <a:pt x="10495" y="1493100"/>
                  </a:lnTo>
                  <a:lnTo>
                    <a:pt x="8269" y="1479759"/>
                  </a:lnTo>
                  <a:lnTo>
                    <a:pt x="6043" y="1465148"/>
                  </a:lnTo>
                  <a:lnTo>
                    <a:pt x="4134" y="1449583"/>
                  </a:lnTo>
                  <a:lnTo>
                    <a:pt x="2544" y="1432431"/>
                  </a:lnTo>
                  <a:lnTo>
                    <a:pt x="954" y="1414325"/>
                  </a:lnTo>
                  <a:lnTo>
                    <a:pt x="318" y="1395267"/>
                  </a:lnTo>
                  <a:lnTo>
                    <a:pt x="0" y="1375256"/>
                  </a:lnTo>
                  <a:lnTo>
                    <a:pt x="318" y="1354926"/>
                  </a:lnTo>
                  <a:lnTo>
                    <a:pt x="954" y="1333962"/>
                  </a:lnTo>
                  <a:lnTo>
                    <a:pt x="2544" y="1312363"/>
                  </a:lnTo>
                  <a:lnTo>
                    <a:pt x="4452" y="1290763"/>
                  </a:lnTo>
                  <a:lnTo>
                    <a:pt x="7315" y="1268846"/>
                  </a:lnTo>
                  <a:lnTo>
                    <a:pt x="11131" y="1246929"/>
                  </a:lnTo>
                  <a:lnTo>
                    <a:pt x="13357" y="1236447"/>
                  </a:lnTo>
                  <a:lnTo>
                    <a:pt x="15584" y="1225647"/>
                  </a:lnTo>
                  <a:lnTo>
                    <a:pt x="18446" y="1214847"/>
                  </a:lnTo>
                  <a:lnTo>
                    <a:pt x="21308" y="1204047"/>
                  </a:lnTo>
                  <a:lnTo>
                    <a:pt x="24489" y="1193248"/>
                  </a:lnTo>
                  <a:lnTo>
                    <a:pt x="27669" y="1183083"/>
                  </a:lnTo>
                  <a:lnTo>
                    <a:pt x="31486" y="1172601"/>
                  </a:lnTo>
                  <a:lnTo>
                    <a:pt x="35302" y="1162436"/>
                  </a:lnTo>
                  <a:lnTo>
                    <a:pt x="39436" y="1152272"/>
                  </a:lnTo>
                  <a:lnTo>
                    <a:pt x="43889" y="1142425"/>
                  </a:lnTo>
                  <a:lnTo>
                    <a:pt x="48978" y="1132578"/>
                  </a:lnTo>
                  <a:lnTo>
                    <a:pt x="54066" y="1123367"/>
                  </a:lnTo>
                  <a:lnTo>
                    <a:pt x="59473" y="1113838"/>
                  </a:lnTo>
                  <a:lnTo>
                    <a:pt x="64879" y="1104944"/>
                  </a:lnTo>
                  <a:lnTo>
                    <a:pt x="70922" y="1096050"/>
                  </a:lnTo>
                  <a:lnTo>
                    <a:pt x="77601" y="1087473"/>
                  </a:lnTo>
                  <a:lnTo>
                    <a:pt x="84280" y="1079215"/>
                  </a:lnTo>
                  <a:lnTo>
                    <a:pt x="91276" y="1071274"/>
                  </a:lnTo>
                  <a:lnTo>
                    <a:pt x="98591" y="1063968"/>
                  </a:lnTo>
                  <a:lnTo>
                    <a:pt x="106542" y="1056662"/>
                  </a:lnTo>
                  <a:lnTo>
                    <a:pt x="114811" y="1049674"/>
                  </a:lnTo>
                  <a:lnTo>
                    <a:pt x="123080" y="1043321"/>
                  </a:lnTo>
                  <a:lnTo>
                    <a:pt x="131985" y="1036651"/>
                  </a:lnTo>
                  <a:lnTo>
                    <a:pt x="141526" y="1031251"/>
                  </a:lnTo>
                  <a:lnTo>
                    <a:pt x="150749" y="1025851"/>
                  </a:lnTo>
                  <a:lnTo>
                    <a:pt x="160926" y="1021087"/>
                  </a:lnTo>
                  <a:lnTo>
                    <a:pt x="171740" y="1016322"/>
                  </a:lnTo>
                  <a:lnTo>
                    <a:pt x="182553" y="1012193"/>
                  </a:lnTo>
                  <a:lnTo>
                    <a:pt x="193684" y="1009016"/>
                  </a:lnTo>
                  <a:lnTo>
                    <a:pt x="205452" y="1005522"/>
                  </a:lnTo>
                  <a:lnTo>
                    <a:pt x="209904" y="1005522"/>
                  </a:lnTo>
                  <a:lnTo>
                    <a:pt x="218809" y="1005840"/>
                  </a:lnTo>
                  <a:lnTo>
                    <a:pt x="243298" y="1007428"/>
                  </a:lnTo>
                  <a:lnTo>
                    <a:pt x="280508" y="1009969"/>
                  </a:lnTo>
                  <a:lnTo>
                    <a:pt x="409313" y="1420361"/>
                  </a:lnTo>
                  <a:lnTo>
                    <a:pt x="397228" y="1297751"/>
                  </a:lnTo>
                  <a:lnTo>
                    <a:pt x="390867" y="1077309"/>
                  </a:lnTo>
                  <a:lnTo>
                    <a:pt x="382598" y="1056345"/>
                  </a:lnTo>
                  <a:lnTo>
                    <a:pt x="399136" y="1028392"/>
                  </a:lnTo>
                  <a:lnTo>
                    <a:pt x="436029" y="1028392"/>
                  </a:lnTo>
                  <a:lnTo>
                    <a:pt x="450976" y="1056345"/>
                  </a:lnTo>
                  <a:lnTo>
                    <a:pt x="443979" y="1081438"/>
                  </a:lnTo>
                  <a:lnTo>
                    <a:pt x="489141" y="1401937"/>
                  </a:lnTo>
                  <a:lnTo>
                    <a:pt x="481508" y="1015369"/>
                  </a:lnTo>
                  <a:lnTo>
                    <a:pt x="489459" y="1011875"/>
                  </a:lnTo>
                  <a:lnTo>
                    <a:pt x="495501" y="1009016"/>
                  </a:lnTo>
                  <a:lnTo>
                    <a:pt x="499000" y="1006793"/>
                  </a:lnTo>
                  <a:lnTo>
                    <a:pt x="499636" y="1005840"/>
                  </a:lnTo>
                  <a:lnTo>
                    <a:pt x="499954" y="1005522"/>
                  </a:lnTo>
                  <a:lnTo>
                    <a:pt x="505679" y="1004887"/>
                  </a:lnTo>
                  <a:close/>
                  <a:moveTo>
                    <a:pt x="2233205" y="1004887"/>
                  </a:moveTo>
                  <a:lnTo>
                    <a:pt x="2238276" y="1005205"/>
                  </a:lnTo>
                  <a:lnTo>
                    <a:pt x="2243665" y="1005522"/>
                  </a:lnTo>
                  <a:lnTo>
                    <a:pt x="2243665" y="1005840"/>
                  </a:lnTo>
                  <a:lnTo>
                    <a:pt x="2244299" y="1006793"/>
                  </a:lnTo>
                  <a:lnTo>
                    <a:pt x="2248102" y="1009016"/>
                  </a:lnTo>
                  <a:lnTo>
                    <a:pt x="2253808" y="1011875"/>
                  </a:lnTo>
                  <a:lnTo>
                    <a:pt x="2261732" y="1015369"/>
                  </a:lnTo>
                  <a:lnTo>
                    <a:pt x="2254441" y="1401937"/>
                  </a:lnTo>
                  <a:lnTo>
                    <a:pt x="2299133" y="1081438"/>
                  </a:lnTo>
                  <a:lnTo>
                    <a:pt x="2292160" y="1056345"/>
                  </a:lnTo>
                  <a:lnTo>
                    <a:pt x="2307374" y="1028392"/>
                  </a:lnTo>
                  <a:lnTo>
                    <a:pt x="2344142" y="1028392"/>
                  </a:lnTo>
                  <a:lnTo>
                    <a:pt x="2360307" y="1056345"/>
                  </a:lnTo>
                  <a:lnTo>
                    <a:pt x="2352066" y="1077309"/>
                  </a:lnTo>
                  <a:lnTo>
                    <a:pt x="2346044" y="1297751"/>
                  </a:lnTo>
                  <a:lnTo>
                    <a:pt x="2333682" y="1420361"/>
                  </a:lnTo>
                  <a:lnTo>
                    <a:pt x="2462052" y="1009969"/>
                  </a:lnTo>
                  <a:lnTo>
                    <a:pt x="2499137" y="1007428"/>
                  </a:lnTo>
                  <a:lnTo>
                    <a:pt x="2523860" y="1005840"/>
                  </a:lnTo>
                  <a:lnTo>
                    <a:pt x="2532735" y="1005522"/>
                  </a:lnTo>
                  <a:lnTo>
                    <a:pt x="2536855" y="1005522"/>
                  </a:lnTo>
                  <a:lnTo>
                    <a:pt x="2548266" y="1009016"/>
                  </a:lnTo>
                  <a:lnTo>
                    <a:pt x="2559677" y="1012193"/>
                  </a:lnTo>
                  <a:lnTo>
                    <a:pt x="2570453" y="1016322"/>
                  </a:lnTo>
                  <a:lnTo>
                    <a:pt x="2580913" y="1021087"/>
                  </a:lnTo>
                  <a:lnTo>
                    <a:pt x="2591056" y="1025851"/>
                  </a:lnTo>
                  <a:lnTo>
                    <a:pt x="2600882" y="1031251"/>
                  </a:lnTo>
                  <a:lnTo>
                    <a:pt x="2610391" y="1036651"/>
                  </a:lnTo>
                  <a:lnTo>
                    <a:pt x="2618949" y="1043321"/>
                  </a:lnTo>
                  <a:lnTo>
                    <a:pt x="2627507" y="1049674"/>
                  </a:lnTo>
                  <a:lnTo>
                    <a:pt x="2635431" y="1056662"/>
                  </a:lnTo>
                  <a:lnTo>
                    <a:pt x="2643355" y="1063968"/>
                  </a:lnTo>
                  <a:lnTo>
                    <a:pt x="2650962" y="1071274"/>
                  </a:lnTo>
                  <a:lnTo>
                    <a:pt x="2657618" y="1079215"/>
                  </a:lnTo>
                  <a:lnTo>
                    <a:pt x="2664274" y="1087473"/>
                  </a:lnTo>
                  <a:lnTo>
                    <a:pt x="2670614" y="1096050"/>
                  </a:lnTo>
                  <a:lnTo>
                    <a:pt x="2676636" y="1104944"/>
                  </a:lnTo>
                  <a:lnTo>
                    <a:pt x="2682341" y="1113838"/>
                  </a:lnTo>
                  <a:lnTo>
                    <a:pt x="2688047" y="1123367"/>
                  </a:lnTo>
                  <a:lnTo>
                    <a:pt x="2692801" y="1132578"/>
                  </a:lnTo>
                  <a:lnTo>
                    <a:pt x="2697872" y="1142425"/>
                  </a:lnTo>
                  <a:lnTo>
                    <a:pt x="2702310" y="1152272"/>
                  </a:lnTo>
                  <a:lnTo>
                    <a:pt x="2706430" y="1162436"/>
                  </a:lnTo>
                  <a:lnTo>
                    <a:pt x="2710551" y="1172601"/>
                  </a:lnTo>
                  <a:lnTo>
                    <a:pt x="2714037" y="1183083"/>
                  </a:lnTo>
                  <a:lnTo>
                    <a:pt x="2717207" y="1193248"/>
                  </a:lnTo>
                  <a:lnTo>
                    <a:pt x="2720694" y="1204047"/>
                  </a:lnTo>
                  <a:lnTo>
                    <a:pt x="2723229" y="1214847"/>
                  </a:lnTo>
                  <a:lnTo>
                    <a:pt x="2726082" y="1225647"/>
                  </a:lnTo>
                  <a:lnTo>
                    <a:pt x="2728618" y="1236447"/>
                  </a:lnTo>
                  <a:lnTo>
                    <a:pt x="2730836" y="1246929"/>
                  </a:lnTo>
                  <a:lnTo>
                    <a:pt x="2734640" y="1268846"/>
                  </a:lnTo>
                  <a:lnTo>
                    <a:pt x="2737176" y="1290763"/>
                  </a:lnTo>
                  <a:lnTo>
                    <a:pt x="2739394" y="1312363"/>
                  </a:lnTo>
                  <a:lnTo>
                    <a:pt x="2740979" y="1333962"/>
                  </a:lnTo>
                  <a:lnTo>
                    <a:pt x="2741613" y="1354926"/>
                  </a:lnTo>
                  <a:lnTo>
                    <a:pt x="2741613" y="1375256"/>
                  </a:lnTo>
                  <a:lnTo>
                    <a:pt x="2741296" y="1395267"/>
                  </a:lnTo>
                  <a:lnTo>
                    <a:pt x="2740662" y="1414325"/>
                  </a:lnTo>
                  <a:lnTo>
                    <a:pt x="2739394" y="1432431"/>
                  </a:lnTo>
                  <a:lnTo>
                    <a:pt x="2737493" y="1449583"/>
                  </a:lnTo>
                  <a:lnTo>
                    <a:pt x="2735591" y="1465148"/>
                  </a:lnTo>
                  <a:lnTo>
                    <a:pt x="2733689" y="1479759"/>
                  </a:lnTo>
                  <a:lnTo>
                    <a:pt x="2731470" y="1493100"/>
                  </a:lnTo>
                  <a:lnTo>
                    <a:pt x="2728935" y="1504853"/>
                  </a:lnTo>
                  <a:lnTo>
                    <a:pt x="2726716" y="1515017"/>
                  </a:lnTo>
                  <a:lnTo>
                    <a:pt x="2724180" y="1522641"/>
                  </a:lnTo>
                  <a:lnTo>
                    <a:pt x="2721962" y="1529311"/>
                  </a:lnTo>
                  <a:lnTo>
                    <a:pt x="2721962" y="1530582"/>
                  </a:lnTo>
                  <a:lnTo>
                    <a:pt x="2721328" y="1532170"/>
                  </a:lnTo>
                  <a:lnTo>
                    <a:pt x="2720694" y="1533758"/>
                  </a:lnTo>
                  <a:lnTo>
                    <a:pt x="2719426" y="1535346"/>
                  </a:lnTo>
                  <a:lnTo>
                    <a:pt x="2718158" y="1536617"/>
                  </a:lnTo>
                  <a:lnTo>
                    <a:pt x="2716573" y="1538523"/>
                  </a:lnTo>
                  <a:lnTo>
                    <a:pt x="2711819" y="1542017"/>
                  </a:lnTo>
                  <a:lnTo>
                    <a:pt x="2705796" y="1545511"/>
                  </a:lnTo>
                  <a:lnTo>
                    <a:pt x="2698506" y="1548687"/>
                  </a:lnTo>
                  <a:lnTo>
                    <a:pt x="2689948" y="1552499"/>
                  </a:lnTo>
                  <a:lnTo>
                    <a:pt x="2680122" y="1556628"/>
                  </a:lnTo>
                  <a:lnTo>
                    <a:pt x="2671881" y="1653826"/>
                  </a:lnTo>
                  <a:lnTo>
                    <a:pt x="2664908" y="1730695"/>
                  </a:lnTo>
                  <a:lnTo>
                    <a:pt x="2657935" y="1800894"/>
                  </a:lnTo>
                  <a:lnTo>
                    <a:pt x="2657618" y="1806293"/>
                  </a:lnTo>
                  <a:lnTo>
                    <a:pt x="2656350" y="1811058"/>
                  </a:lnTo>
                  <a:lnTo>
                    <a:pt x="2655399" y="1817728"/>
                  </a:lnTo>
                  <a:lnTo>
                    <a:pt x="2652230" y="1836152"/>
                  </a:lnTo>
                  <a:lnTo>
                    <a:pt x="2648109" y="1859339"/>
                  </a:lnTo>
                  <a:lnTo>
                    <a:pt x="2645890" y="1872363"/>
                  </a:lnTo>
                  <a:lnTo>
                    <a:pt x="2643038" y="1885068"/>
                  </a:lnTo>
                  <a:lnTo>
                    <a:pt x="2639551" y="1897774"/>
                  </a:lnTo>
                  <a:lnTo>
                    <a:pt x="2635431" y="1910162"/>
                  </a:lnTo>
                  <a:lnTo>
                    <a:pt x="2633529" y="1916197"/>
                  </a:lnTo>
                  <a:lnTo>
                    <a:pt x="2630993" y="1921914"/>
                  </a:lnTo>
                  <a:lnTo>
                    <a:pt x="2628458" y="1927632"/>
                  </a:lnTo>
                  <a:lnTo>
                    <a:pt x="2625605" y="1932397"/>
                  </a:lnTo>
                  <a:lnTo>
                    <a:pt x="2622752" y="1937479"/>
                  </a:lnTo>
                  <a:lnTo>
                    <a:pt x="2619583" y="1941926"/>
                  </a:lnTo>
                  <a:lnTo>
                    <a:pt x="2616413" y="1946055"/>
                  </a:lnTo>
                  <a:lnTo>
                    <a:pt x="2612926" y="1949867"/>
                  </a:lnTo>
                  <a:lnTo>
                    <a:pt x="2609123" y="1952726"/>
                  </a:lnTo>
                  <a:lnTo>
                    <a:pt x="2605002" y="1955267"/>
                  </a:lnTo>
                  <a:lnTo>
                    <a:pt x="2600882" y="1957490"/>
                  </a:lnTo>
                  <a:lnTo>
                    <a:pt x="2596444" y="1959078"/>
                  </a:lnTo>
                  <a:lnTo>
                    <a:pt x="2410704" y="1985443"/>
                  </a:lnTo>
                  <a:lnTo>
                    <a:pt x="2405633" y="1985760"/>
                  </a:lnTo>
                  <a:lnTo>
                    <a:pt x="2400561" y="1986078"/>
                  </a:lnTo>
                  <a:lnTo>
                    <a:pt x="2397075" y="1986078"/>
                  </a:lnTo>
                  <a:lnTo>
                    <a:pt x="2393271" y="1985760"/>
                  </a:lnTo>
                  <a:lnTo>
                    <a:pt x="2385981" y="1985125"/>
                  </a:lnTo>
                  <a:lnTo>
                    <a:pt x="2327660" y="2443162"/>
                  </a:lnTo>
                  <a:lnTo>
                    <a:pt x="2211651" y="2443162"/>
                  </a:lnTo>
                  <a:lnTo>
                    <a:pt x="2168545" y="1866963"/>
                  </a:lnTo>
                  <a:lnTo>
                    <a:pt x="2165375" y="1862516"/>
                  </a:lnTo>
                  <a:lnTo>
                    <a:pt x="2162522" y="1857433"/>
                  </a:lnTo>
                  <a:lnTo>
                    <a:pt x="2156817" y="1847904"/>
                  </a:lnTo>
                  <a:lnTo>
                    <a:pt x="2148576" y="2326906"/>
                  </a:lnTo>
                  <a:lnTo>
                    <a:pt x="2063630" y="2320235"/>
                  </a:lnTo>
                  <a:lnTo>
                    <a:pt x="1992313" y="1798670"/>
                  </a:lnTo>
                  <a:lnTo>
                    <a:pt x="2157768" y="1798670"/>
                  </a:lnTo>
                  <a:lnTo>
                    <a:pt x="2443668" y="1798670"/>
                  </a:lnTo>
                  <a:lnTo>
                    <a:pt x="2170129" y="1529946"/>
                  </a:lnTo>
                  <a:lnTo>
                    <a:pt x="2587569" y="1399079"/>
                  </a:lnTo>
                  <a:lnTo>
                    <a:pt x="2517204" y="1414008"/>
                  </a:lnTo>
                  <a:lnTo>
                    <a:pt x="2151746" y="1511841"/>
                  </a:lnTo>
                  <a:lnTo>
                    <a:pt x="2111808" y="1472771"/>
                  </a:lnTo>
                  <a:lnTo>
                    <a:pt x="2108956" y="1423219"/>
                  </a:lnTo>
                  <a:lnTo>
                    <a:pt x="2103250" y="1464513"/>
                  </a:lnTo>
                  <a:lnTo>
                    <a:pt x="2093741" y="1455301"/>
                  </a:lnTo>
                  <a:lnTo>
                    <a:pt x="2095009" y="1426078"/>
                  </a:lnTo>
                  <a:lnTo>
                    <a:pt x="2096911" y="1393361"/>
                  </a:lnTo>
                  <a:lnTo>
                    <a:pt x="2099447" y="1358103"/>
                  </a:lnTo>
                  <a:lnTo>
                    <a:pt x="2103250" y="1320621"/>
                  </a:lnTo>
                  <a:lnTo>
                    <a:pt x="2105152" y="1301563"/>
                  </a:lnTo>
                  <a:lnTo>
                    <a:pt x="2107371" y="1282504"/>
                  </a:lnTo>
                  <a:lnTo>
                    <a:pt x="2109906" y="1262811"/>
                  </a:lnTo>
                  <a:lnTo>
                    <a:pt x="2113076" y="1243752"/>
                  </a:lnTo>
                  <a:lnTo>
                    <a:pt x="2115929" y="1224059"/>
                  </a:lnTo>
                  <a:lnTo>
                    <a:pt x="2119415" y="1205318"/>
                  </a:lnTo>
                  <a:lnTo>
                    <a:pt x="2123219" y="1186577"/>
                  </a:lnTo>
                  <a:lnTo>
                    <a:pt x="2127339" y="1168154"/>
                  </a:lnTo>
                  <a:lnTo>
                    <a:pt x="2131777" y="1150366"/>
                  </a:lnTo>
                  <a:lnTo>
                    <a:pt x="2136214" y="1133214"/>
                  </a:lnTo>
                  <a:lnTo>
                    <a:pt x="2140969" y="1116379"/>
                  </a:lnTo>
                  <a:lnTo>
                    <a:pt x="2146674" y="1100497"/>
                  </a:lnTo>
                  <a:lnTo>
                    <a:pt x="2152379" y="1085568"/>
                  </a:lnTo>
                  <a:lnTo>
                    <a:pt x="2158719" y="1071274"/>
                  </a:lnTo>
                  <a:lnTo>
                    <a:pt x="2165058" y="1058568"/>
                  </a:lnTo>
                  <a:lnTo>
                    <a:pt x="2168545" y="1052533"/>
                  </a:lnTo>
                  <a:lnTo>
                    <a:pt x="2172031" y="1046815"/>
                  </a:lnTo>
                  <a:lnTo>
                    <a:pt x="2175518" y="1041416"/>
                  </a:lnTo>
                  <a:lnTo>
                    <a:pt x="2179321" y="1036333"/>
                  </a:lnTo>
                  <a:lnTo>
                    <a:pt x="2183125" y="1031569"/>
                  </a:lnTo>
                  <a:lnTo>
                    <a:pt x="2187245" y="1027122"/>
                  </a:lnTo>
                  <a:lnTo>
                    <a:pt x="2191366" y="1023310"/>
                  </a:lnTo>
                  <a:lnTo>
                    <a:pt x="2195486" y="1019498"/>
                  </a:lnTo>
                  <a:lnTo>
                    <a:pt x="2199607" y="1016004"/>
                  </a:lnTo>
                  <a:lnTo>
                    <a:pt x="2204044" y="1013146"/>
                  </a:lnTo>
                  <a:lnTo>
                    <a:pt x="2208799" y="1010922"/>
                  </a:lnTo>
                  <a:lnTo>
                    <a:pt x="2213236" y="1008699"/>
                  </a:lnTo>
                  <a:lnTo>
                    <a:pt x="2217991" y="1007111"/>
                  </a:lnTo>
                  <a:lnTo>
                    <a:pt x="2223062" y="1005840"/>
                  </a:lnTo>
                  <a:lnTo>
                    <a:pt x="2227817" y="1005205"/>
                  </a:lnTo>
                  <a:lnTo>
                    <a:pt x="2233205" y="1004887"/>
                  </a:lnTo>
                  <a:close/>
                  <a:moveTo>
                    <a:pt x="1560668" y="914401"/>
                  </a:moveTo>
                  <a:lnTo>
                    <a:pt x="1571788" y="914401"/>
                  </a:lnTo>
                  <a:lnTo>
                    <a:pt x="1582591" y="915671"/>
                  </a:lnTo>
                  <a:lnTo>
                    <a:pt x="1594029" y="917258"/>
                  </a:lnTo>
                  <a:lnTo>
                    <a:pt x="1604514" y="919480"/>
                  </a:lnTo>
                  <a:lnTo>
                    <a:pt x="1615317" y="922021"/>
                  </a:lnTo>
                  <a:lnTo>
                    <a:pt x="1625802" y="925196"/>
                  </a:lnTo>
                  <a:lnTo>
                    <a:pt x="1636287" y="928688"/>
                  </a:lnTo>
                  <a:lnTo>
                    <a:pt x="1646772" y="933133"/>
                  </a:lnTo>
                  <a:lnTo>
                    <a:pt x="1656939" y="937261"/>
                  </a:lnTo>
                  <a:lnTo>
                    <a:pt x="1666788" y="942023"/>
                  </a:lnTo>
                  <a:lnTo>
                    <a:pt x="1676638" y="946786"/>
                  </a:lnTo>
                  <a:lnTo>
                    <a:pt x="1686487" y="952183"/>
                  </a:lnTo>
                  <a:lnTo>
                    <a:pt x="1695384" y="957263"/>
                  </a:lnTo>
                  <a:lnTo>
                    <a:pt x="1704598" y="962978"/>
                  </a:lnTo>
                  <a:lnTo>
                    <a:pt x="1712859" y="968693"/>
                  </a:lnTo>
                  <a:lnTo>
                    <a:pt x="1721120" y="974726"/>
                  </a:lnTo>
                  <a:lnTo>
                    <a:pt x="1729063" y="980441"/>
                  </a:lnTo>
                  <a:lnTo>
                    <a:pt x="1736371" y="986473"/>
                  </a:lnTo>
                  <a:lnTo>
                    <a:pt x="1750033" y="997586"/>
                  </a:lnTo>
                  <a:lnTo>
                    <a:pt x="1762106" y="1008698"/>
                  </a:lnTo>
                  <a:lnTo>
                    <a:pt x="1771956" y="1018858"/>
                  </a:lnTo>
                  <a:lnTo>
                    <a:pt x="1779264" y="1027748"/>
                  </a:lnTo>
                  <a:lnTo>
                    <a:pt x="1782441" y="1031558"/>
                  </a:lnTo>
                  <a:lnTo>
                    <a:pt x="1784665" y="1034733"/>
                  </a:lnTo>
                  <a:lnTo>
                    <a:pt x="1786254" y="1037908"/>
                  </a:lnTo>
                  <a:lnTo>
                    <a:pt x="1787207" y="1040448"/>
                  </a:lnTo>
                  <a:lnTo>
                    <a:pt x="1788160" y="1045845"/>
                  </a:lnTo>
                  <a:lnTo>
                    <a:pt x="1788478" y="1053783"/>
                  </a:lnTo>
                  <a:lnTo>
                    <a:pt x="1789113" y="1076643"/>
                  </a:lnTo>
                  <a:lnTo>
                    <a:pt x="1789113" y="1107440"/>
                  </a:lnTo>
                  <a:lnTo>
                    <a:pt x="1788478" y="1144588"/>
                  </a:lnTo>
                  <a:lnTo>
                    <a:pt x="1787525" y="1187133"/>
                  </a:lnTo>
                  <a:lnTo>
                    <a:pt x="1786254" y="1233488"/>
                  </a:lnTo>
                  <a:lnTo>
                    <a:pt x="1784347" y="1282383"/>
                  </a:lnTo>
                  <a:lnTo>
                    <a:pt x="1782123" y="1331913"/>
                  </a:lnTo>
                  <a:lnTo>
                    <a:pt x="1672507" y="1331913"/>
                  </a:lnTo>
                  <a:lnTo>
                    <a:pt x="1674096" y="1293813"/>
                  </a:lnTo>
                  <a:lnTo>
                    <a:pt x="1674732" y="1258253"/>
                  </a:lnTo>
                  <a:lnTo>
                    <a:pt x="1675685" y="1225550"/>
                  </a:lnTo>
                  <a:lnTo>
                    <a:pt x="1676002" y="1197293"/>
                  </a:lnTo>
                  <a:lnTo>
                    <a:pt x="1675685" y="1174115"/>
                  </a:lnTo>
                  <a:lnTo>
                    <a:pt x="1674732" y="1156970"/>
                  </a:lnTo>
                  <a:lnTo>
                    <a:pt x="1674096" y="1150938"/>
                  </a:lnTo>
                  <a:lnTo>
                    <a:pt x="1673143" y="1147445"/>
                  </a:lnTo>
                  <a:lnTo>
                    <a:pt x="1672825" y="1145858"/>
                  </a:lnTo>
                  <a:lnTo>
                    <a:pt x="1672507" y="1144905"/>
                  </a:lnTo>
                  <a:lnTo>
                    <a:pt x="1672190" y="1144905"/>
                  </a:lnTo>
                  <a:lnTo>
                    <a:pt x="1671237" y="1145540"/>
                  </a:lnTo>
                  <a:lnTo>
                    <a:pt x="1669648" y="1147445"/>
                  </a:lnTo>
                  <a:lnTo>
                    <a:pt x="1668059" y="1149668"/>
                  </a:lnTo>
                  <a:lnTo>
                    <a:pt x="1666471" y="1151890"/>
                  </a:lnTo>
                  <a:lnTo>
                    <a:pt x="1654079" y="1331913"/>
                  </a:lnTo>
                  <a:lnTo>
                    <a:pt x="1602608" y="1331913"/>
                  </a:lnTo>
                  <a:lnTo>
                    <a:pt x="1602290" y="1283335"/>
                  </a:lnTo>
                  <a:lnTo>
                    <a:pt x="1598477" y="1283653"/>
                  </a:lnTo>
                  <a:lnTo>
                    <a:pt x="1586721" y="1284605"/>
                  </a:lnTo>
                  <a:lnTo>
                    <a:pt x="1568293" y="1285240"/>
                  </a:lnTo>
                  <a:lnTo>
                    <a:pt x="1556537" y="1285558"/>
                  </a:lnTo>
                  <a:lnTo>
                    <a:pt x="1543828" y="1285558"/>
                  </a:lnTo>
                  <a:lnTo>
                    <a:pt x="1529213" y="1285240"/>
                  </a:lnTo>
                  <a:lnTo>
                    <a:pt x="1513009" y="1284605"/>
                  </a:lnTo>
                  <a:lnTo>
                    <a:pt x="1496169" y="1283653"/>
                  </a:lnTo>
                  <a:lnTo>
                    <a:pt x="1477741" y="1282383"/>
                  </a:lnTo>
                  <a:lnTo>
                    <a:pt x="1457724" y="1280478"/>
                  </a:lnTo>
                  <a:lnTo>
                    <a:pt x="1437390" y="1277620"/>
                  </a:lnTo>
                  <a:lnTo>
                    <a:pt x="1415467" y="1274763"/>
                  </a:lnTo>
                  <a:lnTo>
                    <a:pt x="1392908" y="1270953"/>
                  </a:lnTo>
                  <a:lnTo>
                    <a:pt x="1381787" y="1268730"/>
                  </a:lnTo>
                  <a:lnTo>
                    <a:pt x="1370349" y="1266508"/>
                  </a:lnTo>
                  <a:lnTo>
                    <a:pt x="1359547" y="1263968"/>
                  </a:lnTo>
                  <a:lnTo>
                    <a:pt x="1348426" y="1261110"/>
                  </a:lnTo>
                  <a:lnTo>
                    <a:pt x="1328092" y="1254760"/>
                  </a:lnTo>
                  <a:lnTo>
                    <a:pt x="1308710" y="1248410"/>
                  </a:lnTo>
                  <a:lnTo>
                    <a:pt x="1290282" y="1241743"/>
                  </a:lnTo>
                  <a:lnTo>
                    <a:pt x="1273443" y="1234440"/>
                  </a:lnTo>
                  <a:lnTo>
                    <a:pt x="1257556" y="1227455"/>
                  </a:lnTo>
                  <a:lnTo>
                    <a:pt x="1243259" y="1220153"/>
                  </a:lnTo>
                  <a:lnTo>
                    <a:pt x="1229914" y="1213485"/>
                  </a:lnTo>
                  <a:lnTo>
                    <a:pt x="1218794" y="1207135"/>
                  </a:lnTo>
                  <a:lnTo>
                    <a:pt x="1208626" y="1201103"/>
                  </a:lnTo>
                  <a:lnTo>
                    <a:pt x="1200366" y="1196340"/>
                  </a:lnTo>
                  <a:lnTo>
                    <a:pt x="1189245" y="1188720"/>
                  </a:lnTo>
                  <a:lnTo>
                    <a:pt x="1185115" y="1186180"/>
                  </a:lnTo>
                  <a:lnTo>
                    <a:pt x="1204814" y="1331913"/>
                  </a:lnTo>
                  <a:lnTo>
                    <a:pt x="1152071" y="1331913"/>
                  </a:lnTo>
                  <a:lnTo>
                    <a:pt x="1149529" y="1296670"/>
                  </a:lnTo>
                  <a:lnTo>
                    <a:pt x="1143810" y="1297305"/>
                  </a:lnTo>
                  <a:lnTo>
                    <a:pt x="1135549" y="1299210"/>
                  </a:lnTo>
                  <a:lnTo>
                    <a:pt x="1112355" y="1303655"/>
                  </a:lnTo>
                  <a:lnTo>
                    <a:pt x="1082489" y="1309688"/>
                  </a:lnTo>
                  <a:lnTo>
                    <a:pt x="1066285" y="1313180"/>
                  </a:lnTo>
                  <a:lnTo>
                    <a:pt x="1049445" y="1316038"/>
                  </a:lnTo>
                  <a:lnTo>
                    <a:pt x="1032606" y="1318895"/>
                  </a:lnTo>
                  <a:lnTo>
                    <a:pt x="1015766" y="1321118"/>
                  </a:lnTo>
                  <a:lnTo>
                    <a:pt x="999880" y="1322388"/>
                  </a:lnTo>
                  <a:lnTo>
                    <a:pt x="984629" y="1323658"/>
                  </a:lnTo>
                  <a:lnTo>
                    <a:pt x="977639" y="1323658"/>
                  </a:lnTo>
                  <a:lnTo>
                    <a:pt x="970649" y="1323658"/>
                  </a:lnTo>
                  <a:lnTo>
                    <a:pt x="964295" y="1323340"/>
                  </a:lnTo>
                  <a:lnTo>
                    <a:pt x="958575" y="1323023"/>
                  </a:lnTo>
                  <a:lnTo>
                    <a:pt x="953174" y="1322070"/>
                  </a:lnTo>
                  <a:lnTo>
                    <a:pt x="948090" y="1320483"/>
                  </a:lnTo>
                  <a:lnTo>
                    <a:pt x="943960" y="1319213"/>
                  </a:lnTo>
                  <a:lnTo>
                    <a:pt x="940783" y="1317625"/>
                  </a:lnTo>
                  <a:lnTo>
                    <a:pt x="934746" y="1305560"/>
                  </a:lnTo>
                  <a:lnTo>
                    <a:pt x="928709" y="1295083"/>
                  </a:lnTo>
                  <a:lnTo>
                    <a:pt x="917271" y="1275398"/>
                  </a:lnTo>
                  <a:lnTo>
                    <a:pt x="912505" y="1266508"/>
                  </a:lnTo>
                  <a:lnTo>
                    <a:pt x="908057" y="1257935"/>
                  </a:lnTo>
                  <a:lnTo>
                    <a:pt x="904244" y="1249680"/>
                  </a:lnTo>
                  <a:lnTo>
                    <a:pt x="902338" y="1244918"/>
                  </a:lnTo>
                  <a:lnTo>
                    <a:pt x="901067" y="1240790"/>
                  </a:lnTo>
                  <a:lnTo>
                    <a:pt x="900114" y="1236663"/>
                  </a:lnTo>
                  <a:lnTo>
                    <a:pt x="899161" y="1232535"/>
                  </a:lnTo>
                  <a:lnTo>
                    <a:pt x="898843" y="1228408"/>
                  </a:lnTo>
                  <a:lnTo>
                    <a:pt x="898525" y="1223963"/>
                  </a:lnTo>
                  <a:lnTo>
                    <a:pt x="898843" y="1219835"/>
                  </a:lnTo>
                  <a:lnTo>
                    <a:pt x="899161" y="1215390"/>
                  </a:lnTo>
                  <a:lnTo>
                    <a:pt x="900431" y="1210628"/>
                  </a:lnTo>
                  <a:lnTo>
                    <a:pt x="901385" y="1205865"/>
                  </a:lnTo>
                  <a:lnTo>
                    <a:pt x="903291" y="1201103"/>
                  </a:lnTo>
                  <a:lnTo>
                    <a:pt x="905197" y="1195705"/>
                  </a:lnTo>
                  <a:lnTo>
                    <a:pt x="908057" y="1190943"/>
                  </a:lnTo>
                  <a:lnTo>
                    <a:pt x="910916" y="1185228"/>
                  </a:lnTo>
                  <a:lnTo>
                    <a:pt x="914729" y="1179513"/>
                  </a:lnTo>
                  <a:lnTo>
                    <a:pt x="918542" y="1173480"/>
                  </a:lnTo>
                  <a:lnTo>
                    <a:pt x="922990" y="1167765"/>
                  </a:lnTo>
                  <a:lnTo>
                    <a:pt x="928391" y="1161098"/>
                  </a:lnTo>
                  <a:lnTo>
                    <a:pt x="939512" y="1146810"/>
                  </a:lnTo>
                  <a:lnTo>
                    <a:pt x="949361" y="1133793"/>
                  </a:lnTo>
                  <a:lnTo>
                    <a:pt x="967154" y="1109345"/>
                  </a:lnTo>
                  <a:lnTo>
                    <a:pt x="976050" y="1096963"/>
                  </a:lnTo>
                  <a:lnTo>
                    <a:pt x="985900" y="1084580"/>
                  </a:lnTo>
                  <a:lnTo>
                    <a:pt x="997338" y="1070928"/>
                  </a:lnTo>
                  <a:lnTo>
                    <a:pt x="1004328" y="1063943"/>
                  </a:lnTo>
                  <a:lnTo>
                    <a:pt x="1011318" y="1056323"/>
                  </a:lnTo>
                  <a:lnTo>
                    <a:pt x="1017673" y="1045528"/>
                  </a:lnTo>
                  <a:lnTo>
                    <a:pt x="1024663" y="1035368"/>
                  </a:lnTo>
                  <a:lnTo>
                    <a:pt x="1031335" y="1025525"/>
                  </a:lnTo>
                  <a:lnTo>
                    <a:pt x="1038007" y="1016318"/>
                  </a:lnTo>
                  <a:lnTo>
                    <a:pt x="1044997" y="1008063"/>
                  </a:lnTo>
                  <a:lnTo>
                    <a:pt x="1051669" y="1000443"/>
                  </a:lnTo>
                  <a:lnTo>
                    <a:pt x="1058659" y="993141"/>
                  </a:lnTo>
                  <a:lnTo>
                    <a:pt x="1065967" y="986473"/>
                  </a:lnTo>
                  <a:lnTo>
                    <a:pt x="1073593" y="980123"/>
                  </a:lnTo>
                  <a:lnTo>
                    <a:pt x="1080583" y="974091"/>
                  </a:lnTo>
                  <a:lnTo>
                    <a:pt x="1088208" y="968693"/>
                  </a:lnTo>
                  <a:lnTo>
                    <a:pt x="1096151" y="963931"/>
                  </a:lnTo>
                  <a:lnTo>
                    <a:pt x="1104094" y="959168"/>
                  </a:lnTo>
                  <a:lnTo>
                    <a:pt x="1111720" y="954723"/>
                  </a:lnTo>
                  <a:lnTo>
                    <a:pt x="1119663" y="950913"/>
                  </a:lnTo>
                  <a:lnTo>
                    <a:pt x="1127924" y="947738"/>
                  </a:lnTo>
                  <a:lnTo>
                    <a:pt x="1136185" y="944246"/>
                  </a:lnTo>
                  <a:lnTo>
                    <a:pt x="1145081" y="941388"/>
                  </a:lnTo>
                  <a:lnTo>
                    <a:pt x="1153660" y="938531"/>
                  </a:lnTo>
                  <a:lnTo>
                    <a:pt x="1162238" y="935991"/>
                  </a:lnTo>
                  <a:lnTo>
                    <a:pt x="1171452" y="933768"/>
                  </a:lnTo>
                  <a:lnTo>
                    <a:pt x="1180349" y="931863"/>
                  </a:lnTo>
                  <a:lnTo>
                    <a:pt x="1199412" y="928053"/>
                  </a:lnTo>
                  <a:lnTo>
                    <a:pt x="1218794" y="924561"/>
                  </a:lnTo>
                  <a:lnTo>
                    <a:pt x="1239128" y="921703"/>
                  </a:lnTo>
                  <a:lnTo>
                    <a:pt x="1282021" y="915988"/>
                  </a:lnTo>
                  <a:lnTo>
                    <a:pt x="1284881" y="915671"/>
                  </a:lnTo>
                  <a:lnTo>
                    <a:pt x="1287740" y="915671"/>
                  </a:lnTo>
                  <a:lnTo>
                    <a:pt x="1292824" y="915671"/>
                  </a:lnTo>
                  <a:lnTo>
                    <a:pt x="1366537" y="1187768"/>
                  </a:lnTo>
                  <a:lnTo>
                    <a:pt x="1368125" y="1176973"/>
                  </a:lnTo>
                  <a:lnTo>
                    <a:pt x="1393226" y="990283"/>
                  </a:lnTo>
                  <a:lnTo>
                    <a:pt x="1386236" y="972186"/>
                  </a:lnTo>
                  <a:lnTo>
                    <a:pt x="1400216" y="947738"/>
                  </a:lnTo>
                  <a:lnTo>
                    <a:pt x="1432306" y="947421"/>
                  </a:lnTo>
                  <a:lnTo>
                    <a:pt x="1445968" y="972186"/>
                  </a:lnTo>
                  <a:lnTo>
                    <a:pt x="1439614" y="993776"/>
                  </a:lnTo>
                  <a:lnTo>
                    <a:pt x="1462490" y="1190943"/>
                  </a:lnTo>
                  <a:lnTo>
                    <a:pt x="1522858" y="924243"/>
                  </a:lnTo>
                  <a:lnTo>
                    <a:pt x="1529530" y="921386"/>
                  </a:lnTo>
                  <a:lnTo>
                    <a:pt x="1534932" y="918846"/>
                  </a:lnTo>
                  <a:lnTo>
                    <a:pt x="1537791" y="916940"/>
                  </a:lnTo>
                  <a:lnTo>
                    <a:pt x="1538427" y="915988"/>
                  </a:lnTo>
                  <a:lnTo>
                    <a:pt x="1549865" y="915036"/>
                  </a:lnTo>
                  <a:lnTo>
                    <a:pt x="1560668" y="914401"/>
                  </a:lnTo>
                  <a:close/>
                  <a:moveTo>
                    <a:pt x="170497" y="661035"/>
                  </a:moveTo>
                  <a:lnTo>
                    <a:pt x="168576" y="681657"/>
                  </a:lnTo>
                  <a:lnTo>
                    <a:pt x="168275" y="683619"/>
                  </a:lnTo>
                  <a:lnTo>
                    <a:pt x="167640" y="691889"/>
                  </a:lnTo>
                  <a:lnTo>
                    <a:pt x="167640" y="695282"/>
                  </a:lnTo>
                  <a:lnTo>
                    <a:pt x="167322" y="700477"/>
                  </a:lnTo>
                  <a:lnTo>
                    <a:pt x="167640" y="700795"/>
                  </a:lnTo>
                  <a:lnTo>
                    <a:pt x="167640" y="695282"/>
                  </a:lnTo>
                  <a:lnTo>
                    <a:pt x="168275" y="684891"/>
                  </a:lnTo>
                  <a:lnTo>
                    <a:pt x="168576" y="681657"/>
                  </a:lnTo>
                  <a:lnTo>
                    <a:pt x="169545" y="675349"/>
                  </a:lnTo>
                  <a:lnTo>
                    <a:pt x="170497" y="668033"/>
                  </a:lnTo>
                  <a:lnTo>
                    <a:pt x="170497" y="664534"/>
                  </a:lnTo>
                  <a:lnTo>
                    <a:pt x="170497" y="661035"/>
                  </a:lnTo>
                  <a:close/>
                  <a:moveTo>
                    <a:pt x="2571454" y="661035"/>
                  </a:moveTo>
                  <a:lnTo>
                    <a:pt x="2571454" y="664534"/>
                  </a:lnTo>
                  <a:lnTo>
                    <a:pt x="2571137" y="668033"/>
                  </a:lnTo>
                  <a:lnTo>
                    <a:pt x="2572406" y="675349"/>
                  </a:lnTo>
                  <a:lnTo>
                    <a:pt x="2573358" y="683619"/>
                  </a:lnTo>
                  <a:lnTo>
                    <a:pt x="2573992" y="691889"/>
                  </a:lnTo>
                  <a:lnTo>
                    <a:pt x="2574310" y="700795"/>
                  </a:lnTo>
                  <a:lnTo>
                    <a:pt x="2574627" y="700477"/>
                  </a:lnTo>
                  <a:lnTo>
                    <a:pt x="2573675" y="684891"/>
                  </a:lnTo>
                  <a:lnTo>
                    <a:pt x="2571454" y="661035"/>
                  </a:lnTo>
                  <a:close/>
                  <a:moveTo>
                    <a:pt x="197485" y="574519"/>
                  </a:moveTo>
                  <a:lnTo>
                    <a:pt x="195897" y="575155"/>
                  </a:lnTo>
                  <a:lnTo>
                    <a:pt x="194310" y="576109"/>
                  </a:lnTo>
                  <a:lnTo>
                    <a:pt x="192405" y="577381"/>
                  </a:lnTo>
                  <a:lnTo>
                    <a:pt x="190817" y="579290"/>
                  </a:lnTo>
                  <a:lnTo>
                    <a:pt x="189230" y="581198"/>
                  </a:lnTo>
                  <a:lnTo>
                    <a:pt x="186690" y="585969"/>
                  </a:lnTo>
                  <a:lnTo>
                    <a:pt x="189865" y="582789"/>
                  </a:lnTo>
                  <a:lnTo>
                    <a:pt x="192722" y="579608"/>
                  </a:lnTo>
                  <a:lnTo>
                    <a:pt x="195897" y="576745"/>
                  </a:lnTo>
                  <a:lnTo>
                    <a:pt x="199390" y="574519"/>
                  </a:lnTo>
                  <a:lnTo>
                    <a:pt x="197485" y="574519"/>
                  </a:lnTo>
                  <a:close/>
                  <a:moveTo>
                    <a:pt x="2542584" y="574518"/>
                  </a:moveTo>
                  <a:lnTo>
                    <a:pt x="2545757" y="576745"/>
                  </a:lnTo>
                  <a:lnTo>
                    <a:pt x="2549247" y="579608"/>
                  </a:lnTo>
                  <a:lnTo>
                    <a:pt x="2552102" y="582788"/>
                  </a:lnTo>
                  <a:lnTo>
                    <a:pt x="2555274" y="585969"/>
                  </a:lnTo>
                  <a:lnTo>
                    <a:pt x="2552102" y="581198"/>
                  </a:lnTo>
                  <a:lnTo>
                    <a:pt x="2550833" y="579290"/>
                  </a:lnTo>
                  <a:lnTo>
                    <a:pt x="2549247" y="577381"/>
                  </a:lnTo>
                  <a:lnTo>
                    <a:pt x="2547660" y="576109"/>
                  </a:lnTo>
                  <a:lnTo>
                    <a:pt x="2545757" y="575155"/>
                  </a:lnTo>
                  <a:lnTo>
                    <a:pt x="2544488" y="574518"/>
                  </a:lnTo>
                  <a:lnTo>
                    <a:pt x="2542584" y="574518"/>
                  </a:lnTo>
                  <a:close/>
                  <a:moveTo>
                    <a:pt x="331470" y="485775"/>
                  </a:moveTo>
                  <a:lnTo>
                    <a:pt x="347662" y="485775"/>
                  </a:lnTo>
                  <a:lnTo>
                    <a:pt x="363537" y="486729"/>
                  </a:lnTo>
                  <a:lnTo>
                    <a:pt x="378460" y="488638"/>
                  </a:lnTo>
                  <a:lnTo>
                    <a:pt x="393700" y="490864"/>
                  </a:lnTo>
                  <a:lnTo>
                    <a:pt x="407988" y="493409"/>
                  </a:lnTo>
                  <a:lnTo>
                    <a:pt x="421323" y="497226"/>
                  </a:lnTo>
                  <a:lnTo>
                    <a:pt x="434658" y="501043"/>
                  </a:lnTo>
                  <a:lnTo>
                    <a:pt x="447040" y="505178"/>
                  </a:lnTo>
                  <a:lnTo>
                    <a:pt x="459105" y="509631"/>
                  </a:lnTo>
                  <a:lnTo>
                    <a:pt x="470535" y="514402"/>
                  </a:lnTo>
                  <a:lnTo>
                    <a:pt x="481013" y="519491"/>
                  </a:lnTo>
                  <a:lnTo>
                    <a:pt x="491173" y="524580"/>
                  </a:lnTo>
                  <a:lnTo>
                    <a:pt x="500698" y="529670"/>
                  </a:lnTo>
                  <a:lnTo>
                    <a:pt x="509270" y="534759"/>
                  </a:lnTo>
                  <a:lnTo>
                    <a:pt x="517208" y="539848"/>
                  </a:lnTo>
                  <a:lnTo>
                    <a:pt x="524510" y="544301"/>
                  </a:lnTo>
                  <a:lnTo>
                    <a:pt x="536575" y="552889"/>
                  </a:lnTo>
                  <a:lnTo>
                    <a:pt x="545465" y="559569"/>
                  </a:lnTo>
                  <a:lnTo>
                    <a:pt x="550863" y="564340"/>
                  </a:lnTo>
                  <a:lnTo>
                    <a:pt x="552450" y="565612"/>
                  </a:lnTo>
                  <a:lnTo>
                    <a:pt x="550863" y="569747"/>
                  </a:lnTo>
                  <a:lnTo>
                    <a:pt x="548005" y="574837"/>
                  </a:lnTo>
                  <a:lnTo>
                    <a:pt x="544195" y="581198"/>
                  </a:lnTo>
                  <a:lnTo>
                    <a:pt x="539750" y="587878"/>
                  </a:lnTo>
                  <a:lnTo>
                    <a:pt x="534035" y="595512"/>
                  </a:lnTo>
                  <a:lnTo>
                    <a:pt x="530860" y="599647"/>
                  </a:lnTo>
                  <a:lnTo>
                    <a:pt x="527050" y="603463"/>
                  </a:lnTo>
                  <a:lnTo>
                    <a:pt x="523240" y="607280"/>
                  </a:lnTo>
                  <a:lnTo>
                    <a:pt x="518795" y="610779"/>
                  </a:lnTo>
                  <a:lnTo>
                    <a:pt x="514350" y="614278"/>
                  </a:lnTo>
                  <a:lnTo>
                    <a:pt x="509588" y="617777"/>
                  </a:lnTo>
                  <a:lnTo>
                    <a:pt x="504508" y="620640"/>
                  </a:lnTo>
                  <a:lnTo>
                    <a:pt x="498793" y="623502"/>
                  </a:lnTo>
                  <a:lnTo>
                    <a:pt x="493078" y="626047"/>
                  </a:lnTo>
                  <a:lnTo>
                    <a:pt x="487045" y="627955"/>
                  </a:lnTo>
                  <a:lnTo>
                    <a:pt x="480695" y="629228"/>
                  </a:lnTo>
                  <a:lnTo>
                    <a:pt x="474028" y="630500"/>
                  </a:lnTo>
                  <a:lnTo>
                    <a:pt x="466725" y="630818"/>
                  </a:lnTo>
                  <a:lnTo>
                    <a:pt x="459423" y="630818"/>
                  </a:lnTo>
                  <a:lnTo>
                    <a:pt x="451803" y="630182"/>
                  </a:lnTo>
                  <a:lnTo>
                    <a:pt x="443548" y="628910"/>
                  </a:lnTo>
                  <a:lnTo>
                    <a:pt x="434975" y="626683"/>
                  </a:lnTo>
                  <a:lnTo>
                    <a:pt x="426403" y="624139"/>
                  </a:lnTo>
                  <a:lnTo>
                    <a:pt x="417195" y="620322"/>
                  </a:lnTo>
                  <a:lnTo>
                    <a:pt x="407353" y="615869"/>
                  </a:lnTo>
                  <a:lnTo>
                    <a:pt x="396557" y="610461"/>
                  </a:lnTo>
                  <a:lnTo>
                    <a:pt x="385127" y="605690"/>
                  </a:lnTo>
                  <a:lnTo>
                    <a:pt x="408305" y="616823"/>
                  </a:lnTo>
                  <a:lnTo>
                    <a:pt x="430848" y="627955"/>
                  </a:lnTo>
                  <a:lnTo>
                    <a:pt x="441643" y="632727"/>
                  </a:lnTo>
                  <a:lnTo>
                    <a:pt x="452120" y="637180"/>
                  </a:lnTo>
                  <a:lnTo>
                    <a:pt x="462280" y="641315"/>
                  </a:lnTo>
                  <a:lnTo>
                    <a:pt x="472440" y="645132"/>
                  </a:lnTo>
                  <a:lnTo>
                    <a:pt x="481965" y="648312"/>
                  </a:lnTo>
                  <a:lnTo>
                    <a:pt x="491173" y="650539"/>
                  </a:lnTo>
                  <a:lnTo>
                    <a:pt x="500063" y="652129"/>
                  </a:lnTo>
                  <a:lnTo>
                    <a:pt x="504190" y="652447"/>
                  </a:lnTo>
                  <a:lnTo>
                    <a:pt x="508318" y="652447"/>
                  </a:lnTo>
                  <a:lnTo>
                    <a:pt x="512128" y="652447"/>
                  </a:lnTo>
                  <a:lnTo>
                    <a:pt x="515620" y="652129"/>
                  </a:lnTo>
                  <a:lnTo>
                    <a:pt x="519430" y="651493"/>
                  </a:lnTo>
                  <a:lnTo>
                    <a:pt x="522923" y="650539"/>
                  </a:lnTo>
                  <a:lnTo>
                    <a:pt x="526415" y="649267"/>
                  </a:lnTo>
                  <a:lnTo>
                    <a:pt x="529590" y="647676"/>
                  </a:lnTo>
                  <a:lnTo>
                    <a:pt x="532765" y="646086"/>
                  </a:lnTo>
                  <a:lnTo>
                    <a:pt x="535623" y="643541"/>
                  </a:lnTo>
                  <a:lnTo>
                    <a:pt x="536893" y="651493"/>
                  </a:lnTo>
                  <a:lnTo>
                    <a:pt x="537210" y="659127"/>
                  </a:lnTo>
                  <a:lnTo>
                    <a:pt x="537845" y="673440"/>
                  </a:lnTo>
                  <a:lnTo>
                    <a:pt x="537845" y="687118"/>
                  </a:lnTo>
                  <a:lnTo>
                    <a:pt x="537210" y="700159"/>
                  </a:lnTo>
                  <a:lnTo>
                    <a:pt x="538163" y="699205"/>
                  </a:lnTo>
                  <a:lnTo>
                    <a:pt x="539433" y="697932"/>
                  </a:lnTo>
                  <a:lnTo>
                    <a:pt x="540703" y="697296"/>
                  </a:lnTo>
                  <a:lnTo>
                    <a:pt x="541973" y="696660"/>
                  </a:lnTo>
                  <a:lnTo>
                    <a:pt x="542925" y="697296"/>
                  </a:lnTo>
                  <a:lnTo>
                    <a:pt x="543243" y="698251"/>
                  </a:lnTo>
                  <a:lnTo>
                    <a:pt x="543878" y="699841"/>
                  </a:lnTo>
                  <a:lnTo>
                    <a:pt x="543878" y="702067"/>
                  </a:lnTo>
                  <a:lnTo>
                    <a:pt x="544195" y="708429"/>
                  </a:lnTo>
                  <a:lnTo>
                    <a:pt x="544195" y="716063"/>
                  </a:lnTo>
                  <a:lnTo>
                    <a:pt x="543878" y="725287"/>
                  </a:lnTo>
                  <a:lnTo>
                    <a:pt x="542925" y="735466"/>
                  </a:lnTo>
                  <a:lnTo>
                    <a:pt x="540703" y="757413"/>
                  </a:lnTo>
                  <a:lnTo>
                    <a:pt x="537528" y="779042"/>
                  </a:lnTo>
                  <a:lnTo>
                    <a:pt x="534670" y="796536"/>
                  </a:lnTo>
                  <a:lnTo>
                    <a:pt x="533083" y="802898"/>
                  </a:lnTo>
                  <a:lnTo>
                    <a:pt x="531813" y="807669"/>
                  </a:lnTo>
                  <a:lnTo>
                    <a:pt x="531178" y="808623"/>
                  </a:lnTo>
                  <a:lnTo>
                    <a:pt x="530860" y="809577"/>
                  </a:lnTo>
                  <a:lnTo>
                    <a:pt x="530543" y="809577"/>
                  </a:lnTo>
                  <a:lnTo>
                    <a:pt x="529908" y="808623"/>
                  </a:lnTo>
                  <a:lnTo>
                    <a:pt x="528638" y="820392"/>
                  </a:lnTo>
                  <a:lnTo>
                    <a:pt x="526733" y="831525"/>
                  </a:lnTo>
                  <a:lnTo>
                    <a:pt x="524510" y="842657"/>
                  </a:lnTo>
                  <a:lnTo>
                    <a:pt x="521335" y="853154"/>
                  </a:lnTo>
                  <a:lnTo>
                    <a:pt x="518478" y="863650"/>
                  </a:lnTo>
                  <a:lnTo>
                    <a:pt x="514985" y="873829"/>
                  </a:lnTo>
                  <a:lnTo>
                    <a:pt x="510858" y="883689"/>
                  </a:lnTo>
                  <a:lnTo>
                    <a:pt x="506730" y="892913"/>
                  </a:lnTo>
                  <a:lnTo>
                    <a:pt x="502285" y="902138"/>
                  </a:lnTo>
                  <a:lnTo>
                    <a:pt x="497205" y="911044"/>
                  </a:lnTo>
                  <a:lnTo>
                    <a:pt x="492443" y="919314"/>
                  </a:lnTo>
                  <a:lnTo>
                    <a:pt x="486728" y="927584"/>
                  </a:lnTo>
                  <a:lnTo>
                    <a:pt x="481013" y="935536"/>
                  </a:lnTo>
                  <a:lnTo>
                    <a:pt x="475615" y="943170"/>
                  </a:lnTo>
                  <a:lnTo>
                    <a:pt x="469583" y="950167"/>
                  </a:lnTo>
                  <a:lnTo>
                    <a:pt x="463550" y="957165"/>
                  </a:lnTo>
                  <a:lnTo>
                    <a:pt x="457200" y="963209"/>
                  </a:lnTo>
                  <a:lnTo>
                    <a:pt x="450850" y="969252"/>
                  </a:lnTo>
                  <a:lnTo>
                    <a:pt x="443865" y="974659"/>
                  </a:lnTo>
                  <a:lnTo>
                    <a:pt x="437198" y="980067"/>
                  </a:lnTo>
                  <a:lnTo>
                    <a:pt x="430530" y="984838"/>
                  </a:lnTo>
                  <a:lnTo>
                    <a:pt x="423545" y="989609"/>
                  </a:lnTo>
                  <a:lnTo>
                    <a:pt x="416878" y="993744"/>
                  </a:lnTo>
                  <a:lnTo>
                    <a:pt x="410210" y="997243"/>
                  </a:lnTo>
                  <a:lnTo>
                    <a:pt x="402908" y="1000742"/>
                  </a:lnTo>
                  <a:lnTo>
                    <a:pt x="396240" y="1003286"/>
                  </a:lnTo>
                  <a:lnTo>
                    <a:pt x="389255" y="1006149"/>
                  </a:lnTo>
                  <a:lnTo>
                    <a:pt x="382587" y="1008057"/>
                  </a:lnTo>
                  <a:lnTo>
                    <a:pt x="375920" y="1009330"/>
                  </a:lnTo>
                  <a:lnTo>
                    <a:pt x="369252" y="1010602"/>
                  </a:lnTo>
                  <a:lnTo>
                    <a:pt x="362585" y="1011238"/>
                  </a:lnTo>
                  <a:lnTo>
                    <a:pt x="356235" y="1011238"/>
                  </a:lnTo>
                  <a:lnTo>
                    <a:pt x="351155" y="1011238"/>
                  </a:lnTo>
                  <a:lnTo>
                    <a:pt x="345440" y="1010602"/>
                  </a:lnTo>
                  <a:lnTo>
                    <a:pt x="339725" y="1009330"/>
                  </a:lnTo>
                  <a:lnTo>
                    <a:pt x="334010" y="1007421"/>
                  </a:lnTo>
                  <a:lnTo>
                    <a:pt x="327977" y="1005831"/>
                  </a:lnTo>
                  <a:lnTo>
                    <a:pt x="321945" y="1002968"/>
                  </a:lnTo>
                  <a:lnTo>
                    <a:pt x="315595" y="1000105"/>
                  </a:lnTo>
                  <a:lnTo>
                    <a:pt x="309245" y="996607"/>
                  </a:lnTo>
                  <a:lnTo>
                    <a:pt x="302895" y="992790"/>
                  </a:lnTo>
                  <a:lnTo>
                    <a:pt x="296227" y="988655"/>
                  </a:lnTo>
                  <a:lnTo>
                    <a:pt x="289877" y="984202"/>
                  </a:lnTo>
                  <a:lnTo>
                    <a:pt x="282892" y="979430"/>
                  </a:lnTo>
                  <a:lnTo>
                    <a:pt x="276542" y="974023"/>
                  </a:lnTo>
                  <a:lnTo>
                    <a:pt x="269875" y="968298"/>
                  </a:lnTo>
                  <a:lnTo>
                    <a:pt x="263207" y="962254"/>
                  </a:lnTo>
                  <a:lnTo>
                    <a:pt x="256540" y="955893"/>
                  </a:lnTo>
                  <a:lnTo>
                    <a:pt x="250190" y="949213"/>
                  </a:lnTo>
                  <a:lnTo>
                    <a:pt x="243840" y="941897"/>
                  </a:lnTo>
                  <a:lnTo>
                    <a:pt x="237490" y="934900"/>
                  </a:lnTo>
                  <a:lnTo>
                    <a:pt x="231457" y="927266"/>
                  </a:lnTo>
                  <a:lnTo>
                    <a:pt x="225425" y="919314"/>
                  </a:lnTo>
                  <a:lnTo>
                    <a:pt x="219710" y="911044"/>
                  </a:lnTo>
                  <a:lnTo>
                    <a:pt x="214312" y="902774"/>
                  </a:lnTo>
                  <a:lnTo>
                    <a:pt x="208915" y="893868"/>
                  </a:lnTo>
                  <a:lnTo>
                    <a:pt x="203517" y="885280"/>
                  </a:lnTo>
                  <a:lnTo>
                    <a:pt x="198755" y="875737"/>
                  </a:lnTo>
                  <a:lnTo>
                    <a:pt x="194310" y="866195"/>
                  </a:lnTo>
                  <a:lnTo>
                    <a:pt x="190182" y="856971"/>
                  </a:lnTo>
                  <a:lnTo>
                    <a:pt x="186055" y="846792"/>
                  </a:lnTo>
                  <a:lnTo>
                    <a:pt x="182245" y="836932"/>
                  </a:lnTo>
                  <a:lnTo>
                    <a:pt x="179070" y="826754"/>
                  </a:lnTo>
                  <a:lnTo>
                    <a:pt x="176212" y="816257"/>
                  </a:lnTo>
                  <a:lnTo>
                    <a:pt x="173990" y="822937"/>
                  </a:lnTo>
                  <a:lnTo>
                    <a:pt x="172402" y="826117"/>
                  </a:lnTo>
                  <a:lnTo>
                    <a:pt x="171450" y="828344"/>
                  </a:lnTo>
                  <a:lnTo>
                    <a:pt x="169862" y="830252"/>
                  </a:lnTo>
                  <a:lnTo>
                    <a:pt x="168275" y="831525"/>
                  </a:lnTo>
                  <a:lnTo>
                    <a:pt x="167322" y="832479"/>
                  </a:lnTo>
                  <a:lnTo>
                    <a:pt x="165417" y="832797"/>
                  </a:lnTo>
                  <a:lnTo>
                    <a:pt x="163830" y="832479"/>
                  </a:lnTo>
                  <a:lnTo>
                    <a:pt x="162242" y="831207"/>
                  </a:lnTo>
                  <a:lnTo>
                    <a:pt x="160655" y="829616"/>
                  </a:lnTo>
                  <a:lnTo>
                    <a:pt x="159385" y="827390"/>
                  </a:lnTo>
                  <a:lnTo>
                    <a:pt x="157797" y="824845"/>
                  </a:lnTo>
                  <a:lnTo>
                    <a:pt x="156210" y="821346"/>
                  </a:lnTo>
                  <a:lnTo>
                    <a:pt x="153987" y="813076"/>
                  </a:lnTo>
                  <a:lnTo>
                    <a:pt x="152082" y="803534"/>
                  </a:lnTo>
                  <a:lnTo>
                    <a:pt x="150495" y="792083"/>
                  </a:lnTo>
                  <a:lnTo>
                    <a:pt x="149542" y="779678"/>
                  </a:lnTo>
                  <a:lnTo>
                    <a:pt x="149225" y="766637"/>
                  </a:lnTo>
                  <a:lnTo>
                    <a:pt x="149542" y="753914"/>
                  </a:lnTo>
                  <a:lnTo>
                    <a:pt x="150177" y="742781"/>
                  </a:lnTo>
                  <a:lnTo>
                    <a:pt x="151765" y="732285"/>
                  </a:lnTo>
                  <a:lnTo>
                    <a:pt x="153352" y="722742"/>
                  </a:lnTo>
                  <a:lnTo>
                    <a:pt x="155257" y="714790"/>
                  </a:lnTo>
                  <a:lnTo>
                    <a:pt x="157797" y="708429"/>
                  </a:lnTo>
                  <a:lnTo>
                    <a:pt x="159067" y="705884"/>
                  </a:lnTo>
                  <a:lnTo>
                    <a:pt x="160337" y="703976"/>
                  </a:lnTo>
                  <a:lnTo>
                    <a:pt x="161607" y="702067"/>
                  </a:lnTo>
                  <a:lnTo>
                    <a:pt x="163195" y="700795"/>
                  </a:lnTo>
                  <a:lnTo>
                    <a:pt x="158432" y="696024"/>
                  </a:lnTo>
                  <a:lnTo>
                    <a:pt x="154622" y="690617"/>
                  </a:lnTo>
                  <a:lnTo>
                    <a:pt x="151447" y="685209"/>
                  </a:lnTo>
                  <a:lnTo>
                    <a:pt x="148907" y="679166"/>
                  </a:lnTo>
                  <a:lnTo>
                    <a:pt x="147002" y="672804"/>
                  </a:lnTo>
                  <a:lnTo>
                    <a:pt x="145097" y="666443"/>
                  </a:lnTo>
                  <a:lnTo>
                    <a:pt x="143827" y="659763"/>
                  </a:lnTo>
                  <a:lnTo>
                    <a:pt x="143192" y="653083"/>
                  </a:lnTo>
                  <a:lnTo>
                    <a:pt x="142875" y="646086"/>
                  </a:lnTo>
                  <a:lnTo>
                    <a:pt x="142875" y="639088"/>
                  </a:lnTo>
                  <a:lnTo>
                    <a:pt x="143510" y="632090"/>
                  </a:lnTo>
                  <a:lnTo>
                    <a:pt x="144145" y="624775"/>
                  </a:lnTo>
                  <a:lnTo>
                    <a:pt x="145415" y="617777"/>
                  </a:lnTo>
                  <a:lnTo>
                    <a:pt x="146367" y="610461"/>
                  </a:lnTo>
                  <a:lnTo>
                    <a:pt x="148272" y="603782"/>
                  </a:lnTo>
                  <a:lnTo>
                    <a:pt x="149860" y="596466"/>
                  </a:lnTo>
                  <a:lnTo>
                    <a:pt x="154305" y="583425"/>
                  </a:lnTo>
                  <a:lnTo>
                    <a:pt x="159385" y="570702"/>
                  </a:lnTo>
                  <a:lnTo>
                    <a:pt x="164465" y="558933"/>
                  </a:lnTo>
                  <a:lnTo>
                    <a:pt x="169862" y="548436"/>
                  </a:lnTo>
                  <a:lnTo>
                    <a:pt x="174942" y="539212"/>
                  </a:lnTo>
                  <a:lnTo>
                    <a:pt x="180022" y="532214"/>
                  </a:lnTo>
                  <a:lnTo>
                    <a:pt x="182562" y="529034"/>
                  </a:lnTo>
                  <a:lnTo>
                    <a:pt x="184467" y="526807"/>
                  </a:lnTo>
                  <a:lnTo>
                    <a:pt x="186690" y="525535"/>
                  </a:lnTo>
                  <a:lnTo>
                    <a:pt x="188277" y="524262"/>
                  </a:lnTo>
                  <a:lnTo>
                    <a:pt x="198120" y="519491"/>
                  </a:lnTo>
                  <a:lnTo>
                    <a:pt x="207327" y="514720"/>
                  </a:lnTo>
                  <a:lnTo>
                    <a:pt x="216852" y="510585"/>
                  </a:lnTo>
                  <a:lnTo>
                    <a:pt x="226377" y="507086"/>
                  </a:lnTo>
                  <a:lnTo>
                    <a:pt x="235267" y="503587"/>
                  </a:lnTo>
                  <a:lnTo>
                    <a:pt x="244792" y="500407"/>
                  </a:lnTo>
                  <a:lnTo>
                    <a:pt x="253682" y="497862"/>
                  </a:lnTo>
                  <a:lnTo>
                    <a:pt x="262572" y="495317"/>
                  </a:lnTo>
                  <a:lnTo>
                    <a:pt x="271780" y="493409"/>
                  </a:lnTo>
                  <a:lnTo>
                    <a:pt x="280352" y="491501"/>
                  </a:lnTo>
                  <a:lnTo>
                    <a:pt x="288925" y="489910"/>
                  </a:lnTo>
                  <a:lnTo>
                    <a:pt x="298132" y="488638"/>
                  </a:lnTo>
                  <a:lnTo>
                    <a:pt x="306387" y="487365"/>
                  </a:lnTo>
                  <a:lnTo>
                    <a:pt x="314960" y="486729"/>
                  </a:lnTo>
                  <a:lnTo>
                    <a:pt x="323215" y="486093"/>
                  </a:lnTo>
                  <a:lnTo>
                    <a:pt x="331470" y="485775"/>
                  </a:lnTo>
                  <a:close/>
                  <a:moveTo>
                    <a:pt x="2394109" y="485775"/>
                  </a:moveTo>
                  <a:lnTo>
                    <a:pt x="2410607" y="485775"/>
                  </a:lnTo>
                  <a:lnTo>
                    <a:pt x="2418538" y="486093"/>
                  </a:lnTo>
                  <a:lnTo>
                    <a:pt x="2427104" y="486729"/>
                  </a:lnTo>
                  <a:lnTo>
                    <a:pt x="2435352" y="487365"/>
                  </a:lnTo>
                  <a:lnTo>
                    <a:pt x="2443918" y="488638"/>
                  </a:lnTo>
                  <a:lnTo>
                    <a:pt x="2452801" y="489910"/>
                  </a:lnTo>
                  <a:lnTo>
                    <a:pt x="2461367" y="491500"/>
                  </a:lnTo>
                  <a:lnTo>
                    <a:pt x="2470250" y="493409"/>
                  </a:lnTo>
                  <a:lnTo>
                    <a:pt x="2479451" y="495317"/>
                  </a:lnTo>
                  <a:lnTo>
                    <a:pt x="2488334" y="497862"/>
                  </a:lnTo>
                  <a:lnTo>
                    <a:pt x="2497534" y="500407"/>
                  </a:lnTo>
                  <a:lnTo>
                    <a:pt x="2506417" y="503587"/>
                  </a:lnTo>
                  <a:lnTo>
                    <a:pt x="2515935" y="507086"/>
                  </a:lnTo>
                  <a:lnTo>
                    <a:pt x="2525135" y="510585"/>
                  </a:lnTo>
                  <a:lnTo>
                    <a:pt x="2534653" y="514720"/>
                  </a:lnTo>
                  <a:lnTo>
                    <a:pt x="2543853" y="519491"/>
                  </a:lnTo>
                  <a:lnTo>
                    <a:pt x="2553371" y="524262"/>
                  </a:lnTo>
                  <a:lnTo>
                    <a:pt x="2555274" y="525535"/>
                  </a:lnTo>
                  <a:lnTo>
                    <a:pt x="2557178" y="526807"/>
                  </a:lnTo>
                  <a:lnTo>
                    <a:pt x="2559399" y="529033"/>
                  </a:lnTo>
                  <a:lnTo>
                    <a:pt x="2561620" y="532214"/>
                  </a:lnTo>
                  <a:lnTo>
                    <a:pt x="2566378" y="539212"/>
                  </a:lnTo>
                  <a:lnTo>
                    <a:pt x="2571772" y="548436"/>
                  </a:lnTo>
                  <a:lnTo>
                    <a:pt x="2577482" y="558933"/>
                  </a:lnTo>
                  <a:lnTo>
                    <a:pt x="2582558" y="570702"/>
                  </a:lnTo>
                  <a:lnTo>
                    <a:pt x="2587634" y="583425"/>
                  </a:lnTo>
                  <a:lnTo>
                    <a:pt x="2591759" y="596466"/>
                  </a:lnTo>
                  <a:lnTo>
                    <a:pt x="2593662" y="603782"/>
                  </a:lnTo>
                  <a:lnTo>
                    <a:pt x="2594931" y="610461"/>
                  </a:lnTo>
                  <a:lnTo>
                    <a:pt x="2596517" y="617777"/>
                  </a:lnTo>
                  <a:lnTo>
                    <a:pt x="2597786" y="624775"/>
                  </a:lnTo>
                  <a:lnTo>
                    <a:pt x="2598421" y="632090"/>
                  </a:lnTo>
                  <a:lnTo>
                    <a:pt x="2598738" y="639088"/>
                  </a:lnTo>
                  <a:lnTo>
                    <a:pt x="2598738" y="646086"/>
                  </a:lnTo>
                  <a:lnTo>
                    <a:pt x="2598421" y="653083"/>
                  </a:lnTo>
                  <a:lnTo>
                    <a:pt x="2598104" y="659763"/>
                  </a:lnTo>
                  <a:lnTo>
                    <a:pt x="2596517" y="666443"/>
                  </a:lnTo>
                  <a:lnTo>
                    <a:pt x="2594931" y="672804"/>
                  </a:lnTo>
                  <a:lnTo>
                    <a:pt x="2592710" y="679166"/>
                  </a:lnTo>
                  <a:lnTo>
                    <a:pt x="2590172" y="685209"/>
                  </a:lnTo>
                  <a:lnTo>
                    <a:pt x="2586683" y="690617"/>
                  </a:lnTo>
                  <a:lnTo>
                    <a:pt x="2583193" y="696024"/>
                  </a:lnTo>
                  <a:lnTo>
                    <a:pt x="2578434" y="700795"/>
                  </a:lnTo>
                  <a:lnTo>
                    <a:pt x="2580020" y="702067"/>
                  </a:lnTo>
                  <a:lnTo>
                    <a:pt x="2581607" y="703976"/>
                  </a:lnTo>
                  <a:lnTo>
                    <a:pt x="2582558" y="705884"/>
                  </a:lnTo>
                  <a:lnTo>
                    <a:pt x="2584145" y="708429"/>
                  </a:lnTo>
                  <a:lnTo>
                    <a:pt x="2586365" y="714790"/>
                  </a:lnTo>
                  <a:lnTo>
                    <a:pt x="2588269" y="722742"/>
                  </a:lnTo>
                  <a:lnTo>
                    <a:pt x="2590172" y="732285"/>
                  </a:lnTo>
                  <a:lnTo>
                    <a:pt x="2591441" y="742781"/>
                  </a:lnTo>
                  <a:lnTo>
                    <a:pt x="2592076" y="753914"/>
                  </a:lnTo>
                  <a:lnTo>
                    <a:pt x="2592393" y="766637"/>
                  </a:lnTo>
                  <a:lnTo>
                    <a:pt x="2592076" y="779678"/>
                  </a:lnTo>
                  <a:lnTo>
                    <a:pt x="2591441" y="792083"/>
                  </a:lnTo>
                  <a:lnTo>
                    <a:pt x="2589855" y="803534"/>
                  </a:lnTo>
                  <a:lnTo>
                    <a:pt x="2587634" y="813076"/>
                  </a:lnTo>
                  <a:lnTo>
                    <a:pt x="2585414" y="821346"/>
                  </a:lnTo>
                  <a:lnTo>
                    <a:pt x="2584145" y="824845"/>
                  </a:lnTo>
                  <a:lnTo>
                    <a:pt x="2582558" y="827390"/>
                  </a:lnTo>
                  <a:lnTo>
                    <a:pt x="2581289" y="829616"/>
                  </a:lnTo>
                  <a:lnTo>
                    <a:pt x="2579703" y="831207"/>
                  </a:lnTo>
                  <a:lnTo>
                    <a:pt x="2577799" y="832479"/>
                  </a:lnTo>
                  <a:lnTo>
                    <a:pt x="2576213" y="832797"/>
                  </a:lnTo>
                  <a:lnTo>
                    <a:pt x="2574627" y="832479"/>
                  </a:lnTo>
                  <a:lnTo>
                    <a:pt x="2573358" y="831525"/>
                  </a:lnTo>
                  <a:lnTo>
                    <a:pt x="2571772" y="830252"/>
                  </a:lnTo>
                  <a:lnTo>
                    <a:pt x="2570503" y="828344"/>
                  </a:lnTo>
                  <a:lnTo>
                    <a:pt x="2569234" y="826117"/>
                  </a:lnTo>
                  <a:lnTo>
                    <a:pt x="2567965" y="822936"/>
                  </a:lnTo>
                  <a:lnTo>
                    <a:pt x="2565744" y="816257"/>
                  </a:lnTo>
                  <a:lnTo>
                    <a:pt x="2562889" y="826753"/>
                  </a:lnTo>
                  <a:lnTo>
                    <a:pt x="2559399" y="836932"/>
                  </a:lnTo>
                  <a:lnTo>
                    <a:pt x="2555592" y="846792"/>
                  </a:lnTo>
                  <a:lnTo>
                    <a:pt x="2551785" y="856971"/>
                  </a:lnTo>
                  <a:lnTo>
                    <a:pt x="2547343" y="866195"/>
                  </a:lnTo>
                  <a:lnTo>
                    <a:pt x="2542902" y="875737"/>
                  </a:lnTo>
                  <a:lnTo>
                    <a:pt x="2537825" y="885280"/>
                  </a:lnTo>
                  <a:lnTo>
                    <a:pt x="2533067" y="893868"/>
                  </a:lnTo>
                  <a:lnTo>
                    <a:pt x="2527356" y="902774"/>
                  </a:lnTo>
                  <a:lnTo>
                    <a:pt x="2522280" y="911044"/>
                  </a:lnTo>
                  <a:lnTo>
                    <a:pt x="2516252" y="919314"/>
                  </a:lnTo>
                  <a:lnTo>
                    <a:pt x="2510224" y="927266"/>
                  </a:lnTo>
                  <a:lnTo>
                    <a:pt x="2504197" y="934900"/>
                  </a:lnTo>
                  <a:lnTo>
                    <a:pt x="2497851" y="941897"/>
                  </a:lnTo>
                  <a:lnTo>
                    <a:pt x="2491824" y="949213"/>
                  </a:lnTo>
                  <a:lnTo>
                    <a:pt x="2484844" y="955893"/>
                  </a:lnTo>
                  <a:lnTo>
                    <a:pt x="2478499" y="962254"/>
                  </a:lnTo>
                  <a:lnTo>
                    <a:pt x="2472154" y="968298"/>
                  </a:lnTo>
                  <a:lnTo>
                    <a:pt x="2465492" y="974023"/>
                  </a:lnTo>
                  <a:lnTo>
                    <a:pt x="2458829" y="979430"/>
                  </a:lnTo>
                  <a:lnTo>
                    <a:pt x="2452167" y="984202"/>
                  </a:lnTo>
                  <a:lnTo>
                    <a:pt x="2445505" y="988654"/>
                  </a:lnTo>
                  <a:lnTo>
                    <a:pt x="2439159" y="992789"/>
                  </a:lnTo>
                  <a:lnTo>
                    <a:pt x="2432814" y="996607"/>
                  </a:lnTo>
                  <a:lnTo>
                    <a:pt x="2426469" y="1000105"/>
                  </a:lnTo>
                  <a:lnTo>
                    <a:pt x="2420124" y="1002968"/>
                  </a:lnTo>
                  <a:lnTo>
                    <a:pt x="2413462" y="1005831"/>
                  </a:lnTo>
                  <a:lnTo>
                    <a:pt x="2408069" y="1007421"/>
                  </a:lnTo>
                  <a:lnTo>
                    <a:pt x="2402041" y="1009330"/>
                  </a:lnTo>
                  <a:lnTo>
                    <a:pt x="2396330" y="1010602"/>
                  </a:lnTo>
                  <a:lnTo>
                    <a:pt x="2390937" y="1011238"/>
                  </a:lnTo>
                  <a:lnTo>
                    <a:pt x="2385861" y="1011238"/>
                  </a:lnTo>
                  <a:lnTo>
                    <a:pt x="2379516" y="1011238"/>
                  </a:lnTo>
                  <a:lnTo>
                    <a:pt x="2372536" y="1010602"/>
                  </a:lnTo>
                  <a:lnTo>
                    <a:pt x="2366191" y="1009330"/>
                  </a:lnTo>
                  <a:lnTo>
                    <a:pt x="2359529" y="1008057"/>
                  </a:lnTo>
                  <a:lnTo>
                    <a:pt x="2352866" y="1006149"/>
                  </a:lnTo>
                  <a:lnTo>
                    <a:pt x="2345887" y="1003286"/>
                  </a:lnTo>
                  <a:lnTo>
                    <a:pt x="2338907" y="1000742"/>
                  </a:lnTo>
                  <a:lnTo>
                    <a:pt x="2331928" y="997243"/>
                  </a:lnTo>
                  <a:lnTo>
                    <a:pt x="2325265" y="993744"/>
                  </a:lnTo>
                  <a:lnTo>
                    <a:pt x="2318286" y="989609"/>
                  </a:lnTo>
                  <a:lnTo>
                    <a:pt x="2311306" y="984838"/>
                  </a:lnTo>
                  <a:lnTo>
                    <a:pt x="2304644" y="980067"/>
                  </a:lnTo>
                  <a:lnTo>
                    <a:pt x="2297981" y="974659"/>
                  </a:lnTo>
                  <a:lnTo>
                    <a:pt x="2291636" y="969252"/>
                  </a:lnTo>
                  <a:lnTo>
                    <a:pt x="2284974" y="963208"/>
                  </a:lnTo>
                  <a:lnTo>
                    <a:pt x="2278629" y="957165"/>
                  </a:lnTo>
                  <a:lnTo>
                    <a:pt x="2272284" y="950167"/>
                  </a:lnTo>
                  <a:lnTo>
                    <a:pt x="2266256" y="943170"/>
                  </a:lnTo>
                  <a:lnTo>
                    <a:pt x="2260545" y="935536"/>
                  </a:lnTo>
                  <a:lnTo>
                    <a:pt x="2255152" y="927584"/>
                  </a:lnTo>
                  <a:lnTo>
                    <a:pt x="2249759" y="919314"/>
                  </a:lnTo>
                  <a:lnTo>
                    <a:pt x="2244365" y="911044"/>
                  </a:lnTo>
                  <a:lnTo>
                    <a:pt x="2239924" y="902138"/>
                  </a:lnTo>
                  <a:lnTo>
                    <a:pt x="2235482" y="892913"/>
                  </a:lnTo>
                  <a:lnTo>
                    <a:pt x="2231041" y="883689"/>
                  </a:lnTo>
                  <a:lnTo>
                    <a:pt x="2227234" y="873829"/>
                  </a:lnTo>
                  <a:lnTo>
                    <a:pt x="2223744" y="863650"/>
                  </a:lnTo>
                  <a:lnTo>
                    <a:pt x="2220571" y="853154"/>
                  </a:lnTo>
                  <a:lnTo>
                    <a:pt x="2217716" y="842657"/>
                  </a:lnTo>
                  <a:lnTo>
                    <a:pt x="2215178" y="831525"/>
                  </a:lnTo>
                  <a:lnTo>
                    <a:pt x="2213275" y="820392"/>
                  </a:lnTo>
                  <a:lnTo>
                    <a:pt x="2211688" y="808623"/>
                  </a:lnTo>
                  <a:lnTo>
                    <a:pt x="2211371" y="809577"/>
                  </a:lnTo>
                  <a:lnTo>
                    <a:pt x="2211054" y="809577"/>
                  </a:lnTo>
                  <a:lnTo>
                    <a:pt x="2210737" y="808623"/>
                  </a:lnTo>
                  <a:lnTo>
                    <a:pt x="2210419" y="807669"/>
                  </a:lnTo>
                  <a:lnTo>
                    <a:pt x="2208833" y="802898"/>
                  </a:lnTo>
                  <a:lnTo>
                    <a:pt x="2207564" y="796536"/>
                  </a:lnTo>
                  <a:lnTo>
                    <a:pt x="2204391" y="779042"/>
                  </a:lnTo>
                  <a:lnTo>
                    <a:pt x="2201536" y="757413"/>
                  </a:lnTo>
                  <a:lnTo>
                    <a:pt x="2198998" y="735465"/>
                  </a:lnTo>
                  <a:lnTo>
                    <a:pt x="2198364" y="725287"/>
                  </a:lnTo>
                  <a:lnTo>
                    <a:pt x="2198046" y="716063"/>
                  </a:lnTo>
                  <a:lnTo>
                    <a:pt x="2197412" y="708429"/>
                  </a:lnTo>
                  <a:lnTo>
                    <a:pt x="2198046" y="702067"/>
                  </a:lnTo>
                  <a:lnTo>
                    <a:pt x="2198364" y="699841"/>
                  </a:lnTo>
                  <a:lnTo>
                    <a:pt x="2198681" y="698250"/>
                  </a:lnTo>
                  <a:lnTo>
                    <a:pt x="2199315" y="697296"/>
                  </a:lnTo>
                  <a:lnTo>
                    <a:pt x="2200267" y="696660"/>
                  </a:lnTo>
                  <a:lnTo>
                    <a:pt x="2201219" y="697296"/>
                  </a:lnTo>
                  <a:lnTo>
                    <a:pt x="2202488" y="697932"/>
                  </a:lnTo>
                  <a:lnTo>
                    <a:pt x="2204074" y="699205"/>
                  </a:lnTo>
                  <a:lnTo>
                    <a:pt x="2205026" y="700159"/>
                  </a:lnTo>
                  <a:lnTo>
                    <a:pt x="2204391" y="687118"/>
                  </a:lnTo>
                  <a:lnTo>
                    <a:pt x="2204074" y="673440"/>
                  </a:lnTo>
                  <a:lnTo>
                    <a:pt x="2204709" y="659127"/>
                  </a:lnTo>
                  <a:lnTo>
                    <a:pt x="2205343" y="651493"/>
                  </a:lnTo>
                  <a:lnTo>
                    <a:pt x="2206295" y="643541"/>
                  </a:lnTo>
                  <a:lnTo>
                    <a:pt x="2209150" y="646086"/>
                  </a:lnTo>
                  <a:lnTo>
                    <a:pt x="2212323" y="647676"/>
                  </a:lnTo>
                  <a:lnTo>
                    <a:pt x="2215495" y="649267"/>
                  </a:lnTo>
                  <a:lnTo>
                    <a:pt x="2218985" y="650539"/>
                  </a:lnTo>
                  <a:lnTo>
                    <a:pt x="2222475" y="651493"/>
                  </a:lnTo>
                  <a:lnTo>
                    <a:pt x="2225965" y="652129"/>
                  </a:lnTo>
                  <a:lnTo>
                    <a:pt x="2229772" y="652447"/>
                  </a:lnTo>
                  <a:lnTo>
                    <a:pt x="2233896" y="652447"/>
                  </a:lnTo>
                  <a:lnTo>
                    <a:pt x="2238020" y="652447"/>
                  </a:lnTo>
                  <a:lnTo>
                    <a:pt x="2242145" y="652129"/>
                  </a:lnTo>
                  <a:lnTo>
                    <a:pt x="2251028" y="650539"/>
                  </a:lnTo>
                  <a:lnTo>
                    <a:pt x="2259911" y="648312"/>
                  </a:lnTo>
                  <a:lnTo>
                    <a:pt x="2269746" y="645132"/>
                  </a:lnTo>
                  <a:lnTo>
                    <a:pt x="2279581" y="641315"/>
                  </a:lnTo>
                  <a:lnTo>
                    <a:pt x="2289733" y="637180"/>
                  </a:lnTo>
                  <a:lnTo>
                    <a:pt x="2300519" y="632726"/>
                  </a:lnTo>
                  <a:lnTo>
                    <a:pt x="2310989" y="627955"/>
                  </a:lnTo>
                  <a:lnTo>
                    <a:pt x="2333514" y="616823"/>
                  </a:lnTo>
                  <a:lnTo>
                    <a:pt x="2356991" y="605690"/>
                  </a:lnTo>
                  <a:lnTo>
                    <a:pt x="2345569" y="610461"/>
                  </a:lnTo>
                  <a:lnTo>
                    <a:pt x="2334466" y="615868"/>
                  </a:lnTo>
                  <a:lnTo>
                    <a:pt x="2324948" y="620322"/>
                  </a:lnTo>
                  <a:lnTo>
                    <a:pt x="2315430" y="624138"/>
                  </a:lnTo>
                  <a:lnTo>
                    <a:pt x="2306865" y="626683"/>
                  </a:lnTo>
                  <a:lnTo>
                    <a:pt x="2298616" y="628910"/>
                  </a:lnTo>
                  <a:lnTo>
                    <a:pt x="2290367" y="630182"/>
                  </a:lnTo>
                  <a:lnTo>
                    <a:pt x="2282436" y="630818"/>
                  </a:lnTo>
                  <a:lnTo>
                    <a:pt x="2275456" y="630818"/>
                  </a:lnTo>
                  <a:lnTo>
                    <a:pt x="2268160" y="630500"/>
                  </a:lnTo>
                  <a:lnTo>
                    <a:pt x="2261497" y="629228"/>
                  </a:lnTo>
                  <a:lnTo>
                    <a:pt x="2255152" y="627955"/>
                  </a:lnTo>
                  <a:lnTo>
                    <a:pt x="2248807" y="626047"/>
                  </a:lnTo>
                  <a:lnTo>
                    <a:pt x="2243096" y="623502"/>
                  </a:lnTo>
                  <a:lnTo>
                    <a:pt x="2237703" y="620640"/>
                  </a:lnTo>
                  <a:lnTo>
                    <a:pt x="2232627" y="617777"/>
                  </a:lnTo>
                  <a:lnTo>
                    <a:pt x="2227551" y="614278"/>
                  </a:lnTo>
                  <a:lnTo>
                    <a:pt x="2223109" y="610779"/>
                  </a:lnTo>
                  <a:lnTo>
                    <a:pt x="2218985" y="607280"/>
                  </a:lnTo>
                  <a:lnTo>
                    <a:pt x="2214861" y="603463"/>
                  </a:lnTo>
                  <a:lnTo>
                    <a:pt x="2211371" y="599647"/>
                  </a:lnTo>
                  <a:lnTo>
                    <a:pt x="2208198" y="595512"/>
                  </a:lnTo>
                  <a:lnTo>
                    <a:pt x="2202171" y="587878"/>
                  </a:lnTo>
                  <a:lnTo>
                    <a:pt x="2197412" y="581198"/>
                  </a:lnTo>
                  <a:lnTo>
                    <a:pt x="2193922" y="574837"/>
                  </a:lnTo>
                  <a:lnTo>
                    <a:pt x="2191701" y="569747"/>
                  </a:lnTo>
                  <a:lnTo>
                    <a:pt x="2189163" y="565612"/>
                  </a:lnTo>
                  <a:lnTo>
                    <a:pt x="2191067" y="564340"/>
                  </a:lnTo>
                  <a:lnTo>
                    <a:pt x="2196777" y="559569"/>
                  </a:lnTo>
                  <a:lnTo>
                    <a:pt x="2205343" y="552889"/>
                  </a:lnTo>
                  <a:lnTo>
                    <a:pt x="2217399" y="544301"/>
                  </a:lnTo>
                  <a:lnTo>
                    <a:pt x="2225013" y="539848"/>
                  </a:lnTo>
                  <a:lnTo>
                    <a:pt x="2232944" y="534759"/>
                  </a:lnTo>
                  <a:lnTo>
                    <a:pt x="2241510" y="529670"/>
                  </a:lnTo>
                  <a:lnTo>
                    <a:pt x="2251028" y="524580"/>
                  </a:lnTo>
                  <a:lnTo>
                    <a:pt x="2260545" y="519491"/>
                  </a:lnTo>
                  <a:lnTo>
                    <a:pt x="2271649" y="514402"/>
                  </a:lnTo>
                  <a:lnTo>
                    <a:pt x="2282753" y="509631"/>
                  </a:lnTo>
                  <a:lnTo>
                    <a:pt x="2294809" y="505178"/>
                  </a:lnTo>
                  <a:lnTo>
                    <a:pt x="2307182" y="501043"/>
                  </a:lnTo>
                  <a:lnTo>
                    <a:pt x="2320506" y="497226"/>
                  </a:lnTo>
                  <a:lnTo>
                    <a:pt x="2334466" y="493409"/>
                  </a:lnTo>
                  <a:lnTo>
                    <a:pt x="2348742" y="490864"/>
                  </a:lnTo>
                  <a:lnTo>
                    <a:pt x="2363336" y="488638"/>
                  </a:lnTo>
                  <a:lnTo>
                    <a:pt x="2378564" y="486729"/>
                  </a:lnTo>
                  <a:lnTo>
                    <a:pt x="2394109" y="485775"/>
                  </a:lnTo>
                  <a:close/>
                  <a:moveTo>
                    <a:pt x="1429386" y="468312"/>
                  </a:moveTo>
                  <a:lnTo>
                    <a:pt x="1442086" y="468630"/>
                  </a:lnTo>
                  <a:lnTo>
                    <a:pt x="1454151" y="469899"/>
                  </a:lnTo>
                  <a:lnTo>
                    <a:pt x="1465898" y="471802"/>
                  </a:lnTo>
                  <a:lnTo>
                    <a:pt x="1477011" y="474023"/>
                  </a:lnTo>
                  <a:lnTo>
                    <a:pt x="1487488" y="476562"/>
                  </a:lnTo>
                  <a:lnTo>
                    <a:pt x="1497649" y="479734"/>
                  </a:lnTo>
                  <a:lnTo>
                    <a:pt x="1507491" y="482907"/>
                  </a:lnTo>
                  <a:lnTo>
                    <a:pt x="1516699" y="486714"/>
                  </a:lnTo>
                  <a:lnTo>
                    <a:pt x="1525271" y="490522"/>
                  </a:lnTo>
                  <a:lnTo>
                    <a:pt x="1533526" y="494646"/>
                  </a:lnTo>
                  <a:lnTo>
                    <a:pt x="1541146" y="498771"/>
                  </a:lnTo>
                  <a:lnTo>
                    <a:pt x="1547814" y="502896"/>
                  </a:lnTo>
                  <a:lnTo>
                    <a:pt x="1554164" y="507020"/>
                  </a:lnTo>
                  <a:lnTo>
                    <a:pt x="1565594" y="514952"/>
                  </a:lnTo>
                  <a:lnTo>
                    <a:pt x="1574166" y="522250"/>
                  </a:lnTo>
                  <a:lnTo>
                    <a:pt x="1580516" y="527643"/>
                  </a:lnTo>
                  <a:lnTo>
                    <a:pt x="1585596" y="532720"/>
                  </a:lnTo>
                  <a:lnTo>
                    <a:pt x="1584009" y="536527"/>
                  </a:lnTo>
                  <a:lnTo>
                    <a:pt x="1581469" y="540652"/>
                  </a:lnTo>
                  <a:lnTo>
                    <a:pt x="1578611" y="546046"/>
                  </a:lnTo>
                  <a:lnTo>
                    <a:pt x="1574484" y="552074"/>
                  </a:lnTo>
                  <a:lnTo>
                    <a:pt x="1569721" y="558419"/>
                  </a:lnTo>
                  <a:lnTo>
                    <a:pt x="1563054" y="565399"/>
                  </a:lnTo>
                  <a:lnTo>
                    <a:pt x="1559879" y="568572"/>
                  </a:lnTo>
                  <a:lnTo>
                    <a:pt x="1556386" y="571745"/>
                  </a:lnTo>
                  <a:lnTo>
                    <a:pt x="1552259" y="575235"/>
                  </a:lnTo>
                  <a:lnTo>
                    <a:pt x="1548131" y="577773"/>
                  </a:lnTo>
                  <a:lnTo>
                    <a:pt x="1543686" y="580311"/>
                  </a:lnTo>
                  <a:lnTo>
                    <a:pt x="1538606" y="582850"/>
                  </a:lnTo>
                  <a:lnTo>
                    <a:pt x="1533844" y="584753"/>
                  </a:lnTo>
                  <a:lnTo>
                    <a:pt x="1528446" y="586657"/>
                  </a:lnTo>
                  <a:lnTo>
                    <a:pt x="1523049" y="588243"/>
                  </a:lnTo>
                  <a:lnTo>
                    <a:pt x="1517016" y="588878"/>
                  </a:lnTo>
                  <a:lnTo>
                    <a:pt x="1510984" y="589512"/>
                  </a:lnTo>
                  <a:lnTo>
                    <a:pt x="1503999" y="589512"/>
                  </a:lnTo>
                  <a:lnTo>
                    <a:pt x="1497331" y="588878"/>
                  </a:lnTo>
                  <a:lnTo>
                    <a:pt x="1490346" y="587926"/>
                  </a:lnTo>
                  <a:lnTo>
                    <a:pt x="1483043" y="586022"/>
                  </a:lnTo>
                  <a:lnTo>
                    <a:pt x="1475106" y="583484"/>
                  </a:lnTo>
                  <a:lnTo>
                    <a:pt x="1467168" y="580311"/>
                  </a:lnTo>
                  <a:lnTo>
                    <a:pt x="1458913" y="576187"/>
                  </a:lnTo>
                  <a:lnTo>
                    <a:pt x="1449388" y="571745"/>
                  </a:lnTo>
                  <a:lnTo>
                    <a:pt x="1439546" y="567620"/>
                  </a:lnTo>
                  <a:lnTo>
                    <a:pt x="1479233" y="586657"/>
                  </a:lnTo>
                  <a:lnTo>
                    <a:pt x="1498284" y="594906"/>
                  </a:lnTo>
                  <a:lnTo>
                    <a:pt x="1506856" y="598714"/>
                  </a:lnTo>
                  <a:lnTo>
                    <a:pt x="1515746" y="601886"/>
                  </a:lnTo>
                  <a:lnTo>
                    <a:pt x="1524001" y="604425"/>
                  </a:lnTo>
                  <a:lnTo>
                    <a:pt x="1531939" y="606646"/>
                  </a:lnTo>
                  <a:lnTo>
                    <a:pt x="1539559" y="607915"/>
                  </a:lnTo>
                  <a:lnTo>
                    <a:pt x="1546544" y="608232"/>
                  </a:lnTo>
                  <a:lnTo>
                    <a:pt x="1550036" y="608232"/>
                  </a:lnTo>
                  <a:lnTo>
                    <a:pt x="1553529" y="607915"/>
                  </a:lnTo>
                  <a:lnTo>
                    <a:pt x="1556704" y="607280"/>
                  </a:lnTo>
                  <a:lnTo>
                    <a:pt x="1559879" y="606646"/>
                  </a:lnTo>
                  <a:lnTo>
                    <a:pt x="1562736" y="605376"/>
                  </a:lnTo>
                  <a:lnTo>
                    <a:pt x="1565594" y="604107"/>
                  </a:lnTo>
                  <a:lnTo>
                    <a:pt x="1568451" y="602521"/>
                  </a:lnTo>
                  <a:lnTo>
                    <a:pt x="1570674" y="600617"/>
                  </a:lnTo>
                  <a:lnTo>
                    <a:pt x="1571944" y="607280"/>
                  </a:lnTo>
                  <a:lnTo>
                    <a:pt x="1572261" y="614260"/>
                  </a:lnTo>
                  <a:lnTo>
                    <a:pt x="1572896" y="626634"/>
                  </a:lnTo>
                  <a:lnTo>
                    <a:pt x="1572579" y="638691"/>
                  </a:lnTo>
                  <a:lnTo>
                    <a:pt x="1572261" y="649795"/>
                  </a:lnTo>
                  <a:lnTo>
                    <a:pt x="1574166" y="647574"/>
                  </a:lnTo>
                  <a:lnTo>
                    <a:pt x="1575119" y="647257"/>
                  </a:lnTo>
                  <a:lnTo>
                    <a:pt x="1576389" y="646940"/>
                  </a:lnTo>
                  <a:lnTo>
                    <a:pt x="1577976" y="647257"/>
                  </a:lnTo>
                  <a:lnTo>
                    <a:pt x="1578929" y="647892"/>
                  </a:lnTo>
                  <a:lnTo>
                    <a:pt x="1580516" y="649478"/>
                  </a:lnTo>
                  <a:lnTo>
                    <a:pt x="1582104" y="651382"/>
                  </a:lnTo>
                  <a:lnTo>
                    <a:pt x="1583056" y="653920"/>
                  </a:lnTo>
                  <a:lnTo>
                    <a:pt x="1584326" y="656775"/>
                  </a:lnTo>
                  <a:lnTo>
                    <a:pt x="1586549" y="663756"/>
                  </a:lnTo>
                  <a:lnTo>
                    <a:pt x="1588136" y="672322"/>
                  </a:lnTo>
                  <a:lnTo>
                    <a:pt x="1589406" y="682158"/>
                  </a:lnTo>
                  <a:lnTo>
                    <a:pt x="1590359" y="692945"/>
                  </a:lnTo>
                  <a:lnTo>
                    <a:pt x="1590676" y="704685"/>
                  </a:lnTo>
                  <a:lnTo>
                    <a:pt x="1590359" y="716424"/>
                  </a:lnTo>
                  <a:lnTo>
                    <a:pt x="1589406" y="727211"/>
                  </a:lnTo>
                  <a:lnTo>
                    <a:pt x="1588136" y="737047"/>
                  </a:lnTo>
                  <a:lnTo>
                    <a:pt x="1586549" y="745613"/>
                  </a:lnTo>
                  <a:lnTo>
                    <a:pt x="1584326" y="752911"/>
                  </a:lnTo>
                  <a:lnTo>
                    <a:pt x="1583056" y="755449"/>
                  </a:lnTo>
                  <a:lnTo>
                    <a:pt x="1582104" y="757987"/>
                  </a:lnTo>
                  <a:lnTo>
                    <a:pt x="1580516" y="759891"/>
                  </a:lnTo>
                  <a:lnTo>
                    <a:pt x="1578929" y="761477"/>
                  </a:lnTo>
                  <a:lnTo>
                    <a:pt x="1577976" y="762112"/>
                  </a:lnTo>
                  <a:lnTo>
                    <a:pt x="1576389" y="762429"/>
                  </a:lnTo>
                  <a:lnTo>
                    <a:pt x="1574801" y="762112"/>
                  </a:lnTo>
                  <a:lnTo>
                    <a:pt x="1573214" y="761160"/>
                  </a:lnTo>
                  <a:lnTo>
                    <a:pt x="1571944" y="759573"/>
                  </a:lnTo>
                  <a:lnTo>
                    <a:pt x="1570674" y="757670"/>
                  </a:lnTo>
                  <a:lnTo>
                    <a:pt x="1569086" y="755131"/>
                  </a:lnTo>
                  <a:lnTo>
                    <a:pt x="1568134" y="751641"/>
                  </a:lnTo>
                  <a:lnTo>
                    <a:pt x="1565911" y="744027"/>
                  </a:lnTo>
                  <a:lnTo>
                    <a:pt x="1564641" y="754180"/>
                  </a:lnTo>
                  <a:lnTo>
                    <a:pt x="1562736" y="764015"/>
                  </a:lnTo>
                  <a:lnTo>
                    <a:pt x="1560831" y="773851"/>
                  </a:lnTo>
                  <a:lnTo>
                    <a:pt x="1558291" y="782735"/>
                  </a:lnTo>
                  <a:lnTo>
                    <a:pt x="1555751" y="792253"/>
                  </a:lnTo>
                  <a:lnTo>
                    <a:pt x="1552576" y="800819"/>
                  </a:lnTo>
                  <a:lnTo>
                    <a:pt x="1549401" y="809703"/>
                  </a:lnTo>
                  <a:lnTo>
                    <a:pt x="1545591" y="817953"/>
                  </a:lnTo>
                  <a:lnTo>
                    <a:pt x="1541781" y="825567"/>
                  </a:lnTo>
                  <a:lnTo>
                    <a:pt x="1537336" y="833182"/>
                  </a:lnTo>
                  <a:lnTo>
                    <a:pt x="1532574" y="840797"/>
                  </a:lnTo>
                  <a:lnTo>
                    <a:pt x="1528129" y="847777"/>
                  </a:lnTo>
                  <a:lnTo>
                    <a:pt x="1523366" y="854757"/>
                  </a:lnTo>
                  <a:lnTo>
                    <a:pt x="1518286" y="861102"/>
                  </a:lnTo>
                  <a:lnTo>
                    <a:pt x="1513206" y="867448"/>
                  </a:lnTo>
                  <a:lnTo>
                    <a:pt x="1507491" y="873476"/>
                  </a:lnTo>
                  <a:lnTo>
                    <a:pt x="1502411" y="878553"/>
                  </a:lnTo>
                  <a:lnTo>
                    <a:pt x="1496696" y="883946"/>
                  </a:lnTo>
                  <a:lnTo>
                    <a:pt x="1490663" y="889340"/>
                  </a:lnTo>
                  <a:lnTo>
                    <a:pt x="1484948" y="893782"/>
                  </a:lnTo>
                  <a:lnTo>
                    <a:pt x="1478916" y="897907"/>
                  </a:lnTo>
                  <a:lnTo>
                    <a:pt x="1472883" y="901714"/>
                  </a:lnTo>
                  <a:lnTo>
                    <a:pt x="1466851" y="905521"/>
                  </a:lnTo>
                  <a:lnTo>
                    <a:pt x="1460818" y="908377"/>
                  </a:lnTo>
                  <a:lnTo>
                    <a:pt x="1454786" y="911232"/>
                  </a:lnTo>
                  <a:lnTo>
                    <a:pt x="1448753" y="914088"/>
                  </a:lnTo>
                  <a:lnTo>
                    <a:pt x="1442721" y="915991"/>
                  </a:lnTo>
                  <a:lnTo>
                    <a:pt x="1437323" y="917895"/>
                  </a:lnTo>
                  <a:lnTo>
                    <a:pt x="1431291" y="918847"/>
                  </a:lnTo>
                  <a:lnTo>
                    <a:pt x="1425576" y="920116"/>
                  </a:lnTo>
                  <a:lnTo>
                    <a:pt x="1419861" y="920751"/>
                  </a:lnTo>
                  <a:lnTo>
                    <a:pt x="1414146" y="920751"/>
                  </a:lnTo>
                  <a:lnTo>
                    <a:pt x="1409701" y="920751"/>
                  </a:lnTo>
                  <a:lnTo>
                    <a:pt x="1404938" y="920116"/>
                  </a:lnTo>
                  <a:lnTo>
                    <a:pt x="1399858" y="918847"/>
                  </a:lnTo>
                  <a:lnTo>
                    <a:pt x="1394778" y="917260"/>
                  </a:lnTo>
                  <a:lnTo>
                    <a:pt x="1389381" y="915357"/>
                  </a:lnTo>
                  <a:lnTo>
                    <a:pt x="1384301" y="913770"/>
                  </a:lnTo>
                  <a:lnTo>
                    <a:pt x="1378903" y="910915"/>
                  </a:lnTo>
                  <a:lnTo>
                    <a:pt x="1373188" y="908059"/>
                  </a:lnTo>
                  <a:lnTo>
                    <a:pt x="1367791" y="904569"/>
                  </a:lnTo>
                  <a:lnTo>
                    <a:pt x="1362076" y="900762"/>
                  </a:lnTo>
                  <a:lnTo>
                    <a:pt x="1356043" y="896955"/>
                  </a:lnTo>
                  <a:lnTo>
                    <a:pt x="1350328" y="892513"/>
                  </a:lnTo>
                  <a:lnTo>
                    <a:pt x="1344296" y="888071"/>
                  </a:lnTo>
                  <a:lnTo>
                    <a:pt x="1338581" y="883312"/>
                  </a:lnTo>
                  <a:lnTo>
                    <a:pt x="1333183" y="877918"/>
                  </a:lnTo>
                  <a:lnTo>
                    <a:pt x="1327468" y="872207"/>
                  </a:lnTo>
                  <a:lnTo>
                    <a:pt x="1321753" y="866813"/>
                  </a:lnTo>
                  <a:lnTo>
                    <a:pt x="1316038" y="860151"/>
                  </a:lnTo>
                  <a:lnTo>
                    <a:pt x="1310641" y="854122"/>
                  </a:lnTo>
                  <a:lnTo>
                    <a:pt x="1305243" y="847459"/>
                  </a:lnTo>
                  <a:lnTo>
                    <a:pt x="1299846" y="840797"/>
                  </a:lnTo>
                  <a:lnTo>
                    <a:pt x="1295083" y="833499"/>
                  </a:lnTo>
                  <a:lnTo>
                    <a:pt x="1290321" y="826202"/>
                  </a:lnTo>
                  <a:lnTo>
                    <a:pt x="1285558" y="818587"/>
                  </a:lnTo>
                  <a:lnTo>
                    <a:pt x="1281113" y="810655"/>
                  </a:lnTo>
                  <a:lnTo>
                    <a:pt x="1276668" y="802723"/>
                  </a:lnTo>
                  <a:lnTo>
                    <a:pt x="1272858" y="794474"/>
                  </a:lnTo>
                  <a:lnTo>
                    <a:pt x="1269048" y="786225"/>
                  </a:lnTo>
                  <a:lnTo>
                    <a:pt x="1265238" y="777658"/>
                  </a:lnTo>
                  <a:lnTo>
                    <a:pt x="1262381" y="768457"/>
                  </a:lnTo>
                  <a:lnTo>
                    <a:pt x="1259523" y="759891"/>
                  </a:lnTo>
                  <a:lnTo>
                    <a:pt x="1256983" y="751007"/>
                  </a:lnTo>
                  <a:lnTo>
                    <a:pt x="1254761" y="757035"/>
                  </a:lnTo>
                  <a:lnTo>
                    <a:pt x="1252538" y="761477"/>
                  </a:lnTo>
                  <a:lnTo>
                    <a:pt x="1251586" y="763063"/>
                  </a:lnTo>
                  <a:lnTo>
                    <a:pt x="1250316" y="764015"/>
                  </a:lnTo>
                  <a:lnTo>
                    <a:pt x="1248728" y="764967"/>
                  </a:lnTo>
                  <a:lnTo>
                    <a:pt x="1247776" y="765284"/>
                  </a:lnTo>
                  <a:lnTo>
                    <a:pt x="1246188" y="764967"/>
                  </a:lnTo>
                  <a:lnTo>
                    <a:pt x="1244601" y="764015"/>
                  </a:lnTo>
                  <a:lnTo>
                    <a:pt x="1243648" y="762429"/>
                  </a:lnTo>
                  <a:lnTo>
                    <a:pt x="1242061" y="760842"/>
                  </a:lnTo>
                  <a:lnTo>
                    <a:pt x="1240791" y="758304"/>
                  </a:lnTo>
                  <a:lnTo>
                    <a:pt x="1239838" y="755449"/>
                  </a:lnTo>
                  <a:lnTo>
                    <a:pt x="1237616" y="748151"/>
                  </a:lnTo>
                  <a:lnTo>
                    <a:pt x="1236028" y="739585"/>
                  </a:lnTo>
                  <a:lnTo>
                    <a:pt x="1234441" y="729749"/>
                  </a:lnTo>
                  <a:lnTo>
                    <a:pt x="1233806" y="718962"/>
                  </a:lnTo>
                  <a:lnTo>
                    <a:pt x="1233488" y="707223"/>
                  </a:lnTo>
                  <a:lnTo>
                    <a:pt x="1233806" y="695801"/>
                  </a:lnTo>
                  <a:lnTo>
                    <a:pt x="1234441" y="684696"/>
                  </a:lnTo>
                  <a:lnTo>
                    <a:pt x="1236028" y="675178"/>
                  </a:lnTo>
                  <a:lnTo>
                    <a:pt x="1237616" y="666294"/>
                  </a:lnTo>
                  <a:lnTo>
                    <a:pt x="1239838" y="659631"/>
                  </a:lnTo>
                  <a:lnTo>
                    <a:pt x="1240791" y="656775"/>
                  </a:lnTo>
                  <a:lnTo>
                    <a:pt x="1242061" y="653920"/>
                  </a:lnTo>
                  <a:lnTo>
                    <a:pt x="1243648" y="652016"/>
                  </a:lnTo>
                  <a:lnTo>
                    <a:pt x="1244601" y="651064"/>
                  </a:lnTo>
                  <a:lnTo>
                    <a:pt x="1246188" y="649795"/>
                  </a:lnTo>
                  <a:lnTo>
                    <a:pt x="1247776" y="649478"/>
                  </a:lnTo>
                  <a:lnTo>
                    <a:pt x="1248411" y="649795"/>
                  </a:lnTo>
                  <a:lnTo>
                    <a:pt x="1249363" y="650113"/>
                  </a:lnTo>
                  <a:lnTo>
                    <a:pt x="1249681" y="642815"/>
                  </a:lnTo>
                  <a:lnTo>
                    <a:pt x="1250316" y="635201"/>
                  </a:lnTo>
                  <a:lnTo>
                    <a:pt x="1250951" y="628220"/>
                  </a:lnTo>
                  <a:lnTo>
                    <a:pt x="1252221" y="622192"/>
                  </a:lnTo>
                  <a:lnTo>
                    <a:pt x="1251586" y="613943"/>
                  </a:lnTo>
                  <a:lnTo>
                    <a:pt x="1250951" y="606328"/>
                  </a:lnTo>
                  <a:lnTo>
                    <a:pt x="1250951" y="599031"/>
                  </a:lnTo>
                  <a:lnTo>
                    <a:pt x="1251586" y="592368"/>
                  </a:lnTo>
                  <a:lnTo>
                    <a:pt x="1251903" y="586022"/>
                  </a:lnTo>
                  <a:lnTo>
                    <a:pt x="1252856" y="579994"/>
                  </a:lnTo>
                  <a:lnTo>
                    <a:pt x="1254126" y="574283"/>
                  </a:lnTo>
                  <a:lnTo>
                    <a:pt x="1255713" y="569207"/>
                  </a:lnTo>
                  <a:lnTo>
                    <a:pt x="1257618" y="564130"/>
                  </a:lnTo>
                  <a:lnTo>
                    <a:pt x="1259841" y="559688"/>
                  </a:lnTo>
                  <a:lnTo>
                    <a:pt x="1262063" y="555564"/>
                  </a:lnTo>
                  <a:lnTo>
                    <a:pt x="1264603" y="551756"/>
                  </a:lnTo>
                  <a:lnTo>
                    <a:pt x="1267143" y="548266"/>
                  </a:lnTo>
                  <a:lnTo>
                    <a:pt x="1270636" y="545411"/>
                  </a:lnTo>
                  <a:lnTo>
                    <a:pt x="1273811" y="542873"/>
                  </a:lnTo>
                  <a:lnTo>
                    <a:pt x="1277303" y="540017"/>
                  </a:lnTo>
                  <a:lnTo>
                    <a:pt x="1261746" y="540017"/>
                  </a:lnTo>
                  <a:lnTo>
                    <a:pt x="1249363" y="540969"/>
                  </a:lnTo>
                  <a:lnTo>
                    <a:pt x="1239203" y="541286"/>
                  </a:lnTo>
                  <a:lnTo>
                    <a:pt x="1246188" y="537479"/>
                  </a:lnTo>
                  <a:lnTo>
                    <a:pt x="1253808" y="532720"/>
                  </a:lnTo>
                  <a:lnTo>
                    <a:pt x="1261111" y="527326"/>
                  </a:lnTo>
                  <a:lnTo>
                    <a:pt x="1268413" y="521615"/>
                  </a:lnTo>
                  <a:lnTo>
                    <a:pt x="1282701" y="511145"/>
                  </a:lnTo>
                  <a:lnTo>
                    <a:pt x="1289368" y="506703"/>
                  </a:lnTo>
                  <a:lnTo>
                    <a:pt x="1295401" y="502896"/>
                  </a:lnTo>
                  <a:lnTo>
                    <a:pt x="1303973" y="498771"/>
                  </a:lnTo>
                  <a:lnTo>
                    <a:pt x="1311911" y="494964"/>
                  </a:lnTo>
                  <a:lnTo>
                    <a:pt x="1320166" y="491156"/>
                  </a:lnTo>
                  <a:lnTo>
                    <a:pt x="1328103" y="487984"/>
                  </a:lnTo>
                  <a:lnTo>
                    <a:pt x="1336041" y="484811"/>
                  </a:lnTo>
                  <a:lnTo>
                    <a:pt x="1343978" y="482273"/>
                  </a:lnTo>
                  <a:lnTo>
                    <a:pt x="1359536" y="477831"/>
                  </a:lnTo>
                  <a:lnTo>
                    <a:pt x="1374141" y="474023"/>
                  </a:lnTo>
                  <a:lnTo>
                    <a:pt x="1388746" y="471485"/>
                  </a:lnTo>
                  <a:lnTo>
                    <a:pt x="1402716" y="469581"/>
                  </a:lnTo>
                  <a:lnTo>
                    <a:pt x="1416051" y="468630"/>
                  </a:lnTo>
                  <a:lnTo>
                    <a:pt x="1429386" y="468312"/>
                  </a:lnTo>
                  <a:close/>
                  <a:moveTo>
                    <a:pt x="750948" y="302529"/>
                  </a:moveTo>
                  <a:lnTo>
                    <a:pt x="748724" y="302846"/>
                  </a:lnTo>
                  <a:lnTo>
                    <a:pt x="746818" y="303797"/>
                  </a:lnTo>
                  <a:lnTo>
                    <a:pt x="744912" y="304431"/>
                  </a:lnTo>
                  <a:lnTo>
                    <a:pt x="743641" y="306017"/>
                  </a:lnTo>
                  <a:lnTo>
                    <a:pt x="742053" y="307602"/>
                  </a:lnTo>
                  <a:lnTo>
                    <a:pt x="741417" y="309188"/>
                  </a:lnTo>
                  <a:lnTo>
                    <a:pt x="740464" y="311725"/>
                  </a:lnTo>
                  <a:lnTo>
                    <a:pt x="740464" y="313310"/>
                  </a:lnTo>
                  <a:lnTo>
                    <a:pt x="740464" y="315847"/>
                  </a:lnTo>
                  <a:lnTo>
                    <a:pt x="741417" y="318067"/>
                  </a:lnTo>
                  <a:lnTo>
                    <a:pt x="742053" y="319970"/>
                  </a:lnTo>
                  <a:lnTo>
                    <a:pt x="743641" y="321238"/>
                  </a:lnTo>
                  <a:lnTo>
                    <a:pt x="744912" y="322507"/>
                  </a:lnTo>
                  <a:lnTo>
                    <a:pt x="746818" y="323458"/>
                  </a:lnTo>
                  <a:lnTo>
                    <a:pt x="748724" y="324410"/>
                  </a:lnTo>
                  <a:lnTo>
                    <a:pt x="750948" y="324410"/>
                  </a:lnTo>
                  <a:lnTo>
                    <a:pt x="988881" y="324410"/>
                  </a:lnTo>
                  <a:lnTo>
                    <a:pt x="991105" y="324410"/>
                  </a:lnTo>
                  <a:lnTo>
                    <a:pt x="993011" y="323458"/>
                  </a:lnTo>
                  <a:lnTo>
                    <a:pt x="994917" y="322507"/>
                  </a:lnTo>
                  <a:lnTo>
                    <a:pt x="996506" y="321238"/>
                  </a:lnTo>
                  <a:lnTo>
                    <a:pt x="997776" y="319970"/>
                  </a:lnTo>
                  <a:lnTo>
                    <a:pt x="998729" y="318067"/>
                  </a:lnTo>
                  <a:lnTo>
                    <a:pt x="999365" y="315847"/>
                  </a:lnTo>
                  <a:lnTo>
                    <a:pt x="999365" y="313310"/>
                  </a:lnTo>
                  <a:lnTo>
                    <a:pt x="999365" y="311725"/>
                  </a:lnTo>
                  <a:lnTo>
                    <a:pt x="998729" y="309188"/>
                  </a:lnTo>
                  <a:lnTo>
                    <a:pt x="997776" y="307602"/>
                  </a:lnTo>
                  <a:lnTo>
                    <a:pt x="996506" y="306017"/>
                  </a:lnTo>
                  <a:lnTo>
                    <a:pt x="994917" y="304431"/>
                  </a:lnTo>
                  <a:lnTo>
                    <a:pt x="993011" y="303797"/>
                  </a:lnTo>
                  <a:lnTo>
                    <a:pt x="991105" y="302846"/>
                  </a:lnTo>
                  <a:lnTo>
                    <a:pt x="988881" y="302529"/>
                  </a:lnTo>
                  <a:lnTo>
                    <a:pt x="750948" y="302529"/>
                  </a:lnTo>
                  <a:close/>
                  <a:moveTo>
                    <a:pt x="748724" y="219444"/>
                  </a:moveTo>
                  <a:lnTo>
                    <a:pt x="746818" y="220396"/>
                  </a:lnTo>
                  <a:lnTo>
                    <a:pt x="744912" y="221347"/>
                  </a:lnTo>
                  <a:lnTo>
                    <a:pt x="743641" y="222615"/>
                  </a:lnTo>
                  <a:lnTo>
                    <a:pt x="742053" y="224201"/>
                  </a:lnTo>
                  <a:lnTo>
                    <a:pt x="741417" y="226104"/>
                  </a:lnTo>
                  <a:lnTo>
                    <a:pt x="740464" y="228323"/>
                  </a:lnTo>
                  <a:lnTo>
                    <a:pt x="740464" y="230543"/>
                  </a:lnTo>
                  <a:lnTo>
                    <a:pt x="740464" y="232763"/>
                  </a:lnTo>
                  <a:lnTo>
                    <a:pt x="741417" y="234666"/>
                  </a:lnTo>
                  <a:lnTo>
                    <a:pt x="742053" y="236568"/>
                  </a:lnTo>
                  <a:lnTo>
                    <a:pt x="743641" y="237837"/>
                  </a:lnTo>
                  <a:lnTo>
                    <a:pt x="744912" y="239423"/>
                  </a:lnTo>
                  <a:lnTo>
                    <a:pt x="746818" y="240374"/>
                  </a:lnTo>
                  <a:lnTo>
                    <a:pt x="748724" y="241008"/>
                  </a:lnTo>
                  <a:lnTo>
                    <a:pt x="750948" y="241325"/>
                  </a:lnTo>
                  <a:lnTo>
                    <a:pt x="1133738" y="241325"/>
                  </a:lnTo>
                  <a:lnTo>
                    <a:pt x="1135644" y="241008"/>
                  </a:lnTo>
                  <a:lnTo>
                    <a:pt x="1137868" y="240374"/>
                  </a:lnTo>
                  <a:lnTo>
                    <a:pt x="1139456" y="239423"/>
                  </a:lnTo>
                  <a:lnTo>
                    <a:pt x="1141045" y="237837"/>
                  </a:lnTo>
                  <a:lnTo>
                    <a:pt x="1142316" y="236568"/>
                  </a:lnTo>
                  <a:lnTo>
                    <a:pt x="1143586" y="234666"/>
                  </a:lnTo>
                  <a:lnTo>
                    <a:pt x="1143904" y="232763"/>
                  </a:lnTo>
                  <a:lnTo>
                    <a:pt x="1144222" y="230543"/>
                  </a:lnTo>
                  <a:lnTo>
                    <a:pt x="1143904" y="228323"/>
                  </a:lnTo>
                  <a:lnTo>
                    <a:pt x="1143586" y="226104"/>
                  </a:lnTo>
                  <a:lnTo>
                    <a:pt x="1142316" y="224201"/>
                  </a:lnTo>
                  <a:lnTo>
                    <a:pt x="1141045" y="222615"/>
                  </a:lnTo>
                  <a:lnTo>
                    <a:pt x="1139456" y="221347"/>
                  </a:lnTo>
                  <a:lnTo>
                    <a:pt x="1137868" y="220396"/>
                  </a:lnTo>
                  <a:lnTo>
                    <a:pt x="1135644" y="219444"/>
                  </a:lnTo>
                  <a:lnTo>
                    <a:pt x="1133738" y="219444"/>
                  </a:lnTo>
                  <a:lnTo>
                    <a:pt x="750948" y="219444"/>
                  </a:lnTo>
                  <a:lnTo>
                    <a:pt x="748724" y="219444"/>
                  </a:lnTo>
                  <a:close/>
                  <a:moveTo>
                    <a:pt x="748724" y="141751"/>
                  </a:moveTo>
                  <a:lnTo>
                    <a:pt x="746818" y="142702"/>
                  </a:lnTo>
                  <a:lnTo>
                    <a:pt x="744912" y="143336"/>
                  </a:lnTo>
                  <a:lnTo>
                    <a:pt x="743641" y="144922"/>
                  </a:lnTo>
                  <a:lnTo>
                    <a:pt x="742053" y="146191"/>
                  </a:lnTo>
                  <a:lnTo>
                    <a:pt x="741417" y="148093"/>
                  </a:lnTo>
                  <a:lnTo>
                    <a:pt x="740464" y="150630"/>
                  </a:lnTo>
                  <a:lnTo>
                    <a:pt x="740464" y="152216"/>
                  </a:lnTo>
                  <a:lnTo>
                    <a:pt x="740464" y="154753"/>
                  </a:lnTo>
                  <a:lnTo>
                    <a:pt x="741417" y="156972"/>
                  </a:lnTo>
                  <a:lnTo>
                    <a:pt x="742053" y="158875"/>
                  </a:lnTo>
                  <a:lnTo>
                    <a:pt x="743641" y="160144"/>
                  </a:lnTo>
                  <a:lnTo>
                    <a:pt x="744912" y="161729"/>
                  </a:lnTo>
                  <a:lnTo>
                    <a:pt x="746818" y="162363"/>
                  </a:lnTo>
                  <a:lnTo>
                    <a:pt x="748724" y="163315"/>
                  </a:lnTo>
                  <a:lnTo>
                    <a:pt x="750948" y="163315"/>
                  </a:lnTo>
                  <a:lnTo>
                    <a:pt x="1133738" y="163315"/>
                  </a:lnTo>
                  <a:lnTo>
                    <a:pt x="1135644" y="163315"/>
                  </a:lnTo>
                  <a:lnTo>
                    <a:pt x="1137868" y="162363"/>
                  </a:lnTo>
                  <a:lnTo>
                    <a:pt x="1139456" y="161729"/>
                  </a:lnTo>
                  <a:lnTo>
                    <a:pt x="1141045" y="160144"/>
                  </a:lnTo>
                  <a:lnTo>
                    <a:pt x="1142316" y="158875"/>
                  </a:lnTo>
                  <a:lnTo>
                    <a:pt x="1143586" y="156972"/>
                  </a:lnTo>
                  <a:lnTo>
                    <a:pt x="1143904" y="154753"/>
                  </a:lnTo>
                  <a:lnTo>
                    <a:pt x="1144222" y="152216"/>
                  </a:lnTo>
                  <a:lnTo>
                    <a:pt x="1143904" y="150630"/>
                  </a:lnTo>
                  <a:lnTo>
                    <a:pt x="1143586" y="148093"/>
                  </a:lnTo>
                  <a:lnTo>
                    <a:pt x="1142316" y="146191"/>
                  </a:lnTo>
                  <a:lnTo>
                    <a:pt x="1141045" y="144922"/>
                  </a:lnTo>
                  <a:lnTo>
                    <a:pt x="1139456" y="143336"/>
                  </a:lnTo>
                  <a:lnTo>
                    <a:pt x="1137868" y="142702"/>
                  </a:lnTo>
                  <a:lnTo>
                    <a:pt x="1135644" y="141751"/>
                  </a:lnTo>
                  <a:lnTo>
                    <a:pt x="1133738" y="141751"/>
                  </a:lnTo>
                  <a:lnTo>
                    <a:pt x="750948" y="141751"/>
                  </a:lnTo>
                  <a:lnTo>
                    <a:pt x="748724" y="141751"/>
                  </a:lnTo>
                  <a:close/>
                  <a:moveTo>
                    <a:pt x="789068" y="0"/>
                  </a:moveTo>
                  <a:lnTo>
                    <a:pt x="1085770" y="0"/>
                  </a:lnTo>
                  <a:lnTo>
                    <a:pt x="1093712" y="317"/>
                  </a:lnTo>
                  <a:lnTo>
                    <a:pt x="1101336" y="635"/>
                  </a:lnTo>
                  <a:lnTo>
                    <a:pt x="1108960" y="1903"/>
                  </a:lnTo>
                  <a:lnTo>
                    <a:pt x="1116267" y="2854"/>
                  </a:lnTo>
                  <a:lnTo>
                    <a:pt x="1123573" y="4757"/>
                  </a:lnTo>
                  <a:lnTo>
                    <a:pt x="1130562" y="6660"/>
                  </a:lnTo>
                  <a:lnTo>
                    <a:pt x="1137868" y="8879"/>
                  </a:lnTo>
                  <a:lnTo>
                    <a:pt x="1144539" y="12051"/>
                  </a:lnTo>
                  <a:lnTo>
                    <a:pt x="1151210" y="14905"/>
                  </a:lnTo>
                  <a:lnTo>
                    <a:pt x="1157881" y="18393"/>
                  </a:lnTo>
                  <a:lnTo>
                    <a:pt x="1164235" y="21564"/>
                  </a:lnTo>
                  <a:lnTo>
                    <a:pt x="1170270" y="25687"/>
                  </a:lnTo>
                  <a:lnTo>
                    <a:pt x="1176306" y="29809"/>
                  </a:lnTo>
                  <a:lnTo>
                    <a:pt x="1181706" y="34566"/>
                  </a:lnTo>
                  <a:lnTo>
                    <a:pt x="1187424" y="39006"/>
                  </a:lnTo>
                  <a:lnTo>
                    <a:pt x="1192507" y="44079"/>
                  </a:lnTo>
                  <a:lnTo>
                    <a:pt x="1197590" y="49153"/>
                  </a:lnTo>
                  <a:lnTo>
                    <a:pt x="1202037" y="54861"/>
                  </a:lnTo>
                  <a:lnTo>
                    <a:pt x="1206802" y="60252"/>
                  </a:lnTo>
                  <a:lnTo>
                    <a:pt x="1210932" y="66277"/>
                  </a:lnTo>
                  <a:lnTo>
                    <a:pt x="1215062" y="72303"/>
                  </a:lnTo>
                  <a:lnTo>
                    <a:pt x="1218238" y="78645"/>
                  </a:lnTo>
                  <a:lnTo>
                    <a:pt x="1221733" y="84987"/>
                  </a:lnTo>
                  <a:lnTo>
                    <a:pt x="1224592" y="91964"/>
                  </a:lnTo>
                  <a:lnTo>
                    <a:pt x="1227768" y="98623"/>
                  </a:lnTo>
                  <a:lnTo>
                    <a:pt x="1229992" y="105917"/>
                  </a:lnTo>
                  <a:lnTo>
                    <a:pt x="1231898" y="112893"/>
                  </a:lnTo>
                  <a:lnTo>
                    <a:pt x="1233804" y="120187"/>
                  </a:lnTo>
                  <a:lnTo>
                    <a:pt x="1234757" y="127481"/>
                  </a:lnTo>
                  <a:lnTo>
                    <a:pt x="1236028" y="135092"/>
                  </a:lnTo>
                  <a:lnTo>
                    <a:pt x="1236345" y="143019"/>
                  </a:lnTo>
                  <a:lnTo>
                    <a:pt x="1236663" y="150630"/>
                  </a:lnTo>
                  <a:lnTo>
                    <a:pt x="1236663" y="296186"/>
                  </a:lnTo>
                  <a:lnTo>
                    <a:pt x="1236345" y="303797"/>
                  </a:lnTo>
                  <a:lnTo>
                    <a:pt x="1236028" y="311725"/>
                  </a:lnTo>
                  <a:lnTo>
                    <a:pt x="1234757" y="319019"/>
                  </a:lnTo>
                  <a:lnTo>
                    <a:pt x="1233804" y="326629"/>
                  </a:lnTo>
                  <a:lnTo>
                    <a:pt x="1231898" y="333606"/>
                  </a:lnTo>
                  <a:lnTo>
                    <a:pt x="1229992" y="340900"/>
                  </a:lnTo>
                  <a:lnTo>
                    <a:pt x="1227768" y="347876"/>
                  </a:lnTo>
                  <a:lnTo>
                    <a:pt x="1224592" y="354853"/>
                  </a:lnTo>
                  <a:lnTo>
                    <a:pt x="1221733" y="361512"/>
                  </a:lnTo>
                  <a:lnTo>
                    <a:pt x="1218238" y="367854"/>
                  </a:lnTo>
                  <a:lnTo>
                    <a:pt x="1215062" y="374197"/>
                  </a:lnTo>
                  <a:lnTo>
                    <a:pt x="1210932" y="380222"/>
                  </a:lnTo>
                  <a:lnTo>
                    <a:pt x="1206802" y="386247"/>
                  </a:lnTo>
                  <a:lnTo>
                    <a:pt x="1202037" y="391955"/>
                  </a:lnTo>
                  <a:lnTo>
                    <a:pt x="1197590" y="397346"/>
                  </a:lnTo>
                  <a:lnTo>
                    <a:pt x="1192507" y="402420"/>
                  </a:lnTo>
                  <a:lnTo>
                    <a:pt x="1187424" y="407811"/>
                  </a:lnTo>
                  <a:lnTo>
                    <a:pt x="1181706" y="412251"/>
                  </a:lnTo>
                  <a:lnTo>
                    <a:pt x="1176306" y="416690"/>
                  </a:lnTo>
                  <a:lnTo>
                    <a:pt x="1170270" y="420813"/>
                  </a:lnTo>
                  <a:lnTo>
                    <a:pt x="1164235" y="424935"/>
                  </a:lnTo>
                  <a:lnTo>
                    <a:pt x="1157881" y="428423"/>
                  </a:lnTo>
                  <a:lnTo>
                    <a:pt x="1151210" y="431912"/>
                  </a:lnTo>
                  <a:lnTo>
                    <a:pt x="1144539" y="434766"/>
                  </a:lnTo>
                  <a:lnTo>
                    <a:pt x="1137868" y="437303"/>
                  </a:lnTo>
                  <a:lnTo>
                    <a:pt x="1130562" y="440157"/>
                  </a:lnTo>
                  <a:lnTo>
                    <a:pt x="1123573" y="442059"/>
                  </a:lnTo>
                  <a:lnTo>
                    <a:pt x="1116267" y="443645"/>
                  </a:lnTo>
                  <a:lnTo>
                    <a:pt x="1108960" y="444914"/>
                  </a:lnTo>
                  <a:lnTo>
                    <a:pt x="1101336" y="446182"/>
                  </a:lnTo>
                  <a:lnTo>
                    <a:pt x="1093712" y="446499"/>
                  </a:lnTo>
                  <a:lnTo>
                    <a:pt x="1085770" y="446816"/>
                  </a:lnTo>
                  <a:lnTo>
                    <a:pt x="1060675" y="446816"/>
                  </a:lnTo>
                  <a:lnTo>
                    <a:pt x="1084500" y="523875"/>
                  </a:lnTo>
                  <a:lnTo>
                    <a:pt x="945996" y="446816"/>
                  </a:lnTo>
                  <a:lnTo>
                    <a:pt x="789068" y="446816"/>
                  </a:lnTo>
                  <a:lnTo>
                    <a:pt x="781444" y="446499"/>
                  </a:lnTo>
                  <a:lnTo>
                    <a:pt x="773502" y="446182"/>
                  </a:lnTo>
                  <a:lnTo>
                    <a:pt x="766196" y="444914"/>
                  </a:lnTo>
                  <a:lnTo>
                    <a:pt x="758889" y="443645"/>
                  </a:lnTo>
                  <a:lnTo>
                    <a:pt x="751583" y="442059"/>
                  </a:lnTo>
                  <a:lnTo>
                    <a:pt x="744277" y="440157"/>
                  </a:lnTo>
                  <a:lnTo>
                    <a:pt x="737288" y="437303"/>
                  </a:lnTo>
                  <a:lnTo>
                    <a:pt x="730299" y="434766"/>
                  </a:lnTo>
                  <a:lnTo>
                    <a:pt x="723946" y="431912"/>
                  </a:lnTo>
                  <a:lnTo>
                    <a:pt x="717275" y="428423"/>
                  </a:lnTo>
                  <a:lnTo>
                    <a:pt x="710921" y="424935"/>
                  </a:lnTo>
                  <a:lnTo>
                    <a:pt x="704886" y="420813"/>
                  </a:lnTo>
                  <a:lnTo>
                    <a:pt x="698850" y="416690"/>
                  </a:lnTo>
                  <a:lnTo>
                    <a:pt x="693132" y="412251"/>
                  </a:lnTo>
                  <a:lnTo>
                    <a:pt x="687731" y="407811"/>
                  </a:lnTo>
                  <a:lnTo>
                    <a:pt x="682649" y="402420"/>
                  </a:lnTo>
                  <a:lnTo>
                    <a:pt x="677566" y="397346"/>
                  </a:lnTo>
                  <a:lnTo>
                    <a:pt x="672801" y="391955"/>
                  </a:lnTo>
                  <a:lnTo>
                    <a:pt x="668354" y="386247"/>
                  </a:lnTo>
                  <a:lnTo>
                    <a:pt x="664224" y="380222"/>
                  </a:lnTo>
                  <a:lnTo>
                    <a:pt x="660094" y="374197"/>
                  </a:lnTo>
                  <a:lnTo>
                    <a:pt x="656600" y="367854"/>
                  </a:lnTo>
                  <a:lnTo>
                    <a:pt x="653106" y="361512"/>
                  </a:lnTo>
                  <a:lnTo>
                    <a:pt x="650247" y="354853"/>
                  </a:lnTo>
                  <a:lnTo>
                    <a:pt x="647705" y="347876"/>
                  </a:lnTo>
                  <a:lnTo>
                    <a:pt x="644846" y="340900"/>
                  </a:lnTo>
                  <a:lnTo>
                    <a:pt x="642940" y="333606"/>
                  </a:lnTo>
                  <a:lnTo>
                    <a:pt x="641669" y="326629"/>
                  </a:lnTo>
                  <a:lnTo>
                    <a:pt x="640081" y="319019"/>
                  </a:lnTo>
                  <a:lnTo>
                    <a:pt x="638810" y="311725"/>
                  </a:lnTo>
                  <a:lnTo>
                    <a:pt x="638493" y="303797"/>
                  </a:lnTo>
                  <a:lnTo>
                    <a:pt x="638175" y="296186"/>
                  </a:lnTo>
                  <a:lnTo>
                    <a:pt x="638175" y="150630"/>
                  </a:lnTo>
                  <a:lnTo>
                    <a:pt x="638493" y="143019"/>
                  </a:lnTo>
                  <a:lnTo>
                    <a:pt x="638810" y="135092"/>
                  </a:lnTo>
                  <a:lnTo>
                    <a:pt x="640081" y="127481"/>
                  </a:lnTo>
                  <a:lnTo>
                    <a:pt x="641669" y="120187"/>
                  </a:lnTo>
                  <a:lnTo>
                    <a:pt x="642940" y="112893"/>
                  </a:lnTo>
                  <a:lnTo>
                    <a:pt x="644846" y="105917"/>
                  </a:lnTo>
                  <a:lnTo>
                    <a:pt x="647705" y="98623"/>
                  </a:lnTo>
                  <a:lnTo>
                    <a:pt x="650247" y="91964"/>
                  </a:lnTo>
                  <a:lnTo>
                    <a:pt x="653106" y="84987"/>
                  </a:lnTo>
                  <a:lnTo>
                    <a:pt x="656600" y="78645"/>
                  </a:lnTo>
                  <a:lnTo>
                    <a:pt x="660094" y="72303"/>
                  </a:lnTo>
                  <a:lnTo>
                    <a:pt x="664224" y="66277"/>
                  </a:lnTo>
                  <a:lnTo>
                    <a:pt x="668354" y="60252"/>
                  </a:lnTo>
                  <a:lnTo>
                    <a:pt x="672801" y="54861"/>
                  </a:lnTo>
                  <a:lnTo>
                    <a:pt x="677566" y="49153"/>
                  </a:lnTo>
                  <a:lnTo>
                    <a:pt x="682649" y="44079"/>
                  </a:lnTo>
                  <a:lnTo>
                    <a:pt x="687731" y="39006"/>
                  </a:lnTo>
                  <a:lnTo>
                    <a:pt x="693132" y="34566"/>
                  </a:lnTo>
                  <a:lnTo>
                    <a:pt x="698850" y="29809"/>
                  </a:lnTo>
                  <a:lnTo>
                    <a:pt x="704886" y="25687"/>
                  </a:lnTo>
                  <a:lnTo>
                    <a:pt x="710921" y="21564"/>
                  </a:lnTo>
                  <a:lnTo>
                    <a:pt x="717275" y="18393"/>
                  </a:lnTo>
                  <a:lnTo>
                    <a:pt x="723946" y="14905"/>
                  </a:lnTo>
                  <a:lnTo>
                    <a:pt x="730299" y="12051"/>
                  </a:lnTo>
                  <a:lnTo>
                    <a:pt x="737288" y="8879"/>
                  </a:lnTo>
                  <a:lnTo>
                    <a:pt x="744277" y="6660"/>
                  </a:lnTo>
                  <a:lnTo>
                    <a:pt x="751583" y="4757"/>
                  </a:lnTo>
                  <a:lnTo>
                    <a:pt x="758889" y="2854"/>
                  </a:lnTo>
                  <a:lnTo>
                    <a:pt x="766196" y="1903"/>
                  </a:lnTo>
                  <a:lnTo>
                    <a:pt x="773502" y="635"/>
                  </a:lnTo>
                  <a:lnTo>
                    <a:pt x="781444" y="317"/>
                  </a:lnTo>
                  <a:lnTo>
                    <a:pt x="7890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  <p:sp>
          <p:nvSpPr>
            <p:cNvPr id="42" name="Rectangle 5"/>
            <p:cNvSpPr/>
            <p:nvPr/>
          </p:nvSpPr>
          <p:spPr bwMode="auto">
            <a:xfrm>
              <a:off x="4163646" y="3840778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69031" y="2545502"/>
            <a:ext cx="2044719" cy="4312498"/>
            <a:chOff x="6283545" y="1519176"/>
            <a:chExt cx="2044719" cy="4312498"/>
          </a:xfrm>
        </p:grpSpPr>
        <p:sp>
          <p:nvSpPr>
            <p:cNvPr id="46" name="圆角矩形 45"/>
            <p:cNvSpPr/>
            <p:nvPr/>
          </p:nvSpPr>
          <p:spPr>
            <a:xfrm>
              <a:off x="6283545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550661" y="1701002"/>
              <a:ext cx="1510486" cy="1510484"/>
            </a:xfrm>
            <a:prstGeom prst="ellipse">
              <a:avLst/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innerShdw blurRad="88900" dist="889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693909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661827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ea typeface="方正超粗黑简体" panose="03000509000000000000" pitchFamily="65" charset="-122"/>
              </a:endParaRPr>
            </a:p>
          </p:txBody>
        </p:sp>
        <p:sp>
          <p:nvSpPr>
            <p:cNvPr id="50" name="文本框 55"/>
            <p:cNvSpPr txBox="1"/>
            <p:nvPr/>
          </p:nvSpPr>
          <p:spPr>
            <a:xfrm>
              <a:off x="7038042" y="5185494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51" name="组合 84"/>
            <p:cNvGrpSpPr/>
            <p:nvPr/>
          </p:nvGrpSpPr>
          <p:grpSpPr>
            <a:xfrm>
              <a:off x="6474875" y="5207576"/>
              <a:ext cx="1662059" cy="31862"/>
              <a:chOff x="3060700" y="4724400"/>
              <a:chExt cx="5955507" cy="7880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矩形 51"/>
            <p:cNvSpPr/>
            <p:nvPr/>
          </p:nvSpPr>
          <p:spPr>
            <a:xfrm>
              <a:off x="6700610" y="33644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9288"/>
                  </a:solidFill>
                  <a:latin typeface="造字工房悦黑（非商用）常规体"/>
                </a:rPr>
                <a:t>强化管理</a:t>
              </a: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7036018" y="2207477"/>
              <a:ext cx="539772" cy="408428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  <p:sp>
          <p:nvSpPr>
            <p:cNvPr id="54" name="Rectangle 5"/>
            <p:cNvSpPr/>
            <p:nvPr/>
          </p:nvSpPr>
          <p:spPr bwMode="auto">
            <a:xfrm>
              <a:off x="6448124" y="3868330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872823" y="2545502"/>
            <a:ext cx="2044719" cy="4312498"/>
            <a:chOff x="8568023" y="1519176"/>
            <a:chExt cx="2044719" cy="4312498"/>
          </a:xfrm>
        </p:grpSpPr>
        <p:sp>
          <p:nvSpPr>
            <p:cNvPr id="59" name="圆角矩形 58"/>
            <p:cNvSpPr/>
            <p:nvPr/>
          </p:nvSpPr>
          <p:spPr>
            <a:xfrm>
              <a:off x="8568023" y="1519176"/>
              <a:ext cx="2044719" cy="431249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8835139" y="1701002"/>
              <a:ext cx="1510486" cy="1510484"/>
            </a:xfrm>
            <a:prstGeom prst="ellipse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978387" y="1836279"/>
              <a:ext cx="1223990" cy="12239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8946305" y="1804197"/>
              <a:ext cx="1288155" cy="1288153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rgbClr val="0087CF"/>
                </a:solidFill>
                <a:ea typeface="方正超粗黑简体" panose="03000509000000000000" pitchFamily="65" charset="-122"/>
              </a:endParaRPr>
            </a:p>
          </p:txBody>
        </p:sp>
        <p:sp>
          <p:nvSpPr>
            <p:cNvPr id="63" name="文本框 61"/>
            <p:cNvSpPr txBox="1"/>
            <p:nvPr/>
          </p:nvSpPr>
          <p:spPr>
            <a:xfrm>
              <a:off x="9330535" y="5185494"/>
              <a:ext cx="1847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3200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  <p:grpSp>
          <p:nvGrpSpPr>
            <p:cNvPr id="64" name="组合 87"/>
            <p:cNvGrpSpPr/>
            <p:nvPr/>
          </p:nvGrpSpPr>
          <p:grpSpPr>
            <a:xfrm>
              <a:off x="8759353" y="5186696"/>
              <a:ext cx="1662059" cy="31862"/>
              <a:chOff x="3060700" y="4724400"/>
              <a:chExt cx="5955507" cy="788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3060700" y="4724400"/>
                <a:ext cx="5955507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3060700" y="4732280"/>
                <a:ext cx="59555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8985088" y="336446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15A74"/>
                  </a:solidFill>
                  <a:latin typeface="造字工房悦黑（非商用）常规体"/>
                </a:rPr>
                <a:t>利用资源</a:t>
              </a:r>
            </a:p>
          </p:txBody>
        </p:sp>
        <p:sp>
          <p:nvSpPr>
            <p:cNvPr id="66" name="KSO_Shape"/>
            <p:cNvSpPr/>
            <p:nvPr/>
          </p:nvSpPr>
          <p:spPr bwMode="auto">
            <a:xfrm>
              <a:off x="9258256" y="2172770"/>
              <a:ext cx="664252" cy="463922"/>
            </a:xfrm>
            <a:custGeom>
              <a:avLst/>
              <a:gdLst>
                <a:gd name="T0" fmla="*/ 1391139 w 4254"/>
                <a:gd name="T1" fmla="*/ 144776 h 2969"/>
                <a:gd name="T2" fmla="*/ 1364476 w 4254"/>
                <a:gd name="T3" fmla="*/ 0 h 2969"/>
                <a:gd name="T4" fmla="*/ 501944 w 4254"/>
                <a:gd name="T5" fmla="*/ 622705 h 2969"/>
                <a:gd name="T6" fmla="*/ 0 w 4254"/>
                <a:gd name="T7" fmla="*/ 1256840 h 2969"/>
                <a:gd name="T8" fmla="*/ 717366 w 4254"/>
                <a:gd name="T9" fmla="*/ 622705 h 2969"/>
                <a:gd name="T10" fmla="*/ 1335697 w 4254"/>
                <a:gd name="T11" fmla="*/ 496979 h 2969"/>
                <a:gd name="T12" fmla="*/ 1495252 w 4254"/>
                <a:gd name="T13" fmla="*/ 496979 h 2969"/>
                <a:gd name="T14" fmla="*/ 422378 w 4254"/>
                <a:gd name="T15" fmla="*/ 679853 h 2969"/>
                <a:gd name="T16" fmla="*/ 2116 w 4254"/>
                <a:gd name="T17" fmla="*/ 710756 h 2969"/>
                <a:gd name="T18" fmla="*/ 33435 w 4254"/>
                <a:gd name="T19" fmla="*/ 380566 h 2969"/>
                <a:gd name="T20" fmla="*/ 360587 w 4254"/>
                <a:gd name="T21" fmla="*/ 648951 h 2969"/>
                <a:gd name="T22" fmla="*/ 360587 w 4254"/>
                <a:gd name="T23" fmla="*/ 546084 h 2969"/>
                <a:gd name="T24" fmla="*/ 86761 w 4254"/>
                <a:gd name="T25" fmla="*/ 442794 h 2969"/>
                <a:gd name="T26" fmla="*/ 64330 w 4254"/>
                <a:gd name="T27" fmla="*/ 442794 h 2969"/>
                <a:gd name="T28" fmla="*/ 155747 w 4254"/>
                <a:gd name="T29" fmla="*/ 442794 h 2969"/>
                <a:gd name="T30" fmla="*/ 188335 w 4254"/>
                <a:gd name="T31" fmla="*/ 442794 h 2969"/>
                <a:gd name="T32" fmla="*/ 64330 w 4254"/>
                <a:gd name="T33" fmla="*/ 581643 h 2969"/>
                <a:gd name="T34" fmla="*/ 391483 w 4254"/>
                <a:gd name="T35" fmla="*/ 761131 h 2969"/>
                <a:gd name="T36" fmla="*/ 422378 w 4254"/>
                <a:gd name="T37" fmla="*/ 1091321 h 2969"/>
                <a:gd name="T38" fmla="*/ 2116 w 4254"/>
                <a:gd name="T39" fmla="*/ 1060419 h 2969"/>
                <a:gd name="T40" fmla="*/ 391483 w 4254"/>
                <a:gd name="T41" fmla="*/ 761131 h 2969"/>
                <a:gd name="T42" fmla="*/ 325883 w 4254"/>
                <a:gd name="T43" fmla="*/ 1029093 h 2969"/>
                <a:gd name="T44" fmla="*/ 325883 w 4254"/>
                <a:gd name="T45" fmla="*/ 822936 h 2969"/>
                <a:gd name="T46" fmla="*/ 155323 w 4254"/>
                <a:gd name="T47" fmla="*/ 1029093 h 2969"/>
                <a:gd name="T48" fmla="*/ 86761 w 4254"/>
                <a:gd name="T49" fmla="*/ 822936 h 2969"/>
                <a:gd name="T50" fmla="*/ 224309 w 4254"/>
                <a:gd name="T51" fmla="*/ 1029093 h 2969"/>
                <a:gd name="T52" fmla="*/ 224732 w 4254"/>
                <a:gd name="T53" fmla="*/ 822936 h 2969"/>
                <a:gd name="T54" fmla="*/ 86761 w 4254"/>
                <a:gd name="T55" fmla="*/ 1029093 h 2969"/>
                <a:gd name="T56" fmla="*/ 1288295 w 4254"/>
                <a:gd name="T57" fmla="*/ 761131 h 2969"/>
                <a:gd name="T58" fmla="*/ 1257400 w 4254"/>
                <a:gd name="T59" fmla="*/ 1091321 h 2969"/>
                <a:gd name="T60" fmla="*/ 868033 w 4254"/>
                <a:gd name="T61" fmla="*/ 792034 h 2969"/>
                <a:gd name="T62" fmla="*/ 1159212 w 4254"/>
                <a:gd name="T63" fmla="*/ 822936 h 2969"/>
                <a:gd name="T64" fmla="*/ 1123238 w 4254"/>
                <a:gd name="T65" fmla="*/ 822936 h 2969"/>
                <a:gd name="T66" fmla="*/ 1226505 w 4254"/>
                <a:gd name="T67" fmla="*/ 822936 h 2969"/>
                <a:gd name="T68" fmla="*/ 985267 w 4254"/>
                <a:gd name="T69" fmla="*/ 1029093 h 2969"/>
                <a:gd name="T70" fmla="*/ 1053829 w 4254"/>
                <a:gd name="T71" fmla="*/ 1029093 h 2969"/>
                <a:gd name="T72" fmla="*/ 1053829 w 4254"/>
                <a:gd name="T73" fmla="*/ 1029093 h 2969"/>
                <a:gd name="T74" fmla="*/ 1159212 w 4254"/>
                <a:gd name="T75" fmla="*/ 1029093 h 2969"/>
                <a:gd name="T76" fmla="*/ 930247 w 4254"/>
                <a:gd name="T77" fmla="*/ 1029093 h 2969"/>
                <a:gd name="T78" fmla="*/ 1799551 w 4254"/>
                <a:gd name="T79" fmla="*/ 792034 h 2969"/>
                <a:gd name="T80" fmla="*/ 1410184 w 4254"/>
                <a:gd name="T81" fmla="*/ 1091321 h 2969"/>
                <a:gd name="T82" fmla="*/ 1379289 w 4254"/>
                <a:gd name="T83" fmla="*/ 761131 h 2969"/>
                <a:gd name="T84" fmla="*/ 1737337 w 4254"/>
                <a:gd name="T85" fmla="*/ 1024013 h 2969"/>
                <a:gd name="T86" fmla="*/ 1670467 w 4254"/>
                <a:gd name="T87" fmla="*/ 822936 h 2969"/>
                <a:gd name="T88" fmla="*/ 1737337 w 4254"/>
                <a:gd name="T89" fmla="*/ 926650 h 2969"/>
                <a:gd name="T90" fmla="*/ 1441079 w 4254"/>
                <a:gd name="T91" fmla="*/ 864421 h 2969"/>
                <a:gd name="T92" fmla="*/ 1496099 w 4254"/>
                <a:gd name="T93" fmla="*/ 822936 h 2969"/>
                <a:gd name="T94" fmla="*/ 1634070 w 4254"/>
                <a:gd name="T95" fmla="*/ 1029093 h 2969"/>
                <a:gd name="T96" fmla="*/ 1634070 w 4254"/>
                <a:gd name="T97" fmla="*/ 1029093 h 2969"/>
                <a:gd name="T98" fmla="*/ 1441079 w 4254"/>
                <a:gd name="T99" fmla="*/ 962209 h 2969"/>
                <a:gd name="T100" fmla="*/ 1087687 w 4254"/>
                <a:gd name="T101" fmla="*/ 251876 h 2969"/>
                <a:gd name="T102" fmla="*/ 963259 w 4254"/>
                <a:gd name="T103" fmla="*/ 325111 h 2969"/>
                <a:gd name="T104" fmla="*/ 838408 w 4254"/>
                <a:gd name="T105" fmla="*/ 368713 h 2969"/>
                <a:gd name="T106" fmla="*/ 770692 w 4254"/>
                <a:gd name="T107" fmla="*/ 356013 h 2969"/>
                <a:gd name="T108" fmla="*/ 877768 w 4254"/>
                <a:gd name="T109" fmla="*/ 316221 h 2969"/>
                <a:gd name="T110" fmla="*/ 1001772 w 4254"/>
                <a:gd name="T111" fmla="*/ 248066 h 2969"/>
                <a:gd name="T112" fmla="*/ 1156249 w 4254"/>
                <a:gd name="T113" fmla="*/ 184145 h 2969"/>
                <a:gd name="T114" fmla="*/ 1184605 w 4254"/>
                <a:gd name="T115" fmla="*/ 159592 h 2969"/>
                <a:gd name="T116" fmla="*/ 1325116 w 4254"/>
                <a:gd name="T117" fmla="*/ 97364 h 296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254" h="2969">
                  <a:moveTo>
                    <a:pt x="3533" y="1174"/>
                  </a:moveTo>
                  <a:cubicBezTo>
                    <a:pt x="3237" y="1174"/>
                    <a:pt x="3237" y="1174"/>
                    <a:pt x="3237" y="1174"/>
                  </a:cubicBezTo>
                  <a:cubicBezTo>
                    <a:pt x="3237" y="374"/>
                    <a:pt x="3237" y="374"/>
                    <a:pt x="3237" y="374"/>
                  </a:cubicBezTo>
                  <a:cubicBezTo>
                    <a:pt x="3287" y="342"/>
                    <a:pt x="3287" y="342"/>
                    <a:pt x="3287" y="342"/>
                  </a:cubicBezTo>
                  <a:cubicBezTo>
                    <a:pt x="3348" y="303"/>
                    <a:pt x="3348" y="303"/>
                    <a:pt x="3348" y="303"/>
                  </a:cubicBezTo>
                  <a:cubicBezTo>
                    <a:pt x="3321" y="237"/>
                    <a:pt x="3321" y="237"/>
                    <a:pt x="3321" y="237"/>
                  </a:cubicBezTo>
                  <a:cubicBezTo>
                    <a:pt x="3258" y="82"/>
                    <a:pt x="3258" y="82"/>
                    <a:pt x="3258" y="82"/>
                  </a:cubicBezTo>
                  <a:cubicBezTo>
                    <a:pt x="3224" y="0"/>
                    <a:pt x="3224" y="0"/>
                    <a:pt x="3224" y="0"/>
                  </a:cubicBezTo>
                  <a:cubicBezTo>
                    <a:pt x="3143" y="36"/>
                    <a:pt x="3143" y="36"/>
                    <a:pt x="3143" y="36"/>
                  </a:cubicBezTo>
                  <a:cubicBezTo>
                    <a:pt x="1402" y="807"/>
                    <a:pt x="1402" y="807"/>
                    <a:pt x="1402" y="807"/>
                  </a:cubicBezTo>
                  <a:cubicBezTo>
                    <a:pt x="1186" y="807"/>
                    <a:pt x="1186" y="807"/>
                    <a:pt x="1186" y="807"/>
                  </a:cubicBezTo>
                  <a:cubicBezTo>
                    <a:pt x="1186" y="1471"/>
                    <a:pt x="1186" y="1471"/>
                    <a:pt x="1186" y="1471"/>
                  </a:cubicBezTo>
                  <a:cubicBezTo>
                    <a:pt x="1301" y="1471"/>
                    <a:pt x="1301" y="1471"/>
                    <a:pt x="1301" y="1471"/>
                  </a:cubicBezTo>
                  <a:cubicBezTo>
                    <a:pt x="1301" y="2697"/>
                    <a:pt x="1301" y="2697"/>
                    <a:pt x="1301" y="2697"/>
                  </a:cubicBezTo>
                  <a:cubicBezTo>
                    <a:pt x="0" y="2697"/>
                    <a:pt x="0" y="2697"/>
                    <a:pt x="0" y="2697"/>
                  </a:cubicBezTo>
                  <a:cubicBezTo>
                    <a:pt x="0" y="2969"/>
                    <a:pt x="0" y="2969"/>
                    <a:pt x="0" y="2969"/>
                  </a:cubicBezTo>
                  <a:cubicBezTo>
                    <a:pt x="4254" y="2969"/>
                    <a:pt x="4254" y="2969"/>
                    <a:pt x="4254" y="2969"/>
                  </a:cubicBezTo>
                  <a:cubicBezTo>
                    <a:pt x="4254" y="2697"/>
                    <a:pt x="4254" y="2697"/>
                    <a:pt x="4254" y="2697"/>
                  </a:cubicBezTo>
                  <a:cubicBezTo>
                    <a:pt x="1695" y="2697"/>
                    <a:pt x="1695" y="2697"/>
                    <a:pt x="1695" y="2697"/>
                  </a:cubicBezTo>
                  <a:cubicBezTo>
                    <a:pt x="1695" y="1471"/>
                    <a:pt x="1695" y="1471"/>
                    <a:pt x="1695" y="1471"/>
                  </a:cubicBezTo>
                  <a:cubicBezTo>
                    <a:pt x="1821" y="1471"/>
                    <a:pt x="1821" y="1471"/>
                    <a:pt x="1821" y="1471"/>
                  </a:cubicBezTo>
                  <a:cubicBezTo>
                    <a:pt x="1821" y="1278"/>
                    <a:pt x="1821" y="1278"/>
                    <a:pt x="1821" y="1278"/>
                  </a:cubicBezTo>
                  <a:cubicBezTo>
                    <a:pt x="3156" y="426"/>
                    <a:pt x="3156" y="426"/>
                    <a:pt x="3156" y="426"/>
                  </a:cubicBezTo>
                  <a:cubicBezTo>
                    <a:pt x="3156" y="1174"/>
                    <a:pt x="3156" y="1174"/>
                    <a:pt x="3156" y="1174"/>
                  </a:cubicBezTo>
                  <a:cubicBezTo>
                    <a:pt x="2855" y="1174"/>
                    <a:pt x="2855" y="1174"/>
                    <a:pt x="2855" y="1174"/>
                  </a:cubicBezTo>
                  <a:cubicBezTo>
                    <a:pt x="2855" y="1662"/>
                    <a:pt x="2855" y="1662"/>
                    <a:pt x="2855" y="1662"/>
                  </a:cubicBezTo>
                  <a:cubicBezTo>
                    <a:pt x="3533" y="1662"/>
                    <a:pt x="3533" y="1662"/>
                    <a:pt x="3533" y="1662"/>
                  </a:cubicBezTo>
                  <a:cubicBezTo>
                    <a:pt x="3533" y="1174"/>
                    <a:pt x="3533" y="1174"/>
                    <a:pt x="3533" y="1174"/>
                  </a:cubicBezTo>
                  <a:close/>
                  <a:moveTo>
                    <a:pt x="925" y="899"/>
                  </a:moveTo>
                  <a:cubicBezTo>
                    <a:pt x="998" y="899"/>
                    <a:pt x="998" y="899"/>
                    <a:pt x="998" y="899"/>
                  </a:cubicBezTo>
                  <a:cubicBezTo>
                    <a:pt x="998" y="972"/>
                    <a:pt x="998" y="972"/>
                    <a:pt x="998" y="972"/>
                  </a:cubicBezTo>
                  <a:cubicBezTo>
                    <a:pt x="998" y="1606"/>
                    <a:pt x="998" y="1606"/>
                    <a:pt x="998" y="1606"/>
                  </a:cubicBezTo>
                  <a:cubicBezTo>
                    <a:pt x="998" y="1679"/>
                    <a:pt x="998" y="1679"/>
                    <a:pt x="998" y="1679"/>
                  </a:cubicBezTo>
                  <a:cubicBezTo>
                    <a:pt x="925" y="1679"/>
                    <a:pt x="925" y="1679"/>
                    <a:pt x="925" y="1679"/>
                  </a:cubicBezTo>
                  <a:cubicBezTo>
                    <a:pt x="79" y="1679"/>
                    <a:pt x="79" y="1679"/>
                    <a:pt x="79" y="1679"/>
                  </a:cubicBezTo>
                  <a:cubicBezTo>
                    <a:pt x="5" y="1679"/>
                    <a:pt x="5" y="1679"/>
                    <a:pt x="5" y="1679"/>
                  </a:cubicBezTo>
                  <a:cubicBezTo>
                    <a:pt x="5" y="1606"/>
                    <a:pt x="5" y="1606"/>
                    <a:pt x="5" y="1606"/>
                  </a:cubicBezTo>
                  <a:cubicBezTo>
                    <a:pt x="5" y="972"/>
                    <a:pt x="5" y="972"/>
                    <a:pt x="5" y="972"/>
                  </a:cubicBezTo>
                  <a:cubicBezTo>
                    <a:pt x="5" y="899"/>
                    <a:pt x="5" y="899"/>
                    <a:pt x="5" y="899"/>
                  </a:cubicBezTo>
                  <a:cubicBezTo>
                    <a:pt x="79" y="899"/>
                    <a:pt x="79" y="899"/>
                    <a:pt x="79" y="899"/>
                  </a:cubicBezTo>
                  <a:cubicBezTo>
                    <a:pt x="925" y="899"/>
                    <a:pt x="925" y="899"/>
                    <a:pt x="925" y="899"/>
                  </a:cubicBezTo>
                  <a:close/>
                  <a:moveTo>
                    <a:pt x="693" y="1046"/>
                  </a:moveTo>
                  <a:cubicBezTo>
                    <a:pt x="852" y="1521"/>
                    <a:pt x="852" y="1521"/>
                    <a:pt x="852" y="1521"/>
                  </a:cubicBezTo>
                  <a:cubicBezTo>
                    <a:pt x="852" y="1533"/>
                    <a:pt x="852" y="1533"/>
                    <a:pt x="852" y="1533"/>
                  </a:cubicBezTo>
                  <a:cubicBezTo>
                    <a:pt x="770" y="1533"/>
                    <a:pt x="770" y="1533"/>
                    <a:pt x="770" y="1533"/>
                  </a:cubicBezTo>
                  <a:cubicBezTo>
                    <a:pt x="608" y="1046"/>
                    <a:pt x="608" y="1046"/>
                    <a:pt x="608" y="1046"/>
                  </a:cubicBezTo>
                  <a:cubicBezTo>
                    <a:pt x="693" y="1046"/>
                    <a:pt x="693" y="1046"/>
                    <a:pt x="693" y="1046"/>
                  </a:cubicBezTo>
                  <a:close/>
                  <a:moveTo>
                    <a:pt x="852" y="1290"/>
                  </a:moveTo>
                  <a:cubicBezTo>
                    <a:pt x="770" y="1046"/>
                    <a:pt x="770" y="1046"/>
                    <a:pt x="770" y="1046"/>
                  </a:cubicBezTo>
                  <a:cubicBezTo>
                    <a:pt x="852" y="1046"/>
                    <a:pt x="852" y="1046"/>
                    <a:pt x="852" y="1046"/>
                  </a:cubicBezTo>
                  <a:cubicBezTo>
                    <a:pt x="852" y="1290"/>
                    <a:pt x="852" y="1290"/>
                    <a:pt x="852" y="1290"/>
                  </a:cubicBezTo>
                  <a:close/>
                  <a:moveTo>
                    <a:pt x="205" y="1046"/>
                  </a:moveTo>
                  <a:cubicBezTo>
                    <a:pt x="367" y="1533"/>
                    <a:pt x="367" y="1533"/>
                    <a:pt x="367" y="1533"/>
                  </a:cubicBezTo>
                  <a:cubicBezTo>
                    <a:pt x="281" y="1533"/>
                    <a:pt x="281" y="1533"/>
                    <a:pt x="281" y="1533"/>
                  </a:cubicBezTo>
                  <a:cubicBezTo>
                    <a:pt x="152" y="1143"/>
                    <a:pt x="152" y="1143"/>
                    <a:pt x="152" y="1143"/>
                  </a:cubicBezTo>
                  <a:cubicBezTo>
                    <a:pt x="152" y="1046"/>
                    <a:pt x="152" y="1046"/>
                    <a:pt x="152" y="1046"/>
                  </a:cubicBezTo>
                  <a:cubicBezTo>
                    <a:pt x="205" y="1046"/>
                    <a:pt x="205" y="1046"/>
                    <a:pt x="205" y="1046"/>
                  </a:cubicBezTo>
                  <a:close/>
                  <a:moveTo>
                    <a:pt x="444" y="1533"/>
                  </a:moveTo>
                  <a:cubicBezTo>
                    <a:pt x="282" y="1046"/>
                    <a:pt x="282" y="1046"/>
                    <a:pt x="282" y="1046"/>
                  </a:cubicBezTo>
                  <a:cubicBezTo>
                    <a:pt x="368" y="1046"/>
                    <a:pt x="368" y="1046"/>
                    <a:pt x="368" y="1046"/>
                  </a:cubicBezTo>
                  <a:cubicBezTo>
                    <a:pt x="530" y="1533"/>
                    <a:pt x="530" y="1533"/>
                    <a:pt x="530" y="1533"/>
                  </a:cubicBezTo>
                  <a:cubicBezTo>
                    <a:pt x="444" y="1533"/>
                    <a:pt x="444" y="1533"/>
                    <a:pt x="444" y="1533"/>
                  </a:cubicBezTo>
                  <a:close/>
                  <a:moveTo>
                    <a:pt x="607" y="1533"/>
                  </a:moveTo>
                  <a:cubicBezTo>
                    <a:pt x="445" y="1046"/>
                    <a:pt x="445" y="1046"/>
                    <a:pt x="445" y="1046"/>
                  </a:cubicBezTo>
                  <a:cubicBezTo>
                    <a:pt x="531" y="1046"/>
                    <a:pt x="531" y="1046"/>
                    <a:pt x="531" y="1046"/>
                  </a:cubicBezTo>
                  <a:cubicBezTo>
                    <a:pt x="693" y="1533"/>
                    <a:pt x="693" y="1533"/>
                    <a:pt x="693" y="1533"/>
                  </a:cubicBezTo>
                  <a:cubicBezTo>
                    <a:pt x="607" y="1533"/>
                    <a:pt x="607" y="1533"/>
                    <a:pt x="607" y="1533"/>
                  </a:cubicBezTo>
                  <a:close/>
                  <a:moveTo>
                    <a:pt x="152" y="1374"/>
                  </a:moveTo>
                  <a:cubicBezTo>
                    <a:pt x="205" y="1533"/>
                    <a:pt x="205" y="1533"/>
                    <a:pt x="205" y="1533"/>
                  </a:cubicBezTo>
                  <a:cubicBezTo>
                    <a:pt x="152" y="1533"/>
                    <a:pt x="152" y="1533"/>
                    <a:pt x="152" y="1533"/>
                  </a:cubicBezTo>
                  <a:cubicBezTo>
                    <a:pt x="152" y="1374"/>
                    <a:pt x="152" y="1374"/>
                    <a:pt x="152" y="1374"/>
                  </a:cubicBezTo>
                  <a:close/>
                  <a:moveTo>
                    <a:pt x="925" y="1798"/>
                  </a:moveTo>
                  <a:cubicBezTo>
                    <a:pt x="998" y="1798"/>
                    <a:pt x="998" y="1798"/>
                    <a:pt x="998" y="1798"/>
                  </a:cubicBezTo>
                  <a:cubicBezTo>
                    <a:pt x="998" y="1871"/>
                    <a:pt x="998" y="1871"/>
                    <a:pt x="998" y="1871"/>
                  </a:cubicBezTo>
                  <a:cubicBezTo>
                    <a:pt x="998" y="2505"/>
                    <a:pt x="998" y="2505"/>
                    <a:pt x="998" y="2505"/>
                  </a:cubicBezTo>
                  <a:cubicBezTo>
                    <a:pt x="998" y="2578"/>
                    <a:pt x="998" y="2578"/>
                    <a:pt x="998" y="2578"/>
                  </a:cubicBezTo>
                  <a:cubicBezTo>
                    <a:pt x="925" y="2578"/>
                    <a:pt x="925" y="2578"/>
                    <a:pt x="925" y="2578"/>
                  </a:cubicBezTo>
                  <a:cubicBezTo>
                    <a:pt x="79" y="2578"/>
                    <a:pt x="79" y="2578"/>
                    <a:pt x="79" y="2578"/>
                  </a:cubicBezTo>
                  <a:cubicBezTo>
                    <a:pt x="5" y="2578"/>
                    <a:pt x="5" y="2578"/>
                    <a:pt x="5" y="2578"/>
                  </a:cubicBezTo>
                  <a:cubicBezTo>
                    <a:pt x="5" y="2505"/>
                    <a:pt x="5" y="2505"/>
                    <a:pt x="5" y="2505"/>
                  </a:cubicBezTo>
                  <a:cubicBezTo>
                    <a:pt x="5" y="1871"/>
                    <a:pt x="5" y="1871"/>
                    <a:pt x="5" y="1871"/>
                  </a:cubicBezTo>
                  <a:cubicBezTo>
                    <a:pt x="5" y="1798"/>
                    <a:pt x="5" y="1798"/>
                    <a:pt x="5" y="1798"/>
                  </a:cubicBezTo>
                  <a:cubicBezTo>
                    <a:pt x="79" y="1798"/>
                    <a:pt x="79" y="1798"/>
                    <a:pt x="79" y="1798"/>
                  </a:cubicBezTo>
                  <a:cubicBezTo>
                    <a:pt x="925" y="1798"/>
                    <a:pt x="925" y="1798"/>
                    <a:pt x="925" y="1798"/>
                  </a:cubicBezTo>
                  <a:close/>
                  <a:moveTo>
                    <a:pt x="693" y="1944"/>
                  </a:moveTo>
                  <a:cubicBezTo>
                    <a:pt x="852" y="2419"/>
                    <a:pt x="852" y="2419"/>
                    <a:pt x="852" y="2419"/>
                  </a:cubicBezTo>
                  <a:cubicBezTo>
                    <a:pt x="852" y="2431"/>
                    <a:pt x="852" y="2431"/>
                    <a:pt x="852" y="2431"/>
                  </a:cubicBezTo>
                  <a:cubicBezTo>
                    <a:pt x="770" y="2431"/>
                    <a:pt x="770" y="2431"/>
                    <a:pt x="770" y="2431"/>
                  </a:cubicBezTo>
                  <a:cubicBezTo>
                    <a:pt x="608" y="1944"/>
                    <a:pt x="608" y="1944"/>
                    <a:pt x="608" y="1944"/>
                  </a:cubicBezTo>
                  <a:cubicBezTo>
                    <a:pt x="693" y="1944"/>
                    <a:pt x="693" y="1944"/>
                    <a:pt x="693" y="1944"/>
                  </a:cubicBezTo>
                  <a:close/>
                  <a:moveTo>
                    <a:pt x="852" y="2189"/>
                  </a:moveTo>
                  <a:cubicBezTo>
                    <a:pt x="770" y="1944"/>
                    <a:pt x="770" y="1944"/>
                    <a:pt x="770" y="1944"/>
                  </a:cubicBezTo>
                  <a:cubicBezTo>
                    <a:pt x="852" y="1944"/>
                    <a:pt x="852" y="1944"/>
                    <a:pt x="852" y="1944"/>
                  </a:cubicBezTo>
                  <a:cubicBezTo>
                    <a:pt x="852" y="2189"/>
                    <a:pt x="852" y="2189"/>
                    <a:pt x="852" y="2189"/>
                  </a:cubicBezTo>
                  <a:close/>
                  <a:moveTo>
                    <a:pt x="205" y="1944"/>
                  </a:moveTo>
                  <a:cubicBezTo>
                    <a:pt x="367" y="2431"/>
                    <a:pt x="367" y="2431"/>
                    <a:pt x="367" y="2431"/>
                  </a:cubicBezTo>
                  <a:cubicBezTo>
                    <a:pt x="281" y="2431"/>
                    <a:pt x="281" y="2431"/>
                    <a:pt x="281" y="2431"/>
                  </a:cubicBezTo>
                  <a:cubicBezTo>
                    <a:pt x="152" y="2042"/>
                    <a:pt x="152" y="2042"/>
                    <a:pt x="152" y="2042"/>
                  </a:cubicBezTo>
                  <a:cubicBezTo>
                    <a:pt x="152" y="1944"/>
                    <a:pt x="152" y="1944"/>
                    <a:pt x="152" y="1944"/>
                  </a:cubicBezTo>
                  <a:cubicBezTo>
                    <a:pt x="205" y="1944"/>
                    <a:pt x="205" y="1944"/>
                    <a:pt x="205" y="1944"/>
                  </a:cubicBezTo>
                  <a:close/>
                  <a:moveTo>
                    <a:pt x="444" y="2431"/>
                  </a:moveTo>
                  <a:cubicBezTo>
                    <a:pt x="282" y="1944"/>
                    <a:pt x="282" y="1944"/>
                    <a:pt x="282" y="1944"/>
                  </a:cubicBezTo>
                  <a:cubicBezTo>
                    <a:pt x="368" y="1944"/>
                    <a:pt x="368" y="1944"/>
                    <a:pt x="368" y="1944"/>
                  </a:cubicBezTo>
                  <a:cubicBezTo>
                    <a:pt x="530" y="2431"/>
                    <a:pt x="530" y="2431"/>
                    <a:pt x="530" y="2431"/>
                  </a:cubicBezTo>
                  <a:cubicBezTo>
                    <a:pt x="444" y="2431"/>
                    <a:pt x="444" y="2431"/>
                    <a:pt x="444" y="2431"/>
                  </a:cubicBezTo>
                  <a:close/>
                  <a:moveTo>
                    <a:pt x="607" y="2431"/>
                  </a:moveTo>
                  <a:cubicBezTo>
                    <a:pt x="445" y="1944"/>
                    <a:pt x="445" y="1944"/>
                    <a:pt x="445" y="1944"/>
                  </a:cubicBezTo>
                  <a:cubicBezTo>
                    <a:pt x="531" y="1944"/>
                    <a:pt x="531" y="1944"/>
                    <a:pt x="531" y="1944"/>
                  </a:cubicBezTo>
                  <a:cubicBezTo>
                    <a:pt x="693" y="2431"/>
                    <a:pt x="693" y="2431"/>
                    <a:pt x="693" y="2431"/>
                  </a:cubicBezTo>
                  <a:cubicBezTo>
                    <a:pt x="607" y="2431"/>
                    <a:pt x="607" y="2431"/>
                    <a:pt x="607" y="2431"/>
                  </a:cubicBezTo>
                  <a:close/>
                  <a:moveTo>
                    <a:pt x="152" y="2273"/>
                  </a:moveTo>
                  <a:cubicBezTo>
                    <a:pt x="205" y="2431"/>
                    <a:pt x="205" y="2431"/>
                    <a:pt x="205" y="2431"/>
                  </a:cubicBezTo>
                  <a:cubicBezTo>
                    <a:pt x="152" y="2431"/>
                    <a:pt x="152" y="2431"/>
                    <a:pt x="152" y="2431"/>
                  </a:cubicBezTo>
                  <a:cubicBezTo>
                    <a:pt x="152" y="2273"/>
                    <a:pt x="152" y="2273"/>
                    <a:pt x="152" y="2273"/>
                  </a:cubicBezTo>
                  <a:close/>
                  <a:moveTo>
                    <a:pt x="2971" y="1798"/>
                  </a:moveTo>
                  <a:cubicBezTo>
                    <a:pt x="3044" y="1798"/>
                    <a:pt x="3044" y="1798"/>
                    <a:pt x="3044" y="1798"/>
                  </a:cubicBezTo>
                  <a:cubicBezTo>
                    <a:pt x="3044" y="1871"/>
                    <a:pt x="3044" y="1871"/>
                    <a:pt x="3044" y="1871"/>
                  </a:cubicBezTo>
                  <a:cubicBezTo>
                    <a:pt x="3044" y="2505"/>
                    <a:pt x="3044" y="2505"/>
                    <a:pt x="3044" y="2505"/>
                  </a:cubicBezTo>
                  <a:cubicBezTo>
                    <a:pt x="3044" y="2578"/>
                    <a:pt x="3044" y="2578"/>
                    <a:pt x="3044" y="2578"/>
                  </a:cubicBezTo>
                  <a:cubicBezTo>
                    <a:pt x="2971" y="2578"/>
                    <a:pt x="2971" y="2578"/>
                    <a:pt x="2971" y="2578"/>
                  </a:cubicBezTo>
                  <a:cubicBezTo>
                    <a:pt x="2124" y="2578"/>
                    <a:pt x="2124" y="2578"/>
                    <a:pt x="2124" y="2578"/>
                  </a:cubicBezTo>
                  <a:cubicBezTo>
                    <a:pt x="2051" y="2578"/>
                    <a:pt x="2051" y="2578"/>
                    <a:pt x="2051" y="2578"/>
                  </a:cubicBezTo>
                  <a:cubicBezTo>
                    <a:pt x="2051" y="2505"/>
                    <a:pt x="2051" y="2505"/>
                    <a:pt x="2051" y="2505"/>
                  </a:cubicBezTo>
                  <a:cubicBezTo>
                    <a:pt x="2051" y="1871"/>
                    <a:pt x="2051" y="1871"/>
                    <a:pt x="2051" y="1871"/>
                  </a:cubicBezTo>
                  <a:cubicBezTo>
                    <a:pt x="2051" y="1798"/>
                    <a:pt x="2051" y="1798"/>
                    <a:pt x="2051" y="1798"/>
                  </a:cubicBezTo>
                  <a:cubicBezTo>
                    <a:pt x="2124" y="1798"/>
                    <a:pt x="2124" y="1798"/>
                    <a:pt x="2124" y="1798"/>
                  </a:cubicBezTo>
                  <a:cubicBezTo>
                    <a:pt x="2971" y="1798"/>
                    <a:pt x="2971" y="1798"/>
                    <a:pt x="2971" y="1798"/>
                  </a:cubicBezTo>
                  <a:close/>
                  <a:moveTo>
                    <a:pt x="2739" y="1944"/>
                  </a:moveTo>
                  <a:cubicBezTo>
                    <a:pt x="2898" y="2419"/>
                    <a:pt x="2898" y="2419"/>
                    <a:pt x="2898" y="2419"/>
                  </a:cubicBezTo>
                  <a:cubicBezTo>
                    <a:pt x="2898" y="2431"/>
                    <a:pt x="2898" y="2431"/>
                    <a:pt x="2898" y="2431"/>
                  </a:cubicBezTo>
                  <a:cubicBezTo>
                    <a:pt x="2816" y="2431"/>
                    <a:pt x="2816" y="2431"/>
                    <a:pt x="2816" y="2431"/>
                  </a:cubicBezTo>
                  <a:cubicBezTo>
                    <a:pt x="2654" y="1944"/>
                    <a:pt x="2654" y="1944"/>
                    <a:pt x="2654" y="1944"/>
                  </a:cubicBezTo>
                  <a:cubicBezTo>
                    <a:pt x="2739" y="1944"/>
                    <a:pt x="2739" y="1944"/>
                    <a:pt x="2739" y="1944"/>
                  </a:cubicBezTo>
                  <a:close/>
                  <a:moveTo>
                    <a:pt x="2898" y="2189"/>
                  </a:moveTo>
                  <a:cubicBezTo>
                    <a:pt x="2816" y="1944"/>
                    <a:pt x="2816" y="1944"/>
                    <a:pt x="2816" y="1944"/>
                  </a:cubicBezTo>
                  <a:cubicBezTo>
                    <a:pt x="2898" y="1944"/>
                    <a:pt x="2898" y="1944"/>
                    <a:pt x="2898" y="1944"/>
                  </a:cubicBezTo>
                  <a:cubicBezTo>
                    <a:pt x="2898" y="2189"/>
                    <a:pt x="2898" y="2189"/>
                    <a:pt x="2898" y="2189"/>
                  </a:cubicBezTo>
                  <a:close/>
                  <a:moveTo>
                    <a:pt x="2251" y="1944"/>
                  </a:moveTo>
                  <a:cubicBezTo>
                    <a:pt x="2414" y="2431"/>
                    <a:pt x="2414" y="2431"/>
                    <a:pt x="2414" y="2431"/>
                  </a:cubicBezTo>
                  <a:cubicBezTo>
                    <a:pt x="2328" y="2431"/>
                    <a:pt x="2328" y="2431"/>
                    <a:pt x="2328" y="2431"/>
                  </a:cubicBezTo>
                  <a:cubicBezTo>
                    <a:pt x="2198" y="2042"/>
                    <a:pt x="2198" y="2042"/>
                    <a:pt x="2198" y="2042"/>
                  </a:cubicBezTo>
                  <a:cubicBezTo>
                    <a:pt x="2198" y="1944"/>
                    <a:pt x="2198" y="1944"/>
                    <a:pt x="2198" y="1944"/>
                  </a:cubicBezTo>
                  <a:cubicBezTo>
                    <a:pt x="2251" y="1944"/>
                    <a:pt x="2251" y="1944"/>
                    <a:pt x="2251" y="1944"/>
                  </a:cubicBezTo>
                  <a:close/>
                  <a:moveTo>
                    <a:pt x="2490" y="2431"/>
                  </a:moveTo>
                  <a:cubicBezTo>
                    <a:pt x="2328" y="1944"/>
                    <a:pt x="2328" y="1944"/>
                    <a:pt x="2328" y="1944"/>
                  </a:cubicBezTo>
                  <a:cubicBezTo>
                    <a:pt x="2414" y="1944"/>
                    <a:pt x="2414" y="1944"/>
                    <a:pt x="2414" y="1944"/>
                  </a:cubicBezTo>
                  <a:cubicBezTo>
                    <a:pt x="2576" y="2431"/>
                    <a:pt x="2576" y="2431"/>
                    <a:pt x="2576" y="2431"/>
                  </a:cubicBezTo>
                  <a:cubicBezTo>
                    <a:pt x="2490" y="2431"/>
                    <a:pt x="2490" y="2431"/>
                    <a:pt x="2490" y="2431"/>
                  </a:cubicBezTo>
                  <a:close/>
                  <a:moveTo>
                    <a:pt x="2653" y="2431"/>
                  </a:moveTo>
                  <a:cubicBezTo>
                    <a:pt x="2491" y="1944"/>
                    <a:pt x="2491" y="1944"/>
                    <a:pt x="2491" y="1944"/>
                  </a:cubicBezTo>
                  <a:cubicBezTo>
                    <a:pt x="2577" y="1944"/>
                    <a:pt x="2577" y="1944"/>
                    <a:pt x="2577" y="1944"/>
                  </a:cubicBezTo>
                  <a:cubicBezTo>
                    <a:pt x="2739" y="2431"/>
                    <a:pt x="2739" y="2431"/>
                    <a:pt x="2739" y="2431"/>
                  </a:cubicBezTo>
                  <a:cubicBezTo>
                    <a:pt x="2653" y="2431"/>
                    <a:pt x="2653" y="2431"/>
                    <a:pt x="2653" y="2431"/>
                  </a:cubicBezTo>
                  <a:close/>
                  <a:moveTo>
                    <a:pt x="2198" y="2273"/>
                  </a:moveTo>
                  <a:cubicBezTo>
                    <a:pt x="2251" y="2431"/>
                    <a:pt x="2251" y="2431"/>
                    <a:pt x="2251" y="2431"/>
                  </a:cubicBezTo>
                  <a:cubicBezTo>
                    <a:pt x="2198" y="2431"/>
                    <a:pt x="2198" y="2431"/>
                    <a:pt x="2198" y="2431"/>
                  </a:cubicBezTo>
                  <a:cubicBezTo>
                    <a:pt x="2198" y="2273"/>
                    <a:pt x="2198" y="2273"/>
                    <a:pt x="2198" y="2273"/>
                  </a:cubicBezTo>
                  <a:close/>
                  <a:moveTo>
                    <a:pt x="4179" y="1798"/>
                  </a:moveTo>
                  <a:cubicBezTo>
                    <a:pt x="4252" y="1798"/>
                    <a:pt x="4252" y="1798"/>
                    <a:pt x="4252" y="1798"/>
                  </a:cubicBezTo>
                  <a:cubicBezTo>
                    <a:pt x="4252" y="1871"/>
                    <a:pt x="4252" y="1871"/>
                    <a:pt x="4252" y="1871"/>
                  </a:cubicBezTo>
                  <a:cubicBezTo>
                    <a:pt x="4252" y="2505"/>
                    <a:pt x="4252" y="2505"/>
                    <a:pt x="4252" y="2505"/>
                  </a:cubicBezTo>
                  <a:cubicBezTo>
                    <a:pt x="4252" y="2578"/>
                    <a:pt x="4252" y="2578"/>
                    <a:pt x="4252" y="2578"/>
                  </a:cubicBezTo>
                  <a:cubicBezTo>
                    <a:pt x="4179" y="2578"/>
                    <a:pt x="4179" y="2578"/>
                    <a:pt x="4179" y="2578"/>
                  </a:cubicBezTo>
                  <a:cubicBezTo>
                    <a:pt x="3332" y="2578"/>
                    <a:pt x="3332" y="2578"/>
                    <a:pt x="3332" y="2578"/>
                  </a:cubicBezTo>
                  <a:cubicBezTo>
                    <a:pt x="3259" y="2578"/>
                    <a:pt x="3259" y="2578"/>
                    <a:pt x="3259" y="2578"/>
                  </a:cubicBezTo>
                  <a:cubicBezTo>
                    <a:pt x="3259" y="2505"/>
                    <a:pt x="3259" y="2505"/>
                    <a:pt x="3259" y="2505"/>
                  </a:cubicBezTo>
                  <a:cubicBezTo>
                    <a:pt x="3259" y="1871"/>
                    <a:pt x="3259" y="1871"/>
                    <a:pt x="3259" y="1871"/>
                  </a:cubicBezTo>
                  <a:cubicBezTo>
                    <a:pt x="3259" y="1798"/>
                    <a:pt x="3259" y="1798"/>
                    <a:pt x="3259" y="1798"/>
                  </a:cubicBezTo>
                  <a:cubicBezTo>
                    <a:pt x="3332" y="1798"/>
                    <a:pt x="3332" y="1798"/>
                    <a:pt x="3332" y="1798"/>
                  </a:cubicBezTo>
                  <a:cubicBezTo>
                    <a:pt x="4179" y="1798"/>
                    <a:pt x="4179" y="1798"/>
                    <a:pt x="4179" y="1798"/>
                  </a:cubicBezTo>
                  <a:close/>
                  <a:moveTo>
                    <a:pt x="3947" y="1944"/>
                  </a:moveTo>
                  <a:cubicBezTo>
                    <a:pt x="4105" y="2419"/>
                    <a:pt x="4105" y="2419"/>
                    <a:pt x="4105" y="2419"/>
                  </a:cubicBezTo>
                  <a:cubicBezTo>
                    <a:pt x="4105" y="2431"/>
                    <a:pt x="4105" y="2431"/>
                    <a:pt x="4105" y="2431"/>
                  </a:cubicBezTo>
                  <a:cubicBezTo>
                    <a:pt x="4023" y="2431"/>
                    <a:pt x="4023" y="2431"/>
                    <a:pt x="4023" y="2431"/>
                  </a:cubicBezTo>
                  <a:cubicBezTo>
                    <a:pt x="3861" y="1944"/>
                    <a:pt x="3861" y="1944"/>
                    <a:pt x="3861" y="1944"/>
                  </a:cubicBezTo>
                  <a:cubicBezTo>
                    <a:pt x="3947" y="1944"/>
                    <a:pt x="3947" y="1944"/>
                    <a:pt x="3947" y="1944"/>
                  </a:cubicBezTo>
                  <a:close/>
                  <a:moveTo>
                    <a:pt x="4105" y="2189"/>
                  </a:moveTo>
                  <a:cubicBezTo>
                    <a:pt x="4024" y="1944"/>
                    <a:pt x="4024" y="1944"/>
                    <a:pt x="4024" y="1944"/>
                  </a:cubicBezTo>
                  <a:cubicBezTo>
                    <a:pt x="4105" y="1944"/>
                    <a:pt x="4105" y="1944"/>
                    <a:pt x="4105" y="1944"/>
                  </a:cubicBezTo>
                  <a:cubicBezTo>
                    <a:pt x="4105" y="2189"/>
                    <a:pt x="4105" y="2189"/>
                    <a:pt x="4105" y="2189"/>
                  </a:cubicBezTo>
                  <a:close/>
                  <a:moveTo>
                    <a:pt x="3458" y="1944"/>
                  </a:moveTo>
                  <a:cubicBezTo>
                    <a:pt x="3621" y="2431"/>
                    <a:pt x="3621" y="2431"/>
                    <a:pt x="3621" y="2431"/>
                  </a:cubicBezTo>
                  <a:cubicBezTo>
                    <a:pt x="3535" y="2431"/>
                    <a:pt x="3535" y="2431"/>
                    <a:pt x="3535" y="2431"/>
                  </a:cubicBezTo>
                  <a:cubicBezTo>
                    <a:pt x="3405" y="2042"/>
                    <a:pt x="3405" y="2042"/>
                    <a:pt x="3405" y="2042"/>
                  </a:cubicBezTo>
                  <a:cubicBezTo>
                    <a:pt x="3405" y="1944"/>
                    <a:pt x="3405" y="1944"/>
                    <a:pt x="3405" y="1944"/>
                  </a:cubicBezTo>
                  <a:cubicBezTo>
                    <a:pt x="3458" y="1944"/>
                    <a:pt x="3458" y="1944"/>
                    <a:pt x="3458" y="1944"/>
                  </a:cubicBezTo>
                  <a:close/>
                  <a:moveTo>
                    <a:pt x="3698" y="2431"/>
                  </a:moveTo>
                  <a:cubicBezTo>
                    <a:pt x="3535" y="1944"/>
                    <a:pt x="3535" y="1944"/>
                    <a:pt x="3535" y="1944"/>
                  </a:cubicBezTo>
                  <a:cubicBezTo>
                    <a:pt x="3621" y="1944"/>
                    <a:pt x="3621" y="1944"/>
                    <a:pt x="3621" y="1944"/>
                  </a:cubicBezTo>
                  <a:cubicBezTo>
                    <a:pt x="3784" y="2431"/>
                    <a:pt x="3784" y="2431"/>
                    <a:pt x="3784" y="2431"/>
                  </a:cubicBezTo>
                  <a:cubicBezTo>
                    <a:pt x="3698" y="2431"/>
                    <a:pt x="3698" y="2431"/>
                    <a:pt x="3698" y="2431"/>
                  </a:cubicBezTo>
                  <a:close/>
                  <a:moveTo>
                    <a:pt x="3861" y="2431"/>
                  </a:moveTo>
                  <a:cubicBezTo>
                    <a:pt x="3698" y="1944"/>
                    <a:pt x="3698" y="1944"/>
                    <a:pt x="3698" y="1944"/>
                  </a:cubicBezTo>
                  <a:cubicBezTo>
                    <a:pt x="3784" y="1944"/>
                    <a:pt x="3784" y="1944"/>
                    <a:pt x="3784" y="1944"/>
                  </a:cubicBezTo>
                  <a:cubicBezTo>
                    <a:pt x="3947" y="2431"/>
                    <a:pt x="3947" y="2431"/>
                    <a:pt x="3947" y="2431"/>
                  </a:cubicBezTo>
                  <a:cubicBezTo>
                    <a:pt x="3861" y="2431"/>
                    <a:pt x="3861" y="2431"/>
                    <a:pt x="3861" y="2431"/>
                  </a:cubicBezTo>
                  <a:close/>
                  <a:moveTo>
                    <a:pt x="3405" y="2273"/>
                  </a:moveTo>
                  <a:cubicBezTo>
                    <a:pt x="3458" y="2431"/>
                    <a:pt x="3458" y="2431"/>
                    <a:pt x="3458" y="2431"/>
                  </a:cubicBezTo>
                  <a:cubicBezTo>
                    <a:pt x="3405" y="2431"/>
                    <a:pt x="3405" y="2431"/>
                    <a:pt x="3405" y="2431"/>
                  </a:cubicBezTo>
                  <a:cubicBezTo>
                    <a:pt x="3405" y="2273"/>
                    <a:pt x="3405" y="2273"/>
                    <a:pt x="3405" y="2273"/>
                  </a:cubicBezTo>
                  <a:close/>
                  <a:moveTo>
                    <a:pt x="2449" y="532"/>
                  </a:moveTo>
                  <a:cubicBezTo>
                    <a:pt x="2639" y="448"/>
                    <a:pt x="2639" y="448"/>
                    <a:pt x="2639" y="448"/>
                  </a:cubicBezTo>
                  <a:cubicBezTo>
                    <a:pt x="2604" y="574"/>
                    <a:pt x="2604" y="574"/>
                    <a:pt x="2604" y="574"/>
                  </a:cubicBezTo>
                  <a:cubicBezTo>
                    <a:pt x="2570" y="595"/>
                    <a:pt x="2570" y="595"/>
                    <a:pt x="2570" y="595"/>
                  </a:cubicBezTo>
                  <a:cubicBezTo>
                    <a:pt x="2449" y="532"/>
                    <a:pt x="2449" y="532"/>
                    <a:pt x="2449" y="532"/>
                  </a:cubicBezTo>
                  <a:close/>
                  <a:moveTo>
                    <a:pt x="2123" y="676"/>
                  </a:moveTo>
                  <a:cubicBezTo>
                    <a:pt x="2280" y="607"/>
                    <a:pt x="2280" y="607"/>
                    <a:pt x="2280" y="607"/>
                  </a:cubicBezTo>
                  <a:cubicBezTo>
                    <a:pt x="2276" y="768"/>
                    <a:pt x="2276" y="768"/>
                    <a:pt x="2276" y="768"/>
                  </a:cubicBezTo>
                  <a:cubicBezTo>
                    <a:pt x="2123" y="676"/>
                    <a:pt x="2123" y="676"/>
                    <a:pt x="2123" y="676"/>
                  </a:cubicBezTo>
                  <a:close/>
                  <a:moveTo>
                    <a:pt x="1886" y="782"/>
                  </a:moveTo>
                  <a:cubicBezTo>
                    <a:pt x="1988" y="737"/>
                    <a:pt x="1988" y="737"/>
                    <a:pt x="1988" y="737"/>
                  </a:cubicBezTo>
                  <a:cubicBezTo>
                    <a:pt x="1981" y="871"/>
                    <a:pt x="1981" y="871"/>
                    <a:pt x="1981" y="871"/>
                  </a:cubicBezTo>
                  <a:cubicBezTo>
                    <a:pt x="1886" y="782"/>
                    <a:pt x="1886" y="782"/>
                    <a:pt x="1886" y="782"/>
                  </a:cubicBezTo>
                  <a:close/>
                  <a:moveTo>
                    <a:pt x="1970" y="978"/>
                  </a:moveTo>
                  <a:cubicBezTo>
                    <a:pt x="1821" y="1073"/>
                    <a:pt x="1821" y="1073"/>
                    <a:pt x="1821" y="1073"/>
                  </a:cubicBezTo>
                  <a:cubicBezTo>
                    <a:pt x="1821" y="841"/>
                    <a:pt x="1821" y="841"/>
                    <a:pt x="1821" y="841"/>
                  </a:cubicBezTo>
                  <a:cubicBezTo>
                    <a:pt x="1970" y="978"/>
                    <a:pt x="1970" y="978"/>
                    <a:pt x="1970" y="978"/>
                  </a:cubicBezTo>
                  <a:close/>
                  <a:moveTo>
                    <a:pt x="2207" y="827"/>
                  </a:moveTo>
                  <a:cubicBezTo>
                    <a:pt x="2065" y="917"/>
                    <a:pt x="2065" y="917"/>
                    <a:pt x="2065" y="917"/>
                  </a:cubicBezTo>
                  <a:cubicBezTo>
                    <a:pt x="2074" y="747"/>
                    <a:pt x="2074" y="747"/>
                    <a:pt x="2074" y="747"/>
                  </a:cubicBezTo>
                  <a:cubicBezTo>
                    <a:pt x="2207" y="827"/>
                    <a:pt x="2207" y="827"/>
                    <a:pt x="2207" y="827"/>
                  </a:cubicBezTo>
                  <a:close/>
                  <a:moveTo>
                    <a:pt x="2486" y="649"/>
                  </a:moveTo>
                  <a:cubicBezTo>
                    <a:pt x="2363" y="727"/>
                    <a:pt x="2363" y="727"/>
                    <a:pt x="2363" y="727"/>
                  </a:cubicBezTo>
                  <a:cubicBezTo>
                    <a:pt x="2367" y="586"/>
                    <a:pt x="2367" y="586"/>
                    <a:pt x="2367" y="586"/>
                  </a:cubicBezTo>
                  <a:cubicBezTo>
                    <a:pt x="2486" y="649"/>
                    <a:pt x="2486" y="649"/>
                    <a:pt x="2486" y="649"/>
                  </a:cubicBezTo>
                  <a:close/>
                  <a:moveTo>
                    <a:pt x="2774" y="465"/>
                  </a:moveTo>
                  <a:cubicBezTo>
                    <a:pt x="2713" y="504"/>
                    <a:pt x="2713" y="504"/>
                    <a:pt x="2713" y="504"/>
                  </a:cubicBezTo>
                  <a:cubicBezTo>
                    <a:pt x="2732" y="435"/>
                    <a:pt x="2732" y="435"/>
                    <a:pt x="2732" y="435"/>
                  </a:cubicBezTo>
                  <a:cubicBezTo>
                    <a:pt x="2774" y="465"/>
                    <a:pt x="2774" y="465"/>
                    <a:pt x="2774" y="465"/>
                  </a:cubicBezTo>
                  <a:close/>
                  <a:moveTo>
                    <a:pt x="2938" y="360"/>
                  </a:moveTo>
                  <a:cubicBezTo>
                    <a:pt x="2851" y="416"/>
                    <a:pt x="2851" y="416"/>
                    <a:pt x="2851" y="416"/>
                  </a:cubicBezTo>
                  <a:cubicBezTo>
                    <a:pt x="2833" y="403"/>
                    <a:pt x="2815" y="389"/>
                    <a:pt x="2799" y="377"/>
                  </a:cubicBezTo>
                  <a:cubicBezTo>
                    <a:pt x="2931" y="318"/>
                    <a:pt x="2931" y="318"/>
                    <a:pt x="2931" y="318"/>
                  </a:cubicBezTo>
                  <a:cubicBezTo>
                    <a:pt x="2933" y="332"/>
                    <a:pt x="2936" y="345"/>
                    <a:pt x="2938" y="360"/>
                  </a:cubicBezTo>
                  <a:close/>
                  <a:moveTo>
                    <a:pt x="2996" y="290"/>
                  </a:moveTo>
                  <a:cubicBezTo>
                    <a:pt x="3131" y="230"/>
                    <a:pt x="3131" y="230"/>
                    <a:pt x="3131" y="230"/>
                  </a:cubicBezTo>
                  <a:cubicBezTo>
                    <a:pt x="3134" y="235"/>
                    <a:pt x="3134" y="235"/>
                    <a:pt x="3134" y="235"/>
                  </a:cubicBezTo>
                  <a:cubicBezTo>
                    <a:pt x="2988" y="328"/>
                    <a:pt x="2988" y="328"/>
                    <a:pt x="2988" y="328"/>
                  </a:cubicBezTo>
                  <a:cubicBezTo>
                    <a:pt x="2991" y="313"/>
                    <a:pt x="2994" y="300"/>
                    <a:pt x="2996" y="2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造字工房悦黑（非商用）常规体"/>
                <a:ea typeface="造字工房悦黑（非商用）常规体"/>
              </a:endParaRPr>
            </a:p>
          </p:txBody>
        </p:sp>
        <p:sp>
          <p:nvSpPr>
            <p:cNvPr id="67" name="Rectangle 5"/>
            <p:cNvSpPr/>
            <p:nvPr/>
          </p:nvSpPr>
          <p:spPr bwMode="auto">
            <a:xfrm>
              <a:off x="8732602" y="3868330"/>
              <a:ext cx="1715560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造字工房悦黑（非商用）常规体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0201" y="1546167"/>
            <a:ext cx="1800343" cy="1800344"/>
            <a:chOff x="2380201" y="1546167"/>
            <a:chExt cx="1800343" cy="1800344"/>
          </a:xfrm>
        </p:grpSpPr>
        <p:sp>
          <p:nvSpPr>
            <p:cNvPr id="3" name="菱形 2"/>
            <p:cNvSpPr/>
            <p:nvPr>
              <p:custDataLst>
                <p:tags r:id="rId11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造字工房悦黑（非商用）常规体"/>
              </a:endParaRPr>
            </a:p>
          </p:txBody>
        </p:sp>
        <p:sp>
          <p:nvSpPr>
            <p:cNvPr id="4" name="菱形 3"/>
            <p:cNvSpPr/>
            <p:nvPr>
              <p:custDataLst>
                <p:tags r:id="rId12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造字工房悦黑（非商用）常规体"/>
                </a:rPr>
                <a:t>谢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61190" y="1546167"/>
            <a:ext cx="1798163" cy="1800344"/>
            <a:chOff x="4261190" y="1546167"/>
            <a:chExt cx="1798163" cy="1800344"/>
          </a:xfrm>
        </p:grpSpPr>
        <p:sp>
          <p:nvSpPr>
            <p:cNvPr id="8" name="菱形 7"/>
            <p:cNvSpPr/>
            <p:nvPr>
              <p:custDataLst>
                <p:tags r:id="rId9"/>
              </p:custDataLst>
            </p:nvPr>
          </p:nvSpPr>
          <p:spPr>
            <a:xfrm>
              <a:off x="4261190" y="1546167"/>
              <a:ext cx="179816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造字工房悦黑（非商用）常规体"/>
              </a:endParaRPr>
            </a:p>
          </p:txBody>
        </p:sp>
        <p:sp>
          <p:nvSpPr>
            <p:cNvPr id="9" name="菱形 8"/>
            <p:cNvSpPr/>
            <p:nvPr>
              <p:custDataLst>
                <p:tags r:id="rId10"/>
              </p:custDataLst>
            </p:nvPr>
          </p:nvSpPr>
          <p:spPr>
            <a:xfrm>
              <a:off x="4548548" y="1834183"/>
              <a:ext cx="1223439" cy="122343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造字工房悦黑（非商用）常规体"/>
                </a:rPr>
                <a:t>谢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39997" y="1546167"/>
            <a:ext cx="1800343" cy="1800344"/>
            <a:chOff x="6139997" y="1546167"/>
            <a:chExt cx="1800343" cy="1800344"/>
          </a:xfrm>
        </p:grpSpPr>
        <p:sp>
          <p:nvSpPr>
            <p:cNvPr id="12" name="菱形 11"/>
            <p:cNvSpPr/>
            <p:nvPr>
              <p:custDataLst>
                <p:tags r:id="rId7"/>
              </p:custDataLst>
            </p:nvPr>
          </p:nvSpPr>
          <p:spPr>
            <a:xfrm>
              <a:off x="6139997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造字工房悦黑（非商用）常规体"/>
              </a:endParaRPr>
            </a:p>
          </p:txBody>
        </p:sp>
        <p:sp>
          <p:nvSpPr>
            <p:cNvPr id="13" name="菱形 12"/>
            <p:cNvSpPr/>
            <p:nvPr>
              <p:custDataLst>
                <p:tags r:id="rId8"/>
              </p:custDataLst>
            </p:nvPr>
          </p:nvSpPr>
          <p:spPr>
            <a:xfrm>
              <a:off x="6428880" y="1834183"/>
              <a:ext cx="1223439" cy="122343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造字工房悦黑（非商用）常规体"/>
                </a:rPr>
                <a:t>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0984" y="1546167"/>
            <a:ext cx="1800343" cy="1800344"/>
            <a:chOff x="8020984" y="1546167"/>
            <a:chExt cx="1800343" cy="1800344"/>
          </a:xfrm>
        </p:grpSpPr>
        <p:sp>
          <p:nvSpPr>
            <p:cNvPr id="16" name="菱形 15"/>
            <p:cNvSpPr/>
            <p:nvPr>
              <p:custDataLst>
                <p:tags r:id="rId5"/>
              </p:custDataLst>
            </p:nvPr>
          </p:nvSpPr>
          <p:spPr>
            <a:xfrm>
              <a:off x="8020984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latin typeface="造字工房悦黑（非商用）常规体"/>
              </a:endParaRPr>
            </a:p>
          </p:txBody>
        </p:sp>
        <p:sp>
          <p:nvSpPr>
            <p:cNvPr id="17" name="菱形 16"/>
            <p:cNvSpPr/>
            <p:nvPr>
              <p:custDataLst>
                <p:tags r:id="rId6"/>
              </p:custDataLst>
            </p:nvPr>
          </p:nvSpPr>
          <p:spPr>
            <a:xfrm>
              <a:off x="8309212" y="1834183"/>
              <a:ext cx="1223439" cy="122343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4000">
                  <a:solidFill>
                    <a:srgbClr val="FFFFFF"/>
                  </a:solidFill>
                  <a:latin typeface="造字工房悦黑（非商用）常规体"/>
                </a:rPr>
                <a:t>听</a:t>
              </a:r>
            </a:p>
          </p:txBody>
        </p:sp>
      </p:grpSp>
      <p:sp>
        <p:nvSpPr>
          <p:cNvPr id="22" name="矩形 21"/>
          <p:cNvSpPr/>
          <p:nvPr>
            <p:custDataLst>
              <p:tags r:id="rId2"/>
            </p:custDataLst>
          </p:nvPr>
        </p:nvSpPr>
        <p:spPr>
          <a:xfrm>
            <a:off x="5097464" y="3862070"/>
            <a:ext cx="2147887" cy="452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造字工房悦黑（非商用）常规体"/>
            </a:endParaRP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4592638" y="4245306"/>
            <a:ext cx="3157538" cy="335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造字工房悦黑（非商用）常规体"/>
            </a:endParaRPr>
          </a:p>
        </p:txBody>
      </p:sp>
      <p:grpSp>
        <p:nvGrpSpPr>
          <p:cNvPr id="10" name="组合 14"/>
          <p:cNvGrpSpPr/>
          <p:nvPr/>
        </p:nvGrpSpPr>
        <p:grpSpPr>
          <a:xfrm>
            <a:off x="3771787" y="4107022"/>
            <a:ext cx="1641701" cy="45719"/>
            <a:chOff x="3060700" y="4724400"/>
            <a:chExt cx="5955507" cy="3143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9"/>
          <p:cNvGrpSpPr/>
          <p:nvPr/>
        </p:nvGrpSpPr>
        <p:grpSpPr>
          <a:xfrm>
            <a:off x="6929325" y="4088289"/>
            <a:ext cx="1641701" cy="45719"/>
            <a:chOff x="3060700" y="4724400"/>
            <a:chExt cx="5955507" cy="3143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>
            <p:custDataLst>
              <p:tags r:id="rId4"/>
            </p:custDataLst>
          </p:nvPr>
        </p:nvSpPr>
        <p:spPr>
          <a:xfrm>
            <a:off x="4593837" y="4622069"/>
            <a:ext cx="3157538" cy="335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造字工房悦黑（非商用）常规体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363302" y="1327425"/>
            <a:ext cx="9457097" cy="4347774"/>
            <a:chOff x="1363302" y="1365525"/>
            <a:chExt cx="9457097" cy="4347774"/>
          </a:xfrm>
        </p:grpSpPr>
        <p:sp>
          <p:nvSpPr>
            <p:cNvPr id="18" name="圆角矩形 17"/>
            <p:cNvSpPr/>
            <p:nvPr/>
          </p:nvSpPr>
          <p:spPr>
            <a:xfrm>
              <a:off x="1394459" y="1380931"/>
              <a:ext cx="9402129" cy="4312638"/>
            </a:xfrm>
            <a:prstGeom prst="roundRect">
              <a:avLst>
                <a:gd name="adj" fmla="val 7029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1363302" y="1365525"/>
              <a:ext cx="9457097" cy="4347774"/>
            </a:xfrm>
            <a:prstGeom prst="roundRect">
              <a:avLst>
                <a:gd name="adj" fmla="val 7380"/>
              </a:avLst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 flipH="1">
            <a:off x="10559602" y="3416705"/>
            <a:ext cx="557171" cy="557171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 flipH="1">
            <a:off x="9116827" y="5548721"/>
            <a:ext cx="522472" cy="522474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flipH="1">
            <a:off x="9661388" y="5884712"/>
            <a:ext cx="243518" cy="24351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8676149" y="4385604"/>
            <a:ext cx="525186" cy="525186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 flipH="1">
            <a:off x="7177826" y="5452158"/>
            <a:ext cx="432554" cy="432554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flipH="1">
            <a:off x="6967179" y="5149730"/>
            <a:ext cx="243518" cy="24351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6279318" y="4891036"/>
            <a:ext cx="432724" cy="432726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11129098" y="3066930"/>
            <a:ext cx="243518" cy="243519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776320" y="2261548"/>
            <a:ext cx="535365" cy="535365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349252" y="2620382"/>
            <a:ext cx="353063" cy="353063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84385" y="878975"/>
            <a:ext cx="1574180" cy="1574181"/>
            <a:chOff x="1129232" y="711771"/>
            <a:chExt cx="1228944" cy="1228944"/>
          </a:xfrm>
        </p:grpSpPr>
        <p:grpSp>
          <p:nvGrpSpPr>
            <p:cNvPr id="4" name="组合 3"/>
            <p:cNvGrpSpPr/>
            <p:nvPr/>
          </p:nvGrpSpPr>
          <p:grpSpPr>
            <a:xfrm flipH="1">
              <a:off x="1129232" y="711771"/>
              <a:ext cx="1228944" cy="1228944"/>
              <a:chOff x="2848131" y="1860029"/>
              <a:chExt cx="3807502" cy="380750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1278439" y="859618"/>
              <a:ext cx="937494" cy="9374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1084" y="1124043"/>
              <a:ext cx="985139" cy="4084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教研组</a:t>
              </a:r>
            </a:p>
          </p:txBody>
        </p:sp>
      </p:grpSp>
      <p:sp>
        <p:nvSpPr>
          <p:cNvPr id="16" name="椭圆 15"/>
          <p:cNvSpPr/>
          <p:nvPr/>
        </p:nvSpPr>
        <p:spPr>
          <a:xfrm flipH="1">
            <a:off x="2335088" y="874671"/>
            <a:ext cx="713692" cy="713693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flipH="1">
            <a:off x="2116512" y="605006"/>
            <a:ext cx="319702" cy="319702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006" y="1704479"/>
            <a:ext cx="2550130" cy="6112622"/>
          </a:xfrm>
          <a:prstGeom prst="rect">
            <a:avLst/>
          </a:prstGeom>
          <a:noFill/>
          <a:effectLst>
            <a:outerShdw blurRad="254000" dist="254000" dir="2700000" algn="tl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 descr="Cache_6b6db0c4b631b629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01600">
            <a:off x="2575772" y="1835600"/>
            <a:ext cx="3124130" cy="234309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6" name="组合 55"/>
          <p:cNvGrpSpPr/>
          <p:nvPr/>
        </p:nvGrpSpPr>
        <p:grpSpPr>
          <a:xfrm>
            <a:off x="9304902" y="3842563"/>
            <a:ext cx="2148346" cy="2148346"/>
            <a:chOff x="9304902" y="3842563"/>
            <a:chExt cx="2148346" cy="2148346"/>
          </a:xfrm>
        </p:grpSpPr>
        <p:grpSp>
          <p:nvGrpSpPr>
            <p:cNvPr id="22" name="组合 21"/>
            <p:cNvGrpSpPr/>
            <p:nvPr/>
          </p:nvGrpSpPr>
          <p:grpSpPr>
            <a:xfrm flipH="1">
              <a:off x="9304902" y="3842563"/>
              <a:ext cx="2148346" cy="2148346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47" name="图片 46" descr="王丽20170625100217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39083" y="4209145"/>
              <a:ext cx="1378860" cy="1451428"/>
            </a:xfrm>
            <a:prstGeom prst="ellipse">
              <a:avLst/>
            </a:prstGeom>
          </p:spPr>
        </p:pic>
      </p:grpSp>
      <p:pic>
        <p:nvPicPr>
          <p:cNvPr id="38" name="图片 37" descr="QQ图片201702101511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18220">
            <a:off x="6364605" y="1888490"/>
            <a:ext cx="2568575" cy="221615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9" name="组合 58"/>
          <p:cNvGrpSpPr/>
          <p:nvPr/>
        </p:nvGrpSpPr>
        <p:grpSpPr>
          <a:xfrm>
            <a:off x="7673680" y="4700840"/>
            <a:ext cx="1502636" cy="1502636"/>
            <a:chOff x="7673680" y="4700840"/>
            <a:chExt cx="1502636" cy="1502636"/>
          </a:xfrm>
        </p:grpSpPr>
        <p:grpSp>
          <p:nvGrpSpPr>
            <p:cNvPr id="25" name="组合 24"/>
            <p:cNvGrpSpPr/>
            <p:nvPr/>
          </p:nvGrpSpPr>
          <p:grpSpPr>
            <a:xfrm flipH="1">
              <a:off x="7673680" y="4700840"/>
              <a:ext cx="1502636" cy="1502636"/>
              <a:chOff x="2848131" y="1860029"/>
              <a:chExt cx="3807502" cy="380750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0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51" name="图片 50" descr="QQ张菊平20170625100935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4134" y="4920342"/>
              <a:ext cx="932151" cy="1028473"/>
            </a:xfrm>
            <a:prstGeom prst="ellipse">
              <a:avLst/>
            </a:prstGeom>
          </p:spPr>
        </p:pic>
      </p:grpSp>
      <p:pic>
        <p:nvPicPr>
          <p:cNvPr id="42" name="班得瑞 春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26572" y="21408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3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4" accel="2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8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31" grpId="0" animBg="1"/>
      <p:bldP spid="34" grpId="0" animBg="1"/>
      <p:bldP spid="37" grpId="0" animBg="1"/>
      <p:bldP spid="40" grpId="0" animBg="1"/>
      <p:bldP spid="43" grpId="0" animBg="1"/>
      <p:bldP spid="46" grpId="0" animBg="1"/>
      <p:bldP spid="49" grpId="0" animBg="1"/>
      <p:bldP spid="52" grpId="0" animBg="1"/>
      <p:bldP spid="10" grpId="0" animBg="1"/>
      <p:bldP spid="13" grpId="0" animBg="1"/>
      <p:bldP spid="1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 rot="21033189">
            <a:off x="2176145" y="1047115"/>
            <a:ext cx="4758690" cy="4872990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6" name="同心圆 45"/>
          <p:cNvSpPr/>
          <p:nvPr/>
        </p:nvSpPr>
        <p:spPr>
          <a:xfrm>
            <a:off x="2294699" y="1249294"/>
            <a:ext cx="4398251" cy="4398251"/>
          </a:xfrm>
          <a:prstGeom prst="donut">
            <a:avLst>
              <a:gd name="adj" fmla="val 1009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7" name="同心圆 46"/>
          <p:cNvSpPr/>
          <p:nvPr/>
        </p:nvSpPr>
        <p:spPr>
          <a:xfrm>
            <a:off x="2681864" y="1796117"/>
            <a:ext cx="3594895" cy="3594895"/>
          </a:xfrm>
          <a:prstGeom prst="donut">
            <a:avLst>
              <a:gd name="adj" fmla="val 8132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252154" y="4007025"/>
            <a:ext cx="1713093" cy="1713094"/>
            <a:chOff x="5760133" y="2274196"/>
            <a:chExt cx="1284820" cy="1284820"/>
          </a:xfrm>
        </p:grpSpPr>
        <p:sp>
          <p:nvSpPr>
            <p:cNvPr id="49" name="椭圆 48"/>
            <p:cNvSpPr/>
            <p:nvPr/>
          </p:nvSpPr>
          <p:spPr>
            <a:xfrm rot="1245109">
              <a:off x="5760133" y="2274196"/>
              <a:ext cx="1284820" cy="1284820"/>
            </a:xfrm>
            <a:prstGeom prst="ellipse">
              <a:avLst/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839094" y="2359019"/>
              <a:ext cx="1117070" cy="111707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51" name="TextBox 12"/>
            <p:cNvSpPr txBox="1"/>
            <p:nvPr/>
          </p:nvSpPr>
          <p:spPr>
            <a:xfrm flipH="1">
              <a:off x="6101415" y="2634973"/>
              <a:ext cx="631932" cy="56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-635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anose="020B0503020204020204" charset="-122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00000"/>
                </a:lnSpc>
                <a:defRPr/>
              </a:pPr>
              <a:r>
                <a:rPr lang="zh-CN" altLang="en-US" sz="2135" b="1" dirty="0" smtClean="0">
                  <a:ln>
                    <a:noFill/>
                  </a:ln>
                  <a:effectLst/>
                </a:rPr>
                <a:t>同享 共长</a:t>
              </a:r>
              <a:endParaRPr lang="en-US" altLang="zh-CN" sz="2135" b="1" dirty="0">
                <a:ln>
                  <a:noFill/>
                </a:ln>
                <a:effectLst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00674" y="1011046"/>
            <a:ext cx="660499" cy="660499"/>
            <a:chOff x="4050503" y="886871"/>
            <a:chExt cx="495374" cy="495374"/>
          </a:xfrm>
        </p:grpSpPr>
        <p:grpSp>
          <p:nvGrpSpPr>
            <p:cNvPr id="53" name="组合 52"/>
            <p:cNvGrpSpPr/>
            <p:nvPr/>
          </p:nvGrpSpPr>
          <p:grpSpPr>
            <a:xfrm>
              <a:off x="4050503" y="886871"/>
              <a:ext cx="495374" cy="495374"/>
              <a:chOff x="4131160" y="713581"/>
              <a:chExt cx="881684" cy="88168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54" name="TextBox 20"/>
            <p:cNvSpPr txBox="1"/>
            <p:nvPr/>
          </p:nvSpPr>
          <p:spPr>
            <a:xfrm>
              <a:off x="4194707" y="915267"/>
              <a:ext cx="21063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92014" y="1897931"/>
            <a:ext cx="660499" cy="660499"/>
            <a:chOff x="4644008" y="1491630"/>
            <a:chExt cx="495374" cy="495374"/>
          </a:xfrm>
        </p:grpSpPr>
        <p:grpSp>
          <p:nvGrpSpPr>
            <p:cNvPr id="58" name="组合 57"/>
            <p:cNvGrpSpPr/>
            <p:nvPr/>
          </p:nvGrpSpPr>
          <p:grpSpPr>
            <a:xfrm>
              <a:off x="4644008" y="1491630"/>
              <a:ext cx="495374" cy="495374"/>
              <a:chOff x="4131160" y="713581"/>
              <a:chExt cx="881684" cy="88168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59" name="TextBox 33"/>
            <p:cNvSpPr txBox="1"/>
            <p:nvPr/>
          </p:nvSpPr>
          <p:spPr>
            <a:xfrm>
              <a:off x="4752454" y="1520026"/>
              <a:ext cx="27435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87632" y="3050058"/>
            <a:ext cx="660499" cy="660499"/>
            <a:chOff x="4891695" y="2364408"/>
            <a:chExt cx="495374" cy="495374"/>
          </a:xfrm>
        </p:grpSpPr>
        <p:grpSp>
          <p:nvGrpSpPr>
            <p:cNvPr id="63" name="组合 62"/>
            <p:cNvGrpSpPr/>
            <p:nvPr/>
          </p:nvGrpSpPr>
          <p:grpSpPr>
            <a:xfrm>
              <a:off x="4891695" y="2364408"/>
              <a:ext cx="495374" cy="495374"/>
              <a:chOff x="4131160" y="713581"/>
              <a:chExt cx="881684" cy="881684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4" name="TextBox 34"/>
            <p:cNvSpPr txBox="1"/>
            <p:nvPr/>
          </p:nvSpPr>
          <p:spPr>
            <a:xfrm>
              <a:off x="5003857" y="2392804"/>
              <a:ext cx="28036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384035" y="4309775"/>
            <a:ext cx="660499" cy="660499"/>
            <a:chOff x="4832130" y="3158273"/>
            <a:chExt cx="495374" cy="495374"/>
          </a:xfrm>
        </p:grpSpPr>
        <p:grpSp>
          <p:nvGrpSpPr>
            <p:cNvPr id="68" name="组合 67"/>
            <p:cNvGrpSpPr/>
            <p:nvPr/>
          </p:nvGrpSpPr>
          <p:grpSpPr>
            <a:xfrm>
              <a:off x="4832130" y="3158273"/>
              <a:ext cx="495374" cy="495374"/>
              <a:chOff x="4131160" y="713581"/>
              <a:chExt cx="881684" cy="881684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9" name="TextBox 35"/>
            <p:cNvSpPr txBox="1"/>
            <p:nvPr/>
          </p:nvSpPr>
          <p:spPr>
            <a:xfrm>
              <a:off x="4940235" y="3186669"/>
              <a:ext cx="279163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19939" y="5173872"/>
            <a:ext cx="660499" cy="660499"/>
            <a:chOff x="4139952" y="3948584"/>
            <a:chExt cx="495374" cy="495374"/>
          </a:xfrm>
        </p:grpSpPr>
        <p:grpSp>
          <p:nvGrpSpPr>
            <p:cNvPr id="73" name="组合 72"/>
            <p:cNvGrpSpPr/>
            <p:nvPr/>
          </p:nvGrpSpPr>
          <p:grpSpPr>
            <a:xfrm>
              <a:off x="4139952" y="3948584"/>
              <a:ext cx="495374" cy="495374"/>
              <a:chOff x="4131160" y="713581"/>
              <a:chExt cx="881684" cy="881684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4" name="TextBox 36"/>
            <p:cNvSpPr txBox="1"/>
            <p:nvPr/>
          </p:nvSpPr>
          <p:spPr>
            <a:xfrm>
              <a:off x="4249890" y="3976980"/>
              <a:ext cx="277960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5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7" name="TextBox 42"/>
          <p:cNvSpPr txBox="1"/>
          <p:nvPr/>
        </p:nvSpPr>
        <p:spPr>
          <a:xfrm>
            <a:off x="6384553" y="1110084"/>
            <a:ext cx="3771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33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个人是基础，团队是舞台</a:t>
            </a:r>
          </a:p>
        </p:txBody>
      </p:sp>
      <p:sp>
        <p:nvSpPr>
          <p:cNvPr id="78" name="TextBox 43"/>
          <p:cNvSpPr txBox="1"/>
          <p:nvPr/>
        </p:nvSpPr>
        <p:spPr>
          <a:xfrm>
            <a:off x="6928677" y="1897884"/>
            <a:ext cx="403632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活动是平台，教研促成长</a:t>
            </a:r>
            <a:endParaRPr lang="zh-CN" altLang="zh-CN" sz="2400" b="1" kern="0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TextBox 44"/>
          <p:cNvSpPr txBox="1"/>
          <p:nvPr/>
        </p:nvSpPr>
        <p:spPr>
          <a:xfrm>
            <a:off x="7304258" y="3026679"/>
            <a:ext cx="4359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共抓学生活动，促进学生发展</a:t>
            </a:r>
            <a:endParaRPr lang="zh-CN" altLang="zh-CN" sz="2400" b="1" kern="0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TextBox 45"/>
          <p:cNvSpPr txBox="1"/>
          <p:nvPr/>
        </p:nvSpPr>
        <p:spPr>
          <a:xfrm>
            <a:off x="7304643" y="4408839"/>
            <a:ext cx="3284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共商复习，齐头并进</a:t>
            </a:r>
          </a:p>
        </p:txBody>
      </p:sp>
      <p:sp>
        <p:nvSpPr>
          <p:cNvPr id="81" name="TextBox 46"/>
          <p:cNvSpPr txBox="1"/>
          <p:nvPr/>
        </p:nvSpPr>
        <p:spPr>
          <a:xfrm>
            <a:off x="6336840" y="5173780"/>
            <a:ext cx="328438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accent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与时俱进，科学发展</a:t>
            </a:r>
            <a:endParaRPr lang="zh-CN" altLang="zh-CN" sz="2400" b="1" kern="0" dirty="0" smtClean="0">
              <a:solidFill>
                <a:schemeClr val="accent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/>
        </p:nvSpPr>
        <p:spPr>
          <a:xfrm rot="21033189">
            <a:off x="3131185" y="2213610"/>
            <a:ext cx="2695575" cy="2760345"/>
          </a:xfrm>
          <a:prstGeom prst="ellipse">
            <a:avLst/>
          </a:prstGeom>
          <a:blipFill rotWithShape="1">
            <a:blip r:embed="rId2" cstate="print"/>
            <a:stretch>
              <a:fillRect/>
            </a:stretch>
          </a:blip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77" grpId="0"/>
      <p:bldP spid="78" grpId="0"/>
      <p:bldP spid="79" grpId="0"/>
      <p:bldP spid="80" grpId="0"/>
      <p:bldP spid="81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4933412" y="3222171"/>
            <a:ext cx="6678017" cy="61491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9"/>
          <p:cNvGrpSpPr/>
          <p:nvPr/>
        </p:nvGrpSpPr>
        <p:grpSpPr>
          <a:xfrm>
            <a:off x="2452184" y="2173124"/>
            <a:ext cx="2449676" cy="2449676"/>
            <a:chOff x="1959919" y="2023759"/>
            <a:chExt cx="2773806" cy="2773806"/>
          </a:xfrm>
          <a:effectLst/>
        </p:grpSpPr>
        <p:grpSp>
          <p:nvGrpSpPr>
            <p:cNvPr id="3" name="组合 6"/>
            <p:cNvGrpSpPr/>
            <p:nvPr/>
          </p:nvGrpSpPr>
          <p:grpSpPr>
            <a:xfrm>
              <a:off x="1959919" y="2023759"/>
              <a:ext cx="2773806" cy="277380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dist="38100" dir="8100000" sx="101000" sy="101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510240" y="2574081"/>
              <a:ext cx="1673164" cy="1673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prstClr val="white"/>
                </a:solidFill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74142" y="2865303"/>
              <a:ext cx="545358" cy="1090716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33412" y="2333158"/>
            <a:ext cx="6391493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17445"/>
                </a:solidFill>
              </a:rPr>
              <a:t>个人是基础，团队是舞台</a:t>
            </a:r>
            <a:endParaRPr lang="zh-CN" altLang="en-US" sz="4400" b="1" dirty="0">
              <a:solidFill>
                <a:srgbClr val="F1744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奋发向上的教研团队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07275" y="4435413"/>
            <a:ext cx="2218620" cy="2028458"/>
            <a:chOff x="406335" y="4305873"/>
            <a:chExt cx="2218620" cy="20284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" name="组合 2"/>
            <p:cNvGrpSpPr/>
            <p:nvPr/>
          </p:nvGrpSpPr>
          <p:grpSpPr>
            <a:xfrm>
              <a:off x="705240" y="4305873"/>
              <a:ext cx="1702648" cy="404014"/>
              <a:chOff x="1793812" y="4421987"/>
              <a:chExt cx="1702648" cy="404014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1793812" y="4421987"/>
                <a:ext cx="1702648" cy="40401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265763" y="4439328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</a:rPr>
                  <a:t>王丽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06335" y="4995503"/>
              <a:ext cx="2218620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C00000"/>
                  </a:solidFill>
                </a:rPr>
                <a:t>经验丰富</a:t>
              </a:r>
              <a:endParaRPr lang="en-US" altLang="zh-CN" b="1" dirty="0" smtClean="0">
                <a:solidFill>
                  <a:srgbClr val="C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C00000"/>
                  </a:solidFill>
                </a:rPr>
                <a:t>素养最高</a:t>
              </a:r>
              <a:endParaRPr lang="en-US" altLang="zh-CN" b="1" dirty="0" smtClean="0">
                <a:solidFill>
                  <a:srgbClr val="C00000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C00000"/>
                  </a:solidFill>
                </a:rPr>
                <a:t>能力最强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582563" y="4426341"/>
            <a:ext cx="2377302" cy="1709179"/>
            <a:chOff x="2681623" y="4334901"/>
            <a:chExt cx="2377302" cy="17091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圆角矩形 45"/>
            <p:cNvSpPr/>
            <p:nvPr/>
          </p:nvSpPr>
          <p:spPr>
            <a:xfrm>
              <a:off x="3067382" y="4334901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dirty="0" smtClean="0">
                  <a:solidFill>
                    <a:prstClr val="black"/>
                  </a:solidFill>
                </a:rPr>
                <a:t>    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苏亚琴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874194" y="442481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681623" y="5169673"/>
              <a:ext cx="2218620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3">
                      <a:lumMod val="75000"/>
                    </a:schemeClr>
                  </a:solidFill>
                </a:rPr>
                <a:t>踏实肯干</a:t>
              </a:r>
              <a:endParaRPr lang="en-US" altLang="zh-CN" b="1" dirty="0" smtClean="0">
                <a:solidFill>
                  <a:schemeClr val="accent3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3">
                      <a:lumMod val="75000"/>
                    </a:schemeClr>
                  </a:solidFill>
                </a:rPr>
                <a:t>勤奋好学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134985" y="4433326"/>
            <a:ext cx="2218620" cy="1769324"/>
            <a:chOff x="5014970" y="4322836"/>
            <a:chExt cx="2218620" cy="17693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3" name="组合 3"/>
            <p:cNvGrpSpPr/>
            <p:nvPr/>
          </p:nvGrpSpPr>
          <p:grpSpPr>
            <a:xfrm>
              <a:off x="5239384" y="4322836"/>
              <a:ext cx="1702648" cy="404014"/>
              <a:chOff x="4121784" y="4409922"/>
              <a:chExt cx="1702648" cy="404014"/>
            </a:xfrm>
          </p:grpSpPr>
          <p:sp>
            <p:nvSpPr>
              <p:cNvPr id="47" name="圆角矩形 46"/>
              <p:cNvSpPr/>
              <p:nvPr/>
            </p:nvSpPr>
            <p:spPr>
              <a:xfrm flipH="1">
                <a:off x="4121784" y="4409922"/>
                <a:ext cx="1702648" cy="40401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426095" y="4439328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</a:rPr>
                  <a:t>蒋志娟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5014970" y="5217753"/>
              <a:ext cx="2218620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2">
                      <a:lumMod val="75000"/>
                    </a:schemeClr>
                  </a:solidFill>
                </a:rPr>
                <a:t>精于教学设计</a:t>
              </a:r>
              <a:endParaRPr lang="en-US" altLang="zh-CN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2">
                      <a:lumMod val="75000"/>
                    </a:schemeClr>
                  </a:solidFill>
                </a:rPr>
                <a:t>精于教学评价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568571" y="4446752"/>
            <a:ext cx="2218620" cy="1665637"/>
            <a:chOff x="7362831" y="4421987"/>
            <a:chExt cx="2218620" cy="16656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" name="组合 8"/>
            <p:cNvGrpSpPr/>
            <p:nvPr/>
          </p:nvGrpSpPr>
          <p:grpSpPr>
            <a:xfrm>
              <a:off x="7434339" y="4421987"/>
              <a:ext cx="1702648" cy="404014"/>
              <a:chOff x="8798682" y="4421987"/>
              <a:chExt cx="1702648" cy="404014"/>
            </a:xfrm>
          </p:grpSpPr>
          <p:sp>
            <p:nvSpPr>
              <p:cNvPr id="48" name="圆角矩形 47"/>
              <p:cNvSpPr/>
              <p:nvPr/>
            </p:nvSpPr>
            <p:spPr>
              <a:xfrm flipH="1">
                <a:off x="8798682" y="4421987"/>
                <a:ext cx="1702648" cy="40401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096008" y="4439328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prstClr val="white"/>
                    </a:solidFill>
                  </a:rPr>
                  <a:t>蔡亚波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7362831" y="5213217"/>
              <a:ext cx="2218620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4">
                      <a:lumMod val="75000"/>
                    </a:schemeClr>
                  </a:solidFill>
                </a:rPr>
                <a:t>学历最高</a:t>
              </a:r>
              <a:endParaRPr lang="en-US" altLang="zh-CN" b="1" dirty="0" smtClean="0">
                <a:solidFill>
                  <a:schemeClr val="accent4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accent4">
                      <a:lumMod val="75000"/>
                    </a:schemeClr>
                  </a:solidFill>
                </a:rPr>
                <a:t>文字功底深厚</a:t>
              </a:r>
              <a:endParaRPr lang="zh-CN" altLang="en-US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5895" y="1448435"/>
            <a:ext cx="2701925" cy="2701925"/>
            <a:chOff x="433106" y="1448612"/>
            <a:chExt cx="2701946" cy="2701946"/>
          </a:xfrm>
        </p:grpSpPr>
        <p:sp>
          <p:nvSpPr>
            <p:cNvPr id="6" name="椭圆 5"/>
            <p:cNvSpPr/>
            <p:nvPr/>
          </p:nvSpPr>
          <p:spPr>
            <a:xfrm>
              <a:off x="433106" y="1448612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84712" y="1800218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51450" y="1966956"/>
              <a:ext cx="1665258" cy="1665258"/>
            </a:xfrm>
            <a:prstGeom prst="ellipse">
              <a:avLst/>
            </a:prstGeom>
            <a:blipFill rotWithShape="1">
              <a:blip r:embed="rId2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1"/>
          <p:cNvGrpSpPr/>
          <p:nvPr/>
        </p:nvGrpSpPr>
        <p:grpSpPr>
          <a:xfrm>
            <a:off x="2538730" y="1443990"/>
            <a:ext cx="2701925" cy="2701925"/>
            <a:chOff x="1735432" y="1544478"/>
            <a:chExt cx="2701946" cy="2701946"/>
          </a:xfrm>
        </p:grpSpPr>
        <p:sp>
          <p:nvSpPr>
            <p:cNvPr id="25" name="椭圆 24"/>
            <p:cNvSpPr/>
            <p:nvPr/>
          </p:nvSpPr>
          <p:spPr>
            <a:xfrm>
              <a:off x="1735432" y="1544478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087038" y="1896084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243501" y="2052547"/>
              <a:ext cx="1685808" cy="1685808"/>
            </a:xfrm>
            <a:prstGeom prst="ellipse">
              <a:avLst/>
            </a:prstGeom>
            <a:blipFill rotWithShape="1">
              <a:blip r:embed="rId3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42"/>
          <p:cNvGrpSpPr/>
          <p:nvPr/>
        </p:nvGrpSpPr>
        <p:grpSpPr>
          <a:xfrm>
            <a:off x="4887595" y="1443990"/>
            <a:ext cx="2701925" cy="2701925"/>
            <a:chOff x="5739856" y="1447489"/>
            <a:chExt cx="2701946" cy="2701946"/>
          </a:xfrm>
        </p:grpSpPr>
        <p:sp>
          <p:nvSpPr>
            <p:cNvPr id="30" name="椭圆 29"/>
            <p:cNvSpPr/>
            <p:nvPr/>
          </p:nvSpPr>
          <p:spPr>
            <a:xfrm>
              <a:off x="5739856" y="144748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091462" y="1799095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247770" y="1949208"/>
              <a:ext cx="1685808" cy="1685808"/>
            </a:xfrm>
            <a:prstGeom prst="ellipse">
              <a:avLst/>
            </a:prstGeom>
            <a:blipFill rotWithShape="1">
              <a:blip r:embed="rId4" cstate="print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43"/>
          <p:cNvGrpSpPr/>
          <p:nvPr/>
        </p:nvGrpSpPr>
        <p:grpSpPr>
          <a:xfrm>
            <a:off x="7131685" y="1475105"/>
            <a:ext cx="2701925" cy="2701925"/>
            <a:chOff x="9108433" y="1447489"/>
            <a:chExt cx="2701946" cy="2701946"/>
          </a:xfrm>
        </p:grpSpPr>
        <p:sp>
          <p:nvSpPr>
            <p:cNvPr id="35" name="椭圆 34"/>
            <p:cNvSpPr/>
            <p:nvPr/>
          </p:nvSpPr>
          <p:spPr>
            <a:xfrm>
              <a:off x="9108433" y="144748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460039" y="1799095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 descr="C:\Users\Administrator\Desktop\素材\ppt\图片5.png图片5"/>
            <p:cNvPicPr>
              <a:picLocks noChangeAspect="1"/>
            </p:cNvPicPr>
            <p:nvPr/>
          </p:nvPicPr>
          <p:blipFill rotWithShape="1">
            <a:blip r:embed="rId5" cstate="print"/>
            <a:srcRect/>
            <a:stretch>
              <a:fillRect/>
            </a:stretch>
          </p:blipFill>
          <p:spPr>
            <a:xfrm>
              <a:off x="9683914" y="1955558"/>
              <a:ext cx="1542427" cy="1632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36" name="组合 43"/>
          <p:cNvGrpSpPr/>
          <p:nvPr/>
        </p:nvGrpSpPr>
        <p:grpSpPr>
          <a:xfrm>
            <a:off x="9450070" y="1475740"/>
            <a:ext cx="2701925" cy="2701925"/>
            <a:chOff x="9108433" y="1447489"/>
            <a:chExt cx="2701946" cy="2701946"/>
          </a:xfrm>
        </p:grpSpPr>
        <p:sp>
          <p:nvSpPr>
            <p:cNvPr id="38" name="椭圆 37"/>
            <p:cNvSpPr/>
            <p:nvPr/>
          </p:nvSpPr>
          <p:spPr>
            <a:xfrm>
              <a:off x="9108433" y="144748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9460039" y="1799095"/>
              <a:ext cx="1998734" cy="19987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0" name="图片 39" descr="C:\Users\Administrator\Desktop\素材\ppt\图片6.png图片6"/>
            <p:cNvPicPr>
              <a:picLocks noChangeAspect="1"/>
            </p:cNvPicPr>
            <p:nvPr/>
          </p:nvPicPr>
          <p:blipFill rotWithShape="1">
            <a:blip r:embed="rId6" cstate="print"/>
            <a:srcRect/>
            <a:stretch>
              <a:fillRect/>
            </a:stretch>
          </p:blipFill>
          <p:spPr>
            <a:xfrm>
              <a:off x="9715346" y="1955558"/>
              <a:ext cx="1479561" cy="1632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3" name="组合 72"/>
          <p:cNvGrpSpPr/>
          <p:nvPr/>
        </p:nvGrpSpPr>
        <p:grpSpPr>
          <a:xfrm>
            <a:off x="9803039" y="4487301"/>
            <a:ext cx="2262158" cy="1353917"/>
            <a:chOff x="9564915" y="4458272"/>
            <a:chExt cx="2262158" cy="13539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圆角矩形 64"/>
            <p:cNvSpPr/>
            <p:nvPr/>
          </p:nvSpPr>
          <p:spPr>
            <a:xfrm>
              <a:off x="9693155" y="4458272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ang="5400000" scaled="0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    张菊平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9564915" y="5442857"/>
              <a:ext cx="2262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ang="5400000" scaled="0"/>
                  </a:gradFill>
                </a:rPr>
                <a:t>教学细腻而不失精干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4933412" y="3236686"/>
            <a:ext cx="6416759" cy="46976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9"/>
          <p:cNvGrpSpPr/>
          <p:nvPr/>
        </p:nvGrpSpPr>
        <p:grpSpPr>
          <a:xfrm>
            <a:off x="2452184" y="2173124"/>
            <a:ext cx="2449676" cy="2449676"/>
            <a:chOff x="1959919" y="2023759"/>
            <a:chExt cx="2773806" cy="2773806"/>
          </a:xfrm>
          <a:effectLst/>
        </p:grpSpPr>
        <p:grpSp>
          <p:nvGrpSpPr>
            <p:cNvPr id="3" name="组合 6"/>
            <p:cNvGrpSpPr/>
            <p:nvPr/>
          </p:nvGrpSpPr>
          <p:grpSpPr>
            <a:xfrm>
              <a:off x="1959919" y="2023759"/>
              <a:ext cx="2773806" cy="2773806"/>
              <a:chOff x="2099081" y="2031187"/>
              <a:chExt cx="2739620" cy="273962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099081" y="2031187"/>
                <a:ext cx="2739620" cy="27396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alpha val="99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127000" dist="38100" dir="8100000" sx="101000" sy="101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77216" y="2309322"/>
                <a:ext cx="2183348" cy="21833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B8BBBC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510240" y="2574081"/>
              <a:ext cx="1673164" cy="1673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prstClr val="white"/>
                </a:solidFill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74142" y="2865303"/>
              <a:ext cx="545358" cy="1090716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18897" y="2362186"/>
            <a:ext cx="6391493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17445"/>
                </a:solidFill>
              </a:rPr>
              <a:t>活动是平台，教研促成长</a:t>
            </a:r>
            <a:endParaRPr lang="zh-CN" altLang="en-US" sz="4400" b="1" dirty="0">
              <a:solidFill>
                <a:srgbClr val="F1744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7361" y="361043"/>
            <a:ext cx="7289800" cy="683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l"/>
            <a:r>
              <a:rPr lang="zh-CN" altLang="en-US" sz="4400" b="1" dirty="0" smtClean="0">
                <a:solidFill>
                  <a:srgbClr val="F17445"/>
                </a:solidFill>
                <a:latin typeface="+mn-lt"/>
                <a:ea typeface="+mn-ea"/>
                <a:cs typeface="+mn-cs"/>
              </a:rPr>
              <a:t>活动是平台，教研促成长</a:t>
            </a:r>
            <a:endParaRPr lang="zh-CN" altLang="en-US" sz="4400" b="1" dirty="0">
              <a:solidFill>
                <a:srgbClr val="F17445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165343" y="1608789"/>
            <a:ext cx="6151343" cy="985476"/>
            <a:chOff x="2165343" y="1608789"/>
            <a:chExt cx="6151343" cy="985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3615871" y="1767159"/>
              <a:ext cx="4700815" cy="726414"/>
              <a:chOff x="3848100" y="1709102"/>
              <a:chExt cx="4700815" cy="726414"/>
            </a:xfrm>
          </p:grpSpPr>
          <p:sp>
            <p:nvSpPr>
              <p:cNvPr id="3" name="Freeform 19"/>
              <p:cNvSpPr/>
              <p:nvPr/>
            </p:nvSpPr>
            <p:spPr bwMode="auto">
              <a:xfrm>
                <a:off x="3848100" y="1709102"/>
                <a:ext cx="4700815" cy="726414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547029" y="1846774"/>
                <a:ext cx="38779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ang="5400000" scaled="0"/>
                    </a:gradFill>
                  </a:rPr>
                  <a:t>集体备课，众人拾柴火焰高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165343" y="1608789"/>
              <a:ext cx="2234864" cy="985476"/>
              <a:chOff x="2165343" y="1608789"/>
              <a:chExt cx="2234864" cy="985476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165343" y="1608789"/>
                <a:ext cx="2234864" cy="9854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>
                <a:off x="2272446" y="1709102"/>
                <a:ext cx="1008373" cy="766040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368263" y="1797613"/>
                <a:ext cx="589017" cy="5890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443801" y="1839917"/>
                <a:ext cx="43794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prstClr val="white"/>
                    </a:solidFill>
                  </a:rPr>
                  <a:t>01</a:t>
                </a:r>
                <a:endParaRPr lang="zh-CN" altLang="en-US" sz="28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KSO_Shape"/>
              <p:cNvSpPr/>
              <p:nvPr/>
            </p:nvSpPr>
            <p:spPr bwMode="auto">
              <a:xfrm>
                <a:off x="3516663" y="1840142"/>
                <a:ext cx="267848" cy="535695"/>
              </a:xfrm>
              <a:custGeom>
                <a:avLst/>
                <a:gdLst/>
                <a:ahLst/>
                <a:cxnLst/>
                <a:rect l="0" t="0" r="r" b="b"/>
                <a:pathLst>
                  <a:path w="725488" h="1450976">
                    <a:moveTo>
                      <a:pt x="180975" y="543686"/>
                    </a:moveTo>
                    <a:lnTo>
                      <a:pt x="544513" y="543686"/>
                    </a:lnTo>
                    <a:lnTo>
                      <a:pt x="544513" y="785648"/>
                    </a:lnTo>
                    <a:lnTo>
                      <a:pt x="544248" y="794903"/>
                    </a:lnTo>
                    <a:lnTo>
                      <a:pt x="543187" y="804158"/>
                    </a:lnTo>
                    <a:lnTo>
                      <a:pt x="542392" y="813149"/>
                    </a:lnTo>
                    <a:lnTo>
                      <a:pt x="540536" y="822140"/>
                    </a:lnTo>
                    <a:lnTo>
                      <a:pt x="538679" y="830867"/>
                    </a:lnTo>
                    <a:lnTo>
                      <a:pt x="536293" y="839329"/>
                    </a:lnTo>
                    <a:lnTo>
                      <a:pt x="533111" y="847791"/>
                    </a:lnTo>
                    <a:lnTo>
                      <a:pt x="530194" y="856253"/>
                    </a:lnTo>
                    <a:lnTo>
                      <a:pt x="526482" y="864186"/>
                    </a:lnTo>
                    <a:lnTo>
                      <a:pt x="522504" y="871855"/>
                    </a:lnTo>
                    <a:lnTo>
                      <a:pt x="517997" y="879523"/>
                    </a:lnTo>
                    <a:lnTo>
                      <a:pt x="513224" y="886928"/>
                    </a:lnTo>
                    <a:lnTo>
                      <a:pt x="508186" y="893803"/>
                    </a:lnTo>
                    <a:lnTo>
                      <a:pt x="502882" y="900943"/>
                    </a:lnTo>
                    <a:lnTo>
                      <a:pt x="497049" y="907290"/>
                    </a:lnTo>
                    <a:lnTo>
                      <a:pt x="490950" y="913636"/>
                    </a:lnTo>
                    <a:lnTo>
                      <a:pt x="484851" y="919718"/>
                    </a:lnTo>
                    <a:lnTo>
                      <a:pt x="478222" y="925271"/>
                    </a:lnTo>
                    <a:lnTo>
                      <a:pt x="471328" y="930825"/>
                    </a:lnTo>
                    <a:lnTo>
                      <a:pt x="464169" y="935849"/>
                    </a:lnTo>
                    <a:lnTo>
                      <a:pt x="456744" y="940609"/>
                    </a:lnTo>
                    <a:lnTo>
                      <a:pt x="449054" y="944840"/>
                    </a:lnTo>
                    <a:lnTo>
                      <a:pt x="441630" y="949071"/>
                    </a:lnTo>
                    <a:lnTo>
                      <a:pt x="433145" y="952773"/>
                    </a:lnTo>
                    <a:lnTo>
                      <a:pt x="424925" y="955682"/>
                    </a:lnTo>
                    <a:lnTo>
                      <a:pt x="416705" y="958855"/>
                    </a:lnTo>
                    <a:lnTo>
                      <a:pt x="407954" y="961235"/>
                    </a:lnTo>
                    <a:lnTo>
                      <a:pt x="399204" y="963086"/>
                    </a:lnTo>
                    <a:lnTo>
                      <a:pt x="390188" y="964673"/>
                    </a:lnTo>
                    <a:lnTo>
                      <a:pt x="380908" y="965730"/>
                    </a:lnTo>
                    <a:lnTo>
                      <a:pt x="371892" y="966788"/>
                    </a:lnTo>
                    <a:lnTo>
                      <a:pt x="362612" y="966788"/>
                    </a:lnTo>
                    <a:lnTo>
                      <a:pt x="353331" y="966788"/>
                    </a:lnTo>
                    <a:lnTo>
                      <a:pt x="344050" y="965730"/>
                    </a:lnTo>
                    <a:lnTo>
                      <a:pt x="334770" y="964673"/>
                    </a:lnTo>
                    <a:lnTo>
                      <a:pt x="326019" y="963086"/>
                    </a:lnTo>
                    <a:lnTo>
                      <a:pt x="317269" y="961235"/>
                    </a:lnTo>
                    <a:lnTo>
                      <a:pt x="308518" y="958855"/>
                    </a:lnTo>
                    <a:lnTo>
                      <a:pt x="300033" y="955682"/>
                    </a:lnTo>
                    <a:lnTo>
                      <a:pt x="291813" y="952773"/>
                    </a:lnTo>
                    <a:lnTo>
                      <a:pt x="283858" y="949071"/>
                    </a:lnTo>
                    <a:lnTo>
                      <a:pt x="275903" y="944840"/>
                    </a:lnTo>
                    <a:lnTo>
                      <a:pt x="268214" y="940609"/>
                    </a:lnTo>
                    <a:lnTo>
                      <a:pt x="261054" y="935849"/>
                    </a:lnTo>
                    <a:lnTo>
                      <a:pt x="253895" y="930825"/>
                    </a:lnTo>
                    <a:lnTo>
                      <a:pt x="247001" y="925271"/>
                    </a:lnTo>
                    <a:lnTo>
                      <a:pt x="240372" y="919718"/>
                    </a:lnTo>
                    <a:lnTo>
                      <a:pt x="234008" y="913636"/>
                    </a:lnTo>
                    <a:lnTo>
                      <a:pt x="228174" y="907290"/>
                    </a:lnTo>
                    <a:lnTo>
                      <a:pt x="222341" y="900943"/>
                    </a:lnTo>
                    <a:lnTo>
                      <a:pt x="217037" y="893803"/>
                    </a:lnTo>
                    <a:lnTo>
                      <a:pt x="211999" y="886928"/>
                    </a:lnTo>
                    <a:lnTo>
                      <a:pt x="207226" y="879523"/>
                    </a:lnTo>
                    <a:lnTo>
                      <a:pt x="202984" y="871855"/>
                    </a:lnTo>
                    <a:lnTo>
                      <a:pt x="199006" y="864186"/>
                    </a:lnTo>
                    <a:lnTo>
                      <a:pt x="195294" y="856253"/>
                    </a:lnTo>
                    <a:lnTo>
                      <a:pt x="191847" y="847791"/>
                    </a:lnTo>
                    <a:lnTo>
                      <a:pt x="189195" y="839329"/>
                    </a:lnTo>
                    <a:lnTo>
                      <a:pt x="186809" y="830867"/>
                    </a:lnTo>
                    <a:lnTo>
                      <a:pt x="184422" y="822140"/>
                    </a:lnTo>
                    <a:lnTo>
                      <a:pt x="183097" y="813149"/>
                    </a:lnTo>
                    <a:lnTo>
                      <a:pt x="181771" y="804158"/>
                    </a:lnTo>
                    <a:lnTo>
                      <a:pt x="181240" y="794903"/>
                    </a:lnTo>
                    <a:lnTo>
                      <a:pt x="180975" y="785648"/>
                    </a:lnTo>
                    <a:lnTo>
                      <a:pt x="180975" y="543686"/>
                    </a:lnTo>
                    <a:close/>
                    <a:moveTo>
                      <a:pt x="60589" y="484188"/>
                    </a:moveTo>
                    <a:lnTo>
                      <a:pt x="66675" y="484453"/>
                    </a:lnTo>
                    <a:lnTo>
                      <a:pt x="72760" y="485510"/>
                    </a:lnTo>
                    <a:lnTo>
                      <a:pt x="78581" y="487096"/>
                    </a:lnTo>
                    <a:lnTo>
                      <a:pt x="84137" y="488947"/>
                    </a:lnTo>
                    <a:lnTo>
                      <a:pt x="89429" y="491591"/>
                    </a:lnTo>
                    <a:lnTo>
                      <a:pt x="94191" y="494499"/>
                    </a:lnTo>
                    <a:lnTo>
                      <a:pt x="99219" y="497935"/>
                    </a:lnTo>
                    <a:lnTo>
                      <a:pt x="103452" y="501901"/>
                    </a:lnTo>
                    <a:lnTo>
                      <a:pt x="107421" y="506131"/>
                    </a:lnTo>
                    <a:lnTo>
                      <a:pt x="110596" y="510889"/>
                    </a:lnTo>
                    <a:lnTo>
                      <a:pt x="113771" y="515912"/>
                    </a:lnTo>
                    <a:lnTo>
                      <a:pt x="116152" y="521200"/>
                    </a:lnTo>
                    <a:lnTo>
                      <a:pt x="118269" y="526487"/>
                    </a:lnTo>
                    <a:lnTo>
                      <a:pt x="119856" y="532303"/>
                    </a:lnTo>
                    <a:lnTo>
                      <a:pt x="120650" y="538383"/>
                    </a:lnTo>
                    <a:lnTo>
                      <a:pt x="121179" y="544464"/>
                    </a:lnTo>
                    <a:lnTo>
                      <a:pt x="121179" y="786095"/>
                    </a:lnTo>
                    <a:lnTo>
                      <a:pt x="121179" y="793233"/>
                    </a:lnTo>
                    <a:lnTo>
                      <a:pt x="121973" y="803807"/>
                    </a:lnTo>
                    <a:lnTo>
                      <a:pt x="123560" y="817554"/>
                    </a:lnTo>
                    <a:lnTo>
                      <a:pt x="124619" y="825750"/>
                    </a:lnTo>
                    <a:lnTo>
                      <a:pt x="126206" y="834209"/>
                    </a:lnTo>
                    <a:lnTo>
                      <a:pt x="128058" y="843462"/>
                    </a:lnTo>
                    <a:lnTo>
                      <a:pt x="130175" y="853244"/>
                    </a:lnTo>
                    <a:lnTo>
                      <a:pt x="132821" y="863290"/>
                    </a:lnTo>
                    <a:lnTo>
                      <a:pt x="136260" y="873600"/>
                    </a:lnTo>
                    <a:lnTo>
                      <a:pt x="139964" y="883910"/>
                    </a:lnTo>
                    <a:lnTo>
                      <a:pt x="144198" y="894485"/>
                    </a:lnTo>
                    <a:lnTo>
                      <a:pt x="149225" y="905588"/>
                    </a:lnTo>
                    <a:lnTo>
                      <a:pt x="154517" y="916163"/>
                    </a:lnTo>
                    <a:lnTo>
                      <a:pt x="160867" y="927002"/>
                    </a:lnTo>
                    <a:lnTo>
                      <a:pt x="164306" y="932289"/>
                    </a:lnTo>
                    <a:lnTo>
                      <a:pt x="167746" y="937577"/>
                    </a:lnTo>
                    <a:lnTo>
                      <a:pt x="171714" y="942864"/>
                    </a:lnTo>
                    <a:lnTo>
                      <a:pt x="175683" y="947887"/>
                    </a:lnTo>
                    <a:lnTo>
                      <a:pt x="179652" y="953174"/>
                    </a:lnTo>
                    <a:lnTo>
                      <a:pt x="184150" y="957933"/>
                    </a:lnTo>
                    <a:lnTo>
                      <a:pt x="188384" y="962956"/>
                    </a:lnTo>
                    <a:lnTo>
                      <a:pt x="193411" y="967714"/>
                    </a:lnTo>
                    <a:lnTo>
                      <a:pt x="198438" y="972209"/>
                    </a:lnTo>
                    <a:lnTo>
                      <a:pt x="203730" y="976967"/>
                    </a:lnTo>
                    <a:lnTo>
                      <a:pt x="209286" y="981197"/>
                    </a:lnTo>
                    <a:lnTo>
                      <a:pt x="214577" y="985427"/>
                    </a:lnTo>
                    <a:lnTo>
                      <a:pt x="220663" y="989657"/>
                    </a:lnTo>
                    <a:lnTo>
                      <a:pt x="226748" y="993622"/>
                    </a:lnTo>
                    <a:lnTo>
                      <a:pt x="233363" y="997323"/>
                    </a:lnTo>
                    <a:lnTo>
                      <a:pt x="239977" y="1001025"/>
                    </a:lnTo>
                    <a:lnTo>
                      <a:pt x="246857" y="1004461"/>
                    </a:lnTo>
                    <a:lnTo>
                      <a:pt x="254000" y="1007634"/>
                    </a:lnTo>
                    <a:lnTo>
                      <a:pt x="261673" y="1010542"/>
                    </a:lnTo>
                    <a:lnTo>
                      <a:pt x="269346" y="1013714"/>
                    </a:lnTo>
                    <a:lnTo>
                      <a:pt x="277019" y="1016093"/>
                    </a:lnTo>
                    <a:lnTo>
                      <a:pt x="285750" y="1018473"/>
                    </a:lnTo>
                    <a:lnTo>
                      <a:pt x="294217" y="1020852"/>
                    </a:lnTo>
                    <a:lnTo>
                      <a:pt x="302948" y="1022438"/>
                    </a:lnTo>
                    <a:lnTo>
                      <a:pt x="312209" y="1024024"/>
                    </a:lnTo>
                    <a:lnTo>
                      <a:pt x="321734" y="1025611"/>
                    </a:lnTo>
                    <a:lnTo>
                      <a:pt x="331523" y="1026404"/>
                    </a:lnTo>
                    <a:lnTo>
                      <a:pt x="341842" y="1027461"/>
                    </a:lnTo>
                    <a:lnTo>
                      <a:pt x="352161" y="1027726"/>
                    </a:lnTo>
                    <a:lnTo>
                      <a:pt x="362744" y="1027990"/>
                    </a:lnTo>
                    <a:lnTo>
                      <a:pt x="373857" y="1027726"/>
                    </a:lnTo>
                    <a:lnTo>
                      <a:pt x="384440" y="1027197"/>
                    </a:lnTo>
                    <a:lnTo>
                      <a:pt x="394759" y="1026404"/>
                    </a:lnTo>
                    <a:lnTo>
                      <a:pt x="404813" y="1025346"/>
                    </a:lnTo>
                    <a:lnTo>
                      <a:pt x="414602" y="1023760"/>
                    </a:lnTo>
                    <a:lnTo>
                      <a:pt x="424127" y="1022174"/>
                    </a:lnTo>
                    <a:lnTo>
                      <a:pt x="432859" y="1020059"/>
                    </a:lnTo>
                    <a:lnTo>
                      <a:pt x="441854" y="1017944"/>
                    </a:lnTo>
                    <a:lnTo>
                      <a:pt x="450321" y="1015565"/>
                    </a:lnTo>
                    <a:lnTo>
                      <a:pt x="458523" y="1012921"/>
                    </a:lnTo>
                    <a:lnTo>
                      <a:pt x="466196" y="1009749"/>
                    </a:lnTo>
                    <a:lnTo>
                      <a:pt x="473869" y="1006312"/>
                    </a:lnTo>
                    <a:lnTo>
                      <a:pt x="481013" y="1003140"/>
                    </a:lnTo>
                    <a:lnTo>
                      <a:pt x="488157" y="999438"/>
                    </a:lnTo>
                    <a:lnTo>
                      <a:pt x="494771" y="995473"/>
                    </a:lnTo>
                    <a:lnTo>
                      <a:pt x="501386" y="991507"/>
                    </a:lnTo>
                    <a:lnTo>
                      <a:pt x="507736" y="987278"/>
                    </a:lnTo>
                    <a:lnTo>
                      <a:pt x="513821" y="983048"/>
                    </a:lnTo>
                    <a:lnTo>
                      <a:pt x="519113" y="978289"/>
                    </a:lnTo>
                    <a:lnTo>
                      <a:pt x="524669" y="973795"/>
                    </a:lnTo>
                    <a:lnTo>
                      <a:pt x="530225" y="969036"/>
                    </a:lnTo>
                    <a:lnTo>
                      <a:pt x="534988" y="964013"/>
                    </a:lnTo>
                    <a:lnTo>
                      <a:pt x="540015" y="959255"/>
                    </a:lnTo>
                    <a:lnTo>
                      <a:pt x="544248" y="953967"/>
                    </a:lnTo>
                    <a:lnTo>
                      <a:pt x="548746" y="948944"/>
                    </a:lnTo>
                    <a:lnTo>
                      <a:pt x="552715" y="943657"/>
                    </a:lnTo>
                    <a:lnTo>
                      <a:pt x="556684" y="938105"/>
                    </a:lnTo>
                    <a:lnTo>
                      <a:pt x="560388" y="932554"/>
                    </a:lnTo>
                    <a:lnTo>
                      <a:pt x="564092" y="927266"/>
                    </a:lnTo>
                    <a:lnTo>
                      <a:pt x="567267" y="921715"/>
                    </a:lnTo>
                    <a:lnTo>
                      <a:pt x="573352" y="910876"/>
                    </a:lnTo>
                    <a:lnTo>
                      <a:pt x="578644" y="899772"/>
                    </a:lnTo>
                    <a:lnTo>
                      <a:pt x="583407" y="888404"/>
                    </a:lnTo>
                    <a:lnTo>
                      <a:pt x="587375" y="877830"/>
                    </a:lnTo>
                    <a:lnTo>
                      <a:pt x="591080" y="867255"/>
                    </a:lnTo>
                    <a:lnTo>
                      <a:pt x="594255" y="856416"/>
                    </a:lnTo>
                    <a:lnTo>
                      <a:pt x="596636" y="846899"/>
                    </a:lnTo>
                    <a:lnTo>
                      <a:pt x="598752" y="837117"/>
                    </a:lnTo>
                    <a:lnTo>
                      <a:pt x="600605" y="828129"/>
                    </a:lnTo>
                    <a:lnTo>
                      <a:pt x="601928" y="819934"/>
                    </a:lnTo>
                    <a:lnTo>
                      <a:pt x="602721" y="812267"/>
                    </a:lnTo>
                    <a:lnTo>
                      <a:pt x="604044" y="799577"/>
                    </a:lnTo>
                    <a:lnTo>
                      <a:pt x="604573" y="790853"/>
                    </a:lnTo>
                    <a:lnTo>
                      <a:pt x="604573" y="786095"/>
                    </a:lnTo>
                    <a:lnTo>
                      <a:pt x="604573" y="544464"/>
                    </a:lnTo>
                    <a:lnTo>
                      <a:pt x="604838" y="538383"/>
                    </a:lnTo>
                    <a:lnTo>
                      <a:pt x="605896" y="532303"/>
                    </a:lnTo>
                    <a:lnTo>
                      <a:pt x="607219" y="526487"/>
                    </a:lnTo>
                    <a:lnTo>
                      <a:pt x="609336" y="521200"/>
                    </a:lnTo>
                    <a:lnTo>
                      <a:pt x="611982" y="515912"/>
                    </a:lnTo>
                    <a:lnTo>
                      <a:pt x="614892" y="510889"/>
                    </a:lnTo>
                    <a:lnTo>
                      <a:pt x="618332" y="506131"/>
                    </a:lnTo>
                    <a:lnTo>
                      <a:pt x="622300" y="501901"/>
                    </a:lnTo>
                    <a:lnTo>
                      <a:pt x="626534" y="497935"/>
                    </a:lnTo>
                    <a:lnTo>
                      <a:pt x="631296" y="494499"/>
                    </a:lnTo>
                    <a:lnTo>
                      <a:pt x="636323" y="491591"/>
                    </a:lnTo>
                    <a:lnTo>
                      <a:pt x="641350" y="488947"/>
                    </a:lnTo>
                    <a:lnTo>
                      <a:pt x="646907" y="487096"/>
                    </a:lnTo>
                    <a:lnTo>
                      <a:pt x="652992" y="485510"/>
                    </a:lnTo>
                    <a:lnTo>
                      <a:pt x="658813" y="484453"/>
                    </a:lnTo>
                    <a:lnTo>
                      <a:pt x="664898" y="484188"/>
                    </a:lnTo>
                    <a:lnTo>
                      <a:pt x="671248" y="484453"/>
                    </a:lnTo>
                    <a:lnTo>
                      <a:pt x="677069" y="485510"/>
                    </a:lnTo>
                    <a:lnTo>
                      <a:pt x="682890" y="487096"/>
                    </a:lnTo>
                    <a:lnTo>
                      <a:pt x="688711" y="488947"/>
                    </a:lnTo>
                    <a:lnTo>
                      <a:pt x="694003" y="491591"/>
                    </a:lnTo>
                    <a:lnTo>
                      <a:pt x="698765" y="494499"/>
                    </a:lnTo>
                    <a:lnTo>
                      <a:pt x="703528" y="497935"/>
                    </a:lnTo>
                    <a:lnTo>
                      <a:pt x="708026" y="501901"/>
                    </a:lnTo>
                    <a:lnTo>
                      <a:pt x="711994" y="506131"/>
                    </a:lnTo>
                    <a:lnTo>
                      <a:pt x="715169" y="510889"/>
                    </a:lnTo>
                    <a:lnTo>
                      <a:pt x="718344" y="515912"/>
                    </a:lnTo>
                    <a:lnTo>
                      <a:pt x="720726" y="521200"/>
                    </a:lnTo>
                    <a:lnTo>
                      <a:pt x="722842" y="526487"/>
                    </a:lnTo>
                    <a:lnTo>
                      <a:pt x="724430" y="532303"/>
                    </a:lnTo>
                    <a:lnTo>
                      <a:pt x="725223" y="538383"/>
                    </a:lnTo>
                    <a:lnTo>
                      <a:pt x="725488" y="544464"/>
                    </a:lnTo>
                    <a:lnTo>
                      <a:pt x="725488" y="786095"/>
                    </a:lnTo>
                    <a:lnTo>
                      <a:pt x="725223" y="797462"/>
                    </a:lnTo>
                    <a:lnTo>
                      <a:pt x="724694" y="809095"/>
                    </a:lnTo>
                    <a:lnTo>
                      <a:pt x="723636" y="821255"/>
                    </a:lnTo>
                    <a:lnTo>
                      <a:pt x="722313" y="833681"/>
                    </a:lnTo>
                    <a:lnTo>
                      <a:pt x="720461" y="846370"/>
                    </a:lnTo>
                    <a:lnTo>
                      <a:pt x="718080" y="859853"/>
                    </a:lnTo>
                    <a:lnTo>
                      <a:pt x="714905" y="873336"/>
                    </a:lnTo>
                    <a:lnTo>
                      <a:pt x="711465" y="886554"/>
                    </a:lnTo>
                    <a:lnTo>
                      <a:pt x="707496" y="900830"/>
                    </a:lnTo>
                    <a:lnTo>
                      <a:pt x="702998" y="914312"/>
                    </a:lnTo>
                    <a:lnTo>
                      <a:pt x="698236" y="928324"/>
                    </a:lnTo>
                    <a:lnTo>
                      <a:pt x="692415" y="942335"/>
                    </a:lnTo>
                    <a:lnTo>
                      <a:pt x="686065" y="956347"/>
                    </a:lnTo>
                    <a:lnTo>
                      <a:pt x="679186" y="970094"/>
                    </a:lnTo>
                    <a:lnTo>
                      <a:pt x="671513" y="983841"/>
                    </a:lnTo>
                    <a:lnTo>
                      <a:pt x="663311" y="997323"/>
                    </a:lnTo>
                    <a:lnTo>
                      <a:pt x="658813" y="1003933"/>
                    </a:lnTo>
                    <a:lnTo>
                      <a:pt x="654315" y="1010542"/>
                    </a:lnTo>
                    <a:lnTo>
                      <a:pt x="649552" y="1017151"/>
                    </a:lnTo>
                    <a:lnTo>
                      <a:pt x="644525" y="1023496"/>
                    </a:lnTo>
                    <a:lnTo>
                      <a:pt x="639498" y="1029841"/>
                    </a:lnTo>
                    <a:lnTo>
                      <a:pt x="634207" y="1035921"/>
                    </a:lnTo>
                    <a:lnTo>
                      <a:pt x="628650" y="1042001"/>
                    </a:lnTo>
                    <a:lnTo>
                      <a:pt x="623094" y="1048082"/>
                    </a:lnTo>
                    <a:lnTo>
                      <a:pt x="617009" y="1054162"/>
                    </a:lnTo>
                    <a:lnTo>
                      <a:pt x="610923" y="1059978"/>
                    </a:lnTo>
                    <a:lnTo>
                      <a:pt x="604838" y="1065530"/>
                    </a:lnTo>
                    <a:lnTo>
                      <a:pt x="598488" y="1071082"/>
                    </a:lnTo>
                    <a:lnTo>
                      <a:pt x="591873" y="1076369"/>
                    </a:lnTo>
                    <a:lnTo>
                      <a:pt x="584730" y="1081656"/>
                    </a:lnTo>
                    <a:lnTo>
                      <a:pt x="577850" y="1086944"/>
                    </a:lnTo>
                    <a:lnTo>
                      <a:pt x="570442" y="1091702"/>
                    </a:lnTo>
                    <a:lnTo>
                      <a:pt x="563034" y="1096461"/>
                    </a:lnTo>
                    <a:lnTo>
                      <a:pt x="555096" y="1101219"/>
                    </a:lnTo>
                    <a:lnTo>
                      <a:pt x="547159" y="1105714"/>
                    </a:lnTo>
                    <a:lnTo>
                      <a:pt x="538957" y="1109944"/>
                    </a:lnTo>
                    <a:lnTo>
                      <a:pt x="530755" y="1113909"/>
                    </a:lnTo>
                    <a:lnTo>
                      <a:pt x="522288" y="1117875"/>
                    </a:lnTo>
                    <a:lnTo>
                      <a:pt x="513292" y="1121576"/>
                    </a:lnTo>
                    <a:lnTo>
                      <a:pt x="504296" y="1125277"/>
                    </a:lnTo>
                    <a:lnTo>
                      <a:pt x="495036" y="1128185"/>
                    </a:lnTo>
                    <a:lnTo>
                      <a:pt x="485246" y="1131357"/>
                    </a:lnTo>
                    <a:lnTo>
                      <a:pt x="475721" y="1134001"/>
                    </a:lnTo>
                    <a:lnTo>
                      <a:pt x="465932" y="1136909"/>
                    </a:lnTo>
                    <a:lnTo>
                      <a:pt x="455613" y="1139288"/>
                    </a:lnTo>
                    <a:lnTo>
                      <a:pt x="445029" y="1141139"/>
                    </a:lnTo>
                    <a:lnTo>
                      <a:pt x="434182" y="1142989"/>
                    </a:lnTo>
                    <a:lnTo>
                      <a:pt x="423069" y="1144840"/>
                    </a:lnTo>
                    <a:lnTo>
                      <a:pt x="423069" y="1329896"/>
                    </a:lnTo>
                    <a:lnTo>
                      <a:pt x="664898" y="1329896"/>
                    </a:lnTo>
                    <a:lnTo>
                      <a:pt x="671248" y="1330161"/>
                    </a:lnTo>
                    <a:lnTo>
                      <a:pt x="677069" y="1331218"/>
                    </a:lnTo>
                    <a:lnTo>
                      <a:pt x="682890" y="1332540"/>
                    </a:lnTo>
                    <a:lnTo>
                      <a:pt x="688711" y="1334919"/>
                    </a:lnTo>
                    <a:lnTo>
                      <a:pt x="694003" y="1337299"/>
                    </a:lnTo>
                    <a:lnTo>
                      <a:pt x="698765" y="1340207"/>
                    </a:lnTo>
                    <a:lnTo>
                      <a:pt x="703528" y="1343643"/>
                    </a:lnTo>
                    <a:lnTo>
                      <a:pt x="708026" y="1347609"/>
                    </a:lnTo>
                    <a:lnTo>
                      <a:pt x="711994" y="1351839"/>
                    </a:lnTo>
                    <a:lnTo>
                      <a:pt x="715169" y="1356862"/>
                    </a:lnTo>
                    <a:lnTo>
                      <a:pt x="718344" y="1361620"/>
                    </a:lnTo>
                    <a:lnTo>
                      <a:pt x="720726" y="1366908"/>
                    </a:lnTo>
                    <a:lnTo>
                      <a:pt x="722842" y="1372195"/>
                    </a:lnTo>
                    <a:lnTo>
                      <a:pt x="724430" y="1378011"/>
                    </a:lnTo>
                    <a:lnTo>
                      <a:pt x="725223" y="1384092"/>
                    </a:lnTo>
                    <a:lnTo>
                      <a:pt x="725488" y="1390172"/>
                    </a:lnTo>
                    <a:lnTo>
                      <a:pt x="725223" y="1396517"/>
                    </a:lnTo>
                    <a:lnTo>
                      <a:pt x="724430" y="1402333"/>
                    </a:lnTo>
                    <a:lnTo>
                      <a:pt x="722842" y="1408149"/>
                    </a:lnTo>
                    <a:lnTo>
                      <a:pt x="720726" y="1413965"/>
                    </a:lnTo>
                    <a:lnTo>
                      <a:pt x="718344" y="1419252"/>
                    </a:lnTo>
                    <a:lnTo>
                      <a:pt x="715169" y="1424011"/>
                    </a:lnTo>
                    <a:lnTo>
                      <a:pt x="711994" y="1429034"/>
                    </a:lnTo>
                    <a:lnTo>
                      <a:pt x="708026" y="1433264"/>
                    </a:lnTo>
                    <a:lnTo>
                      <a:pt x="703528" y="1436965"/>
                    </a:lnTo>
                    <a:lnTo>
                      <a:pt x="698765" y="1440402"/>
                    </a:lnTo>
                    <a:lnTo>
                      <a:pt x="694003" y="1443574"/>
                    </a:lnTo>
                    <a:lnTo>
                      <a:pt x="688711" y="1445953"/>
                    </a:lnTo>
                    <a:lnTo>
                      <a:pt x="682890" y="1448068"/>
                    </a:lnTo>
                    <a:lnTo>
                      <a:pt x="677069" y="1449654"/>
                    </a:lnTo>
                    <a:lnTo>
                      <a:pt x="671248" y="1450447"/>
                    </a:lnTo>
                    <a:lnTo>
                      <a:pt x="664898" y="1450976"/>
                    </a:lnTo>
                    <a:lnTo>
                      <a:pt x="60589" y="1450976"/>
                    </a:lnTo>
                    <a:lnTo>
                      <a:pt x="54239" y="1450447"/>
                    </a:lnTo>
                    <a:lnTo>
                      <a:pt x="48419" y="1449654"/>
                    </a:lnTo>
                    <a:lnTo>
                      <a:pt x="42598" y="1448068"/>
                    </a:lnTo>
                    <a:lnTo>
                      <a:pt x="37041" y="1445953"/>
                    </a:lnTo>
                    <a:lnTo>
                      <a:pt x="31750" y="1443574"/>
                    </a:lnTo>
                    <a:lnTo>
                      <a:pt x="26723" y="1440402"/>
                    </a:lnTo>
                    <a:lnTo>
                      <a:pt x="21960" y="1436965"/>
                    </a:lnTo>
                    <a:lnTo>
                      <a:pt x="17727" y="1433264"/>
                    </a:lnTo>
                    <a:lnTo>
                      <a:pt x="13758" y="1429034"/>
                    </a:lnTo>
                    <a:lnTo>
                      <a:pt x="10319" y="1424011"/>
                    </a:lnTo>
                    <a:lnTo>
                      <a:pt x="7408" y="1419252"/>
                    </a:lnTo>
                    <a:lnTo>
                      <a:pt x="5027" y="1413965"/>
                    </a:lnTo>
                    <a:lnTo>
                      <a:pt x="2646" y="1408149"/>
                    </a:lnTo>
                    <a:lnTo>
                      <a:pt x="1323" y="1402333"/>
                    </a:lnTo>
                    <a:lnTo>
                      <a:pt x="264" y="1396517"/>
                    </a:lnTo>
                    <a:lnTo>
                      <a:pt x="0" y="1390172"/>
                    </a:lnTo>
                    <a:lnTo>
                      <a:pt x="264" y="1384092"/>
                    </a:lnTo>
                    <a:lnTo>
                      <a:pt x="1323" y="1378011"/>
                    </a:lnTo>
                    <a:lnTo>
                      <a:pt x="2646" y="1372195"/>
                    </a:lnTo>
                    <a:lnTo>
                      <a:pt x="5027" y="1366908"/>
                    </a:lnTo>
                    <a:lnTo>
                      <a:pt x="7408" y="1361620"/>
                    </a:lnTo>
                    <a:lnTo>
                      <a:pt x="10319" y="1356862"/>
                    </a:lnTo>
                    <a:lnTo>
                      <a:pt x="13758" y="1351839"/>
                    </a:lnTo>
                    <a:lnTo>
                      <a:pt x="17727" y="1347609"/>
                    </a:lnTo>
                    <a:lnTo>
                      <a:pt x="21960" y="1343643"/>
                    </a:lnTo>
                    <a:lnTo>
                      <a:pt x="26723" y="1340207"/>
                    </a:lnTo>
                    <a:lnTo>
                      <a:pt x="31750" y="1337299"/>
                    </a:lnTo>
                    <a:lnTo>
                      <a:pt x="37041" y="1334919"/>
                    </a:lnTo>
                    <a:lnTo>
                      <a:pt x="42598" y="1332540"/>
                    </a:lnTo>
                    <a:lnTo>
                      <a:pt x="48419" y="1331218"/>
                    </a:lnTo>
                    <a:lnTo>
                      <a:pt x="54239" y="1330161"/>
                    </a:lnTo>
                    <a:lnTo>
                      <a:pt x="60589" y="1329896"/>
                    </a:lnTo>
                    <a:lnTo>
                      <a:pt x="302419" y="1329896"/>
                    </a:lnTo>
                    <a:lnTo>
                      <a:pt x="302419" y="1144840"/>
                    </a:lnTo>
                    <a:lnTo>
                      <a:pt x="291571" y="1142989"/>
                    </a:lnTo>
                    <a:lnTo>
                      <a:pt x="280459" y="1141139"/>
                    </a:lnTo>
                    <a:lnTo>
                      <a:pt x="270140" y="1139288"/>
                    </a:lnTo>
                    <a:lnTo>
                      <a:pt x="259821" y="1136909"/>
                    </a:lnTo>
                    <a:lnTo>
                      <a:pt x="250032" y="1134001"/>
                    </a:lnTo>
                    <a:lnTo>
                      <a:pt x="240242" y="1131357"/>
                    </a:lnTo>
                    <a:lnTo>
                      <a:pt x="230452" y="1128185"/>
                    </a:lnTo>
                    <a:lnTo>
                      <a:pt x="221457" y="1125277"/>
                    </a:lnTo>
                    <a:lnTo>
                      <a:pt x="212196" y="1121576"/>
                    </a:lnTo>
                    <a:lnTo>
                      <a:pt x="203465" y="1117875"/>
                    </a:lnTo>
                    <a:lnTo>
                      <a:pt x="194734" y="1113909"/>
                    </a:lnTo>
                    <a:lnTo>
                      <a:pt x="186532" y="1109944"/>
                    </a:lnTo>
                    <a:lnTo>
                      <a:pt x="178329" y="1105714"/>
                    </a:lnTo>
                    <a:lnTo>
                      <a:pt x="170392" y="1101219"/>
                    </a:lnTo>
                    <a:lnTo>
                      <a:pt x="162454" y="1096461"/>
                    </a:lnTo>
                    <a:lnTo>
                      <a:pt x="155310" y="1091702"/>
                    </a:lnTo>
                    <a:lnTo>
                      <a:pt x="147902" y="1086944"/>
                    </a:lnTo>
                    <a:lnTo>
                      <a:pt x="140758" y="1081656"/>
                    </a:lnTo>
                    <a:lnTo>
                      <a:pt x="133879" y="1076369"/>
                    </a:lnTo>
                    <a:lnTo>
                      <a:pt x="127264" y="1071082"/>
                    </a:lnTo>
                    <a:lnTo>
                      <a:pt x="120650" y="1065530"/>
                    </a:lnTo>
                    <a:lnTo>
                      <a:pt x="114564" y="1059978"/>
                    </a:lnTo>
                    <a:lnTo>
                      <a:pt x="108479" y="1054162"/>
                    </a:lnTo>
                    <a:lnTo>
                      <a:pt x="102394" y="1048082"/>
                    </a:lnTo>
                    <a:lnTo>
                      <a:pt x="97102" y="1042001"/>
                    </a:lnTo>
                    <a:lnTo>
                      <a:pt x="91546" y="1035921"/>
                    </a:lnTo>
                    <a:lnTo>
                      <a:pt x="85989" y="1029841"/>
                    </a:lnTo>
                    <a:lnTo>
                      <a:pt x="81227" y="1023496"/>
                    </a:lnTo>
                    <a:lnTo>
                      <a:pt x="75935" y="1017151"/>
                    </a:lnTo>
                    <a:lnTo>
                      <a:pt x="71437" y="1010542"/>
                    </a:lnTo>
                    <a:lnTo>
                      <a:pt x="66675" y="1003933"/>
                    </a:lnTo>
                    <a:lnTo>
                      <a:pt x="62177" y="997323"/>
                    </a:lnTo>
                    <a:lnTo>
                      <a:pt x="53975" y="983841"/>
                    </a:lnTo>
                    <a:lnTo>
                      <a:pt x="46302" y="970094"/>
                    </a:lnTo>
                    <a:lnTo>
                      <a:pt x="39687" y="956347"/>
                    </a:lnTo>
                    <a:lnTo>
                      <a:pt x="33337" y="942335"/>
                    </a:lnTo>
                    <a:lnTo>
                      <a:pt x="27516" y="928324"/>
                    </a:lnTo>
                    <a:lnTo>
                      <a:pt x="22489" y="914312"/>
                    </a:lnTo>
                    <a:lnTo>
                      <a:pt x="17991" y="900830"/>
                    </a:lnTo>
                    <a:lnTo>
                      <a:pt x="14023" y="886554"/>
                    </a:lnTo>
                    <a:lnTo>
                      <a:pt x="10583" y="873336"/>
                    </a:lnTo>
                    <a:lnTo>
                      <a:pt x="7673" y="859853"/>
                    </a:lnTo>
                    <a:lnTo>
                      <a:pt x="5291" y="846370"/>
                    </a:lnTo>
                    <a:lnTo>
                      <a:pt x="3439" y="833681"/>
                    </a:lnTo>
                    <a:lnTo>
                      <a:pt x="1852" y="821255"/>
                    </a:lnTo>
                    <a:lnTo>
                      <a:pt x="1058" y="809095"/>
                    </a:lnTo>
                    <a:lnTo>
                      <a:pt x="264" y="797462"/>
                    </a:lnTo>
                    <a:lnTo>
                      <a:pt x="0" y="786095"/>
                    </a:lnTo>
                    <a:lnTo>
                      <a:pt x="0" y="544464"/>
                    </a:lnTo>
                    <a:lnTo>
                      <a:pt x="264" y="538383"/>
                    </a:lnTo>
                    <a:lnTo>
                      <a:pt x="1323" y="532303"/>
                    </a:lnTo>
                    <a:lnTo>
                      <a:pt x="2646" y="526487"/>
                    </a:lnTo>
                    <a:lnTo>
                      <a:pt x="5027" y="521200"/>
                    </a:lnTo>
                    <a:lnTo>
                      <a:pt x="7408" y="515912"/>
                    </a:lnTo>
                    <a:lnTo>
                      <a:pt x="10319" y="510889"/>
                    </a:lnTo>
                    <a:lnTo>
                      <a:pt x="13758" y="506131"/>
                    </a:lnTo>
                    <a:lnTo>
                      <a:pt x="17727" y="501901"/>
                    </a:lnTo>
                    <a:lnTo>
                      <a:pt x="21960" y="497935"/>
                    </a:lnTo>
                    <a:lnTo>
                      <a:pt x="26723" y="494499"/>
                    </a:lnTo>
                    <a:lnTo>
                      <a:pt x="31750" y="491591"/>
                    </a:lnTo>
                    <a:lnTo>
                      <a:pt x="37041" y="488947"/>
                    </a:lnTo>
                    <a:lnTo>
                      <a:pt x="42598" y="487096"/>
                    </a:lnTo>
                    <a:lnTo>
                      <a:pt x="48419" y="485510"/>
                    </a:lnTo>
                    <a:lnTo>
                      <a:pt x="54239" y="484453"/>
                    </a:lnTo>
                    <a:lnTo>
                      <a:pt x="60589" y="484188"/>
                    </a:lnTo>
                    <a:close/>
                    <a:moveTo>
                      <a:pt x="362612" y="0"/>
                    </a:moveTo>
                    <a:lnTo>
                      <a:pt x="372158" y="265"/>
                    </a:lnTo>
                    <a:lnTo>
                      <a:pt x="381438" y="1058"/>
                    </a:lnTo>
                    <a:lnTo>
                      <a:pt x="390454" y="2116"/>
                    </a:lnTo>
                    <a:lnTo>
                      <a:pt x="399204" y="3967"/>
                    </a:lnTo>
                    <a:lnTo>
                      <a:pt x="408219" y="5553"/>
                    </a:lnTo>
                    <a:lnTo>
                      <a:pt x="416705" y="8198"/>
                    </a:lnTo>
                    <a:lnTo>
                      <a:pt x="424925" y="11107"/>
                    </a:lnTo>
                    <a:lnTo>
                      <a:pt x="433145" y="14280"/>
                    </a:lnTo>
                    <a:lnTo>
                      <a:pt x="441630" y="17982"/>
                    </a:lnTo>
                    <a:lnTo>
                      <a:pt x="449054" y="21949"/>
                    </a:lnTo>
                    <a:lnTo>
                      <a:pt x="456744" y="26444"/>
                    </a:lnTo>
                    <a:lnTo>
                      <a:pt x="464169" y="30939"/>
                    </a:lnTo>
                    <a:lnTo>
                      <a:pt x="471328" y="36228"/>
                    </a:lnTo>
                    <a:lnTo>
                      <a:pt x="478222" y="41253"/>
                    </a:lnTo>
                    <a:lnTo>
                      <a:pt x="484851" y="47070"/>
                    </a:lnTo>
                    <a:lnTo>
                      <a:pt x="490950" y="53152"/>
                    </a:lnTo>
                    <a:lnTo>
                      <a:pt x="497049" y="59234"/>
                    </a:lnTo>
                    <a:lnTo>
                      <a:pt x="502882" y="66110"/>
                    </a:lnTo>
                    <a:lnTo>
                      <a:pt x="508186" y="72721"/>
                    </a:lnTo>
                    <a:lnTo>
                      <a:pt x="513224" y="80125"/>
                    </a:lnTo>
                    <a:lnTo>
                      <a:pt x="517997" y="87265"/>
                    </a:lnTo>
                    <a:lnTo>
                      <a:pt x="522504" y="94934"/>
                    </a:lnTo>
                    <a:lnTo>
                      <a:pt x="526482" y="102602"/>
                    </a:lnTo>
                    <a:lnTo>
                      <a:pt x="530194" y="110800"/>
                    </a:lnTo>
                    <a:lnTo>
                      <a:pt x="533111" y="118998"/>
                    </a:lnTo>
                    <a:lnTo>
                      <a:pt x="536293" y="127195"/>
                    </a:lnTo>
                    <a:lnTo>
                      <a:pt x="538679" y="136186"/>
                    </a:lnTo>
                    <a:lnTo>
                      <a:pt x="540536" y="144648"/>
                    </a:lnTo>
                    <a:lnTo>
                      <a:pt x="542392" y="153903"/>
                    </a:lnTo>
                    <a:lnTo>
                      <a:pt x="543187" y="162630"/>
                    </a:lnTo>
                    <a:lnTo>
                      <a:pt x="544248" y="172150"/>
                    </a:lnTo>
                    <a:lnTo>
                      <a:pt x="544513" y="181141"/>
                    </a:lnTo>
                    <a:lnTo>
                      <a:pt x="544513" y="483394"/>
                    </a:lnTo>
                    <a:lnTo>
                      <a:pt x="180975" y="483394"/>
                    </a:lnTo>
                    <a:lnTo>
                      <a:pt x="180975" y="181141"/>
                    </a:lnTo>
                    <a:lnTo>
                      <a:pt x="181240" y="172150"/>
                    </a:lnTo>
                    <a:lnTo>
                      <a:pt x="181771" y="162630"/>
                    </a:lnTo>
                    <a:lnTo>
                      <a:pt x="183097" y="153903"/>
                    </a:lnTo>
                    <a:lnTo>
                      <a:pt x="184422" y="144648"/>
                    </a:lnTo>
                    <a:lnTo>
                      <a:pt x="186809" y="136186"/>
                    </a:lnTo>
                    <a:lnTo>
                      <a:pt x="189195" y="127195"/>
                    </a:lnTo>
                    <a:lnTo>
                      <a:pt x="191847" y="118998"/>
                    </a:lnTo>
                    <a:lnTo>
                      <a:pt x="195294" y="110800"/>
                    </a:lnTo>
                    <a:lnTo>
                      <a:pt x="199006" y="102602"/>
                    </a:lnTo>
                    <a:lnTo>
                      <a:pt x="202984" y="94934"/>
                    </a:lnTo>
                    <a:lnTo>
                      <a:pt x="207226" y="87265"/>
                    </a:lnTo>
                    <a:lnTo>
                      <a:pt x="211999" y="80125"/>
                    </a:lnTo>
                    <a:lnTo>
                      <a:pt x="217037" y="72721"/>
                    </a:lnTo>
                    <a:lnTo>
                      <a:pt x="222341" y="66110"/>
                    </a:lnTo>
                    <a:lnTo>
                      <a:pt x="228174" y="59234"/>
                    </a:lnTo>
                    <a:lnTo>
                      <a:pt x="234008" y="53152"/>
                    </a:lnTo>
                    <a:lnTo>
                      <a:pt x="240372" y="47070"/>
                    </a:lnTo>
                    <a:lnTo>
                      <a:pt x="247266" y="41253"/>
                    </a:lnTo>
                    <a:lnTo>
                      <a:pt x="253895" y="36228"/>
                    </a:lnTo>
                    <a:lnTo>
                      <a:pt x="261054" y="30939"/>
                    </a:lnTo>
                    <a:lnTo>
                      <a:pt x="268479" y="26444"/>
                    </a:lnTo>
                    <a:lnTo>
                      <a:pt x="275903" y="21949"/>
                    </a:lnTo>
                    <a:lnTo>
                      <a:pt x="283858" y="17982"/>
                    </a:lnTo>
                    <a:lnTo>
                      <a:pt x="291813" y="14280"/>
                    </a:lnTo>
                    <a:lnTo>
                      <a:pt x="300033" y="11107"/>
                    </a:lnTo>
                    <a:lnTo>
                      <a:pt x="308518" y="8198"/>
                    </a:lnTo>
                    <a:lnTo>
                      <a:pt x="317269" y="5553"/>
                    </a:lnTo>
                    <a:lnTo>
                      <a:pt x="326019" y="3967"/>
                    </a:lnTo>
                    <a:lnTo>
                      <a:pt x="334770" y="2116"/>
                    </a:lnTo>
                    <a:lnTo>
                      <a:pt x="344050" y="1058"/>
                    </a:lnTo>
                    <a:lnTo>
                      <a:pt x="353331" y="265"/>
                    </a:lnTo>
                    <a:lnTo>
                      <a:pt x="36261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3976913" y="4841474"/>
            <a:ext cx="6028456" cy="985476"/>
            <a:chOff x="3976913" y="4841474"/>
            <a:chExt cx="6028456" cy="985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" name="组合 14"/>
            <p:cNvGrpSpPr/>
            <p:nvPr/>
          </p:nvGrpSpPr>
          <p:grpSpPr>
            <a:xfrm>
              <a:off x="3976913" y="4941787"/>
              <a:ext cx="4341585" cy="726414"/>
              <a:chOff x="3976913" y="4941787"/>
              <a:chExt cx="4341585" cy="726414"/>
            </a:xfrm>
          </p:grpSpPr>
          <p:sp>
            <p:nvSpPr>
              <p:cNvPr id="30" name="Freeform 19"/>
              <p:cNvSpPr/>
              <p:nvPr/>
            </p:nvSpPr>
            <p:spPr bwMode="auto">
              <a:xfrm flipH="1">
                <a:off x="3976913" y="4941787"/>
                <a:ext cx="4341585" cy="726414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590572" y="5166545"/>
                <a:ext cx="32624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ang="5400000" scaled="0"/>
                    </a:gradFill>
                  </a:rPr>
                  <a:t>错题集，浓浓的爱心集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770505" y="4841474"/>
              <a:ext cx="2234864" cy="985476"/>
              <a:chOff x="7770505" y="4841474"/>
              <a:chExt cx="2234864" cy="985476"/>
            </a:xfrm>
          </p:grpSpPr>
          <p:sp>
            <p:nvSpPr>
              <p:cNvPr id="31" name="圆角矩形 30"/>
              <p:cNvSpPr/>
              <p:nvPr/>
            </p:nvSpPr>
            <p:spPr>
              <a:xfrm flipH="1">
                <a:off x="7770505" y="4841474"/>
                <a:ext cx="2234864" cy="9854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flipH="1">
                <a:off x="8889893" y="4941787"/>
                <a:ext cx="1008373" cy="766040"/>
                <a:chOff x="8489270" y="3429000"/>
                <a:chExt cx="1968500" cy="1495425"/>
              </a:xfrm>
            </p:grpSpPr>
            <p:sp>
              <p:nvSpPr>
                <p:cNvPr id="34" name="Freeform 5"/>
                <p:cNvSpPr/>
                <p:nvPr/>
              </p:nvSpPr>
              <p:spPr bwMode="auto">
                <a:xfrm>
                  <a:off x="8489270" y="3429000"/>
                  <a:ext cx="1968500" cy="1495425"/>
                </a:xfrm>
                <a:custGeom>
                  <a:avLst/>
                  <a:gdLst>
                    <a:gd name="T0" fmla="*/ 206 w 524"/>
                    <a:gd name="T1" fmla="*/ 0 h 398"/>
                    <a:gd name="T2" fmla="*/ 199 w 524"/>
                    <a:gd name="T3" fmla="*/ 0 h 398"/>
                    <a:gd name="T4" fmla="*/ 195 w 524"/>
                    <a:gd name="T5" fmla="*/ 0 h 398"/>
                    <a:gd name="T6" fmla="*/ 190 w 524"/>
                    <a:gd name="T7" fmla="*/ 0 h 398"/>
                    <a:gd name="T8" fmla="*/ 0 w 524"/>
                    <a:gd name="T9" fmla="*/ 199 h 398"/>
                    <a:gd name="T10" fmla="*/ 190 w 524"/>
                    <a:gd name="T11" fmla="*/ 398 h 398"/>
                    <a:gd name="T12" fmla="*/ 195 w 524"/>
                    <a:gd name="T13" fmla="*/ 398 h 398"/>
                    <a:gd name="T14" fmla="*/ 199 w 524"/>
                    <a:gd name="T15" fmla="*/ 398 h 398"/>
                    <a:gd name="T16" fmla="*/ 206 w 524"/>
                    <a:gd name="T17" fmla="*/ 398 h 398"/>
                    <a:gd name="T18" fmla="*/ 524 w 524"/>
                    <a:gd name="T19" fmla="*/ 199 h 398"/>
                    <a:gd name="T20" fmla="*/ 206 w 524"/>
                    <a:gd name="T21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4" h="398">
                      <a:moveTo>
                        <a:pt x="206" y="0"/>
                      </a:moveTo>
                      <a:cubicBezTo>
                        <a:pt x="204" y="0"/>
                        <a:pt x="201" y="0"/>
                        <a:pt x="199" y="0"/>
                      </a:cubicBezTo>
                      <a:cubicBezTo>
                        <a:pt x="198" y="0"/>
                        <a:pt x="196" y="0"/>
                        <a:pt x="195" y="0"/>
                      </a:cubicBezTo>
                      <a:cubicBezTo>
                        <a:pt x="193" y="0"/>
                        <a:pt x="192" y="0"/>
                        <a:pt x="190" y="0"/>
                      </a:cubicBezTo>
                      <a:cubicBezTo>
                        <a:pt x="84" y="5"/>
                        <a:pt x="0" y="92"/>
                        <a:pt x="0" y="199"/>
                      </a:cubicBezTo>
                      <a:cubicBezTo>
                        <a:pt x="0" y="306"/>
                        <a:pt x="84" y="393"/>
                        <a:pt x="190" y="398"/>
                      </a:cubicBezTo>
                      <a:cubicBezTo>
                        <a:pt x="192" y="398"/>
                        <a:pt x="193" y="398"/>
                        <a:pt x="195" y="398"/>
                      </a:cubicBezTo>
                      <a:cubicBezTo>
                        <a:pt x="196" y="398"/>
                        <a:pt x="198" y="398"/>
                        <a:pt x="199" y="398"/>
                      </a:cubicBezTo>
                      <a:cubicBezTo>
                        <a:pt x="201" y="398"/>
                        <a:pt x="204" y="398"/>
                        <a:pt x="206" y="398"/>
                      </a:cubicBezTo>
                      <a:cubicBezTo>
                        <a:pt x="401" y="394"/>
                        <a:pt x="524" y="199"/>
                        <a:pt x="524" y="199"/>
                      </a:cubicBezTo>
                      <a:cubicBezTo>
                        <a:pt x="524" y="199"/>
                        <a:pt x="401" y="4"/>
                        <a:pt x="2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28575" cap="flat">
                  <a:gradFill>
                    <a:gsLst>
                      <a:gs pos="0">
                        <a:schemeClr val="bg1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228600" dist="228600" dir="5400000" algn="t" rotWithShape="0">
                    <a:schemeClr val="tx1">
                      <a:lumMod val="85000"/>
                      <a:lumOff val="15000"/>
                      <a:alpha val="28000"/>
                    </a:scheme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8676319" y="3601786"/>
                  <a:ext cx="1149852" cy="114985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3" name="文本框 32"/>
              <p:cNvSpPr txBox="1"/>
              <p:nvPr/>
            </p:nvSpPr>
            <p:spPr>
              <a:xfrm flipH="1">
                <a:off x="9288971" y="5072602"/>
                <a:ext cx="51648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prstClr val="white"/>
                    </a:solidFill>
                  </a:rPr>
                  <a:t>04</a:t>
                </a:r>
                <a:endParaRPr lang="zh-CN" altLang="en-US" sz="28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8194170" y="5085542"/>
                <a:ext cx="478528" cy="478528"/>
              </a:xfrm>
              <a:custGeom>
                <a:avLst/>
                <a:gdLst>
                  <a:gd name="T0" fmla="*/ 366124 w 1611313"/>
                  <a:gd name="T1" fmla="*/ 1610945 h 1611313"/>
                  <a:gd name="T2" fmla="*/ 489434 w 1611313"/>
                  <a:gd name="T3" fmla="*/ 1727064 h 1611313"/>
                  <a:gd name="T4" fmla="*/ 599113 w 1611313"/>
                  <a:gd name="T5" fmla="*/ 1611260 h 1611313"/>
                  <a:gd name="T6" fmla="*/ 599113 w 1611313"/>
                  <a:gd name="T7" fmla="*/ 1952659 h 1611313"/>
                  <a:gd name="T8" fmla="*/ 366124 w 1611313"/>
                  <a:gd name="T9" fmla="*/ 1952659 h 1611313"/>
                  <a:gd name="T10" fmla="*/ 1027366 w 1611313"/>
                  <a:gd name="T11" fmla="*/ 1324703 h 1611313"/>
                  <a:gd name="T12" fmla="*/ 1156381 w 1611313"/>
                  <a:gd name="T13" fmla="*/ 1446550 h 1611313"/>
                  <a:gd name="T14" fmla="*/ 1252430 w 1611313"/>
                  <a:gd name="T15" fmla="*/ 1537618 h 1611313"/>
                  <a:gd name="T16" fmla="*/ 1260354 w 1611313"/>
                  <a:gd name="T17" fmla="*/ 1529368 h 1611313"/>
                  <a:gd name="T18" fmla="*/ 1260354 w 1611313"/>
                  <a:gd name="T19" fmla="*/ 1952661 h 1611313"/>
                  <a:gd name="T20" fmla="*/ 1027366 w 1611313"/>
                  <a:gd name="T21" fmla="*/ 1952661 h 1611313"/>
                  <a:gd name="T22" fmla="*/ 929733 w 1611313"/>
                  <a:gd name="T23" fmla="*/ 1260353 h 1611313"/>
                  <a:gd name="T24" fmla="*/ 929733 w 1611313"/>
                  <a:gd name="T25" fmla="*/ 1952659 h 1611313"/>
                  <a:gd name="T26" fmla="*/ 696745 w 1611313"/>
                  <a:gd name="T27" fmla="*/ 1952659 h 1611313"/>
                  <a:gd name="T28" fmla="*/ 696745 w 1611313"/>
                  <a:gd name="T29" fmla="*/ 1507605 h 1611313"/>
                  <a:gd name="T30" fmla="*/ 1590975 w 1611313"/>
                  <a:gd name="T31" fmla="*/ 1180471 h 1611313"/>
                  <a:gd name="T32" fmla="*/ 1590975 w 1611313"/>
                  <a:gd name="T33" fmla="*/ 1952659 h 1611313"/>
                  <a:gd name="T34" fmla="*/ 1357986 w 1611313"/>
                  <a:gd name="T35" fmla="*/ 1952659 h 1611313"/>
                  <a:gd name="T36" fmla="*/ 1357986 w 1611313"/>
                  <a:gd name="T37" fmla="*/ 1427204 h 1611313"/>
                  <a:gd name="T38" fmla="*/ 1846571 w 1611313"/>
                  <a:gd name="T39" fmla="*/ 909762 h 1611313"/>
                  <a:gd name="T40" fmla="*/ 1921595 w 1611313"/>
                  <a:gd name="T41" fmla="*/ 980386 h 1611313"/>
                  <a:gd name="T42" fmla="*/ 1921595 w 1611313"/>
                  <a:gd name="T43" fmla="*/ 1952659 h 1611313"/>
                  <a:gd name="T44" fmla="*/ 1688608 w 1611313"/>
                  <a:gd name="T45" fmla="*/ 1952659 h 1611313"/>
                  <a:gd name="T46" fmla="*/ 1688608 w 1611313"/>
                  <a:gd name="T47" fmla="*/ 1077614 h 1611313"/>
                  <a:gd name="T48" fmla="*/ 1369516 w 1611313"/>
                  <a:gd name="T49" fmla="*/ 201924 h 1611313"/>
                  <a:gd name="T50" fmla="*/ 1966622 w 1611313"/>
                  <a:gd name="T51" fmla="*/ 256445 h 1611313"/>
                  <a:gd name="T52" fmla="*/ 2048074 w 1611313"/>
                  <a:gd name="T53" fmla="*/ 848901 h 1611313"/>
                  <a:gd name="T54" fmla="*/ 1846503 w 1611313"/>
                  <a:gd name="T55" fmla="*/ 655536 h 1611313"/>
                  <a:gd name="T56" fmla="*/ 1253200 w 1611313"/>
                  <a:gd name="T57" fmla="*/ 1284446 h 1611313"/>
                  <a:gd name="T58" fmla="*/ 1157170 w 1611313"/>
                  <a:gd name="T59" fmla="*/ 1193787 h 1611313"/>
                  <a:gd name="T60" fmla="*/ 977783 w 1611313"/>
                  <a:gd name="T61" fmla="*/ 1024514 h 1611313"/>
                  <a:gd name="T62" fmla="*/ 944188 w 1611313"/>
                  <a:gd name="T63" fmla="*/ 992815 h 1611313"/>
                  <a:gd name="T64" fmla="*/ 490970 w 1611313"/>
                  <a:gd name="T65" fmla="*/ 1473371 h 1611313"/>
                  <a:gd name="T66" fmla="*/ 215237 w 1611313"/>
                  <a:gd name="T67" fmla="*/ 1213123 h 1611313"/>
                  <a:gd name="T68" fmla="*/ 668454 w 1611313"/>
                  <a:gd name="T69" fmla="*/ 732565 h 1611313"/>
                  <a:gd name="T70" fmla="*/ 793961 w 1611313"/>
                  <a:gd name="T71" fmla="*/ 599429 h 1611313"/>
                  <a:gd name="T72" fmla="*/ 919784 w 1611313"/>
                  <a:gd name="T73" fmla="*/ 466293 h 1611313"/>
                  <a:gd name="T74" fmla="*/ 1228796 w 1611313"/>
                  <a:gd name="T75" fmla="*/ 757924 h 1611313"/>
                  <a:gd name="T76" fmla="*/ 1570770 w 1611313"/>
                  <a:gd name="T77" fmla="*/ 395287 h 1611313"/>
                  <a:gd name="T78" fmla="*/ 0 w 1611313"/>
                  <a:gd name="T79" fmla="*/ 0 h 1611313"/>
                  <a:gd name="T80" fmla="*/ 96958 w 1611313"/>
                  <a:gd name="T81" fmla="*/ 0 h 1611313"/>
                  <a:gd name="T82" fmla="*/ 96958 w 1611313"/>
                  <a:gd name="T83" fmla="*/ 2155273 h 1611313"/>
                  <a:gd name="T84" fmla="*/ 2252216 w 1611313"/>
                  <a:gd name="T85" fmla="*/ 2155273 h 1611313"/>
                  <a:gd name="T86" fmla="*/ 2252216 w 1611313"/>
                  <a:gd name="T87" fmla="*/ 2252216 h 1611313"/>
                  <a:gd name="T88" fmla="*/ 96958 w 1611313"/>
                  <a:gd name="T89" fmla="*/ 2252216 h 1611313"/>
                  <a:gd name="T90" fmla="*/ 0 w 1611313"/>
                  <a:gd name="T91" fmla="*/ 2252216 h 1611313"/>
                  <a:gd name="T92" fmla="*/ 0 w 1611313"/>
                  <a:gd name="T93" fmla="*/ 2155273 h 16113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611313" h="1611313">
                    <a:moveTo>
                      <a:pt x="261938" y="1152525"/>
                    </a:moveTo>
                    <a:lnTo>
                      <a:pt x="350158" y="1235601"/>
                    </a:lnTo>
                    <a:lnTo>
                      <a:pt x="428626" y="1152751"/>
                    </a:lnTo>
                    <a:lnTo>
                      <a:pt x="428626" y="1397000"/>
                    </a:lnTo>
                    <a:lnTo>
                      <a:pt x="261938" y="1397000"/>
                    </a:lnTo>
                    <a:lnTo>
                      <a:pt x="261938" y="1152525"/>
                    </a:lnTo>
                    <a:close/>
                    <a:moveTo>
                      <a:pt x="735013" y="947738"/>
                    </a:moveTo>
                    <a:lnTo>
                      <a:pt x="827315" y="1034912"/>
                    </a:lnTo>
                    <a:lnTo>
                      <a:pt x="896031" y="1100065"/>
                    </a:lnTo>
                    <a:lnTo>
                      <a:pt x="901701" y="1094163"/>
                    </a:lnTo>
                    <a:lnTo>
                      <a:pt x="901701" y="1397001"/>
                    </a:lnTo>
                    <a:lnTo>
                      <a:pt x="735013" y="1397001"/>
                    </a:lnTo>
                    <a:lnTo>
                      <a:pt x="735013" y="947738"/>
                    </a:lnTo>
                    <a:close/>
                    <a:moveTo>
                      <a:pt x="665163" y="901700"/>
                    </a:moveTo>
                    <a:lnTo>
                      <a:pt x="665163" y="1397000"/>
                    </a:lnTo>
                    <a:lnTo>
                      <a:pt x="498475" y="1397000"/>
                    </a:lnTo>
                    <a:lnTo>
                      <a:pt x="498475" y="1078593"/>
                    </a:lnTo>
                    <a:lnTo>
                      <a:pt x="665163" y="901700"/>
                    </a:lnTo>
                    <a:close/>
                    <a:moveTo>
                      <a:pt x="1138238" y="844550"/>
                    </a:moveTo>
                    <a:lnTo>
                      <a:pt x="1138238" y="1397000"/>
                    </a:lnTo>
                    <a:lnTo>
                      <a:pt x="971550" y="1397000"/>
                    </a:lnTo>
                    <a:lnTo>
                      <a:pt x="971550" y="1021071"/>
                    </a:lnTo>
                    <a:lnTo>
                      <a:pt x="1138238" y="844550"/>
                    </a:lnTo>
                    <a:close/>
                    <a:moveTo>
                      <a:pt x="1321101" y="650875"/>
                    </a:moveTo>
                    <a:lnTo>
                      <a:pt x="1374776" y="701402"/>
                    </a:lnTo>
                    <a:lnTo>
                      <a:pt x="1374776" y="1397000"/>
                    </a:lnTo>
                    <a:lnTo>
                      <a:pt x="1208088" y="1397000"/>
                    </a:lnTo>
                    <a:lnTo>
                      <a:pt x="1208088" y="770962"/>
                    </a:lnTo>
                    <a:lnTo>
                      <a:pt x="1321101" y="650875"/>
                    </a:lnTo>
                    <a:close/>
                    <a:moveTo>
                      <a:pt x="979799" y="144463"/>
                    </a:moveTo>
                    <a:lnTo>
                      <a:pt x="1406989" y="183470"/>
                    </a:lnTo>
                    <a:lnTo>
                      <a:pt x="1465263" y="607333"/>
                    </a:lnTo>
                    <a:lnTo>
                      <a:pt x="1321052" y="468993"/>
                    </a:lnTo>
                    <a:lnTo>
                      <a:pt x="896583" y="918937"/>
                    </a:lnTo>
                    <a:lnTo>
                      <a:pt x="827879" y="854076"/>
                    </a:lnTo>
                    <a:lnTo>
                      <a:pt x="699540" y="732972"/>
                    </a:lnTo>
                    <a:lnTo>
                      <a:pt x="675505" y="710294"/>
                    </a:lnTo>
                    <a:lnTo>
                      <a:pt x="351257" y="1054101"/>
                    </a:lnTo>
                    <a:lnTo>
                      <a:pt x="153988" y="867910"/>
                    </a:lnTo>
                    <a:lnTo>
                      <a:pt x="478235" y="524102"/>
                    </a:lnTo>
                    <a:lnTo>
                      <a:pt x="568027" y="428852"/>
                    </a:lnTo>
                    <a:lnTo>
                      <a:pt x="658045" y="333602"/>
                    </a:lnTo>
                    <a:lnTo>
                      <a:pt x="879123" y="542245"/>
                    </a:lnTo>
                    <a:lnTo>
                      <a:pt x="1123783" y="282802"/>
                    </a:lnTo>
                    <a:lnTo>
                      <a:pt x="979799" y="144463"/>
                    </a:lnTo>
                    <a:close/>
                    <a:moveTo>
                      <a:pt x="0" y="0"/>
                    </a:moveTo>
                    <a:lnTo>
                      <a:pt x="69367" y="0"/>
                    </a:lnTo>
                    <a:lnTo>
                      <a:pt x="69367" y="1541956"/>
                    </a:lnTo>
                    <a:lnTo>
                      <a:pt x="1611313" y="1541956"/>
                    </a:lnTo>
                    <a:lnTo>
                      <a:pt x="1611313" y="1611313"/>
                    </a:lnTo>
                    <a:lnTo>
                      <a:pt x="69367" y="1611313"/>
                    </a:lnTo>
                    <a:lnTo>
                      <a:pt x="0" y="1611313"/>
                    </a:lnTo>
                    <a:lnTo>
                      <a:pt x="0" y="15419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165343" y="3763913"/>
            <a:ext cx="6398087" cy="985476"/>
            <a:chOff x="2165343" y="3763913"/>
            <a:chExt cx="6398087" cy="985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" name="组合 13"/>
            <p:cNvGrpSpPr/>
            <p:nvPr/>
          </p:nvGrpSpPr>
          <p:grpSpPr>
            <a:xfrm>
              <a:off x="3848100" y="3864226"/>
              <a:ext cx="4715330" cy="726414"/>
              <a:chOff x="3848100" y="3864226"/>
              <a:chExt cx="3560717" cy="726414"/>
            </a:xfrm>
          </p:grpSpPr>
          <p:sp>
            <p:nvSpPr>
              <p:cNvPr id="16" name="Freeform 19"/>
              <p:cNvSpPr/>
              <p:nvPr/>
            </p:nvSpPr>
            <p:spPr bwMode="auto">
              <a:xfrm>
                <a:off x="3848100" y="3864226"/>
                <a:ext cx="3560717" cy="726414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541089" y="4069360"/>
                <a:ext cx="223116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ang="5400000" scaled="0"/>
                    </a:gradFill>
                  </a:rPr>
                  <a:t>练习设计，资源共享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165343" y="3763913"/>
              <a:ext cx="2234864" cy="985476"/>
              <a:chOff x="2165343" y="3763913"/>
              <a:chExt cx="2234864" cy="985476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165343" y="3763913"/>
                <a:ext cx="2234864" cy="9854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272446" y="3864226"/>
                <a:ext cx="1008373" cy="766040"/>
                <a:chOff x="8489270" y="3429000"/>
                <a:chExt cx="1968500" cy="1495425"/>
              </a:xfrm>
            </p:grpSpPr>
            <p:sp>
              <p:nvSpPr>
                <p:cNvPr id="20" name="Freeform 5"/>
                <p:cNvSpPr/>
                <p:nvPr/>
              </p:nvSpPr>
              <p:spPr bwMode="auto">
                <a:xfrm>
                  <a:off x="8489270" y="3429000"/>
                  <a:ext cx="1968500" cy="1495425"/>
                </a:xfrm>
                <a:custGeom>
                  <a:avLst/>
                  <a:gdLst>
                    <a:gd name="T0" fmla="*/ 206 w 524"/>
                    <a:gd name="T1" fmla="*/ 0 h 398"/>
                    <a:gd name="T2" fmla="*/ 199 w 524"/>
                    <a:gd name="T3" fmla="*/ 0 h 398"/>
                    <a:gd name="T4" fmla="*/ 195 w 524"/>
                    <a:gd name="T5" fmla="*/ 0 h 398"/>
                    <a:gd name="T6" fmla="*/ 190 w 524"/>
                    <a:gd name="T7" fmla="*/ 0 h 398"/>
                    <a:gd name="T8" fmla="*/ 0 w 524"/>
                    <a:gd name="T9" fmla="*/ 199 h 398"/>
                    <a:gd name="T10" fmla="*/ 190 w 524"/>
                    <a:gd name="T11" fmla="*/ 398 h 398"/>
                    <a:gd name="T12" fmla="*/ 195 w 524"/>
                    <a:gd name="T13" fmla="*/ 398 h 398"/>
                    <a:gd name="T14" fmla="*/ 199 w 524"/>
                    <a:gd name="T15" fmla="*/ 398 h 398"/>
                    <a:gd name="T16" fmla="*/ 206 w 524"/>
                    <a:gd name="T17" fmla="*/ 398 h 398"/>
                    <a:gd name="T18" fmla="*/ 524 w 524"/>
                    <a:gd name="T19" fmla="*/ 199 h 398"/>
                    <a:gd name="T20" fmla="*/ 206 w 524"/>
                    <a:gd name="T21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4" h="398">
                      <a:moveTo>
                        <a:pt x="206" y="0"/>
                      </a:moveTo>
                      <a:cubicBezTo>
                        <a:pt x="204" y="0"/>
                        <a:pt x="201" y="0"/>
                        <a:pt x="199" y="0"/>
                      </a:cubicBezTo>
                      <a:cubicBezTo>
                        <a:pt x="198" y="0"/>
                        <a:pt x="196" y="0"/>
                        <a:pt x="195" y="0"/>
                      </a:cubicBezTo>
                      <a:cubicBezTo>
                        <a:pt x="193" y="0"/>
                        <a:pt x="192" y="0"/>
                        <a:pt x="190" y="0"/>
                      </a:cubicBezTo>
                      <a:cubicBezTo>
                        <a:pt x="84" y="5"/>
                        <a:pt x="0" y="92"/>
                        <a:pt x="0" y="199"/>
                      </a:cubicBezTo>
                      <a:cubicBezTo>
                        <a:pt x="0" y="306"/>
                        <a:pt x="84" y="393"/>
                        <a:pt x="190" y="398"/>
                      </a:cubicBezTo>
                      <a:cubicBezTo>
                        <a:pt x="192" y="398"/>
                        <a:pt x="193" y="398"/>
                        <a:pt x="195" y="398"/>
                      </a:cubicBezTo>
                      <a:cubicBezTo>
                        <a:pt x="196" y="398"/>
                        <a:pt x="198" y="398"/>
                        <a:pt x="199" y="398"/>
                      </a:cubicBezTo>
                      <a:cubicBezTo>
                        <a:pt x="201" y="398"/>
                        <a:pt x="204" y="398"/>
                        <a:pt x="206" y="398"/>
                      </a:cubicBezTo>
                      <a:cubicBezTo>
                        <a:pt x="401" y="394"/>
                        <a:pt x="524" y="199"/>
                        <a:pt x="524" y="199"/>
                      </a:cubicBezTo>
                      <a:cubicBezTo>
                        <a:pt x="524" y="199"/>
                        <a:pt x="401" y="4"/>
                        <a:pt x="2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28575" cap="flat">
                  <a:gradFill>
                    <a:gsLst>
                      <a:gs pos="0">
                        <a:schemeClr val="bg1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228600" dist="228600" dir="5400000" algn="t" rotWithShape="0">
                    <a:schemeClr val="tx1">
                      <a:lumMod val="85000"/>
                      <a:lumOff val="15000"/>
                      <a:alpha val="28000"/>
                    </a:scheme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8676319" y="3601786"/>
                  <a:ext cx="1149852" cy="114985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2443801" y="3995041"/>
                <a:ext cx="51809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prstClr val="white"/>
                    </a:solidFill>
                  </a:rPr>
                  <a:t>03</a:t>
                </a:r>
                <a:endParaRPr lang="zh-CN" altLang="en-US" sz="28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KSO_Shape"/>
              <p:cNvSpPr>
                <a:spLocks noChangeArrowheads="1"/>
              </p:cNvSpPr>
              <p:nvPr/>
            </p:nvSpPr>
            <p:spPr bwMode="auto">
              <a:xfrm>
                <a:off x="3443618" y="4105214"/>
                <a:ext cx="451840" cy="376534"/>
              </a:xfrm>
              <a:custGeom>
                <a:avLst/>
                <a:gdLst/>
                <a:ahLst/>
                <a:cxnLst/>
                <a:rect l="0" t="0" r="r" b="b"/>
                <a:pathLst>
                  <a:path w="1450975" h="1209675">
                    <a:moveTo>
                      <a:pt x="180975" y="182562"/>
                    </a:moveTo>
                    <a:lnTo>
                      <a:pt x="1270000" y="182562"/>
                    </a:lnTo>
                    <a:lnTo>
                      <a:pt x="1270000" y="725487"/>
                    </a:lnTo>
                    <a:lnTo>
                      <a:pt x="180975" y="725487"/>
                    </a:lnTo>
                    <a:lnTo>
                      <a:pt x="180975" y="182562"/>
                    </a:lnTo>
                    <a:close/>
                    <a:moveTo>
                      <a:pt x="120672" y="120703"/>
                    </a:moveTo>
                    <a:lnTo>
                      <a:pt x="120672" y="785892"/>
                    </a:lnTo>
                    <a:lnTo>
                      <a:pt x="1330039" y="785892"/>
                    </a:lnTo>
                    <a:lnTo>
                      <a:pt x="1330039" y="120703"/>
                    </a:lnTo>
                    <a:lnTo>
                      <a:pt x="120672" y="120703"/>
                    </a:lnTo>
                    <a:close/>
                    <a:moveTo>
                      <a:pt x="114585" y="0"/>
                    </a:moveTo>
                    <a:lnTo>
                      <a:pt x="120672" y="0"/>
                    </a:lnTo>
                    <a:lnTo>
                      <a:pt x="1330039" y="0"/>
                    </a:lnTo>
                    <a:lnTo>
                      <a:pt x="1336390" y="0"/>
                    </a:lnTo>
                    <a:lnTo>
                      <a:pt x="1342476" y="529"/>
                    </a:lnTo>
                    <a:lnTo>
                      <a:pt x="1348298" y="1059"/>
                    </a:lnTo>
                    <a:lnTo>
                      <a:pt x="1354385" y="2382"/>
                    </a:lnTo>
                    <a:lnTo>
                      <a:pt x="1360207" y="3441"/>
                    </a:lnTo>
                    <a:lnTo>
                      <a:pt x="1366028" y="5294"/>
                    </a:lnTo>
                    <a:lnTo>
                      <a:pt x="1371586" y="7147"/>
                    </a:lnTo>
                    <a:lnTo>
                      <a:pt x="1376878" y="9264"/>
                    </a:lnTo>
                    <a:lnTo>
                      <a:pt x="1382436" y="11911"/>
                    </a:lnTo>
                    <a:lnTo>
                      <a:pt x="1387728" y="14558"/>
                    </a:lnTo>
                    <a:lnTo>
                      <a:pt x="1392492" y="17205"/>
                    </a:lnTo>
                    <a:lnTo>
                      <a:pt x="1397784" y="20646"/>
                    </a:lnTo>
                    <a:lnTo>
                      <a:pt x="1402283" y="24087"/>
                    </a:lnTo>
                    <a:lnTo>
                      <a:pt x="1406782" y="27529"/>
                    </a:lnTo>
                    <a:lnTo>
                      <a:pt x="1411545" y="31234"/>
                    </a:lnTo>
                    <a:lnTo>
                      <a:pt x="1415515" y="35205"/>
                    </a:lnTo>
                    <a:lnTo>
                      <a:pt x="1419749" y="39440"/>
                    </a:lnTo>
                    <a:lnTo>
                      <a:pt x="1423454" y="44205"/>
                    </a:lnTo>
                    <a:lnTo>
                      <a:pt x="1426894" y="48705"/>
                    </a:lnTo>
                    <a:lnTo>
                      <a:pt x="1430334" y="53204"/>
                    </a:lnTo>
                    <a:lnTo>
                      <a:pt x="1433510" y="58234"/>
                    </a:lnTo>
                    <a:lnTo>
                      <a:pt x="1436420" y="63263"/>
                    </a:lnTo>
                    <a:lnTo>
                      <a:pt x="1439067" y="68557"/>
                    </a:lnTo>
                    <a:lnTo>
                      <a:pt x="1441713" y="73586"/>
                    </a:lnTo>
                    <a:lnTo>
                      <a:pt x="1443830" y="79145"/>
                    </a:lnTo>
                    <a:lnTo>
                      <a:pt x="1445683" y="84968"/>
                    </a:lnTo>
                    <a:lnTo>
                      <a:pt x="1447006" y="90792"/>
                    </a:lnTo>
                    <a:lnTo>
                      <a:pt x="1448594" y="96615"/>
                    </a:lnTo>
                    <a:lnTo>
                      <a:pt x="1449652" y="102438"/>
                    </a:lnTo>
                    <a:lnTo>
                      <a:pt x="1450446" y="108527"/>
                    </a:lnTo>
                    <a:lnTo>
                      <a:pt x="1450711" y="114615"/>
                    </a:lnTo>
                    <a:lnTo>
                      <a:pt x="1450975" y="120703"/>
                    </a:lnTo>
                    <a:lnTo>
                      <a:pt x="1450975" y="785892"/>
                    </a:lnTo>
                    <a:lnTo>
                      <a:pt x="1450711" y="792245"/>
                    </a:lnTo>
                    <a:lnTo>
                      <a:pt x="1450446" y="798333"/>
                    </a:lnTo>
                    <a:lnTo>
                      <a:pt x="1449652" y="804421"/>
                    </a:lnTo>
                    <a:lnTo>
                      <a:pt x="1448594" y="810244"/>
                    </a:lnTo>
                    <a:lnTo>
                      <a:pt x="1447006" y="816068"/>
                    </a:lnTo>
                    <a:lnTo>
                      <a:pt x="1445683" y="821891"/>
                    </a:lnTo>
                    <a:lnTo>
                      <a:pt x="1443830" y="827714"/>
                    </a:lnTo>
                    <a:lnTo>
                      <a:pt x="1441713" y="833008"/>
                    </a:lnTo>
                    <a:lnTo>
                      <a:pt x="1439067" y="838302"/>
                    </a:lnTo>
                    <a:lnTo>
                      <a:pt x="1436420" y="843596"/>
                    </a:lnTo>
                    <a:lnTo>
                      <a:pt x="1433510" y="848626"/>
                    </a:lnTo>
                    <a:lnTo>
                      <a:pt x="1430334" y="853655"/>
                    </a:lnTo>
                    <a:lnTo>
                      <a:pt x="1426894" y="858155"/>
                    </a:lnTo>
                    <a:lnTo>
                      <a:pt x="1423454" y="862655"/>
                    </a:lnTo>
                    <a:lnTo>
                      <a:pt x="1419749" y="867419"/>
                    </a:lnTo>
                    <a:lnTo>
                      <a:pt x="1415515" y="871654"/>
                    </a:lnTo>
                    <a:lnTo>
                      <a:pt x="1411545" y="875625"/>
                    </a:lnTo>
                    <a:lnTo>
                      <a:pt x="1406782" y="879331"/>
                    </a:lnTo>
                    <a:lnTo>
                      <a:pt x="1402283" y="883036"/>
                    </a:lnTo>
                    <a:lnTo>
                      <a:pt x="1397784" y="886213"/>
                    </a:lnTo>
                    <a:lnTo>
                      <a:pt x="1392492" y="889389"/>
                    </a:lnTo>
                    <a:lnTo>
                      <a:pt x="1387728" y="892301"/>
                    </a:lnTo>
                    <a:lnTo>
                      <a:pt x="1382436" y="895213"/>
                    </a:lnTo>
                    <a:lnTo>
                      <a:pt x="1376878" y="897595"/>
                    </a:lnTo>
                    <a:lnTo>
                      <a:pt x="1371586" y="899713"/>
                    </a:lnTo>
                    <a:lnTo>
                      <a:pt x="1366028" y="901565"/>
                    </a:lnTo>
                    <a:lnTo>
                      <a:pt x="1360207" y="903418"/>
                    </a:lnTo>
                    <a:lnTo>
                      <a:pt x="1354385" y="904477"/>
                    </a:lnTo>
                    <a:lnTo>
                      <a:pt x="1348298" y="905536"/>
                    </a:lnTo>
                    <a:lnTo>
                      <a:pt x="1342476" y="906330"/>
                    </a:lnTo>
                    <a:lnTo>
                      <a:pt x="1336390" y="907124"/>
                    </a:lnTo>
                    <a:lnTo>
                      <a:pt x="1330039" y="907124"/>
                    </a:lnTo>
                    <a:lnTo>
                      <a:pt x="846557" y="907124"/>
                    </a:lnTo>
                    <a:lnTo>
                      <a:pt x="846557" y="1149059"/>
                    </a:lnTo>
                    <a:lnTo>
                      <a:pt x="906893" y="1149059"/>
                    </a:lnTo>
                    <a:lnTo>
                      <a:pt x="909539" y="1149059"/>
                    </a:lnTo>
                    <a:lnTo>
                      <a:pt x="912715" y="1149588"/>
                    </a:lnTo>
                    <a:lnTo>
                      <a:pt x="916155" y="1150118"/>
                    </a:lnTo>
                    <a:lnTo>
                      <a:pt x="920918" y="1150912"/>
                    </a:lnTo>
                    <a:lnTo>
                      <a:pt x="925946" y="1152235"/>
                    </a:lnTo>
                    <a:lnTo>
                      <a:pt x="931503" y="1154088"/>
                    </a:lnTo>
                    <a:lnTo>
                      <a:pt x="937061" y="1156471"/>
                    </a:lnTo>
                    <a:lnTo>
                      <a:pt x="942883" y="1159912"/>
                    </a:lnTo>
                    <a:lnTo>
                      <a:pt x="945529" y="1161765"/>
                    </a:lnTo>
                    <a:lnTo>
                      <a:pt x="948175" y="1163882"/>
                    </a:lnTo>
                    <a:lnTo>
                      <a:pt x="950821" y="1166265"/>
                    </a:lnTo>
                    <a:lnTo>
                      <a:pt x="953468" y="1168647"/>
                    </a:lnTo>
                    <a:lnTo>
                      <a:pt x="955585" y="1171559"/>
                    </a:lnTo>
                    <a:lnTo>
                      <a:pt x="957967" y="1174470"/>
                    </a:lnTo>
                    <a:lnTo>
                      <a:pt x="959819" y="1177911"/>
                    </a:lnTo>
                    <a:lnTo>
                      <a:pt x="961671" y="1181617"/>
                    </a:lnTo>
                    <a:lnTo>
                      <a:pt x="963524" y="1185588"/>
                    </a:lnTo>
                    <a:lnTo>
                      <a:pt x="964847" y="1189558"/>
                    </a:lnTo>
                    <a:lnTo>
                      <a:pt x="965905" y="1194058"/>
                    </a:lnTo>
                    <a:lnTo>
                      <a:pt x="966699" y="1198823"/>
                    </a:lnTo>
                    <a:lnTo>
                      <a:pt x="967229" y="1204117"/>
                    </a:lnTo>
                    <a:lnTo>
                      <a:pt x="967493" y="1209675"/>
                    </a:lnTo>
                    <a:lnTo>
                      <a:pt x="483482" y="1209675"/>
                    </a:lnTo>
                    <a:lnTo>
                      <a:pt x="484011" y="1206763"/>
                    </a:lnTo>
                    <a:lnTo>
                      <a:pt x="484011" y="1204117"/>
                    </a:lnTo>
                    <a:lnTo>
                      <a:pt x="484541" y="1200146"/>
                    </a:lnTo>
                    <a:lnTo>
                      <a:pt x="485334" y="1195646"/>
                    </a:lnTo>
                    <a:lnTo>
                      <a:pt x="486922" y="1190352"/>
                    </a:lnTo>
                    <a:lnTo>
                      <a:pt x="488775" y="1184793"/>
                    </a:lnTo>
                    <a:lnTo>
                      <a:pt x="491156" y="1179499"/>
                    </a:lnTo>
                    <a:lnTo>
                      <a:pt x="494332" y="1173676"/>
                    </a:lnTo>
                    <a:lnTo>
                      <a:pt x="496449" y="1170764"/>
                    </a:lnTo>
                    <a:lnTo>
                      <a:pt x="498566" y="1168117"/>
                    </a:lnTo>
                    <a:lnTo>
                      <a:pt x="500683" y="1165735"/>
                    </a:lnTo>
                    <a:lnTo>
                      <a:pt x="503329" y="1163353"/>
                    </a:lnTo>
                    <a:lnTo>
                      <a:pt x="506240" y="1160706"/>
                    </a:lnTo>
                    <a:lnTo>
                      <a:pt x="509151" y="1158588"/>
                    </a:lnTo>
                    <a:lnTo>
                      <a:pt x="512592" y="1156471"/>
                    </a:lnTo>
                    <a:lnTo>
                      <a:pt x="516296" y="1154618"/>
                    </a:lnTo>
                    <a:lnTo>
                      <a:pt x="520001" y="1153030"/>
                    </a:lnTo>
                    <a:lnTo>
                      <a:pt x="524235" y="1151706"/>
                    </a:lnTo>
                    <a:lnTo>
                      <a:pt x="528734" y="1150383"/>
                    </a:lnTo>
                    <a:lnTo>
                      <a:pt x="533497" y="1149853"/>
                    </a:lnTo>
                    <a:lnTo>
                      <a:pt x="538525" y="1149059"/>
                    </a:lnTo>
                    <a:lnTo>
                      <a:pt x="544083" y="1149059"/>
                    </a:lnTo>
                    <a:lnTo>
                      <a:pt x="604683" y="1149059"/>
                    </a:lnTo>
                    <a:lnTo>
                      <a:pt x="604683" y="907124"/>
                    </a:lnTo>
                    <a:lnTo>
                      <a:pt x="120672" y="907124"/>
                    </a:lnTo>
                    <a:lnTo>
                      <a:pt x="114585" y="907124"/>
                    </a:lnTo>
                    <a:lnTo>
                      <a:pt x="108499" y="906330"/>
                    </a:lnTo>
                    <a:lnTo>
                      <a:pt x="102412" y="905536"/>
                    </a:lnTo>
                    <a:lnTo>
                      <a:pt x="96590" y="904477"/>
                    </a:lnTo>
                    <a:lnTo>
                      <a:pt x="90769" y="903418"/>
                    </a:lnTo>
                    <a:lnTo>
                      <a:pt x="84947" y="901565"/>
                    </a:lnTo>
                    <a:lnTo>
                      <a:pt x="79389" y="899713"/>
                    </a:lnTo>
                    <a:lnTo>
                      <a:pt x="73832" y="897595"/>
                    </a:lnTo>
                    <a:lnTo>
                      <a:pt x="68539" y="895213"/>
                    </a:lnTo>
                    <a:lnTo>
                      <a:pt x="63511" y="892301"/>
                    </a:lnTo>
                    <a:lnTo>
                      <a:pt x="58219" y="889389"/>
                    </a:lnTo>
                    <a:lnTo>
                      <a:pt x="53455" y="886213"/>
                    </a:lnTo>
                    <a:lnTo>
                      <a:pt x="48427" y="883036"/>
                    </a:lnTo>
                    <a:lnTo>
                      <a:pt x="43929" y="879331"/>
                    </a:lnTo>
                    <a:lnTo>
                      <a:pt x="39695" y="875625"/>
                    </a:lnTo>
                    <a:lnTo>
                      <a:pt x="35461" y="871654"/>
                    </a:lnTo>
                    <a:lnTo>
                      <a:pt x="31491" y="867419"/>
                    </a:lnTo>
                    <a:lnTo>
                      <a:pt x="27786" y="862655"/>
                    </a:lnTo>
                    <a:lnTo>
                      <a:pt x="24081" y="858155"/>
                    </a:lnTo>
                    <a:lnTo>
                      <a:pt x="20641" y="853655"/>
                    </a:lnTo>
                    <a:lnTo>
                      <a:pt x="17466" y="848626"/>
                    </a:lnTo>
                    <a:lnTo>
                      <a:pt x="14555" y="843596"/>
                    </a:lnTo>
                    <a:lnTo>
                      <a:pt x="11908" y="838302"/>
                    </a:lnTo>
                    <a:lnTo>
                      <a:pt x="9527" y="833008"/>
                    </a:lnTo>
                    <a:lnTo>
                      <a:pt x="7410" y="827714"/>
                    </a:lnTo>
                    <a:lnTo>
                      <a:pt x="5557" y="821891"/>
                    </a:lnTo>
                    <a:lnTo>
                      <a:pt x="3705" y="816068"/>
                    </a:lnTo>
                    <a:lnTo>
                      <a:pt x="2382" y="810244"/>
                    </a:lnTo>
                    <a:lnTo>
                      <a:pt x="1323" y="804421"/>
                    </a:lnTo>
                    <a:lnTo>
                      <a:pt x="529" y="798333"/>
                    </a:lnTo>
                    <a:lnTo>
                      <a:pt x="0" y="792245"/>
                    </a:lnTo>
                    <a:lnTo>
                      <a:pt x="0" y="785892"/>
                    </a:lnTo>
                    <a:lnTo>
                      <a:pt x="0" y="120703"/>
                    </a:lnTo>
                    <a:lnTo>
                      <a:pt x="0" y="114615"/>
                    </a:lnTo>
                    <a:lnTo>
                      <a:pt x="529" y="108527"/>
                    </a:lnTo>
                    <a:lnTo>
                      <a:pt x="1323" y="102438"/>
                    </a:lnTo>
                    <a:lnTo>
                      <a:pt x="2382" y="96615"/>
                    </a:lnTo>
                    <a:lnTo>
                      <a:pt x="3705" y="90792"/>
                    </a:lnTo>
                    <a:lnTo>
                      <a:pt x="5557" y="84968"/>
                    </a:lnTo>
                    <a:lnTo>
                      <a:pt x="7410" y="79145"/>
                    </a:lnTo>
                    <a:lnTo>
                      <a:pt x="9527" y="73586"/>
                    </a:lnTo>
                    <a:lnTo>
                      <a:pt x="11908" y="68557"/>
                    </a:lnTo>
                    <a:lnTo>
                      <a:pt x="14555" y="63263"/>
                    </a:lnTo>
                    <a:lnTo>
                      <a:pt x="17466" y="58234"/>
                    </a:lnTo>
                    <a:lnTo>
                      <a:pt x="20641" y="53204"/>
                    </a:lnTo>
                    <a:lnTo>
                      <a:pt x="24081" y="48705"/>
                    </a:lnTo>
                    <a:lnTo>
                      <a:pt x="27786" y="44205"/>
                    </a:lnTo>
                    <a:lnTo>
                      <a:pt x="31491" y="39440"/>
                    </a:lnTo>
                    <a:lnTo>
                      <a:pt x="35461" y="35205"/>
                    </a:lnTo>
                    <a:lnTo>
                      <a:pt x="39695" y="31234"/>
                    </a:lnTo>
                    <a:lnTo>
                      <a:pt x="43929" y="27529"/>
                    </a:lnTo>
                    <a:lnTo>
                      <a:pt x="48427" y="24087"/>
                    </a:lnTo>
                    <a:lnTo>
                      <a:pt x="53455" y="20646"/>
                    </a:lnTo>
                    <a:lnTo>
                      <a:pt x="58219" y="17205"/>
                    </a:lnTo>
                    <a:lnTo>
                      <a:pt x="63511" y="14558"/>
                    </a:lnTo>
                    <a:lnTo>
                      <a:pt x="68539" y="11911"/>
                    </a:lnTo>
                    <a:lnTo>
                      <a:pt x="73832" y="9264"/>
                    </a:lnTo>
                    <a:lnTo>
                      <a:pt x="79389" y="7147"/>
                    </a:lnTo>
                    <a:lnTo>
                      <a:pt x="84947" y="5294"/>
                    </a:lnTo>
                    <a:lnTo>
                      <a:pt x="90769" y="3441"/>
                    </a:lnTo>
                    <a:lnTo>
                      <a:pt x="96590" y="2382"/>
                    </a:lnTo>
                    <a:lnTo>
                      <a:pt x="102412" y="1059"/>
                    </a:lnTo>
                    <a:lnTo>
                      <a:pt x="108499" y="529"/>
                    </a:lnTo>
                    <a:lnTo>
                      <a:pt x="1145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bIns="432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801257" y="2686351"/>
            <a:ext cx="7204112" cy="985476"/>
            <a:chOff x="2801257" y="2686351"/>
            <a:chExt cx="7204112" cy="9854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" name="组合 11"/>
            <p:cNvGrpSpPr/>
            <p:nvPr/>
          </p:nvGrpSpPr>
          <p:grpSpPr>
            <a:xfrm>
              <a:off x="2801257" y="2786664"/>
              <a:ext cx="5517242" cy="726414"/>
              <a:chOff x="4400206" y="2786664"/>
              <a:chExt cx="3918293" cy="726414"/>
            </a:xfrm>
          </p:grpSpPr>
          <p:sp>
            <p:nvSpPr>
              <p:cNvPr id="23" name="Freeform 19"/>
              <p:cNvSpPr/>
              <p:nvPr/>
            </p:nvSpPr>
            <p:spPr bwMode="auto">
              <a:xfrm flipH="1">
                <a:off x="4400206" y="2786664"/>
                <a:ext cx="3918293" cy="726414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880858" y="2945998"/>
                <a:ext cx="253552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400" b="1" dirty="0" smtClean="0">
                    <a:gradFill>
                      <a:gsLst>
                        <a:gs pos="0">
                          <a:srgbClr val="E30000"/>
                        </a:gs>
                        <a:gs pos="100000">
                          <a:srgbClr val="760303"/>
                        </a:gs>
                      </a:gsLst>
                      <a:lin ang="5400000" scaled="0"/>
                    </a:gradFill>
                  </a:rPr>
                  <a:t>抓日常教研，促质量提升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770505" y="2686351"/>
              <a:ext cx="2234864" cy="985476"/>
              <a:chOff x="7770505" y="2686351"/>
              <a:chExt cx="2234864" cy="985476"/>
            </a:xfrm>
          </p:grpSpPr>
          <p:sp>
            <p:nvSpPr>
              <p:cNvPr id="24" name="圆角矩形 23"/>
              <p:cNvSpPr/>
              <p:nvPr/>
            </p:nvSpPr>
            <p:spPr>
              <a:xfrm flipH="1">
                <a:off x="7770505" y="2686351"/>
                <a:ext cx="2234864" cy="9854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 flipH="1">
                <a:off x="8889893" y="2786664"/>
                <a:ext cx="1008373" cy="766040"/>
                <a:chOff x="8489270" y="3429000"/>
                <a:chExt cx="1968500" cy="1495425"/>
              </a:xfrm>
            </p:grpSpPr>
            <p:sp>
              <p:nvSpPr>
                <p:cNvPr id="27" name="Freeform 5"/>
                <p:cNvSpPr/>
                <p:nvPr/>
              </p:nvSpPr>
              <p:spPr bwMode="auto">
                <a:xfrm>
                  <a:off x="8489270" y="3429000"/>
                  <a:ext cx="1968500" cy="1495425"/>
                </a:xfrm>
                <a:custGeom>
                  <a:avLst/>
                  <a:gdLst>
                    <a:gd name="T0" fmla="*/ 206 w 524"/>
                    <a:gd name="T1" fmla="*/ 0 h 398"/>
                    <a:gd name="T2" fmla="*/ 199 w 524"/>
                    <a:gd name="T3" fmla="*/ 0 h 398"/>
                    <a:gd name="T4" fmla="*/ 195 w 524"/>
                    <a:gd name="T5" fmla="*/ 0 h 398"/>
                    <a:gd name="T6" fmla="*/ 190 w 524"/>
                    <a:gd name="T7" fmla="*/ 0 h 398"/>
                    <a:gd name="T8" fmla="*/ 0 w 524"/>
                    <a:gd name="T9" fmla="*/ 199 h 398"/>
                    <a:gd name="T10" fmla="*/ 190 w 524"/>
                    <a:gd name="T11" fmla="*/ 398 h 398"/>
                    <a:gd name="T12" fmla="*/ 195 w 524"/>
                    <a:gd name="T13" fmla="*/ 398 h 398"/>
                    <a:gd name="T14" fmla="*/ 199 w 524"/>
                    <a:gd name="T15" fmla="*/ 398 h 398"/>
                    <a:gd name="T16" fmla="*/ 206 w 524"/>
                    <a:gd name="T17" fmla="*/ 398 h 398"/>
                    <a:gd name="T18" fmla="*/ 524 w 524"/>
                    <a:gd name="T19" fmla="*/ 199 h 398"/>
                    <a:gd name="T20" fmla="*/ 206 w 524"/>
                    <a:gd name="T21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4" h="398">
                      <a:moveTo>
                        <a:pt x="206" y="0"/>
                      </a:moveTo>
                      <a:cubicBezTo>
                        <a:pt x="204" y="0"/>
                        <a:pt x="201" y="0"/>
                        <a:pt x="199" y="0"/>
                      </a:cubicBezTo>
                      <a:cubicBezTo>
                        <a:pt x="198" y="0"/>
                        <a:pt x="196" y="0"/>
                        <a:pt x="195" y="0"/>
                      </a:cubicBezTo>
                      <a:cubicBezTo>
                        <a:pt x="193" y="0"/>
                        <a:pt x="192" y="0"/>
                        <a:pt x="190" y="0"/>
                      </a:cubicBezTo>
                      <a:cubicBezTo>
                        <a:pt x="84" y="5"/>
                        <a:pt x="0" y="92"/>
                        <a:pt x="0" y="199"/>
                      </a:cubicBezTo>
                      <a:cubicBezTo>
                        <a:pt x="0" y="306"/>
                        <a:pt x="84" y="393"/>
                        <a:pt x="190" y="398"/>
                      </a:cubicBezTo>
                      <a:cubicBezTo>
                        <a:pt x="192" y="398"/>
                        <a:pt x="193" y="398"/>
                        <a:pt x="195" y="398"/>
                      </a:cubicBezTo>
                      <a:cubicBezTo>
                        <a:pt x="196" y="398"/>
                        <a:pt x="198" y="398"/>
                        <a:pt x="199" y="398"/>
                      </a:cubicBezTo>
                      <a:cubicBezTo>
                        <a:pt x="201" y="398"/>
                        <a:pt x="204" y="398"/>
                        <a:pt x="206" y="398"/>
                      </a:cubicBezTo>
                      <a:cubicBezTo>
                        <a:pt x="401" y="394"/>
                        <a:pt x="524" y="199"/>
                        <a:pt x="524" y="199"/>
                      </a:cubicBezTo>
                      <a:cubicBezTo>
                        <a:pt x="524" y="199"/>
                        <a:pt x="401" y="4"/>
                        <a:pt x="206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28575" cap="flat">
                  <a:gradFill>
                    <a:gsLst>
                      <a:gs pos="0">
                        <a:schemeClr val="bg1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>
                  <a:outerShdw blurRad="228600" dist="228600" dir="5400000" algn="t" rotWithShape="0">
                    <a:schemeClr val="tx1">
                      <a:lumMod val="85000"/>
                      <a:lumOff val="15000"/>
                      <a:alpha val="28000"/>
                    </a:scheme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8676319" y="3601786"/>
                  <a:ext cx="1149852" cy="114985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 flipH="1">
                <a:off x="9288971" y="2917479"/>
                <a:ext cx="51167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prstClr val="white"/>
                    </a:solidFill>
                  </a:rPr>
                  <a:t>02</a:t>
                </a:r>
                <a:endParaRPr lang="zh-CN" altLang="en-US" sz="2800" b="1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8116745" y="2906737"/>
                <a:ext cx="517612" cy="525894"/>
                <a:chOff x="3619500" y="2434166"/>
                <a:chExt cx="590102" cy="599547"/>
              </a:xfrm>
              <a:solidFill>
                <a:schemeClr val="bg1"/>
              </a:solidFill>
            </p:grpSpPr>
            <p:sp>
              <p:nvSpPr>
                <p:cNvPr id="45" name="KSO_Shape"/>
                <p:cNvSpPr/>
                <p:nvPr/>
              </p:nvSpPr>
              <p:spPr>
                <a:xfrm>
                  <a:off x="3619500" y="2476500"/>
                  <a:ext cx="557213" cy="557213"/>
                </a:xfrm>
                <a:prstGeom prst="pi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" name="KSO_Shape"/>
                <p:cNvSpPr/>
                <p:nvPr/>
              </p:nvSpPr>
              <p:spPr>
                <a:xfrm rot="17344659">
                  <a:off x="3652389" y="2434166"/>
                  <a:ext cx="557213" cy="557213"/>
                </a:xfrm>
                <a:prstGeom prst="pie">
                  <a:avLst>
                    <a:gd name="adj1" fmla="val 20720386"/>
                    <a:gd name="adj2" fmla="val 406514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3334" y="438150"/>
            <a:ext cx="7289800" cy="683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l"/>
            <a:r>
              <a:rPr lang="zh-CN" altLang="en-US" sz="4400" b="1" dirty="0" smtClean="0">
                <a:solidFill>
                  <a:srgbClr val="F17445"/>
                </a:solidFill>
                <a:latin typeface="+mn-lt"/>
                <a:ea typeface="+mn-ea"/>
                <a:cs typeface="+mn-cs"/>
              </a:rPr>
              <a:t>集体备课，众人拾柴火焰高</a:t>
            </a:r>
            <a:endParaRPr lang="zh-CN" altLang="en-US" sz="4400" b="1" dirty="0">
              <a:solidFill>
                <a:srgbClr val="F17445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38935" y="1638300"/>
            <a:ext cx="2061210" cy="2840990"/>
            <a:chOff x="1638754" y="1638257"/>
            <a:chExt cx="2061028" cy="27510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MH_Other_1"/>
            <p:cNvSpPr/>
            <p:nvPr>
              <p:custDataLst>
                <p:tags r:id="rId7"/>
              </p:custDataLst>
            </p:nvPr>
          </p:nvSpPr>
          <p:spPr>
            <a:xfrm>
              <a:off x="2058965" y="1638527"/>
              <a:ext cx="1221471" cy="169684"/>
            </a:xfrm>
            <a:prstGeom prst="trapezoid">
              <a:avLst>
                <a:gd name="adj" fmla="val 6792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38754" y="1638257"/>
              <a:ext cx="2061028" cy="2751045"/>
              <a:chOff x="1638754" y="1493113"/>
              <a:chExt cx="2061028" cy="2751045"/>
            </a:xfrm>
          </p:grpSpPr>
          <p:pic>
            <p:nvPicPr>
              <p:cNvPr id="23" name="图片 22" descr="1.JPG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638754" y="1667873"/>
                <a:ext cx="2061028" cy="2576285"/>
              </a:xfrm>
              <a:prstGeom prst="rect">
                <a:avLst/>
              </a:prstGeom>
            </p:spPr>
          </p:pic>
          <p:sp>
            <p:nvSpPr>
              <p:cNvPr id="32" name="MH_SubTitle_1"/>
              <p:cNvSpPr/>
              <p:nvPr>
                <p:custDataLst>
                  <p:tags r:id="rId8"/>
                </p:custDataLst>
              </p:nvPr>
            </p:nvSpPr>
            <p:spPr>
              <a:xfrm>
                <a:off x="2172029" y="1493113"/>
                <a:ext cx="993500" cy="809566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rgbClr val="FEFEFE"/>
                    </a:solidFill>
                  </a:rPr>
                  <a:t>改革</a:t>
                </a:r>
                <a:endParaRPr lang="zh-CN" altLang="en-US" sz="2000" dirty="0">
                  <a:solidFill>
                    <a:srgbClr val="FEFEFE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940175" y="1638300"/>
            <a:ext cx="2075815" cy="2840990"/>
            <a:chOff x="3963035" y="1622199"/>
            <a:chExt cx="2075543" cy="26989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MH_Other_2"/>
            <p:cNvSpPr/>
            <p:nvPr>
              <p:custDataLst>
                <p:tags r:id="rId5"/>
              </p:custDataLst>
            </p:nvPr>
          </p:nvSpPr>
          <p:spPr>
            <a:xfrm>
              <a:off x="4391136" y="1622199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963035" y="1622200"/>
              <a:ext cx="2075543" cy="2698975"/>
              <a:chOff x="3963035" y="1622200"/>
              <a:chExt cx="2075543" cy="2698975"/>
            </a:xfrm>
          </p:grpSpPr>
          <p:pic>
            <p:nvPicPr>
              <p:cNvPr id="24" name="图片 23" descr="Cache_6b6db0c4b631b629..jpg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3963035" y="1792061"/>
                <a:ext cx="2075543" cy="2529114"/>
              </a:xfrm>
              <a:prstGeom prst="rect">
                <a:avLst/>
              </a:prstGeom>
            </p:spPr>
          </p:pic>
          <p:sp>
            <p:nvSpPr>
              <p:cNvPr id="33" name="MH_SubTitle_2"/>
              <p:cNvSpPr/>
              <p:nvPr>
                <p:custDataLst>
                  <p:tags r:id="rId6"/>
                </p:custDataLst>
              </p:nvPr>
            </p:nvSpPr>
            <p:spPr>
              <a:xfrm>
                <a:off x="4512332" y="1622200"/>
                <a:ext cx="993500" cy="809566"/>
              </a:xfrm>
              <a:custGeom>
                <a:avLst/>
                <a:gdLst>
                  <a:gd name="connsiteX0" fmla="*/ 0 w 1217612"/>
                  <a:gd name="connsiteY0" fmla="*/ 0 h 992188"/>
                  <a:gd name="connsiteX1" fmla="*/ 1217612 w 1217612"/>
                  <a:gd name="connsiteY1" fmla="*/ 0 h 992188"/>
                  <a:gd name="connsiteX2" fmla="*/ 1217612 w 1217612"/>
                  <a:gd name="connsiteY2" fmla="*/ 677466 h 992188"/>
                  <a:gd name="connsiteX3" fmla="*/ 608806 w 1217612"/>
                  <a:gd name="connsiteY3" fmla="*/ 992188 h 992188"/>
                  <a:gd name="connsiteX4" fmla="*/ 0 w 1217612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2" h="992188">
                    <a:moveTo>
                      <a:pt x="0" y="0"/>
                    </a:moveTo>
                    <a:lnTo>
                      <a:pt x="1217612" y="0"/>
                    </a:lnTo>
                    <a:lnTo>
                      <a:pt x="1217612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rgbClr val="FEFEFE"/>
                    </a:solidFill>
                  </a:rPr>
                  <a:t>集备</a:t>
                </a:r>
                <a:r>
                  <a:rPr lang="en-US" altLang="zh-CN" sz="2000" dirty="0" smtClean="0">
                    <a:solidFill>
                      <a:srgbClr val="FEFEFE"/>
                    </a:solidFill>
                  </a:rPr>
                  <a:t>1</a:t>
                </a:r>
                <a:endParaRPr lang="zh-CN" altLang="en-US" sz="2000" dirty="0">
                  <a:solidFill>
                    <a:srgbClr val="FEFEFE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135264" y="1681890"/>
            <a:ext cx="2073654" cy="2796766"/>
            <a:chOff x="6135264" y="1681890"/>
            <a:chExt cx="2073654" cy="27967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MH_Other_3"/>
            <p:cNvSpPr/>
            <p:nvPr>
              <p:custDataLst>
                <p:tags r:id="rId3"/>
              </p:custDataLst>
            </p:nvPr>
          </p:nvSpPr>
          <p:spPr>
            <a:xfrm>
              <a:off x="6562257" y="1682069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135264" y="1681890"/>
              <a:ext cx="2073654" cy="2796766"/>
              <a:chOff x="6019149" y="1536746"/>
              <a:chExt cx="2073654" cy="2796766"/>
            </a:xfrm>
          </p:grpSpPr>
          <p:pic>
            <p:nvPicPr>
              <p:cNvPr id="25" name="图片 24" descr="QQ图片20170210151146.jp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6019149" y="1706426"/>
                <a:ext cx="2073654" cy="2627086"/>
              </a:xfrm>
              <a:prstGeom prst="rect">
                <a:avLst/>
              </a:prstGeom>
            </p:spPr>
          </p:pic>
          <p:sp>
            <p:nvSpPr>
              <p:cNvPr id="34" name="MH_SubTitle_3"/>
              <p:cNvSpPr/>
              <p:nvPr>
                <p:custDataLst>
                  <p:tags r:id="rId4"/>
                </p:custDataLst>
              </p:nvPr>
            </p:nvSpPr>
            <p:spPr>
              <a:xfrm>
                <a:off x="6558993" y="1536746"/>
                <a:ext cx="993500" cy="809566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rgbClr val="FEFEFE"/>
                    </a:solidFill>
                  </a:rPr>
                  <a:t>集备</a:t>
                </a:r>
                <a:r>
                  <a:rPr lang="en-US" altLang="zh-CN" sz="2000" dirty="0" smtClean="0">
                    <a:solidFill>
                      <a:srgbClr val="FEFEFE"/>
                    </a:solidFill>
                  </a:rPr>
                  <a:t>2</a:t>
                </a:r>
                <a:endParaRPr lang="zh-CN" altLang="en-US" sz="2000" dirty="0">
                  <a:solidFill>
                    <a:srgbClr val="FEFEFE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8263890" y="1711097"/>
            <a:ext cx="2375535" cy="2831693"/>
            <a:chOff x="8263890" y="1711097"/>
            <a:chExt cx="2375535" cy="28316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MH_Other_3"/>
            <p:cNvSpPr/>
            <p:nvPr>
              <p:custDataLst>
                <p:tags r:id="rId1"/>
              </p:custDataLst>
            </p:nvPr>
          </p:nvSpPr>
          <p:spPr>
            <a:xfrm>
              <a:off x="8864005" y="1711097"/>
              <a:ext cx="1220176" cy="169684"/>
            </a:xfrm>
            <a:prstGeom prst="trapezoid">
              <a:avLst>
                <a:gd name="adj" fmla="val 6792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263890" y="1711098"/>
              <a:ext cx="2375535" cy="2831692"/>
              <a:chOff x="8263890" y="1711098"/>
              <a:chExt cx="2375535" cy="2831692"/>
            </a:xfrm>
          </p:grpSpPr>
          <p:pic>
            <p:nvPicPr>
              <p:cNvPr id="26" name="图片 25" descr="3.jpg"/>
              <p:cNvPicPr>
                <a:picLocks noChangeAspect="1"/>
              </p:cNvPicPr>
              <p:nvPr/>
            </p:nvPicPr>
            <p:blipFill>
              <a:blip r:embed="rId13" cstate="print"/>
              <a:srcRect l="-9757" r="9757"/>
              <a:stretch>
                <a:fillRect/>
              </a:stretch>
            </p:blipFill>
            <p:spPr>
              <a:xfrm>
                <a:off x="8263890" y="1886585"/>
                <a:ext cx="2375535" cy="2656205"/>
              </a:xfrm>
              <a:prstGeom prst="rect">
                <a:avLst/>
              </a:prstGeom>
            </p:spPr>
          </p:pic>
          <p:sp>
            <p:nvSpPr>
              <p:cNvPr id="37" name="MH_SubTitle_3"/>
              <p:cNvSpPr/>
              <p:nvPr>
                <p:custDataLst>
                  <p:tags r:id="rId2"/>
                </p:custDataLst>
              </p:nvPr>
            </p:nvSpPr>
            <p:spPr>
              <a:xfrm>
                <a:off x="8985201" y="1711098"/>
                <a:ext cx="993500" cy="809566"/>
              </a:xfrm>
              <a:custGeom>
                <a:avLst/>
                <a:gdLst>
                  <a:gd name="connsiteX0" fmla="*/ 0 w 1217613"/>
                  <a:gd name="connsiteY0" fmla="*/ 0 h 992188"/>
                  <a:gd name="connsiteX1" fmla="*/ 1217613 w 1217613"/>
                  <a:gd name="connsiteY1" fmla="*/ 0 h 992188"/>
                  <a:gd name="connsiteX2" fmla="*/ 1217613 w 1217613"/>
                  <a:gd name="connsiteY2" fmla="*/ 677466 h 992188"/>
                  <a:gd name="connsiteX3" fmla="*/ 608806 w 1217613"/>
                  <a:gd name="connsiteY3" fmla="*/ 992188 h 992188"/>
                  <a:gd name="connsiteX4" fmla="*/ 0 w 1217613"/>
                  <a:gd name="connsiteY4" fmla="*/ 677466 h 992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13" h="992188">
                    <a:moveTo>
                      <a:pt x="0" y="0"/>
                    </a:moveTo>
                    <a:lnTo>
                      <a:pt x="1217613" y="0"/>
                    </a:lnTo>
                    <a:lnTo>
                      <a:pt x="1217613" y="677466"/>
                    </a:lnTo>
                    <a:lnTo>
                      <a:pt x="608806" y="992188"/>
                    </a:lnTo>
                    <a:lnTo>
                      <a:pt x="0" y="67746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252000" anchor="ctr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rgbClr val="FEFEFE"/>
                    </a:solidFill>
                  </a:rPr>
                  <a:t>集备</a:t>
                </a:r>
                <a:r>
                  <a:rPr lang="en-US" altLang="zh-CN" sz="2000" dirty="0" smtClean="0">
                    <a:solidFill>
                      <a:srgbClr val="FEFEFE"/>
                    </a:solidFill>
                  </a:rPr>
                  <a:t>3</a:t>
                </a:r>
                <a:endParaRPr lang="zh-CN" altLang="en-US" sz="2000" dirty="0">
                  <a:solidFill>
                    <a:srgbClr val="FEFEFE"/>
                  </a:solidFill>
                </a:endParaRPr>
              </a:p>
            </p:txBody>
          </p:sp>
        </p:grpSp>
      </p:grpSp>
      <p:sp>
        <p:nvSpPr>
          <p:cNvPr id="47" name="Rectangle 5"/>
          <p:cNvSpPr/>
          <p:nvPr/>
        </p:nvSpPr>
        <p:spPr bwMode="auto">
          <a:xfrm>
            <a:off x="1560542" y="4898819"/>
            <a:ext cx="9014634" cy="138768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FF0000"/>
                </a:solidFill>
              </a:rPr>
              <a:t>      </a:t>
            </a:r>
            <a:r>
              <a:rPr lang="zh-CN" altLang="zh-CN" sz="16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我们的集备活动安排在每周三，集备时我们对重点课时的课件进行了统一，设计了各课时的课后跟踪随堂匹配小练习。每个课时后面的反馈练习做了个性化的设计，争取做到练习和所学的关联度高，课堂有机拓展、有机渗透高一年段或下一阶段的知识。每次集体备课，我们都讨论、比较，采用最佳方案。平时，每位教师遇到教学难点，就在教研组中讨论。俗话说，三个臭皮匠，顶个诸葛亮，困难总能迎刃而解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6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造字工房悦黑（非商用）常规体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1149" y="419100"/>
            <a:ext cx="7289800" cy="683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l"/>
            <a:r>
              <a:rPr lang="zh-CN" altLang="en-US" sz="4400" b="1" dirty="0" smtClean="0">
                <a:solidFill>
                  <a:srgbClr val="F17445"/>
                </a:solidFill>
                <a:latin typeface="+mn-lt"/>
                <a:ea typeface="+mn-ea"/>
                <a:cs typeface="+mn-cs"/>
              </a:rPr>
              <a:t>抓日常教研，促质量提升</a:t>
            </a:r>
            <a:endParaRPr lang="zh-CN" altLang="en-US" sz="4400" b="1" dirty="0">
              <a:solidFill>
                <a:srgbClr val="F1744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05" y="4358441"/>
            <a:ext cx="2732404" cy="12899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蔡老师用于挑战，敢于创新，用思维导图，演绎了一堂精彩的英语课。</a:t>
            </a:r>
            <a:endParaRPr lang="zh-CN" altLang="en-US" dirty="0" smtClean="0"/>
          </a:p>
        </p:txBody>
      </p:sp>
      <p:sp>
        <p:nvSpPr>
          <p:cNvPr id="22" name="矩形 21"/>
          <p:cNvSpPr/>
          <p:nvPr/>
        </p:nvSpPr>
        <p:spPr>
          <a:xfrm>
            <a:off x="8970742" y="1874372"/>
            <a:ext cx="2732404" cy="21209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新北区六年级英语毕业复习研讨活动</a:t>
            </a:r>
            <a:r>
              <a:rPr lang="zh-CN" altLang="en-US" dirty="0" smtClean="0"/>
              <a:t>在奥园校区举行，</a:t>
            </a:r>
            <a:r>
              <a:rPr lang="zh-CN" altLang="zh-CN" dirty="0" smtClean="0"/>
              <a:t>张菊平老师为大家提供了一节精彩的话题复习课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106790" y="4238928"/>
            <a:ext cx="2732404" cy="25853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结合课题的要求，</a:t>
            </a:r>
            <a:r>
              <a:rPr lang="zh-CN" altLang="en-US" dirty="0" smtClean="0"/>
              <a:t>整合</a:t>
            </a:r>
            <a:r>
              <a:rPr lang="zh-CN" altLang="zh-CN" dirty="0" smtClean="0"/>
              <a:t>新</a:t>
            </a:r>
            <a:r>
              <a:rPr lang="zh-CN" altLang="en-US" dirty="0" smtClean="0"/>
              <a:t>旧</a:t>
            </a:r>
            <a:r>
              <a:rPr lang="zh-CN" altLang="zh-CN" dirty="0" smtClean="0"/>
              <a:t>教材拓展</a:t>
            </a:r>
            <a:r>
              <a:rPr lang="zh-CN" altLang="en-US" dirty="0" smtClean="0"/>
              <a:t>知识</a:t>
            </a:r>
            <a:r>
              <a:rPr lang="zh-CN" altLang="zh-CN" dirty="0" smtClean="0"/>
              <a:t>范围，运用了不同的教学模式、教学方法和教学策略，让学生在轻松愉快的氛围中学习和感悟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30" name="组合 59"/>
          <p:cNvGrpSpPr/>
          <p:nvPr/>
        </p:nvGrpSpPr>
        <p:grpSpPr>
          <a:xfrm>
            <a:off x="3516715" y="1669143"/>
            <a:ext cx="2957475" cy="383643"/>
            <a:chOff x="3516715" y="1808843"/>
            <a:chExt cx="2957475" cy="3836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3526971" y="1808843"/>
              <a:ext cx="2360872" cy="362200"/>
            </a:xfrm>
            <a:prstGeom prst="round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dirty="0" smtClean="0">
                  <a:solidFill>
                    <a:prstClr val="white"/>
                  </a:solidFill>
                </a:rPr>
                <a:t>督导评估，责任担当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516715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577720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"/>
            <p:cNvSpPr txBox="1">
              <a:spLocks noChangeArrowheads="1"/>
            </p:cNvSpPr>
            <p:nvPr/>
          </p:nvSpPr>
          <p:spPr bwMode="auto">
            <a:xfrm>
              <a:off x="3744686" y="1823154"/>
              <a:ext cx="2729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endParaRPr lang="zh-CN" altLang="en-US" sz="1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56"/>
          <p:cNvGrpSpPr/>
          <p:nvPr/>
        </p:nvGrpSpPr>
        <p:grpSpPr>
          <a:xfrm>
            <a:off x="725731" y="3855431"/>
            <a:ext cx="2786835" cy="646331"/>
            <a:chOff x="725731" y="3995131"/>
            <a:chExt cx="2786835" cy="6463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 flipH="1">
              <a:off x="725731" y="4016574"/>
              <a:ext cx="2497028" cy="326446"/>
            </a:xfrm>
            <a:prstGeom prst="roundRect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2992716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2931711" y="4113617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3"/>
            <p:cNvSpPr txBox="1">
              <a:spLocks noChangeArrowheads="1"/>
            </p:cNvSpPr>
            <p:nvPr/>
          </p:nvSpPr>
          <p:spPr bwMode="auto">
            <a:xfrm flipH="1">
              <a:off x="754743" y="3995131"/>
              <a:ext cx="2757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 smtClean="0">
                  <a:solidFill>
                    <a:prstClr val="white"/>
                  </a:solidFill>
                </a:rPr>
                <a:t>思维导图，演绎精彩</a:t>
              </a:r>
            </a:p>
            <a:p>
              <a:endParaRPr lang="zh-CN" altLang="en-US" sz="1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58"/>
          <p:cNvGrpSpPr/>
          <p:nvPr/>
        </p:nvGrpSpPr>
        <p:grpSpPr>
          <a:xfrm>
            <a:off x="8941714" y="1465740"/>
            <a:ext cx="2539240" cy="369332"/>
            <a:chOff x="8825600" y="1823154"/>
            <a:chExt cx="2539240" cy="3693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圆角矩形 42"/>
            <p:cNvSpPr/>
            <p:nvPr/>
          </p:nvSpPr>
          <p:spPr>
            <a:xfrm>
              <a:off x="8825600" y="1844597"/>
              <a:ext cx="2539240" cy="326446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8994638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9055643" y="1941640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文本框 3"/>
            <p:cNvSpPr txBox="1">
              <a:spLocks noChangeArrowheads="1"/>
            </p:cNvSpPr>
            <p:nvPr/>
          </p:nvSpPr>
          <p:spPr bwMode="auto">
            <a:xfrm>
              <a:off x="9689955" y="1823154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endParaRPr lang="zh-CN" altLang="en-US" sz="1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57"/>
          <p:cNvGrpSpPr/>
          <p:nvPr/>
        </p:nvGrpSpPr>
        <p:grpSpPr>
          <a:xfrm>
            <a:off x="6150333" y="3833412"/>
            <a:ext cx="2829047" cy="369332"/>
            <a:chOff x="6150333" y="3973112"/>
            <a:chExt cx="2829047" cy="3693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48"/>
            <p:cNvSpPr/>
            <p:nvPr/>
          </p:nvSpPr>
          <p:spPr>
            <a:xfrm flipH="1">
              <a:off x="6150333" y="3994555"/>
              <a:ext cx="2539240" cy="326446"/>
            </a:xfrm>
            <a:prstGeom prst="round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8459530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8398525" y="4091598"/>
              <a:ext cx="61005" cy="132360"/>
            </a:xfrm>
            <a:custGeom>
              <a:avLst/>
              <a:gdLst>
                <a:gd name="connsiteX0" fmla="*/ 403860 w 403860"/>
                <a:gd name="connsiteY0" fmla="*/ 0 h 807720"/>
                <a:gd name="connsiteX1" fmla="*/ 0 w 403860"/>
                <a:gd name="connsiteY1" fmla="*/ 403860 h 807720"/>
                <a:gd name="connsiteX2" fmla="*/ 403860 w 403860"/>
                <a:gd name="connsiteY2" fmla="*/ 807720 h 80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3860" h="807720">
                  <a:moveTo>
                    <a:pt x="403860" y="0"/>
                  </a:moveTo>
                  <a:lnTo>
                    <a:pt x="0" y="403860"/>
                  </a:lnTo>
                  <a:lnTo>
                    <a:pt x="403860" y="80772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3"/>
            <p:cNvSpPr txBox="1">
              <a:spLocks noChangeArrowheads="1"/>
            </p:cNvSpPr>
            <p:nvPr/>
          </p:nvSpPr>
          <p:spPr bwMode="auto">
            <a:xfrm flipH="1">
              <a:off x="6284686" y="3973112"/>
              <a:ext cx="2694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0">
                        <a:schemeClr val="accent2"/>
                      </a:gs>
                      <a:gs pos="34000">
                        <a:schemeClr val="accent1"/>
                      </a:gs>
                      <a:gs pos="68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defRPr>
              </a:lvl1pPr>
            </a:lstStyle>
            <a:p>
              <a:r>
                <a:rPr lang="zh-CN" altLang="en-US" sz="1800" dirty="0" smtClean="0">
                  <a:solidFill>
                    <a:prstClr val="white"/>
                  </a:solidFill>
                </a:rPr>
                <a:t>同课异构，精彩纷呈</a:t>
              </a:r>
              <a:endParaRPr lang="zh-CN" altLang="en-US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26" name="Picture 2" descr="C:\Users\Administrator.USER-20170110TE\AppData\Local\Temp\KuaiZip\11.30日英语组活动（王丽写）（摄影：张菊平）\照片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422" y="1571751"/>
            <a:ext cx="2761778" cy="207133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027" name="Picture 3" descr="C:\Users\Administrator.USER-20170110TE\AppData\Local\Temp\KuaiZip\苏亚琴蒋志娟研讨课报道改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5370" y="1621971"/>
            <a:ext cx="2917373" cy="21880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029" name="Picture 5" descr="C:\Users\Administrator.USER-20170110TE\AppData\Local\Temp\KuaiZip\5.19张菊平上课报道用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5317" y="3947886"/>
            <a:ext cx="2351313" cy="17562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030" name="Picture 6" descr="E:\教学\新教材\6A新教材\2016-2017学年第一学教研组、备课、培训\教研组\2016-2017学年六上教研组（苏亚琴）\研讨活动\王丽磨课2016.10.24\王丽上课照片\QQ图片201610261042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5714" y="3815211"/>
            <a:ext cx="2588694" cy="21211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5" name="TextBox 54"/>
          <p:cNvSpPr txBox="1"/>
          <p:nvPr/>
        </p:nvSpPr>
        <p:spPr>
          <a:xfrm>
            <a:off x="3686629" y="2394857"/>
            <a:ext cx="249299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作为学科第一责任人，</a:t>
            </a:r>
            <a:endParaRPr lang="en-US" altLang="zh-CN" dirty="0" smtClean="0"/>
          </a:p>
          <a:p>
            <a:r>
              <a:rPr lang="zh-CN" altLang="en-US" dirty="0" smtClean="0"/>
              <a:t>王丽老师勇挑重担，</a:t>
            </a:r>
            <a:endParaRPr lang="en-US" altLang="zh-CN" dirty="0" smtClean="0"/>
          </a:p>
          <a:p>
            <a:r>
              <a:rPr lang="zh-CN" altLang="en-US" dirty="0" smtClean="0"/>
              <a:t>承担督导评估课。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7699954" y="1473590"/>
            <a:ext cx="3998559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indent="15303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实践 交流 反思 超越</a:t>
            </a:r>
            <a:endParaRPr lang="zh-CN" altLang="zh-CN" sz="2000" dirty="0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3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SubTitle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21800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Rectangle 2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Rectangle 3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Rectangle 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8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600"/>
      </a:accent1>
      <a:accent2>
        <a:srgbClr val="E94744"/>
      </a:accent2>
      <a:accent3>
        <a:srgbClr val="009999"/>
      </a:accent3>
      <a:accent4>
        <a:srgbClr val="006699"/>
      </a:accent4>
      <a:accent5>
        <a:srgbClr val="4472C4"/>
      </a:accent5>
      <a:accent6>
        <a:srgbClr val="009900"/>
      </a:accent6>
      <a:hlink>
        <a:srgbClr val="0563C1"/>
      </a:hlink>
      <a:folHlink>
        <a:srgbClr val="954F72"/>
      </a:folHlink>
    </a:clrScheme>
    <a:fontScheme name="自定义 1">
      <a:majorFont>
        <a:latin typeface="Agency FB"/>
        <a:ea typeface="造字工房悦黑（非商用）常规体"/>
        <a:cs typeface=""/>
      </a:majorFont>
      <a:minorFont>
        <a:latin typeface="Agency FB"/>
        <a:ea typeface="造字工房悦黑（非商用）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76200" cap="flat" cmpd="sng" algn="ctr">
          <a:noFill/>
          <a:prstDash val="solid"/>
          <a:miter lim="800000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Arial" panose="020B0604020202020204"/>
            <a:ea typeface="微软雅黑" panose="020B050302020402020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821</Words>
  <Application>Microsoft Office PowerPoint</Application>
  <PresentationFormat>自定义</PresentationFormat>
  <Paragraphs>100</Paragraphs>
  <Slides>19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奋发向上的教研团队</vt:lpstr>
      <vt:lpstr>幻灯片 6</vt:lpstr>
      <vt:lpstr>活动是平台，教研促成长</vt:lpstr>
      <vt:lpstr>集体备课，众人拾柴火焰高</vt:lpstr>
      <vt:lpstr>抓日常教研，促质量提升</vt:lpstr>
      <vt:lpstr>来自薛小六英群的对话</vt:lpstr>
      <vt:lpstr>练习设计 资源共享</vt:lpstr>
      <vt:lpstr>错题拓展集 浓浓的爱心集</vt:lpstr>
      <vt:lpstr>幻灯片 13</vt:lpstr>
      <vt:lpstr>手抄报</vt:lpstr>
      <vt:lpstr>英语趣配音</vt:lpstr>
      <vt:lpstr>思维导图</vt:lpstr>
      <vt:lpstr>幻灯片 17</vt:lpstr>
      <vt:lpstr>幻灯片 18</vt:lpstr>
      <vt:lpstr>幻灯片 19</vt:lpstr>
    </vt:vector>
  </TitlesOfParts>
  <Company>冷水江市国家税务局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曾智</dc:creator>
  <cp:lastModifiedBy>Administrator</cp:lastModifiedBy>
  <cp:revision>125</cp:revision>
  <dcterms:created xsi:type="dcterms:W3CDTF">2017-02-10T07:25:00Z</dcterms:created>
  <dcterms:modified xsi:type="dcterms:W3CDTF">2017-06-27T12:56:38Z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