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1E4DB-85EC-433F-B3DF-7194228946DF}" type="datetimeFigureOut">
              <a:rPr lang="zh-CN" altLang="en-US" smtClean="0"/>
              <a:t>2016/4/24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185E8-2CA4-4D24-84BC-55FADAFA071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图片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ec4.images-amazon.com/images/I/A1-O14skecL._SL15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07034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08104" y="1124744"/>
            <a:ext cx="3312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父亲的</a:t>
            </a:r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逝</a:t>
            </a:r>
            <a:endParaRPr lang="en-US" altLang="zh-CN" sz="3600" dirty="0" smtClean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母亲</a:t>
            </a:r>
            <a:r>
              <a:rPr lang="zh-CN" altLang="zh-CN" sz="36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的</a:t>
            </a:r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老</a:t>
            </a:r>
            <a:endParaRPr lang="en-US" altLang="zh-CN" sz="3600" dirty="0" smtClean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儿子</a:t>
            </a:r>
            <a:r>
              <a:rPr lang="zh-CN" altLang="zh-CN" sz="36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的</a:t>
            </a:r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离</a:t>
            </a:r>
            <a:endParaRPr lang="en-US" altLang="zh-CN" sz="3600" dirty="0" smtClean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朋友</a:t>
            </a:r>
            <a:r>
              <a:rPr lang="zh-CN" altLang="zh-CN" sz="36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的</a:t>
            </a:r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牵挂</a:t>
            </a:r>
            <a:endParaRPr lang="en-US" altLang="zh-CN" sz="3600" dirty="0" smtClean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兄弟</a:t>
            </a:r>
            <a:r>
              <a:rPr lang="zh-CN" altLang="en-US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情</a:t>
            </a:r>
            <a:endParaRPr lang="en-US" altLang="zh-CN" sz="3600" dirty="0" smtClean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失败</a:t>
            </a:r>
            <a:r>
              <a:rPr lang="zh-CN" altLang="zh-CN" sz="36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和</a:t>
            </a:r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脆弱</a:t>
            </a:r>
            <a:endParaRPr lang="en-US" altLang="zh-CN" sz="3600" dirty="0" smtClean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3600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失落</a:t>
            </a:r>
            <a:r>
              <a:rPr lang="zh-CN" altLang="zh-CN" sz="3600" dirty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和放手</a:t>
            </a:r>
            <a:endParaRPr lang="zh-CN" altLang="en-US" sz="3600" dirty="0">
              <a:solidFill>
                <a:srgbClr val="00B0F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图片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980728"/>
            <a:ext cx="66967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rgbClr val="0070C0"/>
                </a:solidFill>
              </a:rPr>
              <a:t>幸福就是，生活中不必时时恐惧。幸福就是，寻常的人儿依旧。幸福就是，早上挥手说“再见”的人，晚上又平平常常地回来了，书包丢在同一个角落，臭球鞋塞在同一张椅下。</a:t>
            </a:r>
            <a:endParaRPr lang="zh-CN" altLang="zh-CN" sz="2800" dirty="0">
              <a:solidFill>
                <a:srgbClr val="0070C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图片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908720"/>
            <a:ext cx="669674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rgbClr val="0070C0"/>
                </a:solidFill>
              </a:rPr>
              <a:t>人生由淡淡的悲伤和淡淡的幸福组成，在小小的期待、偶尔的兴奋和沉默的失望中度过每一天，然后带着一种想说却又说不出来的‘懂’，作最后的转身离开。</a:t>
            </a:r>
            <a:endParaRPr lang="zh-CN" altLang="zh-CN" sz="2800" dirty="0">
              <a:solidFill>
                <a:srgbClr val="0070C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图片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43608" y="1484784"/>
            <a:ext cx="68407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>
                <a:solidFill>
                  <a:srgbClr val="0070C0"/>
                </a:solidFill>
              </a:rPr>
              <a:t>一个人走路，才是你和风景之间的单独私会。</a:t>
            </a:r>
            <a:endParaRPr lang="zh-CN" altLang="zh-CN" sz="2800" dirty="0">
              <a:solidFill>
                <a:srgbClr val="0070C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图片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71600" y="1196752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rgbClr val="0070C0"/>
                </a:solidFill>
              </a:rPr>
              <a:t>我慢慢地、慢慢地了解到，所谓母女母子一场，只不过意味着，你和他的缘分就是今生今世不断地在目送他的背影渐行渐远。</a:t>
            </a:r>
            <a:endParaRPr lang="zh-CN" altLang="zh-CN" sz="2800" dirty="0">
              <a:solidFill>
                <a:srgbClr val="0070C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168</Words>
  <Application>Microsoft Office PowerPoint</Application>
  <PresentationFormat>全屏显示(4:3)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admin</cp:lastModifiedBy>
  <cp:revision>8</cp:revision>
  <dcterms:created xsi:type="dcterms:W3CDTF">2016-04-24T07:10:10Z</dcterms:created>
  <dcterms:modified xsi:type="dcterms:W3CDTF">2016-04-24T08:16:17Z</dcterms:modified>
</cp:coreProperties>
</file>