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3"/>
    <p:sldId id="257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6684-EFA4-4725-8A5D-F7CB58E9910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F1F2-1782-41A4-B0AC-8D7B944D88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6684-EFA4-4725-8A5D-F7CB58E9910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F1F2-1782-41A4-B0AC-8D7B944D88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6684-EFA4-4725-8A5D-F7CB58E9910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F1F2-1782-41A4-B0AC-8D7B944D88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6684-EFA4-4725-8A5D-F7CB58E9910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F1F2-1782-41A4-B0AC-8D7B944D88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6684-EFA4-4725-8A5D-F7CB58E9910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F1F2-1782-41A4-B0AC-8D7B944D88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6684-EFA4-4725-8A5D-F7CB58E9910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F1F2-1782-41A4-B0AC-8D7B944D88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6684-EFA4-4725-8A5D-F7CB58E9910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F1F2-1782-41A4-B0AC-8D7B944D88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6684-EFA4-4725-8A5D-F7CB58E9910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F1F2-1782-41A4-B0AC-8D7B944D88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6684-EFA4-4725-8A5D-F7CB58E9910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F1F2-1782-41A4-B0AC-8D7B944D88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6684-EFA4-4725-8A5D-F7CB58E9910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F1F2-1782-41A4-B0AC-8D7B944D88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6684-EFA4-4725-8A5D-F7CB58E9910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F1F2-1782-41A4-B0AC-8D7B944D88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86684-EFA4-4725-8A5D-F7CB58E9910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7F1F2-1782-41A4-B0AC-8D7B944D884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4.png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526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zh-CN" dirty="0"/>
              <a:t>  </a:t>
            </a:r>
            <a:endParaRPr lang="en-US" altLang="zh-CN" dirty="0"/>
          </a:p>
          <a:p>
            <a:pPr>
              <a:buNone/>
            </a:pPr>
            <a:endParaRPr lang="en-US" altLang="zh-CN" dirty="0"/>
          </a:p>
          <a:p>
            <a:pPr>
              <a:buNone/>
            </a:pPr>
            <a:endParaRPr lang="en-US" altLang="zh-CN" dirty="0"/>
          </a:p>
          <a:p>
            <a:pPr>
              <a:buNone/>
            </a:pPr>
            <a:endParaRPr lang="en-US" altLang="zh-CN" dirty="0"/>
          </a:p>
          <a:p>
            <a:pPr>
              <a:buNone/>
            </a:pPr>
            <a:r>
              <a:rPr lang="zh-CN" altLang="en-US" dirty="0"/>
              <a:t>           </a:t>
            </a:r>
            <a:r>
              <a:rPr lang="zh-CN" altLang="en-US" sz="2800" dirty="0">
                <a:latin typeface="+mn-ea"/>
              </a:rPr>
              <a:t>大家</a:t>
            </a:r>
            <a:r>
              <a:rPr lang="zh-CN" altLang="en-US" sz="2800" dirty="0" smtClean="0">
                <a:latin typeface="+mn-ea"/>
              </a:rPr>
              <a:t>好！我是四（</a:t>
            </a:r>
            <a:r>
              <a:rPr lang="en-US" altLang="zh-CN" sz="2800" dirty="0" smtClean="0">
                <a:latin typeface="+mn-ea"/>
              </a:rPr>
              <a:t>10</a:t>
            </a:r>
            <a:r>
              <a:rPr lang="zh-CN" altLang="en-US" sz="2800" smtClean="0">
                <a:latin typeface="+mn-ea"/>
              </a:rPr>
              <a:t>）班的陈康睿。我是一个兴趣爱好广泛的男孩，画画、打羽毛球都是我的强项。这次能作为升旗手把鲜艳的五星红旗升上蔚蓝的天空，我感到非常荣幸。我一定会珍惜这份荣誉，不辜负老师和同学对我的期望和信任！</a:t>
            </a:r>
            <a:endParaRPr lang="zh-CN" altLang="en-US" sz="2800" dirty="0">
              <a:latin typeface="+mn-ea"/>
            </a:endParaRPr>
          </a:p>
        </p:txBody>
      </p:sp>
      <p:pic>
        <p:nvPicPr>
          <p:cNvPr id="5" name="图片 4" descr="陈康睿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/>
                </a14:imgProps>
              </a:ext>
            </a:extLst>
          </a:blip>
          <a:srcRect/>
          <a:stretch>
            <a:fillRect/>
          </a:stretch>
        </p:blipFill>
        <p:spPr>
          <a:xfrm>
            <a:off x="1896110" y="432435"/>
            <a:ext cx="5130800" cy="341566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352925" y="902970"/>
            <a:ext cx="4333875" cy="5223510"/>
          </a:xfrm>
        </p:spPr>
        <p:txBody>
          <a:bodyPr>
            <a:noAutofit/>
          </a:bodyPr>
          <a:lstStyle/>
          <a:p>
            <a:pPr indent="342265" fontAlgn="auto">
              <a:spcBef>
                <a:spcPts val="0"/>
              </a:spcBef>
              <a:buNone/>
            </a:pPr>
            <a:r>
              <a:rPr lang="en-US" altLang="zh-CN" sz="2800" dirty="0"/>
              <a:t>   </a:t>
            </a:r>
            <a:r>
              <a:rPr lang="zh-CN" altLang="en-US" sz="2800" dirty="0"/>
              <a:t>大家好！我是四（</a:t>
            </a:r>
            <a:r>
              <a:rPr lang="en-US" altLang="zh-CN" sz="2800" dirty="0"/>
              <a:t>10</a:t>
            </a:r>
            <a:r>
              <a:rPr lang="zh-CN" altLang="en-US" sz="2800" dirty="0"/>
              <a:t>）班的张淑佳，我是一个活泼开朗的女孩，身为班长的我十分热爱学习。今天能成为升旗手是老师和同学们对我的信任，我一定会珍惜这份荣誉，与大家取长补短，共同进步，在各方面精益求精，力争做一名品学兼优的好学生！</a:t>
            </a:r>
            <a:endParaRPr lang="zh-CN" altLang="en-US" sz="2800" dirty="0"/>
          </a:p>
        </p:txBody>
      </p:sp>
      <p:pic>
        <p:nvPicPr>
          <p:cNvPr id="4" name="图片 3" descr="张淑佳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/>
                </a14:imgProps>
              </a:ext>
            </a:extLst>
          </a:blip>
          <a:srcRect/>
          <a:stretch>
            <a:fillRect/>
          </a:stretch>
        </p:blipFill>
        <p:spPr>
          <a:xfrm>
            <a:off x="438785" y="1073150"/>
            <a:ext cx="3663950" cy="488315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231</Words>
  <Application>WPS 演示</Application>
  <PresentationFormat>全屏显示(4:3)</PresentationFormat>
  <Paragraphs>8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8" baseType="lpstr">
      <vt:lpstr>Arial</vt:lpstr>
      <vt:lpstr>宋体</vt:lpstr>
      <vt:lpstr>Wingdings</vt:lpstr>
      <vt:lpstr>Calibri</vt:lpstr>
      <vt:lpstr>微软雅黑</vt:lpstr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9</cp:revision>
  <dcterms:created xsi:type="dcterms:W3CDTF">2017-02-16T07:19:00Z</dcterms:created>
  <dcterms:modified xsi:type="dcterms:W3CDTF">2017-02-19T01:35:22Z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2052-10.1.0.6206</vt:lpwstr>
  </property>
</Properties>
</file>