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49" autoAdjust="0"/>
  </p:normalViewPr>
  <p:slideViewPr>
    <p:cSldViewPr>
      <p:cViewPr varScale="1">
        <p:scale>
          <a:sx n="63" d="100"/>
          <a:sy n="63" d="100"/>
        </p:scale>
        <p:origin x="-16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2017/5/21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4000" dirty="0" smtClean="0"/>
              <a:t>小小升旗手徐沁寒</a:t>
            </a:r>
            <a:r>
              <a:rPr lang="en-US" altLang="zh-CN" sz="4000" dirty="0" smtClean="0"/>
              <a:t/>
            </a:r>
            <a:br>
              <a:rPr lang="en-US" altLang="zh-CN" sz="4000" dirty="0" smtClean="0"/>
            </a:br>
            <a:r>
              <a:rPr lang="zh-CN" altLang="en-US" sz="1800" dirty="0"/>
              <a:t>一</a:t>
            </a:r>
            <a:r>
              <a:rPr lang="zh-CN" altLang="en-US" sz="1800" dirty="0" smtClean="0"/>
              <a:t>年级（</a:t>
            </a:r>
            <a:r>
              <a:rPr lang="en-US" altLang="zh-CN" sz="1800" dirty="0" smtClean="0"/>
              <a:t>13</a:t>
            </a:r>
            <a:r>
              <a:rPr lang="zh-CN" altLang="en-US" sz="1800" dirty="0" smtClean="0"/>
              <a:t>）班</a:t>
            </a:r>
            <a:endParaRPr lang="zh-CN" altLang="en-US" sz="1800" dirty="0"/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>
          <a:xfrm>
            <a:off x="676656" y="1772816"/>
            <a:ext cx="3822192" cy="639762"/>
          </a:xfrm>
        </p:spPr>
        <p:txBody>
          <a:bodyPr>
            <a:normAutofit/>
          </a:bodyPr>
          <a:lstStyle/>
          <a:p>
            <a:r>
              <a:rPr lang="zh-CN" altLang="en-US" sz="3200" dirty="0" smtClean="0"/>
              <a:t>自我介绍</a:t>
            </a:r>
            <a:endParaRPr lang="zh-CN" altLang="en-US" sz="3200" dirty="0"/>
          </a:p>
        </p:txBody>
      </p:sp>
      <p:sp>
        <p:nvSpPr>
          <p:cNvPr id="6" name="内容占位符 5"/>
          <p:cNvSpPr>
            <a:spLocks noGrp="1"/>
          </p:cNvSpPr>
          <p:nvPr>
            <p:ph sz="half" idx="2"/>
          </p:nvPr>
        </p:nvSpPr>
        <p:spPr>
          <a:xfrm>
            <a:off x="251520" y="2348880"/>
            <a:ext cx="4536504" cy="38164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zh-CN" sz="1600" dirty="0" smtClean="0"/>
              <a:t>我</a:t>
            </a:r>
            <a:r>
              <a:rPr lang="zh-CN" altLang="zh-CN" sz="1600" dirty="0"/>
              <a:t>是一年级（</a:t>
            </a:r>
            <a:r>
              <a:rPr lang="en-US" altLang="zh-CN" sz="1600" dirty="0"/>
              <a:t>13</a:t>
            </a:r>
            <a:r>
              <a:rPr lang="zh-CN" altLang="zh-CN" sz="1600" dirty="0"/>
              <a:t>）班的</a:t>
            </a:r>
            <a:r>
              <a:rPr lang="zh-CN" altLang="zh-CN" sz="1600" dirty="0" smtClean="0"/>
              <a:t>徐沁寒</a:t>
            </a:r>
            <a:r>
              <a:rPr lang="zh-CN" altLang="en-US" sz="1600" dirty="0" smtClean="0"/>
              <a:t>，非常荣幸，</a:t>
            </a:r>
            <a:r>
              <a:rPr lang="zh-CN" altLang="zh-CN" sz="1600" dirty="0" smtClean="0"/>
              <a:t>因为</a:t>
            </a:r>
            <a:r>
              <a:rPr lang="zh-CN" altLang="zh-CN" sz="1600" dirty="0"/>
              <a:t>我当上了一名小小升旗手。</a:t>
            </a:r>
          </a:p>
          <a:p>
            <a:pPr marL="0" indent="0">
              <a:buNone/>
            </a:pPr>
            <a:r>
              <a:rPr lang="en-US" altLang="zh-CN" sz="1600" dirty="0"/>
              <a:t> </a:t>
            </a:r>
            <a:endParaRPr lang="zh-CN" altLang="zh-CN" sz="1600" dirty="0"/>
          </a:p>
          <a:p>
            <a:pPr marL="0" indent="0">
              <a:buNone/>
            </a:pPr>
            <a:r>
              <a:rPr lang="zh-CN" altLang="zh-CN" sz="1600" dirty="0"/>
              <a:t>作为我们学校一年级（</a:t>
            </a:r>
            <a:r>
              <a:rPr lang="en-US" altLang="zh-CN" sz="1600" dirty="0"/>
              <a:t>13</a:t>
            </a:r>
            <a:r>
              <a:rPr lang="zh-CN" altLang="zh-CN" sz="1600" dirty="0"/>
              <a:t>）班的一份子，我跟我们班其他同学一样，兴趣爱好十分广泛。我喜欢画画，喜欢打羽毛球，更喜欢跟着爸爸妈妈一起走出去探索这个神奇的世界。</a:t>
            </a:r>
          </a:p>
          <a:p>
            <a:pPr marL="0" indent="0">
              <a:buNone/>
            </a:pPr>
            <a:endParaRPr lang="zh-CN" altLang="zh-CN" sz="1600" dirty="0"/>
          </a:p>
          <a:p>
            <a:pPr marL="0" indent="0">
              <a:buNone/>
            </a:pPr>
            <a:r>
              <a:rPr lang="zh-CN" altLang="zh-CN" sz="1600" dirty="0"/>
              <a:t>在学校，我是同学的好伙伴，老师的小助手；在家里，我是爸爸妈妈的小棉袄，妹妹的好姐姐，好榜样。</a:t>
            </a:r>
          </a:p>
          <a:p>
            <a:pPr marL="0" indent="0">
              <a:buNone/>
            </a:pPr>
            <a:endParaRPr lang="zh-CN" altLang="zh-CN" sz="1600" dirty="0"/>
          </a:p>
          <a:p>
            <a:pPr marL="0" indent="0">
              <a:buNone/>
            </a:pPr>
            <a:r>
              <a:rPr lang="zh-CN" altLang="zh-CN" sz="1600" dirty="0" smtClean="0"/>
              <a:t>当上</a:t>
            </a:r>
            <a:r>
              <a:rPr lang="zh-CN" altLang="en-US" sz="1600" dirty="0" smtClean="0"/>
              <a:t>一</a:t>
            </a:r>
            <a:r>
              <a:rPr lang="zh-CN" altLang="zh-CN" sz="1600" dirty="0" smtClean="0"/>
              <a:t>名</a:t>
            </a:r>
            <a:r>
              <a:rPr lang="zh-CN" altLang="zh-CN" sz="1600" dirty="0"/>
              <a:t>小小升旗手，以后我要用更高的标准要求自己，好好学习，积极参加各种活动。乐于助人，关心同学，做一名合格并且优秀的少先队员。</a:t>
            </a:r>
          </a:p>
          <a:p>
            <a:endParaRPr lang="zh-CN" altLang="en-US" sz="1600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3"/>
          </p:nvPr>
        </p:nvSpPr>
        <p:spPr>
          <a:xfrm>
            <a:off x="5070288" y="1781126"/>
            <a:ext cx="3822192" cy="639762"/>
          </a:xfrm>
        </p:spPr>
        <p:txBody>
          <a:bodyPr>
            <a:normAutofit/>
          </a:bodyPr>
          <a:lstStyle/>
          <a:p>
            <a:r>
              <a:rPr lang="zh-CN" altLang="en-US" sz="3200" dirty="0" smtClean="0"/>
              <a:t>我的靓照</a:t>
            </a:r>
            <a:endParaRPr lang="zh-CN" altLang="en-US" sz="3200" dirty="0"/>
          </a:p>
        </p:txBody>
      </p:sp>
      <p:pic>
        <p:nvPicPr>
          <p:cNvPr id="1027" name="Picture 3" descr="C:\Users\jingying.ju\Desktop\IMG_20170521_1355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5498" y="2420888"/>
            <a:ext cx="3110958" cy="414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91204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波形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</TotalTime>
  <Words>36</Words>
  <Application>Microsoft Office PowerPoint</Application>
  <PresentationFormat>全屏显示(4:3)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波形</vt:lpstr>
      <vt:lpstr>小小升旗手徐沁寒 一年级（13）班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小小升旗手徐沁寒 一年级（13）班</dc:title>
  <dc:creator>Ju_JingYing TS/SA(居静颖)</dc:creator>
  <cp:lastModifiedBy>dell</cp:lastModifiedBy>
  <cp:revision>3</cp:revision>
  <dcterms:created xsi:type="dcterms:W3CDTF">2017-05-20T02:20:47Z</dcterms:created>
  <dcterms:modified xsi:type="dcterms:W3CDTF">2017-05-21T06:03:49Z</dcterms:modified>
</cp:coreProperties>
</file>