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9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96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1168400" y="1197725"/>
            <a:ext cx="10210800" cy="1542019"/>
          </a:xfrm>
          <a:prstGeom prst="flowChartAlternateProcess">
            <a:avLst/>
          </a:prstGeom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-922338" y="1308953"/>
            <a:ext cx="11953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     </a:t>
            </a:r>
            <a:r>
              <a:rPr lang="en-US" altLang="zh-CN" sz="8800" b="1" dirty="0"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《e</a:t>
            </a:r>
            <a:r>
              <a:rPr lang="zh-CN" altLang="en-US" sz="8800" b="1" dirty="0"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路实践、</a:t>
            </a:r>
            <a:r>
              <a:rPr lang="en-US" altLang="zh-CN" sz="8800" b="1" dirty="0"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e</a:t>
            </a:r>
            <a:r>
              <a:rPr lang="zh-CN" altLang="en-US" sz="8800" b="1" dirty="0"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路成长</a:t>
            </a:r>
            <a:r>
              <a:rPr lang="en-US" altLang="zh-CN" sz="8800" b="1" dirty="0"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》</a:t>
            </a:r>
            <a:endParaRPr lang="zh-CN" altLang="en-US" sz="6600" b="1" dirty="0">
              <a:latin typeface="方正字迹-吕建德字体" panose="02010600010101010101" pitchFamily="2" charset="-122"/>
              <a:ea typeface="方正字迹-吕建德字体" panose="0201060001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04414" y="3552193"/>
            <a:ext cx="2578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华文行楷" panose="02010800040101010101" charset="-122"/>
                <a:ea typeface="华文行楷" panose="02010800040101010101" charset="-122"/>
              </a:rPr>
              <a:t>姜    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46221" y="4618993"/>
            <a:ext cx="4272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华文行楷" panose="02010800040101010101" charset="-122"/>
                <a:ea typeface="华文行楷" panose="02010800040101010101" charset="-122"/>
              </a:rPr>
              <a:t>e</a:t>
            </a:r>
            <a:r>
              <a:rPr lang="zh-CN" altLang="en-US" sz="4800" dirty="0">
                <a:latin typeface="华文行楷" panose="02010800040101010101" charset="-122"/>
                <a:ea typeface="华文行楷" panose="02010800040101010101" charset="-122"/>
              </a:rPr>
              <a:t>启学习工作室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33676" y="5654041"/>
            <a:ext cx="8107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华文行楷" panose="02010800040101010101" charset="-122"/>
                <a:ea typeface="华文行楷" panose="02010800040101010101" charset="-122"/>
              </a:rPr>
              <a:t>常州市新北区薛家中心小学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400" y="3963670"/>
            <a:ext cx="2223800" cy="2119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955800" y="4023180"/>
            <a:ext cx="6781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955800" y="2252890"/>
            <a:ext cx="6781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955800" y="482600"/>
            <a:ext cx="6781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09800" y="434370"/>
            <a:ext cx="637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1</a:t>
            </a:r>
            <a:r>
              <a:rPr lang="en-US" altLang="zh-CN" sz="9600" dirty="0"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.</a:t>
            </a:r>
            <a:r>
              <a:rPr lang="zh-CN" altLang="en-US" sz="9600" dirty="0" smtClean="0"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总结回顾</a:t>
            </a:r>
            <a:endParaRPr lang="zh-CN" altLang="en-US" sz="9600" dirty="0">
              <a:latin typeface="方正字迹-吕建德字体" panose="02010600010101010101" pitchFamily="2" charset="-122"/>
              <a:ea typeface="方正字迹-吕建德字体" panose="0201060001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09800" y="2153860"/>
            <a:ext cx="759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2</a:t>
            </a:r>
            <a:r>
              <a:rPr lang="en-US" altLang="zh-CN" sz="9600" dirty="0"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.</a:t>
            </a:r>
            <a:r>
              <a:rPr lang="zh-CN" altLang="en-US" sz="9600" dirty="0" smtClean="0"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团队分享</a:t>
            </a:r>
            <a:endParaRPr lang="zh-CN" altLang="en-US" sz="9600" dirty="0">
              <a:latin typeface="方正字迹-吕建德字体" panose="02010600010101010101" pitchFamily="2" charset="-122"/>
              <a:ea typeface="方正字迹-吕建德字体" panose="0201060001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09800" y="3924150"/>
            <a:ext cx="759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3</a:t>
            </a:r>
            <a:r>
              <a:rPr lang="en-US" altLang="zh-CN" sz="9600" dirty="0"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.</a:t>
            </a:r>
            <a:r>
              <a:rPr lang="zh-CN" altLang="en-US" sz="9600" dirty="0" smtClean="0"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工作导航</a:t>
            </a:r>
            <a:endParaRPr lang="zh-CN" altLang="en-US" sz="9600" dirty="0">
              <a:latin typeface="方正字迹-吕建德字体" panose="02010600010101010101" pitchFamily="2" charset="-122"/>
              <a:ea typeface="方正字迹-吕建德字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71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63400" cy="67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05" y="316033"/>
            <a:ext cx="2865644" cy="26684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774" y="316033"/>
            <a:ext cx="2583704" cy="26684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552" y="316033"/>
            <a:ext cx="2928471" cy="266846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4777" y="3296860"/>
            <a:ext cx="273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0070C0"/>
                </a:solidFill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冠军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34848" y="3296860"/>
            <a:ext cx="273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solidFill>
                  <a:srgbClr val="0070C0"/>
                </a:solidFill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亚军</a:t>
            </a:r>
            <a:endParaRPr lang="zh-CN" altLang="en-US" sz="9600" dirty="0">
              <a:solidFill>
                <a:srgbClr val="0070C0"/>
              </a:solidFill>
              <a:latin typeface="方正字迹-吕建德字体" panose="02010600010101010101" pitchFamily="2" charset="-122"/>
              <a:ea typeface="方正字迹-吕建德字体" panose="0201060001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78523" y="3296860"/>
            <a:ext cx="273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solidFill>
                  <a:srgbClr val="0070C0"/>
                </a:solidFill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季军</a:t>
            </a:r>
            <a:endParaRPr lang="zh-CN" altLang="en-US" sz="9600" dirty="0">
              <a:solidFill>
                <a:srgbClr val="0070C0"/>
              </a:solidFill>
              <a:latin typeface="方正字迹-吕建德字体" panose="02010600010101010101" pitchFamily="2" charset="-122"/>
              <a:ea typeface="方正字迹-吕建德字体" panose="0201060001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528" y="4660899"/>
            <a:ext cx="1470212" cy="15743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6520" y="4660898"/>
            <a:ext cx="1470212" cy="15743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667" y="4660897"/>
            <a:ext cx="1470212" cy="157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74" y="392233"/>
            <a:ext cx="2583704" cy="266846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95417" y="3512760"/>
            <a:ext cx="418572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solidFill>
                  <a:srgbClr val="0070C0"/>
                </a:solidFill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总冠军刘敏娟</a:t>
            </a:r>
            <a:endParaRPr lang="zh-CN" altLang="en-US" sz="9600" dirty="0">
              <a:solidFill>
                <a:srgbClr val="0070C0"/>
              </a:solidFill>
              <a:latin typeface="方正字迹-吕建德字体" panose="02010600010101010101" pitchFamily="2" charset="-122"/>
              <a:ea typeface="方正字迹-吕建德字体" panose="02010600010101010101" pitchFamily="2" charset="-122"/>
            </a:endParaRPr>
          </a:p>
          <a:p>
            <a:endParaRPr lang="en-US" altLang="zh-CN" sz="9600" dirty="0" smtClean="0">
              <a:solidFill>
                <a:srgbClr val="0070C0"/>
              </a:solidFill>
              <a:latin typeface="方正字迹-吕建德字体" panose="02010600010101010101" pitchFamily="2" charset="-122"/>
              <a:ea typeface="方正字迹-吕建德字体" panose="02010600010101010101" pitchFamily="2" charset="-122"/>
            </a:endParaRPr>
          </a:p>
          <a:p>
            <a:r>
              <a:rPr lang="zh-CN" altLang="en-US" sz="6000" dirty="0" smtClean="0">
                <a:solidFill>
                  <a:srgbClr val="0070C0"/>
                </a:solidFill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  </a:t>
            </a:r>
            <a:endParaRPr lang="zh-CN" altLang="en-US" sz="6000" dirty="0">
              <a:solidFill>
                <a:srgbClr val="0070C0"/>
              </a:solidFill>
              <a:latin typeface="方正字迹-吕建德字体" panose="02010600010101010101" pitchFamily="2" charset="-122"/>
              <a:ea typeface="方正字迹-吕建德字体" panose="0201060001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514" y="392232"/>
            <a:ext cx="2827777" cy="26684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452" y="392232"/>
            <a:ext cx="2869609" cy="26684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537" y="3626030"/>
            <a:ext cx="2532663" cy="271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2474</TotalTime>
  <Words>37</Words>
  <Application>Microsoft Office PowerPoint</Application>
  <PresentationFormat>宽屏</PresentationFormat>
  <Paragraphs>13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方正字迹-吕建德字体</vt:lpstr>
      <vt:lpstr>华文行楷</vt:lpstr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bn</dc:creator>
  <cp:lastModifiedBy>bn</cp:lastModifiedBy>
  <cp:revision>48</cp:revision>
  <dcterms:created xsi:type="dcterms:W3CDTF">2015-05-05T08:02:00Z</dcterms:created>
  <dcterms:modified xsi:type="dcterms:W3CDTF">2017-03-17T02:37:15Z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2052-10.1.0.5867</vt:lpwstr>
  </property>
</Properties>
</file>