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</p:sldIdLst>
  <p:sldSz cx="9144000" cy="5144135" type="screen16x9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660066"/>
    <a:srgbClr val="008000"/>
    <a:srgbClr val="B5D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 advClick="0" advTm="6000"/>
    </mc:Choice>
    <mc:Fallback>
      <p:transition advClick="0"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C:\Users\Administrator\Desktop\&#21313;&#19968;&#26376;&#20221;&#29983;&#26085;+&#26376;&#24230;\&#21331;&#20381;&#23159;%20-%20&#29983;&#26085;&#24555;&#20048;.mp3" TargetMode="External"/><Relationship Id="rId2" Type="http://schemas.openxmlformats.org/officeDocument/2006/relationships/audio" Target="file:///C:\Users\Administrator\Desktop\&#21313;&#19968;&#26376;&#20221;&#29983;&#26085;+&#26376;&#24230;\&#21331;&#20381;&#23159;%20-%20&#29983;&#26085;&#24555;&#20048;.mp3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  <a:endParaRPr lang="zh-CN" altLang="en-US" sz="115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卓依婷 - 生日快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3015" y="40309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邹佳雾老师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践行，让课堂更美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420000">
            <a:off x="1694180" y="471170"/>
            <a:ext cx="4952365" cy="371411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包琴老师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精益求精善钻研！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118360" y="565150"/>
            <a:ext cx="4577080" cy="343471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420000">
            <a:off x="312103" y="499745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李小英老师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温婉如水很和善！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3395980" y="363220"/>
            <a:ext cx="3312160" cy="441642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 rot="21420000"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韩翠老师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课堂显成效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420000">
            <a:off x="1584960" y="499745"/>
            <a:ext cx="4952365" cy="371411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张菊平老师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课堂显成效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855470" y="542290"/>
            <a:ext cx="4952365" cy="371411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刘鑫老师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阳光帅气的大男孩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420000">
            <a:off x="1487805" y="164465"/>
            <a:ext cx="4492625" cy="435229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谢丰老师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幸福父与子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132965" y="349885"/>
            <a:ext cx="3409315" cy="45847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吴银兰老师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1.温柔甜美的你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578610" y="551180"/>
            <a:ext cx="5315585" cy="35433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王粲老师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1893570" y="292100"/>
            <a:ext cx="3521710" cy="469773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946469" y="3377565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姚明珠老师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80000">
            <a:off x="4069715" y="355600"/>
            <a:ext cx="4432300" cy="44323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037898" y="421132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包红玲老师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毽舞脚中间，青春在飞扬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180000">
            <a:off x="1974215" y="738505"/>
            <a:ext cx="4642485" cy="348170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01345" y="37592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郭燕老师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盛夏初见，知心容颜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633220" y="1222375"/>
            <a:ext cx="4952365" cy="331406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贺维娜老师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参与，激活思维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1882140" y="565150"/>
            <a:ext cx="4952365" cy="371411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王紫艳老师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倾心课堂，茁壮成长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906270" y="1099820"/>
            <a:ext cx="5330825" cy="322643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540502" y="3568065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吴俣老师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亲近，从小做起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522220" y="156845"/>
            <a:ext cx="3471545" cy="462915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徐娟萍老师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真诚分享，启于实践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1826895" y="1261110"/>
            <a:ext cx="4952365" cy="325691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赵凤英老师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精益求精，真诚分享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0940000">
            <a:off x="2209800" y="686435"/>
            <a:ext cx="4952365" cy="331406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郑玉琴老师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一次沟通，助力成长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430145" y="984885"/>
            <a:ext cx="5014595" cy="376110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WPS 演示</Application>
  <PresentationFormat>宽屏</PresentationFormat>
  <Paragraphs>38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宋体</vt:lpstr>
      <vt:lpstr>Wingdings</vt:lpstr>
      <vt:lpstr>华文行楷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8</cp:revision>
  <dcterms:created xsi:type="dcterms:W3CDTF">2017-05-12T10:58:00Z</dcterms:created>
  <dcterms:modified xsi:type="dcterms:W3CDTF">2017-11-03T01:39:45Z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2052-10.1.0.6875</vt:lpwstr>
  </property>
</Properties>
</file>