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02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0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0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1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1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1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95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59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59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9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90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91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592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7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28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9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30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31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32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07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08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9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0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1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22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4862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2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11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1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61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2016/11/23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21" descr="sy_423560587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053" y="55308"/>
            <a:ext cx="4250575" cy="6427378"/>
          </a:xfrm>
          <a:prstGeom prst="rect">
            <a:avLst/>
          </a:prstGeom>
        </p:spPr>
      </p:pic>
      <p:pic>
        <p:nvPicPr>
          <p:cNvPr id="2097153" name="图片 14" descr="19819442_104608254233_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655" y="1637665"/>
            <a:ext cx="6768465" cy="5052695"/>
          </a:xfrm>
          <a:prstGeom prst="rect">
            <a:avLst/>
          </a:prstGeom>
        </p:spPr>
      </p:pic>
      <p:sp>
        <p:nvSpPr>
          <p:cNvPr id="1048586" name="矩形 3"/>
          <p:cNvSpPr/>
          <p:nvPr/>
        </p:nvSpPr>
        <p:spPr>
          <a:xfrm>
            <a:off x="1003299" y="0"/>
            <a:ext cx="4572000" cy="119126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dir="162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  <a:softEdge rad="12700"/>
          </a:effectLst>
        </p:spPr>
        <p:txBody>
          <a:bodyPr vert="horz" wrap="square" lIns="0" tIns="46990" rIns="46990" bIns="46990" rtlCol="0" anchor="t" anchorCtr="1">
            <a:prstTxWarp prst="textChevron">
              <a:avLst/>
            </a:prstTxWarp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lstStyle/>
          <a:p>
            <a:pPr algn="ctr"/>
            <a:r>
              <a:rPr lang="zh-CN" altLang="en-US" sz="7200" b="1">
                <a:ln>
                  <a:gradFill>
                    <a:gsLst>
                      <a:gs pos="0">
                        <a:srgbClr val="F86CC0"/>
                      </a:gs>
                      <a:gs pos="12000">
                        <a:srgbClr val="E564DF"/>
                      </a:gs>
                      <a:gs pos="24000">
                        <a:srgbClr val="CA78E1"/>
                      </a:gs>
                      <a:gs pos="37000">
                        <a:srgbClr val="9C61DF"/>
                      </a:gs>
                      <a:gs pos="50000">
                        <a:srgbClr val="83D9E3"/>
                      </a:gs>
                      <a:gs pos="62000">
                        <a:srgbClr val="BEC7AF"/>
                      </a:gs>
                      <a:gs pos="73000">
                        <a:srgbClr val="BAD172"/>
                      </a:gs>
                      <a:gs pos="86000">
                        <a:srgbClr val="F8D078"/>
                      </a:gs>
                      <a:gs pos="98000">
                        <a:srgbClr val="F88C89"/>
                      </a:gs>
                    </a:gsLst>
                    <a:lin ang="0"/>
                  </a:gradFill>
                </a:ln>
                <a:gradFill>
                  <a:gsLst>
                    <a:gs pos="0">
                      <a:srgbClr val="FF3300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善真之星</a:t>
            </a:r>
          </a:p>
        </p:txBody>
      </p:sp>
      <p:sp>
        <p:nvSpPr>
          <p:cNvPr id="1048587" name="文本框 4"/>
          <p:cNvSpPr txBox="1"/>
          <p:nvPr/>
        </p:nvSpPr>
        <p:spPr>
          <a:xfrm>
            <a:off x="837059" y="2520314"/>
            <a:ext cx="4519930" cy="3108960"/>
          </a:xfrm>
          <a:prstGeom prst="rect">
            <a:avLst/>
          </a:prstGeom>
          <a:noFill/>
        </p:spPr>
        <p:txBody>
          <a:bodyPr wrap="square" rtlCol="0" anchor="t">
            <a:prstTxWarp prst="textChevron">
              <a:avLst/>
            </a:prstTxWarp>
            <a:spAutoFit/>
          </a:bodyPr>
          <a:lstStyle/>
          <a:p>
            <a:r>
              <a:rPr lang="zh-CN" altLang="en-US" sz="900" b="1">
                <a:solidFill>
                  <a:srgbClr val="00B050"/>
                </a:solidFill>
                <a:sym typeface="+mn-ea"/>
              </a:rPr>
              <a:t>大家好，我是六一班，韦霞，我兴趣爱好广泛有打乒乓球打篮球，还有跑步和看书。我很喜欢运动，因为我知道运动能使人变得强壮。我也很喜欢看书，因为书是人类进步的阶梯。在班级里，我是老师得力的小助手。同时，我还担任我班的路队长，当同学们的吵吵闹闹的时候，我就会拿出我的绝招口令。只要我一喊出口令，同学们就会说出下一句，与我对应，他们也会变得安静。就这样，还能给老师，减轻不少负担呢。这是我推荐给你们的小方法。</a:t>
            </a:r>
          </a:p>
        </p:txBody>
      </p:sp>
      <p:pic>
        <p:nvPicPr>
          <p:cNvPr id="2097154" name="图片 5" descr="BE12D4EC50AB12D4649FEE51D864ED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3365" y="960120"/>
            <a:ext cx="3416935" cy="4670425"/>
          </a:xfrm>
          <a:prstGeom prst="rect">
            <a:avLst/>
          </a:prstGeom>
        </p:spPr>
      </p:pic>
      <p:cxnSp>
        <p:nvCxnSpPr>
          <p:cNvPr id="3145728" name="直接连接符 6"/>
          <p:cNvCxnSpPr>
            <a:cxnSpLocks/>
          </p:cNvCxnSpPr>
          <p:nvPr/>
        </p:nvCxnSpPr>
        <p:spPr>
          <a:xfrm flipH="1">
            <a:off x="966470" y="3234055"/>
            <a:ext cx="3810" cy="2263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直接连接符 7"/>
          <p:cNvCxnSpPr>
            <a:cxnSpLocks/>
          </p:cNvCxnSpPr>
          <p:nvPr/>
        </p:nvCxnSpPr>
        <p:spPr>
          <a:xfrm flipV="1">
            <a:off x="981710" y="2505075"/>
            <a:ext cx="2322195" cy="774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直接连接符 8"/>
          <p:cNvCxnSpPr>
            <a:cxnSpLocks/>
          </p:cNvCxnSpPr>
          <p:nvPr/>
        </p:nvCxnSpPr>
        <p:spPr>
          <a:xfrm flipV="1">
            <a:off x="981710" y="4664075"/>
            <a:ext cx="2307590" cy="833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直接连接符 9"/>
          <p:cNvCxnSpPr>
            <a:cxnSpLocks/>
          </p:cNvCxnSpPr>
          <p:nvPr/>
        </p:nvCxnSpPr>
        <p:spPr>
          <a:xfrm>
            <a:off x="3289300" y="2520315"/>
            <a:ext cx="2218055" cy="71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直接连接符 10"/>
          <p:cNvCxnSpPr>
            <a:cxnSpLocks/>
          </p:cNvCxnSpPr>
          <p:nvPr/>
        </p:nvCxnSpPr>
        <p:spPr>
          <a:xfrm>
            <a:off x="5492115" y="3249930"/>
            <a:ext cx="0" cy="21729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3" name="直接连接符 11"/>
          <p:cNvCxnSpPr>
            <a:cxnSpLocks/>
          </p:cNvCxnSpPr>
          <p:nvPr/>
        </p:nvCxnSpPr>
        <p:spPr>
          <a:xfrm>
            <a:off x="3274060" y="4678680"/>
            <a:ext cx="2233295" cy="744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4" name="直接连接符 12"/>
          <p:cNvCxnSpPr>
            <a:cxnSpLocks/>
          </p:cNvCxnSpPr>
          <p:nvPr/>
        </p:nvCxnSpPr>
        <p:spPr>
          <a:xfrm flipH="1">
            <a:off x="3259455" y="2505075"/>
            <a:ext cx="14605" cy="2188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40" name="TextBox 1048639"/>
          <p:cNvSpPr txBox="1"/>
          <p:nvPr/>
        </p:nvSpPr>
        <p:spPr>
          <a:xfrm>
            <a:off x="4096000" y="1382394"/>
            <a:ext cx="4000000" cy="5105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CN" sz="2800">
                <a:solidFill>
                  <a:srgbClr val="65FF65"/>
                </a:solidFill>
              </a:rPr>
              <a:t>六一班</a:t>
            </a:r>
            <a:r>
              <a:rPr lang="en-US" altLang="zh-CN" sz="2800">
                <a:solidFill>
                  <a:srgbClr val="65FF65"/>
                </a:solidFill>
              </a:rPr>
              <a:t>   </a:t>
            </a:r>
            <a:r>
              <a:rPr lang="zh-CN" altLang="en-US" sz="2800">
                <a:solidFill>
                  <a:srgbClr val="65FF65"/>
                </a:solidFill>
              </a:rPr>
              <a:t>韦霞</a:t>
            </a:r>
            <a:endParaRPr lang="zh-CN" sz="2800">
              <a:solidFill>
                <a:srgbClr val="65FF6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WPS 演示</Application>
  <PresentationFormat>自定义</PresentationFormat>
  <Paragraphs>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Apple</cp:lastModifiedBy>
  <cp:revision>1</cp:revision>
  <dcterms:created xsi:type="dcterms:W3CDTF">2016-11-20T20:49:11Z</dcterms:created>
  <dcterms:modified xsi:type="dcterms:W3CDTF">2016-11-23T08:20:10Z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