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80" r:id="rId13"/>
    <p:sldId id="257" r:id="rId14"/>
    <p:sldId id="270" r:id="rId15"/>
    <p:sldId id="275" r:id="rId16"/>
    <p:sldId id="276" r:id="rId17"/>
    <p:sldId id="277" r:id="rId18"/>
    <p:sldId id="278" r:id="rId19"/>
    <p:sldId id="279" r:id="rId20"/>
    <p:sldId id="281" r:id="rId21"/>
  </p:sldIdLst>
  <p:sldSz cx="9144000" cy="5144135" type="screen16x9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8000"/>
    <a:srgbClr val="B5D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C:\Users\Administrator\Desktop\5&#26376;&#29983;&#26085;+&#26376;&#24230;\&#21331;&#20381;&#23159;%20-%20&#29983;&#26085;&#24555;&#20048;.mp3" TargetMode="External"/><Relationship Id="rId2" Type="http://schemas.openxmlformats.org/officeDocument/2006/relationships/audio" Target="file:///C:\Users\Administrator\Desktop\5&#26376;&#29983;&#26085;+&#26376;&#24230;\&#21331;&#20381;&#23159;%20-%20&#29983;&#26085;&#24555;&#20048;.mp3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C:\Users\Administrator\Desktop\5&#26376;&#29983;&#26085;+&#26376;&#24230;\&#36731;&#38899;&#20048;%20-%20&#20113;&#28129;&#39118;&#36731;.mp3" TargetMode="External"/><Relationship Id="rId2" Type="http://schemas.openxmlformats.org/officeDocument/2006/relationships/audio" Target="file:///C:\Users\Administrator\Desktop\5&#26376;&#29983;&#26085;+&#26376;&#24230;\&#36731;&#38899;&#20048;%20-%20&#20113;&#28129;&#39118;&#36731;.mp3" TargetMode="Externa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  <a:endParaRPr lang="zh-CN" altLang="en-US" sz="115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卓依婷 - 生日快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040" y="42735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朱志刚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180000">
            <a:off x="2096135" y="1185545"/>
            <a:ext cx="4952365" cy="33140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朱志刚老师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  <a:endParaRPr lang="zh-CN" altLang="en-US" sz="115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6085" y="1221740"/>
            <a:ext cx="7875270" cy="21945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13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月度人物</a:t>
            </a:r>
            <a:endParaRPr lang="zh-CN" altLang="en-US" sz="13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轻音乐 - 云淡风轻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040" y="43078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pic>
        <p:nvPicPr>
          <p:cNvPr id="4" name="图片 3" descr="储莉照片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 rot="5580000">
            <a:off x="4025265" y="798830"/>
            <a:ext cx="4726940" cy="35452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21420000">
            <a:off x="624840" y="886460"/>
            <a:ext cx="3470275" cy="3403600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 </a:t>
            </a:r>
            <a:r>
              <a:rPr lang="zh-CN" altLang="en-US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虽然身怀六甲，但对工作从无懈怠。作为体育老师，她利用体育课、大课间认真辅导体质测试不达标的孩子；作为年级组体育负责人，她精心策划年级组体育活动，认真组织；作为副班，她积极参与班级运动会的策划、组织和实施工作，任劳任怨，是班主任的得力助手！</a:t>
            </a:r>
            <a:endParaRPr lang="zh-CN" altLang="en-US" sz="1600"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49352" y="124460"/>
            <a:ext cx="2420620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储莉老师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240000">
            <a:off x="4876800" y="886460"/>
            <a:ext cx="3561080" cy="3403600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</a:t>
            </a:r>
            <a:r>
              <a:rPr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她把工作视作事业，勤奋敬业，她为学校的阳光体育的开展倾己所能，竭力为之；课堂上，她激情投入，魅力四射；竞赛上，她展示一个优秀体育教师的风采。体育艺术节在她的精心协助下，已成为一年级组的动感名片。感谢她在光环和荣耀背后的辛勤汗水和默默付出。</a:t>
            </a:r>
            <a:endParaRPr sz="1600"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2" name="图片 1" descr="QQ图片2017050907580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062355" y="868045"/>
            <a:ext cx="3021330" cy="40119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45020" y="17653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付艳辉老师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21360000">
            <a:off x="624840" y="886460"/>
            <a:ext cx="3664585" cy="3817620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</a:t>
            </a:r>
            <a:r>
              <a:rPr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她完美地诠释了老师、妈妈、朋友、班主任的角色，对工作充满了夏天一样的热情，对孩子们充满了春天般的温暖，把自己对教育事业的挚爱送给了每一个孩子，把平凡的岗位当成快乐的源泉，用自己的青春年华谱写爱的乐章。金苹果乐园中的孩子们会学、乐学、善学，在一次次活动中完成自我的蜕变成长。她坚信只要用心去做，一定有收获。</a:t>
            </a:r>
            <a:endParaRPr sz="1600"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9635" y="12446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黄金萍老师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图片 1" descr="QQ图片201705090905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4812030" y="520065"/>
            <a:ext cx="3903980" cy="433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180000">
            <a:off x="4351020" y="1001395"/>
            <a:ext cx="4486275" cy="3403600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</a:t>
            </a:r>
            <a:r>
              <a:rPr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红跑道记录着你的辛劳，绿茵场承载着你的希冀。你是驰骋赛场的骏马，你是不让须眉的巾帼。不畏严寒酷暑，不惧风吹雨淋，你用铿锵的号令，带着学生踏出坚定的步伐；你用如火的激情，帮助学生挺拔稚嫩的身躯。在体育节中，你更是用专业的眼光和满腔的热忱，引领五年级的班主任们开展了富有特色的班级运动会，让孩子们在享受运动的同时，也享受着健康和快乐！</a:t>
            </a:r>
            <a:endParaRPr sz="1600"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59028" y="199390"/>
            <a:ext cx="2420620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翁婷老师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QQ图片20170509132604"/>
          <p:cNvPicPr>
            <a:picLocks noChangeAspect="1"/>
          </p:cNvPicPr>
          <p:nvPr/>
        </p:nvPicPr>
        <p:blipFill>
          <a:blip r:embed="rId2"/>
          <a:srcRect t="27739" b="215"/>
          <a:stretch>
            <a:fillRect/>
          </a:stretch>
        </p:blipFill>
        <p:spPr>
          <a:xfrm rot="21360000">
            <a:off x="867410" y="986155"/>
            <a:ext cx="2992120" cy="3829685"/>
          </a:xfrm>
          <a:prstGeom prst="rect">
            <a:avLst/>
          </a:prstGeom>
          <a:ln w="60325">
            <a:solidFill>
              <a:schemeClr val="accent1"/>
            </a:solidFill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21420000">
            <a:off x="636270" y="840105"/>
            <a:ext cx="4132580" cy="3817620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</a:t>
            </a:r>
            <a:r>
              <a:rPr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一腔真情咏青春，两只妙手奏华章。课间，她用音乐般的语言，帮助学生从容着紊乱的步伐，用振奋人心的号令，帮助学生挺拔着稚嫩的身躯。课堂上，她时而委婉低吟，时而热情洋溢，她用充满魔力的音乐，牢牢地抓住学生的心。一个个傍晚，一次次排练，校园里都回荡着她嘹亮而美妙的声音。功夫不负有心人，在本次常州市中小学合唱比赛中，她所带的合唱队取得了优异的成绩。</a:t>
            </a:r>
            <a:endParaRPr sz="1600"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9635" y="12446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姚明珠老师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0A6A88832DEAA208998EF825DA486B2C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5213350" y="589915"/>
            <a:ext cx="3079750" cy="4095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 rot="180000">
            <a:off x="5334635" y="687070"/>
            <a:ext cx="3502660" cy="4231640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marL="0" indent="0" algn="l">
              <a:lnSpc>
                <a:spcPct val="170000"/>
              </a:lnSpc>
            </a:pPr>
            <a:r>
              <a:rPr lang="en-US" altLang="zh-CN"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  </a:t>
            </a:r>
            <a:r>
              <a:rPr sz="1600" b="0" u="none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从她的笑脸，你读出的不仅仅是善意和友好，更有宽容和奉献。二十年的时光，她将自己最宝贵的岁月给了自己最爱的讲台。她用自己的妙手，用最真诚的微笑，浓缩成醇厚的心灵鸡汤。在本届体育节中，她更用一双慧眼去发现孩子的特长，让孩子们找到了成长的舞台，她用一句句鼓励的话语，让学生拥有了拼搏的勇气，享受着身心的愉悦！</a:t>
            </a:r>
            <a:endParaRPr sz="1600" b="0" u="none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79311" y="19939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张建妹老师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图片 1" descr="DSC0145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 rot="21420000">
            <a:off x="229870" y="1191260"/>
            <a:ext cx="4672330" cy="311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花朵背景-1"/>
          <p:cNvPicPr>
            <a:picLocks noChangeAspect="1"/>
          </p:cNvPicPr>
          <p:nvPr/>
        </p:nvPicPr>
        <p:blipFill>
          <a:blip r:embed="rId1"/>
          <a:srcRect r="9142"/>
          <a:stretch>
            <a:fillRect/>
          </a:stretch>
        </p:blipFill>
        <p:spPr>
          <a:xfrm>
            <a:off x="-22225" y="1905"/>
            <a:ext cx="9195435" cy="51720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6085" y="1221740"/>
            <a:ext cx="7875270" cy="21945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13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月度人物</a:t>
            </a:r>
            <a:endParaRPr lang="zh-CN" altLang="en-US" sz="13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花燕春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060000">
            <a:off x="2844800" y="1160780"/>
            <a:ext cx="4537075" cy="34029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037898" y="421132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花燕春老师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蒋志娟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1168400" y="963930"/>
            <a:ext cx="4725670" cy="35439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1628" y="37592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蒋志娟老师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2015031317422850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828290" y="1210310"/>
            <a:ext cx="4402455" cy="330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54421" y="4166870"/>
            <a:ext cx="2420620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钱华老师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沈彩虹老师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7" name="图片 6" descr="沈彩虹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327785" y="1108075"/>
            <a:ext cx="4682490" cy="3512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陶榆萍老师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7" name="图片 6" descr="陶榆萍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723515" y="1249045"/>
            <a:ext cx="4671060" cy="312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田敬敬老师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田敬敬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555750" y="1282700"/>
            <a:ext cx="4658995" cy="349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吴彩芬老师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吴彩芬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0880000">
            <a:off x="2687320" y="1054100"/>
            <a:ext cx="4506595" cy="3380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2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翟金铭老师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IMG_05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180000">
            <a:off x="1188085" y="1244600"/>
            <a:ext cx="4789170" cy="319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WPS 演示</Application>
  <PresentationFormat>宽屏</PresentationFormat>
  <Paragraphs>50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Calibri Light</vt:lpstr>
      <vt:lpstr>Calibri</vt:lpstr>
      <vt:lpstr>华文行楷</vt:lpstr>
      <vt:lpstr>华文彩云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</cp:revision>
  <dcterms:created xsi:type="dcterms:W3CDTF">2017-05-12T10:58:00Z</dcterms:created>
  <dcterms:modified xsi:type="dcterms:W3CDTF">2017-05-15T02:37:09Z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