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A4FB"/>
    <a:srgbClr val="CC7CE6"/>
    <a:srgbClr val="63A613"/>
    <a:srgbClr val="AFF616"/>
    <a:srgbClr val="FF9696"/>
    <a:srgbClr val="1583D7"/>
    <a:srgbClr val="C0C2CC"/>
    <a:srgbClr val="4F82A2"/>
    <a:srgbClr val="CC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73910-F208-4636-A090-B1B04B1D62D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967" y="4089400"/>
            <a:ext cx="10350500" cy="863600"/>
          </a:xfrm>
          <a:solidFill>
            <a:srgbClr val="71CEE9"/>
          </a:solidFill>
        </p:spPr>
        <p:txBody>
          <a:bodyPr lIns="90170" tIns="46990" rIns="90170" bIns="46990"/>
          <a:lstStyle>
            <a:lvl1pPr>
              <a:defRPr sz="4000"/>
            </a:lvl1pPr>
          </a:lstStyle>
          <a:p>
            <a:pPr lvl="0"/>
            <a:r>
              <a:rPr lang="zh-CN" altLang="zh-CN" noProof="0" dirty="0" smtClean="0">
                <a:sym typeface="Arial" panose="020B0604020202020204" pitchFamily="34" charset="0"/>
              </a:rPr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4967" y="4968876"/>
            <a:ext cx="10350500" cy="631825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zh-CN" altLang="zh-CN" noProof="0" dirty="0" smtClean="0">
                <a:sym typeface="Arial" panose="020B0604020202020204" pitchFamily="34" charset="0"/>
              </a:rPr>
              <a:t>单击此处编辑母版副标题样式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D3F1-8C97-4AEC-80D0-AFB0CD64168A}" type="datetime1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1A00-E122-4BDC-B207-F1D1FB8667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D3F1-8C97-4AEC-80D0-AFB0CD64168A}" type="datetime1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1A00-E122-4BDC-B207-F1D1FB86672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内容占位符 6"/>
          <p:cNvSpPr>
            <a:spLocks noGrp="1"/>
          </p:cNvSpPr>
          <p:nvPr>
            <p:ph sz="quarter" idx="13"/>
          </p:nvPr>
        </p:nvSpPr>
        <p:spPr>
          <a:xfrm>
            <a:off x="609600" y="412955"/>
            <a:ext cx="10972800" cy="5575095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D3F1-8C97-4AEC-80D0-AFB0CD64168A}" type="datetime1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1A00-E122-4BDC-B207-F1D1FB8667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>
            <a:spLocks noGrp="1"/>
          </p:cNvSpPr>
          <p:nvPr>
            <p:ph type="title" hasCustomPrompt="1"/>
          </p:nvPr>
        </p:nvSpPr>
        <p:spPr>
          <a:xfrm>
            <a:off x="5243437" y="1986470"/>
            <a:ext cx="5740800" cy="2005200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</p:nvPr>
        </p:nvSpPr>
        <p:spPr>
          <a:xfrm>
            <a:off x="5243437" y="4023985"/>
            <a:ext cx="5740800" cy="3996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A08D3F1-8C97-4AEC-80D0-AFB0CD64168A}" type="datetime1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2371A00-E122-4BDC-B207-F1D1FB8667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D3F1-8C97-4AEC-80D0-AFB0CD64168A}" type="datetime1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1A00-E122-4BDC-B207-F1D1FB8667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65126"/>
            <a:ext cx="10972800" cy="1325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81163"/>
            <a:ext cx="538903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505075"/>
            <a:ext cx="5389034" cy="368458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410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10200" cy="368458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D3F1-8C97-4AEC-80D0-AFB0CD64168A}" type="datetime1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1A00-E122-4BDC-B207-F1D1FB8667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967" y="4089400"/>
            <a:ext cx="10350500" cy="863600"/>
          </a:xfrm>
          <a:solidFill>
            <a:srgbClr val="71CEE9"/>
          </a:solidFill>
        </p:spPr>
        <p:txBody>
          <a:bodyPr lIns="90170" tIns="46990" rIns="90170" bIns="46990"/>
          <a:lstStyle>
            <a:lvl1pPr>
              <a:defRPr sz="4000">
                <a:latin typeface="+mj-lt"/>
              </a:defRPr>
            </a:lvl1pPr>
          </a:lstStyle>
          <a:p>
            <a:pPr lvl="0"/>
            <a:r>
              <a:rPr lang="zh-CN" altLang="zh-CN" noProof="0" dirty="0" smtClean="0">
                <a:sym typeface="Arial" panose="020B0604020202020204" pitchFamily="34" charset="0"/>
              </a:rPr>
              <a:t>单击此处编辑母版标题样式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4967" y="4968876"/>
            <a:ext cx="10350500" cy="631825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zh-CN" altLang="zh-CN" noProof="0" dirty="0" smtClean="0">
                <a:sym typeface="Arial" panose="020B0604020202020204" pitchFamily="34" charset="0"/>
              </a:rPr>
              <a:t>单击此处编辑母版副标题样式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D3F1-8C97-4AEC-80D0-AFB0CD64168A}" type="datetime1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1A00-E122-4BDC-B207-F1D1FB8667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D3F1-8C97-4AEC-80D0-AFB0CD64168A}" type="datetime1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1A00-E122-4BDC-B207-F1D1FB8667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1699" y="236481"/>
            <a:ext cx="10371484" cy="1147073"/>
          </a:xfrm>
        </p:spPr>
        <p:txBody>
          <a:bodyPr anchor="ctr" anchorCtr="0">
            <a:normAutofit/>
          </a:bodyPr>
          <a:lstStyle>
            <a:lvl1pPr>
              <a:defRPr sz="4400"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01700" y="1619461"/>
            <a:ext cx="3675008" cy="50861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34151" y="1752599"/>
            <a:ext cx="6039031" cy="495300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D3F1-8C97-4AEC-80D0-AFB0CD64168A}" type="datetime1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1A00-E122-4BDC-B207-F1D1FB8667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9976756" y="401639"/>
            <a:ext cx="1605643" cy="5724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401639"/>
            <a:ext cx="9154886" cy="5724525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D3F1-8C97-4AEC-80D0-AFB0CD64168A}" type="datetime1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1A00-E122-4BDC-B207-F1D1FB8667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1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altLang="zh-CN" dirty="0" smtClean="0">
                <a:sym typeface="Arial" panose="020B0604020202020204" pitchFamily="34" charset="0"/>
              </a:rPr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81843"/>
            <a:ext cx="10972800" cy="4444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lvl="0"/>
            <a:r>
              <a:rPr lang="zh-CN" altLang="zh-CN" dirty="0" smtClean="0">
                <a:sym typeface="Arial" panose="020B0604020202020204" pitchFamily="34" charset="0"/>
              </a:rPr>
              <a:t>单击此处编辑母版文本样式</a:t>
            </a:r>
          </a:p>
          <a:p>
            <a:pPr lvl="1"/>
            <a:r>
              <a:rPr lang="zh-CN" altLang="zh-CN" dirty="0" smtClean="0">
                <a:sym typeface="Arial" panose="020B0604020202020204" pitchFamily="34" charset="0"/>
              </a:rPr>
              <a:t>第二级</a:t>
            </a:r>
          </a:p>
          <a:p>
            <a:pPr lvl="2"/>
            <a:r>
              <a:rPr lang="zh-CN" altLang="zh-CN" dirty="0" smtClean="0">
                <a:sym typeface="Arial" panose="020B0604020202020204" pitchFamily="34" charset="0"/>
              </a:rPr>
              <a:t>第三级</a:t>
            </a:r>
          </a:p>
          <a:p>
            <a:pPr lvl="3"/>
            <a:r>
              <a:rPr lang="zh-CN" altLang="zh-CN" dirty="0" smtClean="0">
                <a:sym typeface="Arial" panose="020B0604020202020204" pitchFamily="34" charset="0"/>
              </a:rPr>
              <a:t>第四级</a:t>
            </a:r>
          </a:p>
          <a:p>
            <a:pPr lvl="4"/>
            <a:r>
              <a:rPr lang="zh-CN" altLang="zh-CN" dirty="0" smtClean="0">
                <a:sym typeface="Arial" panose="020B0604020202020204" pitchFamily="34" charset="0"/>
              </a:rPr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46826"/>
            <a:ext cx="28448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>
              <a:defRPr sz="1400">
                <a:solidFill>
                  <a:schemeClr val="bg1"/>
                </a:solidFill>
                <a:latin typeface="Arial" panose="020B0604020202020204" pitchFamily="34" charset="0"/>
                <a:ea typeface="黑体" panose="02010600030101010101" charset="-122"/>
                <a:sym typeface="Arial" panose="020B0604020202020204" pitchFamily="34" charset="0"/>
              </a:defRPr>
            </a:lvl1pPr>
          </a:lstStyle>
          <a:p>
            <a:fld id="{1A08D3F1-8C97-4AEC-80D0-AFB0CD64168A}" type="datetime1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46826"/>
            <a:ext cx="38608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ea typeface="黑体" panose="02010600030101010101" charset="-122"/>
                <a:sym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46826"/>
            <a:ext cx="28448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algn="r">
              <a:defRPr sz="1400">
                <a:solidFill>
                  <a:schemeClr val="bg1"/>
                </a:solidFill>
                <a:latin typeface="Arial" panose="020B0604020202020204" pitchFamily="34" charset="0"/>
                <a:ea typeface="黑体" panose="02010600030101010101" charset="-122"/>
                <a:sym typeface="Arial" panose="020B0604020202020204" pitchFamily="34" charset="0"/>
              </a:defRPr>
            </a:lvl1pPr>
          </a:lstStyle>
          <a:p>
            <a:fld id="{72371A00-E122-4BDC-B207-F1D1FB8667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ea"/>
          <a:ea typeface="+mj-ea"/>
          <a:cs typeface="+mj-cs"/>
          <a:sym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  <a:ea typeface="黑体" panose="02010600030101010101" charset="-122"/>
          <a:sym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  <a:ea typeface="黑体" panose="02010600030101010101" charset="-122"/>
          <a:sym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  <a:ea typeface="黑体" panose="02010600030101010101" charset="-122"/>
          <a:sym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  <a:ea typeface="黑体" panose="02010600030101010101" charset="-122"/>
          <a:sym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  <a:ea typeface="黑体" panose="02010600030101010101" charset="-122"/>
          <a:sym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  <a:ea typeface="黑体" panose="02010600030101010101" charset="-122"/>
          <a:sym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  <a:ea typeface="黑体" panose="02010600030101010101" charset="-122"/>
          <a:sym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  <a:ea typeface="黑体" panose="02010600030101010101" charset="-122"/>
          <a:sym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ea"/>
          <a:ea typeface="+mn-ea"/>
          <a:cs typeface="+mn-cs"/>
          <a:sym typeface="Arial" panose="020B0604020202020204" pitchFamily="34" charset="0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ea"/>
          <a:ea typeface="+mn-ea"/>
          <a:cs typeface="+mn-cs"/>
          <a:sym typeface="Arial" panose="020B0604020202020204" pitchFamily="34" charset="0"/>
        </a:defRPr>
      </a:lvl2pPr>
      <a:lvl3pPr marL="12573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ea"/>
          <a:ea typeface="+mn-ea"/>
          <a:cs typeface="+mn-cs"/>
          <a:sym typeface="Arial" panose="020B0604020202020204" pitchFamily="34" charset="0"/>
        </a:defRPr>
      </a:lvl3pPr>
      <a:lvl4pPr marL="17145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ea"/>
          <a:ea typeface="+mn-ea"/>
          <a:cs typeface="+mn-cs"/>
          <a:sym typeface="Arial" panose="020B0604020202020204" pitchFamily="34" charset="0"/>
        </a:defRPr>
      </a:lvl4pPr>
      <a:lvl5pPr marL="21717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ea"/>
          <a:ea typeface="+mn-ea"/>
          <a:cs typeface="+mn-cs"/>
          <a:sym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556000" y="-13970"/>
            <a:ext cx="4903470" cy="1585595"/>
          </a:xfrm>
        </p:spPr>
        <p:txBody>
          <a:bodyPr>
            <a:prstTxWarp prst="textChevron">
              <a:avLst/>
            </a:prstTxWarp>
            <a:noAutofit/>
          </a:bodyPr>
          <a:lstStyle/>
          <a:p>
            <a:r>
              <a:rPr lang="zh-CN" altLang="en-US" sz="6000" dirty="0">
                <a:blipFill>
                  <a:blip r:embed="rId6"/>
                </a:blipFill>
                <a:effectLst/>
                <a:latin typeface="+mj-lt"/>
              </a:rPr>
              <a:t>善</a:t>
            </a:r>
            <a:r>
              <a:rPr lang="zh-CN" altLang="en-US" sz="6000" dirty="0">
                <a:blipFill>
                  <a:blip r:embed="rId7"/>
                </a:blipFill>
                <a:effectLst/>
                <a:latin typeface="+mj-lt"/>
              </a:rPr>
              <a:t>真</a:t>
            </a:r>
            <a:r>
              <a:rPr lang="zh-CN" altLang="en-US" sz="6000" dirty="0">
                <a:blipFill>
                  <a:blip r:embed="rId8"/>
                </a:blipFill>
                <a:effectLst/>
                <a:latin typeface="+mj-lt"/>
              </a:rPr>
              <a:t>之</a:t>
            </a:r>
            <a:r>
              <a:rPr lang="zh-CN" altLang="en-US" sz="6000" dirty="0">
                <a:blipFill>
                  <a:blip r:embed="rId9"/>
                </a:blipFill>
                <a:effectLst/>
                <a:latin typeface="+mj-lt"/>
              </a:rPr>
              <a:t>星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-438150" y="1695450"/>
            <a:ext cx="5935980" cy="5173980"/>
          </a:xfrm>
        </p:spPr>
        <p:txBody>
          <a:bodyPr>
            <a:normAutofit fontScale="97500" lnSpcReduction="10000"/>
          </a:bodyPr>
          <a:lstStyle/>
          <a:p>
            <a:pPr marL="457200" lvl="1" indent="0" algn="l">
              <a:lnSpc>
                <a:spcPct val="90000"/>
              </a:lnSpc>
              <a:buFont typeface="Wingdings" panose="05000000000000000000" charset="0"/>
              <a:buNone/>
            </a:pPr>
            <a:r>
              <a:rPr lang="zh-CN" altLang="en-US" sz="4000" dirty="0">
                <a:effectLst/>
                <a:latin typeface="+mn-lt"/>
              </a:rPr>
              <a:t>我叫糜昕芮，来自六（</a:t>
            </a:r>
            <a:r>
              <a:rPr lang="en-US" altLang="zh-CN" sz="4000" dirty="0">
                <a:effectLst/>
                <a:latin typeface="+mn-lt"/>
              </a:rPr>
              <a:t>1</a:t>
            </a:r>
            <a:r>
              <a:rPr lang="zh-CN" altLang="en-US" sz="4000" dirty="0">
                <a:effectLst/>
                <a:latin typeface="+mn-lt"/>
              </a:rPr>
              <a:t>）班，是十月的善真之星。我兴趣爱好广泛绘画、溜冰、骑自行车等。其中我最擅长绘画，已经是一个素描三级的小画家了。我热爱学习，积极完成作业和老师布置的任务，是老师的好助手。</a:t>
            </a:r>
          </a:p>
        </p:txBody>
      </p:sp>
      <p:sp>
        <p:nvSpPr>
          <p:cNvPr id="8" name="前凸弯带形 7"/>
          <p:cNvSpPr/>
          <p:nvPr/>
        </p:nvSpPr>
        <p:spPr>
          <a:xfrm rot="4260000">
            <a:off x="2301240" y="543560"/>
            <a:ext cx="1584960" cy="647700"/>
          </a:xfrm>
          <a:prstGeom prst="ellipseRibbon">
            <a:avLst/>
          </a:prstGeom>
          <a:gradFill flip="none">
            <a:gsLst>
              <a:gs pos="0">
                <a:srgbClr val="AFF616"/>
              </a:gs>
              <a:gs pos="100000">
                <a:srgbClr val="69A4FB"/>
              </a:gs>
            </a:gsLst>
            <a:lin ang="5400000" scaled="0"/>
          </a:gradFill>
          <a:ln w="9525" cap="flat" cmpd="sng" algn="ctr">
            <a:solidFill>
              <a:srgbClr val="1583D7"/>
            </a:solidFill>
            <a:prstDash val="lgDashDot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黑体" panose="02010600030101010101" charset="-122"/>
            </a:endParaRPr>
          </a:p>
        </p:txBody>
      </p:sp>
      <p:sp>
        <p:nvSpPr>
          <p:cNvPr id="9" name="上凸弯带形 8"/>
          <p:cNvSpPr/>
          <p:nvPr/>
        </p:nvSpPr>
        <p:spPr>
          <a:xfrm rot="6120000">
            <a:off x="8150225" y="525780"/>
            <a:ext cx="1586230" cy="652145"/>
          </a:xfrm>
          <a:prstGeom prst="ellipseRibbon2">
            <a:avLst/>
          </a:prstGeom>
          <a:gradFill>
            <a:gsLst>
              <a:gs pos="0">
                <a:srgbClr val="FF9696"/>
              </a:gs>
              <a:gs pos="100000">
                <a:srgbClr val="CC7CE6"/>
              </a:gs>
            </a:gsLst>
            <a:lin ang="5400000" scaled="0"/>
          </a:gradFill>
          <a:ln w="9525" cap="flat" cmpd="sng" algn="ctr">
            <a:solidFill>
              <a:srgbClr val="FF0000"/>
            </a:solidFill>
            <a:prstDash val="lgDashDot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blipFill>
                <a:blip r:embed="rId10"/>
                <a:stretch>
                  <a:fillRect/>
                </a:stretch>
              </a:blipFill>
              <a:effectLst/>
              <a:latin typeface="Arial" panose="020B0604020202020204" pitchFamily="34" charset="0"/>
              <a:ea typeface="黑体" panose="02010600030101010101" charset="-122"/>
            </a:endParaRPr>
          </a:p>
        </p:txBody>
      </p:sp>
      <p:pic>
        <p:nvPicPr>
          <p:cNvPr id="10" name="图片 9" descr="A000220150824A47PPIC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940000">
            <a:off x="4231005" y="2447925"/>
            <a:ext cx="4791075" cy="2576195"/>
          </a:xfrm>
          <a:prstGeom prst="rect">
            <a:avLst/>
          </a:prstGeom>
        </p:spPr>
      </p:pic>
      <p:sp>
        <p:nvSpPr>
          <p:cNvPr id="11" name="竖卷形 10"/>
          <p:cNvSpPr/>
          <p:nvPr/>
        </p:nvSpPr>
        <p:spPr>
          <a:xfrm>
            <a:off x="7530465" y="1569720"/>
            <a:ext cx="4672330" cy="5201285"/>
          </a:xfrm>
          <a:prstGeom prst="verticalScroll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黑体" panose="02010600030101010101" charset="-122"/>
            </a:endParaRPr>
          </a:p>
        </p:txBody>
      </p:sp>
      <p:pic>
        <p:nvPicPr>
          <p:cNvPr id="22" name="图片 21" descr="12"/>
          <p:cNvPicPr>
            <a:picLocks noChangeAspect="1"/>
          </p:cNvPicPr>
          <p:nvPr/>
        </p:nvPicPr>
        <p:blipFill>
          <a:blip r:embed="rId12"/>
          <a:srcRect l="625" t="647" r="-625" b="-647"/>
          <a:stretch>
            <a:fillRect/>
          </a:stretch>
        </p:blipFill>
        <p:spPr>
          <a:xfrm>
            <a:off x="8273415" y="1873885"/>
            <a:ext cx="3187065" cy="45923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056"/>
  <p:tag name="KSO_WM_TAG_VERSION" val="1.0"/>
  <p:tag name="KSO_WM_SLIDE_ID" val="custom160056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48*132"/>
  <p:tag name="KSO_WM_SLIDE_SIZE" val="864*35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056"/>
  <p:tag name="KSO_WM_UNIT_TYPE" val="a"/>
  <p:tag name="KSO_WM_UNIT_INDEX" val="1"/>
  <p:tag name="KSO_WM_UNIT_ID" val="custom160056_2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056"/>
  <p:tag name="KSO_WM_UNIT_TYPE" val="f"/>
  <p:tag name="KSO_WM_UNIT_INDEX" val="1"/>
  <p:tag name="KSO_WM_UNIT_ID" val="custom160056_2*f*1"/>
  <p:tag name="KSO_WM_UNIT_CLEAR" val="1"/>
  <p:tag name="KSO_WM_UNIT_LAYERLEVEL" val="1"/>
  <p:tag name="KSO_WM_UNIT_VALUE" val="420"/>
  <p:tag name="KSO_WM_UNIT_HIGHLIGHT" val="0"/>
  <p:tag name="KSO_WM_UNIT_COMPATIBLE" val="0"/>
  <p:tag name="KSO_WM_UNIT_PRESET_TEXT_INDEX" val="6"/>
  <p:tag name="KSO_WM_UNIT_PRESET_TEXT_LEN" val="50"/>
</p:tagLst>
</file>

<file path=ppt/theme/theme1.xml><?xml version="1.0" encoding="utf-8"?>
<a:theme xmlns:a="http://schemas.openxmlformats.org/drawingml/2006/main" name="1_默认设计模板">
  <a:themeElements>
    <a:clrScheme name="自定义 26">
      <a:dk1>
        <a:srgbClr val="14B1D8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0030101010101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0030101010101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WPS 演示</Application>
  <PresentationFormat>自定义</PresentationFormat>
  <Paragraphs>3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1_默认设计模板</vt:lpstr>
      <vt:lpstr>善真之星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Apple</cp:lastModifiedBy>
  <cp:revision>2</cp:revision>
  <dcterms:created xsi:type="dcterms:W3CDTF">2016-11-20T06:13:53Z</dcterms:created>
  <dcterms:modified xsi:type="dcterms:W3CDTF">2016-11-23T08:21:07Z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