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61" r:id="rId4"/>
    <p:sldId id="264" r:id="rId5"/>
    <p:sldId id="262" r:id="rId6"/>
    <p:sldId id="265" r:id="rId7"/>
    <p:sldId id="266" r:id="rId8"/>
    <p:sldId id="267" r:id="rId9"/>
    <p:sldId id="268" r:id="rId10"/>
    <p:sldId id="269" r:id="rId11"/>
    <p:sldId id="289" r:id="rId12"/>
    <p:sldId id="297" r:id="rId13"/>
    <p:sldId id="298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80" r:id="rId22"/>
  </p:sldIdLst>
  <p:sldSz cx="9144000" cy="5143500" type="screen16x9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8000"/>
    <a:srgbClr val="B5D6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114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0845;&#19971;&#26376;&#29983;&#26085;\&#21331;&#20381;&#23159;%20-%20&#29983;&#26085;&#24555;&#20048;.mp3" TargetMode="External"/><Relationship Id="rId5" Type="http://schemas.openxmlformats.org/officeDocument/2006/relationships/image" Target="../media/image2.png"/><Relationship Id="rId4" Type="http://schemas.microsoft.com/office/2007/relationships/media" Target="file:///C:\Users\Administrator\Desktop\5&#26376;&#29983;&#26085;+&#26376;&#24230;\&#21331;&#20381;&#23159;%20-%20&#29983;&#26085;&#24555;&#20048;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0845;&#19971;&#26376;&#29983;&#26085;\&#21331;&#20381;&#23159;%20-%20&#29983;&#26085;&#24555;&#20048;.mp3" TargetMode="External"/><Relationship Id="rId5" Type="http://schemas.openxmlformats.org/officeDocument/2006/relationships/image" Target="../media/image2.png"/><Relationship Id="rId4" Type="http://schemas.microsoft.com/office/2007/relationships/media" Target="file:///C:\Users\Administrator\Desktop\5&#26376;&#29983;&#26085;+&#26376;&#24230;\&#21331;&#20381;&#23159;%20-%20&#29983;&#26085;&#24555;&#20048;.mp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33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35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7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39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91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111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131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15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171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191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image211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3b15c94905a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" y="-20955"/>
            <a:ext cx="9152890" cy="5185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723" y="1473200"/>
            <a:ext cx="7494905" cy="1844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生日快乐！</a:t>
            </a:r>
          </a:p>
        </p:txBody>
      </p:sp>
      <p:pic>
        <p:nvPicPr>
          <p:cNvPr id="3" name="卓依婷 - 生日快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4040" y="427355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>
                <p:cTn id="7" repeatCount="indefinite" fill="hold" display="1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张建妹老师</a:t>
            </a:r>
          </a:p>
        </p:txBody>
      </p:sp>
      <p:pic>
        <p:nvPicPr>
          <p:cNvPr id="6" name="图片 5" descr="张建妹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360000">
            <a:off x="2510790" y="1428115"/>
            <a:ext cx="4123690" cy="275971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 rot="21240000">
            <a:off x="812800" y="483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郑飞老师</a:t>
            </a:r>
          </a:p>
        </p:txBody>
      </p:sp>
      <p:pic>
        <p:nvPicPr>
          <p:cNvPr id="5" name="图片 4" descr="2014090216353756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360000">
            <a:off x="1720215" y="1398905"/>
            <a:ext cx="4326255" cy="324485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3b15c94905a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" y="-20955"/>
            <a:ext cx="9152890" cy="5185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723" y="1473200"/>
            <a:ext cx="7494905" cy="1844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生日快乐！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3b15c94905a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" y="-20955"/>
            <a:ext cx="9152890" cy="5185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723" y="1473200"/>
            <a:ext cx="7494905" cy="1844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生日快乐！</a:t>
            </a:r>
          </a:p>
        </p:txBody>
      </p:sp>
      <p:pic>
        <p:nvPicPr>
          <p:cNvPr id="3" name="卓依婷 - 生日快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4040" y="427355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9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48669" y="4185285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丁俊英老师</a:t>
            </a:r>
          </a:p>
        </p:txBody>
      </p:sp>
      <p:pic>
        <p:nvPicPr>
          <p:cNvPr id="3" name="图片 2" descr="丁俊英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420000">
            <a:off x="2793365" y="1151890"/>
            <a:ext cx="4245610" cy="318452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812800" y="483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韩素老师</a:t>
            </a:r>
          </a:p>
        </p:txBody>
      </p:sp>
      <p:pic>
        <p:nvPicPr>
          <p:cNvPr id="3" name="图片 2" descr="韩素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180000">
            <a:off x="1994535" y="1304290"/>
            <a:ext cx="4657725" cy="349313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刘元敏老师</a:t>
            </a:r>
          </a:p>
        </p:txBody>
      </p:sp>
      <p:pic>
        <p:nvPicPr>
          <p:cNvPr id="4" name="图片 3" descr="201409281723289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360000">
            <a:off x="2435225" y="1313180"/>
            <a:ext cx="4042410" cy="303212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33083" y="483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杨晓伟老师</a:t>
            </a:r>
          </a:p>
        </p:txBody>
      </p:sp>
      <p:pic>
        <p:nvPicPr>
          <p:cNvPr id="3" name="图片 2" descr="IMG_25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40000">
            <a:off x="1911985" y="1463040"/>
            <a:ext cx="4203065" cy="315277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张亚星老师</a:t>
            </a:r>
          </a:p>
        </p:txBody>
      </p:sp>
      <p:pic>
        <p:nvPicPr>
          <p:cNvPr id="3" name="图片 2" descr="张亚星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420000">
            <a:off x="2400300" y="1131570"/>
            <a:ext cx="4342765" cy="322389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812800" y="483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张燕老师</a:t>
            </a:r>
          </a:p>
        </p:txBody>
      </p:sp>
      <p:pic>
        <p:nvPicPr>
          <p:cNvPr id="3" name="图片 2" descr="2012051614202975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180000">
            <a:off x="1828165" y="1400175"/>
            <a:ext cx="4348480" cy="326199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037898" y="421132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曹丽佳老师</a:t>
            </a:r>
          </a:p>
        </p:txBody>
      </p:sp>
      <p:pic>
        <p:nvPicPr>
          <p:cNvPr id="5" name="图片 4" descr="创设情境 激发兴趣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240000">
            <a:off x="2745105" y="1129030"/>
            <a:ext cx="4822825" cy="322897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201503101821348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360000">
            <a:off x="2583815" y="1202690"/>
            <a:ext cx="4307840" cy="32308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154422" y="4166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朱琴老师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3b15c94905a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" y="-20955"/>
            <a:ext cx="9152890" cy="5185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723" y="1473200"/>
            <a:ext cx="7494905" cy="1844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生日快乐！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01345" y="37592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戴丽老师</a:t>
            </a:r>
          </a:p>
        </p:txBody>
      </p:sp>
      <p:pic>
        <p:nvPicPr>
          <p:cNvPr id="5" name="图片 4" descr="每天都要美美的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300000">
            <a:off x="2098040" y="1355725"/>
            <a:ext cx="3364865" cy="336296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封霞仙老师</a:t>
            </a:r>
          </a:p>
        </p:txBody>
      </p:sp>
      <p:pic>
        <p:nvPicPr>
          <p:cNvPr id="3" name="图片 2" descr="封霞仙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2739390" y="1361440"/>
            <a:ext cx="3803650" cy="285242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33083" y="483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李丹丹老师</a:t>
            </a:r>
          </a:p>
        </p:txBody>
      </p:sp>
      <p:pic>
        <p:nvPicPr>
          <p:cNvPr id="5" name="图片 4" descr="139478009927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40000">
            <a:off x="1968500" y="1285240"/>
            <a:ext cx="4775835" cy="358203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李华琴老师</a:t>
            </a:r>
          </a:p>
        </p:txBody>
      </p:sp>
      <p:pic>
        <p:nvPicPr>
          <p:cNvPr id="3" name="图片 2" descr="李华琴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2188210" y="1486535"/>
            <a:ext cx="4952365" cy="279019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812800" y="483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刘刚老师</a:t>
            </a:r>
          </a:p>
        </p:txBody>
      </p:sp>
      <p:pic>
        <p:nvPicPr>
          <p:cNvPr id="5" name="图片 4" descr="精彩的公开课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40000">
            <a:off x="1829435" y="1476375"/>
            <a:ext cx="4952365" cy="331406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154422" y="4166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施琦老师</a:t>
            </a:r>
          </a:p>
        </p:txBody>
      </p:sp>
      <p:pic>
        <p:nvPicPr>
          <p:cNvPr id="4" name="图片 3" descr="施琦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240000">
            <a:off x="2719705" y="1332865"/>
            <a:ext cx="4153535" cy="311531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812800" y="483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尹丽老师</a:t>
            </a:r>
          </a:p>
        </p:txBody>
      </p:sp>
      <p:pic>
        <p:nvPicPr>
          <p:cNvPr id="3" name="图片 2" descr="认真参于基本功竞赛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180000">
            <a:off x="2202180" y="1354455"/>
            <a:ext cx="4229100" cy="317182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42</Words>
  <Application>WPS 演示</Application>
  <PresentationFormat>全屏显示(16:9)</PresentationFormat>
  <Paragraphs>21</Paragraphs>
  <Slides>21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微软用户</cp:lastModifiedBy>
  <cp:revision>12</cp:revision>
  <dcterms:created xsi:type="dcterms:W3CDTF">2017-05-12T10:58:00Z</dcterms:created>
  <dcterms:modified xsi:type="dcterms:W3CDTF">2017-06-19T09:39:48Z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