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5A71-DA36-467F-B048-25B359EE06BE}" type="datetimeFigureOut">
              <a:rPr lang="zh-CN" altLang="en-US" smtClean="0"/>
              <a:t>2013/12/17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1EFB7-6DB9-4CA9-AFEA-793BA8D5B3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1538" y="642918"/>
            <a:ext cx="65722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                                </a:t>
            </a:r>
            <a:r>
              <a:rPr lang="zh-CN" altLang="zh-CN" sz="4800" b="1" dirty="0" smtClean="0"/>
              <a:t>水</a:t>
            </a:r>
            <a:r>
              <a:rPr lang="zh-CN" altLang="zh-CN" sz="4800" b="1" dirty="0"/>
              <a:t>果</a:t>
            </a:r>
          </a:p>
          <a:p>
            <a:r>
              <a:rPr lang="en-US" altLang="zh-CN" sz="3200" b="1" dirty="0"/>
              <a:t>    </a:t>
            </a:r>
            <a:r>
              <a:rPr lang="en-US" altLang="zh-CN" sz="3200" b="1" dirty="0" smtClean="0"/>
              <a:t>        </a:t>
            </a:r>
            <a:r>
              <a:rPr lang="zh-CN" altLang="zh-CN" sz="3200" b="1" dirty="0" smtClean="0"/>
              <a:t>（</a:t>
            </a:r>
            <a:r>
              <a:rPr lang="zh-CN" altLang="zh-CN" sz="3200" b="1" dirty="0"/>
              <a:t>星期天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星期六），我和（爸爸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妈妈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爸爸妈妈）一起去超市买水果。超市里的水果（各种各样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五颜六色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特别新鲜</a:t>
            </a:r>
            <a:r>
              <a:rPr lang="en-US" altLang="zh-CN" sz="3200" b="1" dirty="0"/>
              <a:t>/</a:t>
            </a:r>
            <a:r>
              <a:rPr lang="zh-CN" altLang="zh-CN" sz="3200" b="1" dirty="0"/>
              <a:t>可真多呀），</a:t>
            </a:r>
            <a:r>
              <a:rPr lang="zh-CN" altLang="zh-CN" sz="3200" b="1" dirty="0">
                <a:solidFill>
                  <a:srgbClr val="FF0000"/>
                </a:solidFill>
              </a:rPr>
              <a:t>有紫莹莹的葡萄，有金黄金黄的柚子，还有又大又红的苹果。</a:t>
            </a:r>
            <a:r>
              <a:rPr lang="en-US" altLang="zh-CN" sz="3200" b="1" dirty="0">
                <a:solidFill>
                  <a:srgbClr val="0000FF"/>
                </a:solidFill>
              </a:rPr>
              <a:t>/</a:t>
            </a:r>
            <a:r>
              <a:rPr lang="zh-CN" altLang="zh-CN" sz="3200" b="1" dirty="0">
                <a:solidFill>
                  <a:srgbClr val="0000FF"/>
                </a:solidFill>
              </a:rPr>
              <a:t>甘蔗挺直了腰，苹果乐红了脸，西瓜画花脸。</a:t>
            </a: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 </a:t>
            </a:r>
            <a:endParaRPr lang="zh-CN" altLang="en-US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071546"/>
            <a:ext cx="70009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        </a:t>
            </a:r>
            <a:r>
              <a:rPr lang="zh-CN" altLang="zh-CN" sz="3200" b="1" dirty="0" smtClean="0"/>
              <a:t>妈</a:t>
            </a:r>
            <a:r>
              <a:rPr lang="zh-CN" altLang="zh-CN" sz="3200" b="1" dirty="0"/>
              <a:t>妈买了我最喜欢的香蕉。</a:t>
            </a:r>
            <a:r>
              <a:rPr lang="zh-CN" altLang="zh-CN" sz="3200" b="1" dirty="0">
                <a:solidFill>
                  <a:srgbClr val="FF0000"/>
                </a:solidFill>
              </a:rPr>
              <a:t>黄黄的香蕉弯弯的，像一座小桥，真漂亮！</a:t>
            </a:r>
            <a:r>
              <a:rPr lang="en-US" altLang="zh-CN" sz="3200" b="1" dirty="0">
                <a:solidFill>
                  <a:srgbClr val="FF0000"/>
                </a:solidFill>
              </a:rPr>
              <a:t>/</a:t>
            </a:r>
            <a:r>
              <a:rPr lang="zh-CN" altLang="zh-CN" sz="3200" b="1" dirty="0">
                <a:solidFill>
                  <a:srgbClr val="0000FF"/>
                </a:solidFill>
              </a:rPr>
              <a:t>黄黄的香蕉弯弯长长，像天上的月牙，特别可爱</a:t>
            </a:r>
            <a:r>
              <a:rPr lang="zh-CN" altLang="zh-CN" sz="3200" b="1" dirty="0" smtClean="0">
                <a:solidFill>
                  <a:srgbClr val="0000FF"/>
                </a:solidFill>
              </a:rPr>
              <a:t>！</a:t>
            </a:r>
            <a:r>
              <a:rPr lang="zh-CN" altLang="zh-CN" sz="3200" b="1" dirty="0" smtClean="0"/>
              <a:t>摸一摸，冰</a:t>
            </a:r>
            <a:r>
              <a:rPr lang="zh-CN" altLang="zh-CN" sz="3200" b="1" dirty="0"/>
              <a:t>冰凉凉。吃起来软软的，甜津津，味道好极了！它的营养还很丰富呢，我们要多吃它哦！</a:t>
            </a:r>
            <a:endParaRPr lang="zh-CN" altLang="zh-CN" sz="3200" dirty="0"/>
          </a:p>
          <a:p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211</Words>
  <Application>Microsoft Office PowerPoint</Application>
  <PresentationFormat>全屏显示(4:3)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5</cp:revision>
  <dcterms:created xsi:type="dcterms:W3CDTF">2013-12-17T06:30:30Z</dcterms:created>
  <dcterms:modified xsi:type="dcterms:W3CDTF">2013-12-17T06:43:48Z</dcterms:modified>
</cp:coreProperties>
</file>