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7" r:id="rId3"/>
    <p:sldId id="305" r:id="rId4"/>
    <p:sldId id="258" r:id="rId5"/>
    <p:sldId id="285" r:id="rId6"/>
    <p:sldId id="306" r:id="rId7"/>
    <p:sldId id="317" r:id="rId8"/>
    <p:sldId id="276" r:id="rId9"/>
    <p:sldId id="277" r:id="rId10"/>
    <p:sldId id="296" r:id="rId11"/>
    <p:sldId id="264" r:id="rId12"/>
    <p:sldId id="269" r:id="rId13"/>
    <p:sldId id="265" r:id="rId14"/>
    <p:sldId id="275" r:id="rId15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zh-CN" altLang="en-US" sz="1400" dirty="0"/>
            </a:fld>
            <a:endParaRPr lang="zh-CN" altLang="en-US" sz="14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" name="组合 5"/>
          <p:cNvGrpSpPr/>
          <p:nvPr/>
        </p:nvGrpSpPr>
        <p:grpSpPr>
          <a:xfrm>
            <a:off x="1767840" y="677545"/>
            <a:ext cx="6179820" cy="3150870"/>
            <a:chOff x="987" y="1817"/>
            <a:chExt cx="9732" cy="4962"/>
          </a:xfrm>
        </p:grpSpPr>
        <p:sp>
          <p:nvSpPr>
            <p:cNvPr id="2" name="文本框 1"/>
            <p:cNvSpPr txBox="1"/>
            <p:nvPr/>
          </p:nvSpPr>
          <p:spPr>
            <a:xfrm>
              <a:off x="987" y="1817"/>
              <a:ext cx="3111" cy="4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9900"/>
                <a:t>2</a:t>
              </a:r>
              <a:endParaRPr lang="en-US" altLang="zh-CN" sz="19900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4098" y="1817"/>
              <a:ext cx="3111" cy="4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9900"/>
                <a:t>8</a:t>
              </a:r>
              <a:endParaRPr lang="en-US" altLang="zh-CN" sz="19900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390" y="1817"/>
              <a:ext cx="3111" cy="4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9900"/>
                <a:t>9</a:t>
              </a:r>
              <a:endParaRPr lang="en-US" altLang="zh-CN" sz="1990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743" y="4536"/>
              <a:ext cx="977" cy="1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6600"/>
                <a:t>、</a:t>
              </a:r>
              <a:endParaRPr lang="zh-CN" altLang="en-US" sz="660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413" y="4536"/>
              <a:ext cx="977" cy="1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6600"/>
                <a:t>、</a:t>
              </a:r>
              <a:endParaRPr lang="zh-CN" altLang="en-US" sz="660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321" y="4536"/>
              <a:ext cx="977" cy="1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6600"/>
                <a:t>、</a:t>
              </a:r>
              <a:endParaRPr lang="zh-CN" altLang="en-US" sz="6600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844675" y="415925"/>
            <a:ext cx="63468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/>
              <a:t>门牌号码可能是多少呢？</a:t>
            </a:r>
            <a:endParaRPr lang="zh-CN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3048" r="-141"/>
          <a:stretch>
            <a:fillRect/>
          </a:stretch>
        </p:blipFill>
        <p:spPr>
          <a:xfrm>
            <a:off x="200025" y="516255"/>
            <a:ext cx="8719185" cy="18719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7" name="文本框 8196"/>
          <p:cNvSpPr txBox="1"/>
          <p:nvPr/>
        </p:nvSpPr>
        <p:spPr>
          <a:xfrm>
            <a:off x="521335" y="3214370"/>
            <a:ext cx="171323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11：00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2663190" y="3214370"/>
            <a:ext cx="171450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11：40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4467860" y="3214370"/>
            <a:ext cx="171323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12：20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6181090" y="3214370"/>
            <a:ext cx="171450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13：00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521335" y="4044315"/>
            <a:ext cx="171450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13：40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4688205" y="4044950"/>
            <a:ext cx="1713230" cy="579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15：00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4" name="文本框 8203"/>
          <p:cNvSpPr txBox="1"/>
          <p:nvPr/>
        </p:nvSpPr>
        <p:spPr>
          <a:xfrm>
            <a:off x="2525395" y="4044950"/>
            <a:ext cx="17145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14：20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5" name="文本框 8204"/>
          <p:cNvSpPr txBox="1"/>
          <p:nvPr/>
        </p:nvSpPr>
        <p:spPr>
          <a:xfrm>
            <a:off x="6624955" y="4044315"/>
            <a:ext cx="17145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15：40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6" name="文本框 8205"/>
          <p:cNvSpPr txBox="1"/>
          <p:nvPr/>
        </p:nvSpPr>
        <p:spPr>
          <a:xfrm>
            <a:off x="521335" y="5046345"/>
            <a:ext cx="17145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/>
            <a:r>
              <a:rPr lang="zh-CN" altLang="en-US" sz="3200" b="1" i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16：20</a:t>
            </a:r>
            <a:endParaRPr lang="zh-CN" altLang="en-US" sz="3200" b="1" i="1" dirty="0">
              <a:solidFill>
                <a:srgbClr val="CC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0028" y="541655"/>
            <a:ext cx="8980487" cy="18716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9" grpId="0"/>
      <p:bldP spid="8200" grpId="0"/>
      <p:bldP spid="8201" grpId="0"/>
      <p:bldP spid="8202" grpId="0"/>
      <p:bldP spid="8204" grpId="0"/>
      <p:bldP spid="8203" grpId="0"/>
      <p:bldP spid="8205" grpId="0"/>
      <p:bldP spid="82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545" y="165418"/>
            <a:ext cx="8867775" cy="30686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545" y="140653"/>
            <a:ext cx="8867775" cy="306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3189605" y="2674620"/>
            <a:ext cx="7023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青菜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471670" y="2674620"/>
            <a:ext cx="7023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黄瓜</a:t>
            </a:r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3891915" y="2211070"/>
            <a:ext cx="1886585" cy="365760"/>
            <a:chOff x="6129" y="3502"/>
            <a:chExt cx="2971" cy="576"/>
          </a:xfrm>
        </p:grpSpPr>
        <p:sp>
          <p:nvSpPr>
            <p:cNvPr id="6" name="文本框 5"/>
            <p:cNvSpPr txBox="1"/>
            <p:nvPr/>
          </p:nvSpPr>
          <p:spPr>
            <a:xfrm>
              <a:off x="6129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鸡腿</a:t>
              </a:r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042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鸡腿</a:t>
              </a:r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7994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鸡腿</a:t>
              </a:r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189605" y="2674620"/>
            <a:ext cx="2588895" cy="365760"/>
            <a:chOff x="5023" y="4212"/>
            <a:chExt cx="4077" cy="576"/>
          </a:xfrm>
        </p:grpSpPr>
        <p:sp>
          <p:nvSpPr>
            <p:cNvPr id="4" name="文本框 3"/>
            <p:cNvSpPr txBox="1"/>
            <p:nvPr/>
          </p:nvSpPr>
          <p:spPr>
            <a:xfrm>
              <a:off x="6129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茄子</a:t>
              </a:r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994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包菜</a:t>
              </a:r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023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青菜</a:t>
              </a:r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042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黄瓜</a:t>
              </a:r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803265" y="2674620"/>
            <a:ext cx="2637155" cy="365760"/>
            <a:chOff x="5023" y="4212"/>
            <a:chExt cx="4153" cy="576"/>
          </a:xfrm>
        </p:grpSpPr>
        <p:sp>
          <p:nvSpPr>
            <p:cNvPr id="13" name="文本框 12"/>
            <p:cNvSpPr txBox="1"/>
            <p:nvPr/>
          </p:nvSpPr>
          <p:spPr>
            <a:xfrm>
              <a:off x="6129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茄子</a:t>
              </a:r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070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包菜</a:t>
              </a:r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023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青菜</a:t>
              </a:r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7042" y="421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黄瓜</a:t>
              </a:r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888990" y="2247265"/>
            <a:ext cx="1886585" cy="365760"/>
            <a:chOff x="6129" y="3502"/>
            <a:chExt cx="2971" cy="576"/>
          </a:xfrm>
        </p:grpSpPr>
        <p:sp>
          <p:nvSpPr>
            <p:cNvPr id="19" name="文本框 18"/>
            <p:cNvSpPr txBox="1"/>
            <p:nvPr/>
          </p:nvSpPr>
          <p:spPr>
            <a:xfrm>
              <a:off x="6129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牛排</a:t>
              </a:r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042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牛排</a:t>
              </a:r>
              <a:endParaRPr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994" y="3502"/>
              <a:ext cx="1106" cy="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牛排</a:t>
              </a:r>
              <a:endParaRPr lang="zh-CN" altLang="en-US"/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7763510" y="2261235"/>
            <a:ext cx="64008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牛排</a:t>
            </a:r>
            <a:endParaRPr lang="zh-CN" altLang="en-US"/>
          </a:p>
        </p:txBody>
      </p:sp>
      <p:graphicFrame>
        <p:nvGraphicFramePr>
          <p:cNvPr id="25" name="表格 24"/>
          <p:cNvGraphicFramePr/>
          <p:nvPr/>
        </p:nvGraphicFramePr>
        <p:xfrm>
          <a:off x="509905" y="3801745"/>
          <a:ext cx="8124190" cy="87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/>
                <a:gridCol w="664210"/>
                <a:gridCol w="589280"/>
                <a:gridCol w="676910"/>
                <a:gridCol w="677545"/>
                <a:gridCol w="677545"/>
                <a:gridCol w="676275"/>
                <a:gridCol w="677545"/>
                <a:gridCol w="676910"/>
                <a:gridCol w="676910"/>
                <a:gridCol w="676910"/>
                <a:gridCol w="676910"/>
              </a:tblGrid>
              <a:tr h="43751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0">
                          <a:solidFill>
                            <a:srgbClr val="FF0000"/>
                          </a:solidFill>
                        </a:rPr>
                        <a:t>青菜</a:t>
                      </a:r>
                      <a:endParaRPr lang="zh-CN" altLang="en-US" sz="2000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3688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4340" y="3421380"/>
            <a:ext cx="869505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解决问题的策略</a:t>
            </a:r>
            <a:endParaRPr lang="zh-CN" altLang="en-US" sz="5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8795" y="659765"/>
            <a:ext cx="5567045" cy="2486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075" name="Picture 3" descr="C:\Users\Administrator\Desktop\截图未命名.p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505" y="524510"/>
            <a:ext cx="8682990" cy="21456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075" name="Picture 3" descr="C:\Users\Administrator\Desktop\截图未命名.p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505" y="524510"/>
            <a:ext cx="8682990" cy="21456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27660" y="2278380"/>
            <a:ext cx="5426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画一个符合要求的长方形</a:t>
            </a:r>
            <a:endParaRPr lang="zh-CN" altLang="en-US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075" name="Picture 3" descr="C:\Users\Administrator\Desktop\截图未命名.png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505" y="524510"/>
            <a:ext cx="8682990" cy="21456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1" name="组合 10"/>
          <p:cNvGrpSpPr/>
          <p:nvPr/>
        </p:nvGrpSpPr>
        <p:grpSpPr>
          <a:xfrm>
            <a:off x="1678305" y="584835"/>
            <a:ext cx="2646680" cy="1690370"/>
            <a:chOff x="868" y="2235"/>
            <a:chExt cx="4168" cy="2662"/>
          </a:xfrm>
        </p:grpSpPr>
        <p:sp>
          <p:nvSpPr>
            <p:cNvPr id="5" name="文本框 4"/>
            <p:cNvSpPr txBox="1"/>
            <p:nvPr/>
          </p:nvSpPr>
          <p:spPr>
            <a:xfrm>
              <a:off x="2174" y="2235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10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1187" y="3066"/>
              <a:ext cx="1256" cy="8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2946" y="3066"/>
              <a:ext cx="1205" cy="7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3730" y="3881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9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68" y="3881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678305" y="2163445"/>
            <a:ext cx="2646680" cy="645160"/>
            <a:chOff x="2643" y="3407"/>
            <a:chExt cx="4168" cy="1016"/>
          </a:xfrm>
        </p:grpSpPr>
        <p:sp>
          <p:nvSpPr>
            <p:cNvPr id="3" name="文本框 2"/>
            <p:cNvSpPr txBox="1"/>
            <p:nvPr/>
          </p:nvSpPr>
          <p:spPr>
            <a:xfrm>
              <a:off x="2643" y="3407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5505" y="3407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678305" y="2613660"/>
            <a:ext cx="2646680" cy="645160"/>
            <a:chOff x="2643" y="4116"/>
            <a:chExt cx="4168" cy="1016"/>
          </a:xfrm>
        </p:grpSpPr>
        <p:sp>
          <p:nvSpPr>
            <p:cNvPr id="36" name="文本框 35"/>
            <p:cNvSpPr txBox="1"/>
            <p:nvPr/>
          </p:nvSpPr>
          <p:spPr>
            <a:xfrm>
              <a:off x="2643" y="4116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5505" y="4116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678305" y="3106420"/>
            <a:ext cx="2646680" cy="645160"/>
            <a:chOff x="2643" y="4892"/>
            <a:chExt cx="4168" cy="1016"/>
          </a:xfrm>
        </p:grpSpPr>
        <p:sp>
          <p:nvSpPr>
            <p:cNvPr id="37" name="文本框 36"/>
            <p:cNvSpPr txBox="1"/>
            <p:nvPr/>
          </p:nvSpPr>
          <p:spPr>
            <a:xfrm>
              <a:off x="2643" y="4892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5505" y="4892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678305" y="4055110"/>
            <a:ext cx="2646680" cy="645160"/>
            <a:chOff x="2643" y="6386"/>
            <a:chExt cx="4168" cy="1016"/>
          </a:xfrm>
        </p:grpSpPr>
        <p:sp>
          <p:nvSpPr>
            <p:cNvPr id="39" name="文本框 38"/>
            <p:cNvSpPr txBox="1"/>
            <p:nvPr/>
          </p:nvSpPr>
          <p:spPr>
            <a:xfrm>
              <a:off x="2643" y="6386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5505" y="6386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678305" y="3567430"/>
            <a:ext cx="2646680" cy="731520"/>
            <a:chOff x="2643" y="5618"/>
            <a:chExt cx="4168" cy="1152"/>
          </a:xfrm>
        </p:grpSpPr>
        <p:sp>
          <p:nvSpPr>
            <p:cNvPr id="38" name="文本框 37"/>
            <p:cNvSpPr txBox="1"/>
            <p:nvPr/>
          </p:nvSpPr>
          <p:spPr>
            <a:xfrm>
              <a:off x="2643" y="5618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5505" y="5754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678305" y="4515485"/>
            <a:ext cx="2646680" cy="645160"/>
            <a:chOff x="2643" y="7111"/>
            <a:chExt cx="4168" cy="1016"/>
          </a:xfrm>
        </p:grpSpPr>
        <p:sp>
          <p:nvSpPr>
            <p:cNvPr id="40" name="文本框 39"/>
            <p:cNvSpPr txBox="1"/>
            <p:nvPr/>
          </p:nvSpPr>
          <p:spPr>
            <a:xfrm>
              <a:off x="2643" y="7111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5505" y="7111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678305" y="4975225"/>
            <a:ext cx="2646680" cy="645160"/>
            <a:chOff x="2643" y="7835"/>
            <a:chExt cx="4168" cy="1016"/>
          </a:xfrm>
        </p:grpSpPr>
        <p:sp>
          <p:nvSpPr>
            <p:cNvPr id="41" name="文本框 40"/>
            <p:cNvSpPr txBox="1"/>
            <p:nvPr/>
          </p:nvSpPr>
          <p:spPr>
            <a:xfrm>
              <a:off x="2643" y="7835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5505" y="7835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678305" y="5463540"/>
            <a:ext cx="2646680" cy="645160"/>
            <a:chOff x="2643" y="8604"/>
            <a:chExt cx="4168" cy="1016"/>
          </a:xfrm>
        </p:grpSpPr>
        <p:sp>
          <p:nvSpPr>
            <p:cNvPr id="42" name="文本框 41"/>
            <p:cNvSpPr txBox="1"/>
            <p:nvPr/>
          </p:nvSpPr>
          <p:spPr>
            <a:xfrm>
              <a:off x="2643" y="8604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9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5505" y="8604"/>
              <a:ext cx="130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6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en-US" altLang="zh-CN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40690" y="297180"/>
            <a:ext cx="8100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55040" y="2220595"/>
            <a:ext cx="6407785" cy="521970"/>
            <a:chOff x="1829" y="2992"/>
            <a:chExt cx="10091" cy="822"/>
          </a:xfrm>
        </p:grpSpPr>
        <p:sp>
          <p:nvSpPr>
            <p:cNvPr id="3" name="矩形 2"/>
            <p:cNvSpPr/>
            <p:nvPr/>
          </p:nvSpPr>
          <p:spPr>
            <a:xfrm>
              <a:off x="1829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2670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3511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352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8557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193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7716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0239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9398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6034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1080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6875" y="2992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905510" y="46609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39545" y="113538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371475" y="113538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3297555" y="988695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2146300" y="46609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3091180" y="19431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3933825" y="612775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331720" y="1288415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4764405" y="1288415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5001895" y="46609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5920740" y="81915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6868795" y="1135380"/>
            <a:ext cx="534035" cy="522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72" name="组合 71"/>
          <p:cNvGrpSpPr/>
          <p:nvPr/>
        </p:nvGrpSpPr>
        <p:grpSpPr>
          <a:xfrm>
            <a:off x="955040" y="3299460"/>
            <a:ext cx="3202940" cy="1044575"/>
            <a:chOff x="1504" y="4757"/>
            <a:chExt cx="5044" cy="1645"/>
          </a:xfrm>
        </p:grpSpPr>
        <p:grpSp>
          <p:nvGrpSpPr>
            <p:cNvPr id="51" name="组合 50"/>
            <p:cNvGrpSpPr/>
            <p:nvPr/>
          </p:nvGrpSpPr>
          <p:grpSpPr>
            <a:xfrm>
              <a:off x="1504" y="4757"/>
              <a:ext cx="5045" cy="822"/>
              <a:chOff x="1829" y="4757"/>
              <a:chExt cx="5045" cy="82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1829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2670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5193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4352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3511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6034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>
              <a:off x="1504" y="5580"/>
              <a:ext cx="5045" cy="822"/>
              <a:chOff x="1829" y="4757"/>
              <a:chExt cx="5045" cy="822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1829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2670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193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4352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3511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034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1" name="组合 80"/>
          <p:cNvGrpSpPr/>
          <p:nvPr/>
        </p:nvGrpSpPr>
        <p:grpSpPr>
          <a:xfrm>
            <a:off x="955040" y="4806315"/>
            <a:ext cx="2136140" cy="1567180"/>
            <a:chOff x="1829" y="7168"/>
            <a:chExt cx="3364" cy="2468"/>
          </a:xfrm>
        </p:grpSpPr>
        <p:sp>
          <p:nvSpPr>
            <p:cNvPr id="38" name="矩形 37"/>
            <p:cNvSpPr/>
            <p:nvPr/>
          </p:nvSpPr>
          <p:spPr>
            <a:xfrm>
              <a:off x="1829" y="7991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8" name="矩形 57"/>
            <p:cNvSpPr/>
            <p:nvPr/>
          </p:nvSpPr>
          <p:spPr>
            <a:xfrm>
              <a:off x="1829" y="8814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3511" y="8814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2670" y="8814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4352" y="8814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1829" y="7168"/>
              <a:ext cx="3364" cy="823"/>
              <a:chOff x="1829" y="4757"/>
              <a:chExt cx="3364" cy="823"/>
            </a:xfrm>
          </p:grpSpPr>
          <p:sp>
            <p:nvSpPr>
              <p:cNvPr id="74" name="矩形 73"/>
              <p:cNvSpPr/>
              <p:nvPr/>
            </p:nvSpPr>
            <p:spPr>
              <a:xfrm>
                <a:off x="1829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2670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4352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3511" y="4757"/>
                <a:ext cx="841" cy="82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78" name="矩形 77"/>
            <p:cNvSpPr/>
            <p:nvPr/>
          </p:nvSpPr>
          <p:spPr>
            <a:xfrm>
              <a:off x="2670" y="7991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4352" y="7991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3511" y="7991"/>
              <a:ext cx="841" cy="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46985" y="257810"/>
            <a:ext cx="405066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五年级《小数的认识》</a:t>
            </a:r>
            <a:endParaRPr lang="zh-CN" altLang="en-US"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1490" y="1781810"/>
            <a:ext cx="2823845" cy="860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516630" y="2635885"/>
            <a:ext cx="5093335" cy="31178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600" b="1"/>
              <a:t>2.89   2.98</a:t>
            </a:r>
            <a:endParaRPr lang="en-US" altLang="zh-CN" sz="6600" b="1"/>
          </a:p>
          <a:p>
            <a:r>
              <a:rPr lang="en-US" altLang="zh-CN" sz="6600" b="1"/>
              <a:t>8.29   8.92</a:t>
            </a:r>
            <a:endParaRPr lang="en-US" altLang="zh-CN" sz="6600" b="1"/>
          </a:p>
          <a:p>
            <a:r>
              <a:rPr lang="en-US" altLang="zh-CN" sz="6600" b="1"/>
              <a:t>9.28   9.82</a:t>
            </a:r>
            <a:endParaRPr lang="en-US" altLang="zh-CN" sz="6600" b="1"/>
          </a:p>
        </p:txBody>
      </p:sp>
      <p:sp>
        <p:nvSpPr>
          <p:cNvPr id="4" name="文本框 3"/>
          <p:cNvSpPr txBox="1"/>
          <p:nvPr/>
        </p:nvSpPr>
        <p:spPr>
          <a:xfrm>
            <a:off x="491490" y="715010"/>
            <a:ext cx="8161655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三张数字卡片和一个小数点可以组成多少个不同的两位小数？</a:t>
            </a:r>
            <a:endParaRPr lang="zh-CN" altLang="en-US" sz="3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WPS 演示</Application>
  <PresentationFormat>宽屏</PresentationFormat>
  <Paragraphs>120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bn</dc:creator>
  <cp:lastModifiedBy>bn</cp:lastModifiedBy>
  <cp:revision>26</cp:revision>
  <dcterms:created xsi:type="dcterms:W3CDTF">2016-10-13T05:35:00Z</dcterms:created>
  <dcterms:modified xsi:type="dcterms:W3CDTF">2017-11-01T04:11:31Z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