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85" r:id="rId4"/>
    <p:sldId id="258" r:id="rId5"/>
    <p:sldId id="256" r:id="rId6"/>
    <p:sldId id="278" r:id="rId7"/>
    <p:sldId id="281" r:id="rId8"/>
    <p:sldId id="259" r:id="rId9"/>
    <p:sldId id="279" r:id="rId10"/>
    <p:sldId id="280" r:id="rId11"/>
    <p:sldId id="265" r:id="rId12"/>
    <p:sldId id="282" r:id="rId13"/>
    <p:sldId id="283" r:id="rId14"/>
    <p:sldId id="284" r:id="rId15"/>
    <p:sldId id="272" r:id="rId16"/>
    <p:sldId id="273" r:id="rId17"/>
    <p:sldId id="268" r:id="rId18"/>
    <p:sldId id="274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2E9"/>
    <a:srgbClr val="304DE0"/>
    <a:srgbClr val="3A2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0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页眉占位符 71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/>
          </a:p>
        </p:txBody>
      </p:sp>
      <p:sp>
        <p:nvSpPr>
          <p:cNvPr id="7171" name="日期占位符 717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7172" name="幻灯片图像占位符 717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文本占位符 717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4" name="页脚占位符 717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/>
          </a:p>
        </p:txBody>
      </p:sp>
      <p:sp>
        <p:nvSpPr>
          <p:cNvPr id="7175" name="灯片编号占位符 717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 advTm="3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blinds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6" Type="http://schemas.openxmlformats.org/officeDocument/2006/relationships/image" Target="../media/image24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microsoft.com/office/2007/relationships/media" Target="file:///C:\Documents%20and%20Settings\Administrator\&#26700;&#38754;\&#23567;&#26143;&#26143;&#21464;&#22863;&#26354;.mp3" TargetMode="External"/><Relationship Id="rId6" Type="http://schemas.openxmlformats.org/officeDocument/2006/relationships/audio" Target="file:///C:\Documents%20and%20Settings\Administrator\&#26700;&#38754;\&#23567;&#26143;&#26143;&#21464;&#22863;&#26354;.mp3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2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jpeg"/><Relationship Id="rId7" Type="http://schemas.openxmlformats.org/officeDocument/2006/relationships/image" Target="../media/image15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076" name="图片 3075" descr="2322466678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24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矩形 3078"/>
          <p:cNvSpPr/>
          <p:nvPr/>
        </p:nvSpPr>
        <p:spPr>
          <a:xfrm>
            <a:off x="1908175" y="2565400"/>
            <a:ext cx="56007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3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常州市新北区薛家中心小学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1" name="矩形 3080"/>
          <p:cNvSpPr/>
          <p:nvPr/>
        </p:nvSpPr>
        <p:spPr>
          <a:xfrm>
            <a:off x="4643438" y="4221163"/>
            <a:ext cx="2305050" cy="6810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——王佳佳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00" name="图片 12299" descr="2008061411314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2296" name="矩形 12295"/>
          <p:cNvSpPr/>
          <p:nvPr/>
        </p:nvSpPr>
        <p:spPr>
          <a:xfrm>
            <a:off x="4140200" y="188913"/>
            <a:ext cx="4249738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作业：</a:t>
            </a:r>
            <a:endParaRPr lang="zh-CN" altLang="en-US" sz="36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用你手中的彩笔，用你喜欢的图案，花纹，把它们装扮在你喜欢的地方，装饰出一个美丽的盘子吧。</a:t>
            </a:r>
            <a:endParaRPr lang="zh-CN" altLang="en-US" b="1" dirty="0">
              <a:solidFill>
                <a:srgbClr val="CC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600" b="1" dirty="0">
              <a:solidFill>
                <a:srgbClr val="CC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要求：</a:t>
            </a:r>
            <a:endParaRPr lang="zh-CN" altLang="en-US" sz="36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构图饱满、色彩鲜艳。</a:t>
            </a:r>
            <a:endParaRPr lang="zh-CN" altLang="en-US" b="1" dirty="0">
              <a:solidFill>
                <a:srgbClr val="CC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301" name="组合 12300"/>
          <p:cNvGrpSpPr/>
          <p:nvPr/>
        </p:nvGrpSpPr>
        <p:grpSpPr>
          <a:xfrm rot="-960005">
            <a:off x="250825" y="3644900"/>
            <a:ext cx="1835150" cy="1368425"/>
            <a:chOff x="0" y="0"/>
            <a:chExt cx="2268" cy="1813"/>
          </a:xfrm>
        </p:grpSpPr>
        <p:pic>
          <p:nvPicPr>
            <p:cNvPr id="12302" name="图片 12301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824" cy="18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3" name="矩形 12302"/>
            <p:cNvSpPr/>
            <p:nvPr/>
          </p:nvSpPr>
          <p:spPr>
            <a:xfrm>
              <a:off x="1680" y="1344"/>
              <a:ext cx="5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风景</a:t>
              </a:r>
              <a:endPara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304" name="组合 12303"/>
          <p:cNvGrpSpPr/>
          <p:nvPr/>
        </p:nvGrpSpPr>
        <p:grpSpPr>
          <a:xfrm>
            <a:off x="2700338" y="3644900"/>
            <a:ext cx="2087562" cy="1368425"/>
            <a:chOff x="2928" y="2064"/>
            <a:chExt cx="2832" cy="1968"/>
          </a:xfrm>
        </p:grpSpPr>
        <p:pic>
          <p:nvPicPr>
            <p:cNvPr id="12305" name="图片 12304" descr="PFZhF0U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2" y="2064"/>
              <a:ext cx="1968" cy="19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6" name="矩形 12305"/>
            <p:cNvSpPr/>
            <p:nvPr/>
          </p:nvSpPr>
          <p:spPr>
            <a:xfrm>
              <a:off x="2928" y="3744"/>
              <a:ext cx="117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几何图形</a:t>
              </a:r>
              <a:endPara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307" name="组合 12306"/>
          <p:cNvGrpSpPr/>
          <p:nvPr/>
        </p:nvGrpSpPr>
        <p:grpSpPr>
          <a:xfrm>
            <a:off x="6948488" y="5300663"/>
            <a:ext cx="1871662" cy="1366837"/>
            <a:chOff x="2784" y="0"/>
            <a:chExt cx="2652" cy="2016"/>
          </a:xfrm>
        </p:grpSpPr>
        <p:pic>
          <p:nvPicPr>
            <p:cNvPr id="12308" name="图片 12307" descr="171094620825"/>
            <p:cNvPicPr>
              <a:picLocks noChangeAspect="1"/>
            </p:cNvPicPr>
            <p:nvPr/>
          </p:nvPicPr>
          <p:blipFill>
            <a:blip r:embed="rId4"/>
            <a:srcRect l="16676" r="16621" b="11079"/>
            <a:stretch>
              <a:fillRect/>
            </a:stretch>
          </p:blipFill>
          <p:spPr>
            <a:xfrm>
              <a:off x="2784" y="0"/>
              <a:ext cx="2016" cy="20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9" name="矩形 12308"/>
            <p:cNvSpPr/>
            <p:nvPr/>
          </p:nvSpPr>
          <p:spPr>
            <a:xfrm>
              <a:off x="4848" y="1344"/>
              <a:ext cx="5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水果</a:t>
              </a:r>
              <a:endPara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310" name="组合 12309"/>
          <p:cNvGrpSpPr/>
          <p:nvPr/>
        </p:nvGrpSpPr>
        <p:grpSpPr>
          <a:xfrm rot="513279">
            <a:off x="5508625" y="3716338"/>
            <a:ext cx="1744663" cy="1214437"/>
            <a:chOff x="1104" y="2400"/>
            <a:chExt cx="2496" cy="1651"/>
          </a:xfrm>
        </p:grpSpPr>
        <p:sp>
          <p:nvSpPr>
            <p:cNvPr id="12311" name="矩形 12310"/>
            <p:cNvSpPr/>
            <p:nvPr/>
          </p:nvSpPr>
          <p:spPr>
            <a:xfrm>
              <a:off x="1104" y="3120"/>
              <a:ext cx="5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植物</a:t>
              </a:r>
              <a:endPara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2312" name="图片 12311" descr="1045506"/>
            <p:cNvPicPr>
              <a:picLocks noChangeAspect="1"/>
            </p:cNvPicPr>
            <p:nvPr/>
          </p:nvPicPr>
          <p:blipFill>
            <a:blip r:embed="rId5"/>
            <a:srcRect l="17079" t="12500" r="23329" b="20833"/>
            <a:stretch>
              <a:fillRect/>
            </a:stretch>
          </p:blipFill>
          <p:spPr>
            <a:xfrm>
              <a:off x="1776" y="2400"/>
              <a:ext cx="1824" cy="165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313" name="组合 12312"/>
          <p:cNvGrpSpPr/>
          <p:nvPr/>
        </p:nvGrpSpPr>
        <p:grpSpPr>
          <a:xfrm>
            <a:off x="468313" y="5229225"/>
            <a:ext cx="1908175" cy="1476375"/>
            <a:chOff x="336" y="2064"/>
            <a:chExt cx="2473" cy="1968"/>
          </a:xfrm>
        </p:grpSpPr>
        <p:pic>
          <p:nvPicPr>
            <p:cNvPr id="12314" name="图片 12313" descr="psh06"/>
            <p:cNvPicPr>
              <a:picLocks noChangeAspect="1"/>
            </p:cNvPicPr>
            <p:nvPr/>
          </p:nvPicPr>
          <p:blipFill>
            <a:blip r:embed="rId6"/>
            <a:srcRect l="2499" t="16956" r="54166" b="23055"/>
            <a:stretch>
              <a:fillRect/>
            </a:stretch>
          </p:blipFill>
          <p:spPr>
            <a:xfrm>
              <a:off x="912" y="2064"/>
              <a:ext cx="1897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5" name="矩形 12314"/>
            <p:cNvSpPr/>
            <p:nvPr/>
          </p:nvSpPr>
          <p:spPr>
            <a:xfrm>
              <a:off x="336" y="3168"/>
              <a:ext cx="5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动物</a:t>
              </a:r>
              <a:endPara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2316" name="图片 12315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3" y="5373688"/>
            <a:ext cx="1512887" cy="1284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7" name="文本框 12316"/>
          <p:cNvSpPr txBox="1"/>
          <p:nvPr/>
        </p:nvSpPr>
        <p:spPr>
          <a:xfrm>
            <a:off x="3924300" y="6021388"/>
            <a:ext cx="5032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b="1" dirty="0">
                <a:solidFill>
                  <a:srgbClr val="6D82E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人物</a:t>
            </a:r>
            <a:endParaRPr lang="zh-CN" altLang="en-US" b="1" dirty="0">
              <a:solidFill>
                <a:srgbClr val="6D82E9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3" name="图片 29702" descr="2009640202362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700" descr="20090104114729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620713"/>
            <a:ext cx="8280400" cy="558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29703" descr="2233fc09a2eab3b17b71eda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0"/>
            <a:ext cx="8569325" cy="642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29704" descr="2233fc09a18b3b17b73f4b_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88913"/>
            <a:ext cx="8496300" cy="578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29705" descr="2233fc09a10db3b17b73468_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260350"/>
            <a:ext cx="8640762" cy="630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图片 29706" descr="2233fc09a300b3b17b75553_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8" y="188913"/>
            <a:ext cx="8569325" cy="685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" presetID="7" presetClass="exit" presetSubtype="4" repeatCount="indefinite" fill="hold" nodeType="after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 descr="2009640202362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0722" descr="20090104114729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620713"/>
            <a:ext cx="8280400" cy="558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 descr="2233fc09a2eab3b17b71eda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0"/>
            <a:ext cx="8569325" cy="642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30724" descr="2233fc09a18b3b17b73f4b_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88913"/>
            <a:ext cx="8496300" cy="578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30725" descr="2233fc09a10db3b17b73468_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260350"/>
            <a:ext cx="8640762" cy="630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30726" descr="2233fc09a300b3b17b75553_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8" y="188913"/>
            <a:ext cx="8569325" cy="685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" presetID="7" presetClass="exit" presetSubtype="4" repeatCount="indefinite" fill="hold" nodeType="after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31745" descr="2009640202362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31746" descr="20090104114729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620713"/>
            <a:ext cx="8280400" cy="558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1747" descr="2233fc09a2eab3b17b71eda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0"/>
            <a:ext cx="8569325" cy="642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2233fc09a18b3b17b73f4b_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88913"/>
            <a:ext cx="8496300" cy="578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 descr="2233fc09a10db3b17b73468_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260350"/>
            <a:ext cx="8640762" cy="630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2233fc09a300b3b17b75553_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8" y="188913"/>
            <a:ext cx="8569325" cy="685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" presetID="7" presetClass="exit" presetSubtype="4" repeatCount="indefinite" fill="hold" nodeType="after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9460" name="图片 19459" descr="fc3a4255d07e4d48564e00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图片 19471" descr="20090104114729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图片 19472" descr="2233fc09a18b3b17b73f4b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63938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图片 19473" descr="2233fc09a10db3b17b73468_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0"/>
            <a:ext cx="341947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图片 19474" descr="2233fc09a300b3b17b75553_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78313"/>
            <a:ext cx="3386138" cy="257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图片 19475" descr="2233fc09a2eab3b17b71eda_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5" y="4265613"/>
            <a:ext cx="3419475" cy="259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0484" name="图片 20483" descr="fc3a4255d07e4d48564e00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0484" descr="2233fc09a2eab3b17b71eda_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4176713" cy="313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20485" descr="2233fc09a18b3b17b73f4b_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0"/>
            <a:ext cx="4105275" cy="314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 descr="2233fc09a300b3b17b75553_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3573463"/>
            <a:ext cx="4105275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20487" descr="2233fc09a10db3b17b73468_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3563938"/>
            <a:ext cx="4176713" cy="329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矩形 20488"/>
          <p:cNvSpPr/>
          <p:nvPr/>
        </p:nvSpPr>
        <p:spPr>
          <a:xfrm>
            <a:off x="3276600" y="2708275"/>
            <a:ext cx="2951163" cy="12969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瞧我的！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90" name="小星星变奏曲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50" y="63087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58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79" name="图片 15378" descr="2009640202362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矩形 15369"/>
          <p:cNvSpPr/>
          <p:nvPr/>
        </p:nvSpPr>
        <p:spPr>
          <a:xfrm>
            <a:off x="179388" y="6021388"/>
            <a:ext cx="7000875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你还能想出其他的方法装饰盘子吗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71" name="图片 15370" descr="11698100032109109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781300"/>
            <a:ext cx="2881312" cy="264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15371" descr="11698100032109109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60350"/>
            <a:ext cx="2447925" cy="225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图片 15372" descr="1169810003210911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2997200"/>
            <a:ext cx="2305050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图片 15373" descr="11698100032109110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4591">
            <a:off x="6227763" y="530225"/>
            <a:ext cx="2627312" cy="239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文本框 15374"/>
          <p:cNvSpPr txBox="1"/>
          <p:nvPr/>
        </p:nvSpPr>
        <p:spPr>
          <a:xfrm>
            <a:off x="3203575" y="5445125"/>
            <a:ext cx="1784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除了绘画的形式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80" name="图片 15379" descr="DSC07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038" y="476250"/>
            <a:ext cx="2108200" cy="203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1508" name="图片 21507" descr="fc3a4255d07e4d48564e00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5000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2772" name="图片 32771" descr="2008111903416307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图片 32773" descr="20081017174229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0"/>
            <a:ext cx="3813175" cy="508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32774" descr="20090709051721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476250"/>
            <a:ext cx="3673475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图片 32775" descr="200811151261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1163"/>
            <a:ext cx="2247900" cy="263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pic>
        <p:nvPicPr>
          <p:cNvPr id="4100" name="文本占位符 4099" descr="200578155730136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4101" name="图片 4100" descr="castle_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4102" descr="8f8ded4d616a15d3d62afc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628775"/>
            <a:ext cx="1633538" cy="165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图片 4103" descr="small_200908201436039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0" y="47625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4105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88" y="476250"/>
            <a:ext cx="1763712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4106" descr="2009528065228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p>
            <a:pPr defTabSz="914400"/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/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2" name="图片 2051" descr="3633343599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2052" descr="rad600-008652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692150"/>
            <a:ext cx="7512050" cy="501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2053" descr="633691988374461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4724400"/>
            <a:ext cx="1457325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2054" descr="313-1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2393">
            <a:off x="1979613" y="5229225"/>
            <a:ext cx="1871662" cy="144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2056" descr="图片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156949">
            <a:off x="7308850" y="620713"/>
            <a:ext cx="1655763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矩形 2058"/>
          <p:cNvSpPr/>
          <p:nvPr/>
        </p:nvSpPr>
        <p:spPr>
          <a:xfrm>
            <a:off x="3203575" y="2420938"/>
            <a:ext cx="2520950" cy="10080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美丽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60" name="矩形 2059"/>
          <p:cNvSpPr/>
          <p:nvPr/>
        </p:nvSpPr>
        <p:spPr>
          <a:xfrm>
            <a:off x="4211638" y="3213100"/>
            <a:ext cx="4572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61" name="矩形 2060"/>
          <p:cNvSpPr/>
          <p:nvPr/>
        </p:nvSpPr>
        <p:spPr>
          <a:xfrm>
            <a:off x="3203575" y="3357563"/>
            <a:ext cx="2663825" cy="15843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盘子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65" name="图片 2064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8602">
            <a:off x="5508625" y="260350"/>
            <a:ext cx="1944688" cy="143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图片 2065" descr="2008717378640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358320">
            <a:off x="250825" y="3573463"/>
            <a:ext cx="1189038" cy="122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11" name="图片 25610" descr="图片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25609" name="矩形 25608"/>
          <p:cNvSpPr/>
          <p:nvPr/>
        </p:nvSpPr>
        <p:spPr>
          <a:xfrm>
            <a:off x="6084888" y="0"/>
            <a:ext cx="2808287" cy="1368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看一看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10" name="文本占位符 25609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</p:spTree>
  </p:cSld>
  <p:clrMapOvr>
    <a:masterClrMapping/>
  </p:clrMapOvr>
  <p:transition advClick="0" advTm="3000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91" name="图片 28690" descr="2009640202362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5" name="标题 2868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pic>
        <p:nvPicPr>
          <p:cNvPr id="28687" name="图片 28686" descr="2008717380557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58368">
            <a:off x="827088" y="3141663"/>
            <a:ext cx="2016125" cy="195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4" name="图片 28693" descr="2008040617205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404813"/>
            <a:ext cx="2087562" cy="156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5" name="图片 28694" descr="flower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836613"/>
            <a:ext cx="3689350" cy="64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6" name="文本框 28695"/>
          <p:cNvSpPr txBox="1"/>
          <p:nvPr/>
        </p:nvSpPr>
        <p:spPr>
          <a:xfrm>
            <a:off x="1166813" y="5954713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中间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8698" name="组合 28697"/>
          <p:cNvGrpSpPr/>
          <p:nvPr/>
        </p:nvGrpSpPr>
        <p:grpSpPr>
          <a:xfrm>
            <a:off x="179388" y="476250"/>
            <a:ext cx="2736850" cy="2016125"/>
            <a:chOff x="336" y="2064"/>
            <a:chExt cx="2473" cy="1968"/>
          </a:xfrm>
        </p:grpSpPr>
        <p:pic>
          <p:nvPicPr>
            <p:cNvPr id="28699" name="图片 28698" descr="psh06"/>
            <p:cNvPicPr>
              <a:picLocks noChangeAspect="1"/>
            </p:cNvPicPr>
            <p:nvPr/>
          </p:nvPicPr>
          <p:blipFill>
            <a:blip r:embed="rId5"/>
            <a:srcRect l="2499" t="16956" r="54166" b="23055"/>
            <a:stretch>
              <a:fillRect/>
            </a:stretch>
          </p:blipFill>
          <p:spPr>
            <a:xfrm>
              <a:off x="912" y="2064"/>
              <a:ext cx="1897" cy="1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00" name="矩形 28699"/>
            <p:cNvSpPr/>
            <p:nvPr/>
          </p:nvSpPr>
          <p:spPr>
            <a:xfrm>
              <a:off x="336" y="3168"/>
              <a:ext cx="5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小奶牛来喽</a:t>
              </a:r>
              <a:endPara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8701" name="文本框 28700"/>
          <p:cNvSpPr txBox="1"/>
          <p:nvPr/>
        </p:nvSpPr>
        <p:spPr>
          <a:xfrm>
            <a:off x="2824163" y="602615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边缘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02" name="文本框 28701"/>
          <p:cNvSpPr txBox="1"/>
          <p:nvPr/>
        </p:nvSpPr>
        <p:spPr>
          <a:xfrm>
            <a:off x="4624388" y="5667375"/>
            <a:ext cx="1327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中间加边缘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03" name="文本框 28702"/>
          <p:cNvSpPr txBox="1"/>
          <p:nvPr/>
        </p:nvSpPr>
        <p:spPr>
          <a:xfrm>
            <a:off x="4119563" y="6170613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背面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704" name="文本框 28703"/>
          <p:cNvSpPr txBox="1"/>
          <p:nvPr/>
        </p:nvSpPr>
        <p:spPr>
          <a:xfrm>
            <a:off x="5364163" y="6237288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盘底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706" name="图片 28705" descr="2009021809075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5969">
            <a:off x="3708400" y="692150"/>
            <a:ext cx="2260600" cy="209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7" name="图片 28706" descr="2008342213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6871">
            <a:off x="4067175" y="3284538"/>
            <a:ext cx="1776413" cy="189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51" name="文本占位符 5150" descr="09040721590928573a3e2b0f32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pic>
        <p:nvPicPr>
          <p:cNvPr id="5127" name="图片 512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557338"/>
            <a:ext cx="1871663" cy="154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图片 513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357563"/>
            <a:ext cx="1981200" cy="141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9" name="图片 5138" descr="1227021370456_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4797425"/>
            <a:ext cx="1854200" cy="185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图片 5140" descr="6336919883744612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3212">
            <a:off x="6084888" y="2492375"/>
            <a:ext cx="1728787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2" name="图片 5141" descr="20090203_bcc1bf03f27cf96914072c3dPOrvqgkZ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150" y="3644900"/>
            <a:ext cx="2087563" cy="156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4" name="矩形 5143"/>
          <p:cNvSpPr/>
          <p:nvPr/>
        </p:nvSpPr>
        <p:spPr>
          <a:xfrm rot="5400000">
            <a:off x="7416800" y="944563"/>
            <a:ext cx="2232025" cy="7207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盘子王国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52" name="图片 5151" descr="313-1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5084763"/>
            <a:ext cx="1943100" cy="162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3" name="图片 5152" descr="U131P62T3D108982F72DT20051206105331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1700213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4" name="文本框 5153"/>
          <p:cNvSpPr txBox="1"/>
          <p:nvPr/>
        </p:nvSpPr>
        <p:spPr>
          <a:xfrm>
            <a:off x="323850" y="1412875"/>
            <a:ext cx="458788" cy="52403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你最喜欢哪个盘子？它的花纹装饰在盘子的哪里呢？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32" name="图片 26631" descr="图片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26633" name="矩形 26632"/>
          <p:cNvSpPr/>
          <p:nvPr/>
        </p:nvSpPr>
        <p:spPr>
          <a:xfrm>
            <a:off x="6156325" y="0"/>
            <a:ext cx="2592388" cy="1657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试一试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4" name="文本框 26633"/>
          <p:cNvSpPr txBox="1"/>
          <p:nvPr/>
        </p:nvSpPr>
        <p:spPr>
          <a:xfrm>
            <a:off x="971550" y="6021388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瞧我的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3000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7" name="图片 27656" descr="图片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矩形 27654"/>
          <p:cNvSpPr/>
          <p:nvPr/>
        </p:nvSpPr>
        <p:spPr>
          <a:xfrm>
            <a:off x="6300788" y="0"/>
            <a:ext cx="2374900" cy="17002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画一画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3000">
    <p:blinds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演示</Application>
  <PresentationFormat>在屏幕上显示</PresentationFormat>
  <Paragraphs>58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楷体_GB2312</vt:lpstr>
      <vt:lpstr>微软雅黑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jiajia</cp:lastModifiedBy>
  <cp:revision>15</cp:revision>
  <dcterms:created xsi:type="dcterms:W3CDTF">2010-04-08T14:53:16Z</dcterms:created>
  <dcterms:modified xsi:type="dcterms:W3CDTF">2017-05-11T06:28:22Z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