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2" r:id="rId11"/>
    <p:sldId id="283" r:id="rId12"/>
    <p:sldId id="263" r:id="rId13"/>
    <p:sldId id="264" r:id="rId14"/>
    <p:sldId id="265" r:id="rId15"/>
    <p:sldId id="266" r:id="rId16"/>
    <p:sldId id="267" r:id="rId17"/>
    <p:sldId id="282" r:id="rId18"/>
    <p:sldId id="281" r:id="rId19"/>
    <p:sldId id="270" r:id="rId20"/>
    <p:sldId id="272" r:id="rId21"/>
    <p:sldId id="285" r:id="rId22"/>
    <p:sldId id="287" r:id="rId23"/>
    <p:sldId id="288" r:id="rId24"/>
    <p:sldId id="271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CC"/>
    <a:srgbClr val="0066FF"/>
    <a:srgbClr val="00FF00"/>
    <a:srgbClr val="009900"/>
    <a:srgbClr val="FFFF00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0"/>
    <p:restoredTop sz="94660"/>
  </p:normalViewPr>
  <p:slideViewPr>
    <p:cSldViewPr showGuides="1">
      <p:cViewPr varScale="1">
        <p:scale>
          <a:sx n="80" d="100"/>
          <a:sy n="80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slide" Target="slide14.xml"/><Relationship Id="rId5" Type="http://schemas.openxmlformats.org/officeDocument/2006/relationships/image" Target="../media/image14.jpeg"/><Relationship Id="rId4" Type="http://schemas.openxmlformats.org/officeDocument/2006/relationships/slide" Target="slide13.xml"/><Relationship Id="rId3" Type="http://schemas.openxmlformats.org/officeDocument/2006/relationships/image" Target="../media/image13.jpeg"/><Relationship Id="rId2" Type="http://schemas.openxmlformats.org/officeDocument/2006/relationships/slide" Target="slide12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23.jpeg"/><Relationship Id="rId16" Type="http://schemas.openxmlformats.org/officeDocument/2006/relationships/slide" Target="slide16.xml"/><Relationship Id="rId15" Type="http://schemas.openxmlformats.org/officeDocument/2006/relationships/image" Target="../media/image22.jpeg"/><Relationship Id="rId14" Type="http://schemas.openxmlformats.org/officeDocument/2006/relationships/slide" Target="slide15.xml"/><Relationship Id="rId13" Type="http://schemas.openxmlformats.org/officeDocument/2006/relationships/image" Target="../media/image21.jpeg"/><Relationship Id="rId12" Type="http://schemas.openxmlformats.org/officeDocument/2006/relationships/image" Target="../media/image20.jpeg"/><Relationship Id="rId11" Type="http://schemas.openxmlformats.org/officeDocument/2006/relationships/image" Target="../media/image19.jpeg"/><Relationship Id="rId10" Type="http://schemas.openxmlformats.org/officeDocument/2006/relationships/image" Target="../media/image18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5.jpeg"/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GIF"/><Relationship Id="rId2" Type="http://schemas.openxmlformats.org/officeDocument/2006/relationships/image" Target="../media/image39.png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2" name="图片 27651" descr="Img3169096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矩形 27654"/>
          <p:cNvSpPr/>
          <p:nvPr/>
        </p:nvSpPr>
        <p:spPr>
          <a:xfrm>
            <a:off x="539750" y="692150"/>
            <a:ext cx="5545138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[瓶子的故事]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6" name="矩形 27655"/>
          <p:cNvSpPr/>
          <p:nvPr/>
        </p:nvSpPr>
        <p:spPr>
          <a:xfrm>
            <a:off x="3924300" y="6381750"/>
            <a:ext cx="5037138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常州市新北区薛家中心小学——王佳佳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0724" name="图片 30723" descr="919338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1" name="Text Box 7"/>
          <p:cNvSpPr txBox="1"/>
          <p:nvPr/>
        </p:nvSpPr>
        <p:spPr>
          <a:xfrm>
            <a:off x="5795963" y="5949950"/>
            <a:ext cx="31670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鼻烟壶   清代  袖珍工艺品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2" name="矩形 30731"/>
          <p:cNvSpPr/>
          <p:nvPr/>
        </p:nvSpPr>
        <p:spPr>
          <a:xfrm>
            <a:off x="4140200" y="333375"/>
            <a:ext cx="915988" cy="60769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/>
            <a:r>
              <a:rPr lang="zh-CN" altLang="en-US" sz="48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瓶子彩绘装饰历史悠久</a:t>
            </a:r>
            <a:endParaRPr lang="zh-CN" altLang="en-US" sz="4800" b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34" name="Picture 6" descr="鼻烟壶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765175"/>
            <a:ext cx="2901950" cy="482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5" descr="8_2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765175"/>
            <a:ext cx="3221037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6" name="Text Box 7"/>
          <p:cNvSpPr txBox="1"/>
          <p:nvPr/>
        </p:nvSpPr>
        <p:spPr>
          <a:xfrm>
            <a:off x="971550" y="5876925"/>
            <a:ext cx="27352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三彩双鱼瓶   唐朝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图片 9219" descr="图片1副本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DSC04055_副本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98348">
            <a:off x="5780088" y="1068388"/>
            <a:ext cx="2435225" cy="182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9223" descr="DSC04058_副本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85897">
            <a:off x="720725" y="3967163"/>
            <a:ext cx="2579688" cy="193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9224" descr="DSC04061_副本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59746">
            <a:off x="5508625" y="3860800"/>
            <a:ext cx="2873375" cy="215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0" name="文本框 9229"/>
          <p:cNvSpPr txBox="1"/>
          <p:nvPr/>
        </p:nvSpPr>
        <p:spPr>
          <a:xfrm>
            <a:off x="7380288" y="2636838"/>
            <a:ext cx="409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1" name="文本框 9230"/>
          <p:cNvSpPr txBox="1"/>
          <p:nvPr/>
        </p:nvSpPr>
        <p:spPr>
          <a:xfrm>
            <a:off x="2535238" y="5580063"/>
            <a:ext cx="409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3" name="文本框 9232"/>
          <p:cNvSpPr txBox="1"/>
          <p:nvPr/>
        </p:nvSpPr>
        <p:spPr>
          <a:xfrm>
            <a:off x="7885113" y="5589588"/>
            <a:ext cx="409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39" name="图片 9238" descr="101006092727"/>
          <p:cNvPicPr>
            <a:picLocks noChangeAspect="1"/>
          </p:cNvPicPr>
          <p:nvPr/>
        </p:nvPicPr>
        <p:blipFill>
          <a:blip r:embed="rId8"/>
          <a:srcRect l="24826" t="7838" r="37396" b="19896"/>
          <a:stretch>
            <a:fillRect/>
          </a:stretch>
        </p:blipFill>
        <p:spPr>
          <a:xfrm rot="340597">
            <a:off x="6156325" y="836613"/>
            <a:ext cx="1584325" cy="2297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0" name="图片 9239" descr="1205645038"/>
          <p:cNvPicPr>
            <a:picLocks noChangeAspect="1"/>
          </p:cNvPicPr>
          <p:nvPr/>
        </p:nvPicPr>
        <p:blipFill>
          <a:blip r:embed="rId9"/>
          <a:srcRect l="66975" t="19560" r="7178" b="14305"/>
          <a:stretch>
            <a:fillRect/>
          </a:stretch>
        </p:blipFill>
        <p:spPr>
          <a:xfrm rot="-266189">
            <a:off x="1187450" y="3644900"/>
            <a:ext cx="1654175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1" name="图片 9240" descr="634088491569218750"/>
          <p:cNvPicPr>
            <a:picLocks noChangeAspect="1"/>
          </p:cNvPicPr>
          <p:nvPr/>
        </p:nvPicPr>
        <p:blipFill>
          <a:blip r:embed="rId10"/>
          <a:srcRect l="31094" t="4340" r="32291"/>
          <a:stretch>
            <a:fillRect/>
          </a:stretch>
        </p:blipFill>
        <p:spPr>
          <a:xfrm rot="374761">
            <a:off x="5651500" y="3789363"/>
            <a:ext cx="1055688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图片 9242" descr="u=2132683016,2140633702&amp;fm=11&amp;gp=0"/>
          <p:cNvPicPr>
            <a:picLocks noChangeAspect="1"/>
          </p:cNvPicPr>
          <p:nvPr/>
        </p:nvPicPr>
        <p:blipFill>
          <a:blip r:embed="rId11"/>
          <a:srcRect l="8549" t="4578" r="42688" b="7797"/>
          <a:stretch>
            <a:fillRect/>
          </a:stretch>
        </p:blipFill>
        <p:spPr>
          <a:xfrm rot="370874">
            <a:off x="6804025" y="3933825"/>
            <a:ext cx="1512888" cy="202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5" name="图片 9244" descr="1271872861_Zl4iW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3575" y="333375"/>
            <a:ext cx="2232025" cy="611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6" name="图片 9245" descr="u=623678713,3165185009&amp;fm=21&amp;gp=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6600" y="476250"/>
            <a:ext cx="2087563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47" name="矩形 9246"/>
          <p:cNvSpPr/>
          <p:nvPr/>
        </p:nvSpPr>
        <p:spPr>
          <a:xfrm>
            <a:off x="3419475" y="2060575"/>
            <a:ext cx="18669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装饰部位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48" name="矩形 9247"/>
          <p:cNvSpPr/>
          <p:nvPr/>
        </p:nvSpPr>
        <p:spPr>
          <a:xfrm>
            <a:off x="3419475" y="3213100"/>
            <a:ext cx="18669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装饰材料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49" name="矩形 9248"/>
          <p:cNvSpPr/>
          <p:nvPr/>
        </p:nvSpPr>
        <p:spPr>
          <a:xfrm>
            <a:off x="3348038" y="4581525"/>
            <a:ext cx="18669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装饰方法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51" name="Picture 4" descr="装饰瓶儿童作品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763626">
            <a:off x="971550" y="692150"/>
            <a:ext cx="1636713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0" name="图片 9249" descr="香水瓶~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8350" y="6122988"/>
            <a:ext cx="755650" cy="735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52" name="文本框 9251"/>
          <p:cNvSpPr txBox="1"/>
          <p:nvPr/>
        </p:nvSpPr>
        <p:spPr>
          <a:xfrm>
            <a:off x="2484438" y="2636838"/>
            <a:ext cx="409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53" name="图片 9252" descr="1205645038"/>
          <p:cNvPicPr>
            <a:picLocks noChangeAspect="1"/>
          </p:cNvPicPr>
          <p:nvPr/>
        </p:nvPicPr>
        <p:blipFill>
          <a:blip r:embed="rId9"/>
          <a:srcRect l="46306" t="34236" r="33755" b="22708"/>
          <a:stretch>
            <a:fillRect/>
          </a:stretch>
        </p:blipFill>
        <p:spPr>
          <a:xfrm rot="-615905">
            <a:off x="971550" y="620713"/>
            <a:ext cx="1801813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54" name="矩形 9253"/>
          <p:cNvSpPr/>
          <p:nvPr/>
        </p:nvSpPr>
        <p:spPr>
          <a:xfrm>
            <a:off x="539750" y="6278563"/>
            <a:ext cx="7797800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/>
            <a:r>
              <a:rPr lang="zh-CN" altLang="en-US" sz="28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这么多颜色鲜艳，可爱的瓶子是怎样变成的呢？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图片 10243" descr="图片1副本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DSC0405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333375"/>
            <a:ext cx="4602162" cy="6135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 descr="图片1副本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DSC04058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8" y="404813"/>
            <a:ext cx="4473575" cy="5962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图片 12291" descr="图片1副本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DSC0406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图片 13315" descr="图片1副本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4" descr="装饰瓶儿童作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981075"/>
            <a:ext cx="3182937" cy="504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pic>
        <p:nvPicPr>
          <p:cNvPr id="29700" name="文本占位符 29699" descr="图片1副本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1" name="矩形 29700"/>
          <p:cNvSpPr/>
          <p:nvPr/>
        </p:nvSpPr>
        <p:spPr>
          <a:xfrm>
            <a:off x="2195513" y="1989138"/>
            <a:ext cx="4681537" cy="25193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看我的！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timgO1P8VK3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049020" y="-1080770"/>
            <a:ext cx="9972675" cy="95675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8676" name="图片 28675" descr="图片1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矩形 28679"/>
          <p:cNvSpPr/>
          <p:nvPr/>
        </p:nvSpPr>
        <p:spPr>
          <a:xfrm>
            <a:off x="1835150" y="1052513"/>
            <a:ext cx="5688013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小组讨论：</a:t>
            </a:r>
            <a:endParaRPr lang="zh-CN" altLang="en-US" sz="36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1" name="矩形 28680"/>
          <p:cNvSpPr/>
          <p:nvPr/>
        </p:nvSpPr>
        <p:spPr>
          <a:xfrm>
            <a:off x="2268538" y="1916113"/>
            <a:ext cx="5060950" cy="35036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准备选择瓶子的什么部位，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用什么材料什么方法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装饰成什么？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82" name="图片 28681" descr="1205645038"/>
          <p:cNvPicPr>
            <a:picLocks noChangeAspect="1"/>
          </p:cNvPicPr>
          <p:nvPr/>
        </p:nvPicPr>
        <p:blipFill>
          <a:blip r:embed="rId2"/>
          <a:srcRect l="46306" t="34236" r="33755" b="22708"/>
          <a:stretch>
            <a:fillRect/>
          </a:stretch>
        </p:blipFill>
        <p:spPr>
          <a:xfrm rot="-615905">
            <a:off x="684213" y="3789363"/>
            <a:ext cx="1612900" cy="2449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图片 28682" descr="101006092727"/>
          <p:cNvPicPr>
            <a:picLocks noChangeAspect="1"/>
          </p:cNvPicPr>
          <p:nvPr/>
        </p:nvPicPr>
        <p:blipFill>
          <a:blip r:embed="rId3"/>
          <a:srcRect l="24826" t="7838" r="37396" b="19896"/>
          <a:stretch>
            <a:fillRect/>
          </a:stretch>
        </p:blipFill>
        <p:spPr>
          <a:xfrm rot="340597">
            <a:off x="6732588" y="3933825"/>
            <a:ext cx="1584325" cy="2297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图片 16387" descr="图片1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矩形 16388"/>
          <p:cNvSpPr/>
          <p:nvPr/>
        </p:nvSpPr>
        <p:spPr>
          <a:xfrm>
            <a:off x="900113" y="692150"/>
            <a:ext cx="38163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装饰要求：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611188" y="2300288"/>
            <a:ext cx="8353425" cy="1676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根据瓶子</a:t>
            </a:r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特有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32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形状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b="1" dirty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自己喜欢的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材料</a:t>
            </a:r>
            <a:r>
              <a:rPr lang="zh-CN" altLang="en-US" sz="4000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和 </a:t>
            </a:r>
            <a:r>
              <a:rPr lang="zh-CN" altLang="en-US" sz="4000" b="1" dirty="0">
                <a:solidFill>
                  <a:srgbClr val="66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方法</a:t>
            </a:r>
            <a:r>
              <a:rPr lang="zh-CN" altLang="en-US" sz="4000" dirty="0">
                <a:solidFill>
                  <a:srgbClr val="66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进行装饰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！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2" name="图片 16391" descr="DSC04058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60350"/>
            <a:ext cx="1447800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6392" descr="DSC04064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30560" flipV="1">
            <a:off x="6986588" y="4684713"/>
            <a:ext cx="1989137" cy="149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16394" descr="DSC0406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652963"/>
            <a:ext cx="2370138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16395" descr="DSC04063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828341">
            <a:off x="6948488" y="981075"/>
            <a:ext cx="1595437" cy="212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图片 16396" descr="DSC04060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50106">
            <a:off x="342900" y="4489450"/>
            <a:ext cx="2147888" cy="161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图片 18435" descr="ppt2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8" name="组合 18437"/>
          <p:cNvGrpSpPr/>
          <p:nvPr/>
        </p:nvGrpSpPr>
        <p:grpSpPr>
          <a:xfrm>
            <a:off x="0" y="0"/>
            <a:ext cx="9144000" cy="650875"/>
            <a:chOff x="0" y="0"/>
            <a:chExt cx="5760" cy="410"/>
          </a:xfrm>
        </p:grpSpPr>
        <p:pic>
          <p:nvPicPr>
            <p:cNvPr id="18439" name="图片 18438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图片 18439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" y="0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图片 18440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0" y="0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图片 18441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0" y="0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43" name="组合 18442"/>
          <p:cNvGrpSpPr/>
          <p:nvPr/>
        </p:nvGrpSpPr>
        <p:grpSpPr>
          <a:xfrm>
            <a:off x="0" y="6283325"/>
            <a:ext cx="9144000" cy="650875"/>
            <a:chOff x="0" y="3958"/>
            <a:chExt cx="5760" cy="410"/>
          </a:xfrm>
        </p:grpSpPr>
        <p:pic>
          <p:nvPicPr>
            <p:cNvPr id="18444" name="图片 18443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58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5" name="图片 18444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" y="3958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6" name="图片 18445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0" y="3958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7" name="图片 18446" descr="d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0" y="3958"/>
              <a:ext cx="1440" cy="4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48" name="组合 18447"/>
          <p:cNvGrpSpPr/>
          <p:nvPr/>
        </p:nvGrpSpPr>
        <p:grpSpPr>
          <a:xfrm>
            <a:off x="0" y="3573463"/>
            <a:ext cx="1905000" cy="2667000"/>
            <a:chOff x="144" y="2256"/>
            <a:chExt cx="912" cy="1968"/>
          </a:xfrm>
        </p:grpSpPr>
        <p:pic>
          <p:nvPicPr>
            <p:cNvPr id="18449" name="图片 18448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" y="3792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0" name="图片 18449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" y="340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1" name="图片 18450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" y="297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2" name="图片 18451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" y="2592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3" name="图片 18452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225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54" name="组合 18453"/>
          <p:cNvGrpSpPr/>
          <p:nvPr/>
        </p:nvGrpSpPr>
        <p:grpSpPr>
          <a:xfrm>
            <a:off x="5334000" y="908050"/>
            <a:ext cx="3810000" cy="2362200"/>
            <a:chOff x="3360" y="864"/>
            <a:chExt cx="2400" cy="1488"/>
          </a:xfrm>
        </p:grpSpPr>
        <p:pic>
          <p:nvPicPr>
            <p:cNvPr id="18455" name="图片 18454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8" y="1920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6" name="图片 18455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4" y="1344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7" name="图片 18456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2" y="105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8" name="图片 18457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912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9" name="图片 18458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" y="864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60" name="文本框 18459"/>
          <p:cNvSpPr txBox="1"/>
          <p:nvPr/>
        </p:nvSpPr>
        <p:spPr>
          <a:xfrm>
            <a:off x="3455988" y="5373688"/>
            <a:ext cx="56880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装饰部位 装饰材料 装饰方法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61" name="文本框 18460"/>
          <p:cNvSpPr txBox="1"/>
          <p:nvPr/>
        </p:nvSpPr>
        <p:spPr>
          <a:xfrm>
            <a:off x="2555875" y="2997200"/>
            <a:ext cx="46799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800" b="1" dirty="0">
                <a:solidFill>
                  <a:srgbClr val="FF00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最佳创意奖</a:t>
            </a:r>
            <a:endParaRPr lang="zh-CN" altLang="en-US" sz="4800" b="1" dirty="0">
              <a:solidFill>
                <a:srgbClr val="FF0066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8462" name="文本框 18461"/>
          <p:cNvSpPr txBox="1"/>
          <p:nvPr/>
        </p:nvSpPr>
        <p:spPr>
          <a:xfrm>
            <a:off x="3995738" y="4076700"/>
            <a:ext cx="38163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最佳合作奖</a:t>
            </a:r>
            <a:endParaRPr lang="zh-CN" altLang="en-US" sz="4800" b="1" dirty="0">
              <a:solidFill>
                <a:srgbClr val="FFFF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8463" name="矩形 18462"/>
          <p:cNvSpPr/>
          <p:nvPr/>
        </p:nvSpPr>
        <p:spPr>
          <a:xfrm>
            <a:off x="1403350" y="1700213"/>
            <a:ext cx="439261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瓶子展示会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0485" name="图片 20484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3796" name="图片 33795" descr="ppt2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3" descr="装饰瓶玻璃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12875"/>
            <a:ext cx="6911975" cy="529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矩形 33797"/>
          <p:cNvSpPr/>
          <p:nvPr/>
        </p:nvSpPr>
        <p:spPr>
          <a:xfrm>
            <a:off x="3635375" y="188913"/>
            <a:ext cx="2016125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建筑设计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6868" name="图片 36867" descr="ppt2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文本框 36869"/>
          <p:cNvSpPr txBox="1"/>
          <p:nvPr/>
        </p:nvSpPr>
        <p:spPr>
          <a:xfrm>
            <a:off x="1692275" y="1268413"/>
            <a:ext cx="671513" cy="442753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利用回收瓶盖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DIY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艺术墙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71" name="图片 36870" descr="150605u2wilj7i49t4jpw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1773238"/>
            <a:ext cx="5762625" cy="383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图片 36871" descr="150610awv8vvq8jq3zvtq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1773238"/>
            <a:ext cx="5762625" cy="381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7892" name="图片 37891" descr="ppt2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文本框 37892"/>
          <p:cNvSpPr txBox="1"/>
          <p:nvPr/>
        </p:nvSpPr>
        <p:spPr>
          <a:xfrm>
            <a:off x="717550" y="908050"/>
            <a:ext cx="1646238" cy="57816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饮料瓶回收，加入不同颜色墨水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分类整合出一个防晒棚，让爱车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免去暴晒之苦，真是超美的！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6" name="图片 37895" descr="150518vdpv8crrp2dagvv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2133600"/>
            <a:ext cx="4319588" cy="287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50516wxx78vsl4clyrax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17463"/>
            <a:ext cx="4392612" cy="684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8" name="图片 37897" descr="150511rl5d00pijpfyvdy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75" y="1412875"/>
            <a:ext cx="6588125" cy="4725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7413" name="图片 17412" descr="ppt2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文本框 17413"/>
          <p:cNvSpPr txBox="1"/>
          <p:nvPr/>
        </p:nvSpPr>
        <p:spPr>
          <a:xfrm>
            <a:off x="2555875" y="1700213"/>
            <a:ext cx="5227638" cy="3751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4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奇思妙想</a:t>
            </a:r>
            <a:endParaRPr lang="zh-CN" altLang="en-US" sz="48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48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变废为宝</a:t>
            </a:r>
            <a:endParaRPr lang="zh-CN" altLang="en-US" sz="4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4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4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美化生活</a:t>
            </a:r>
            <a:r>
              <a:rPr lang="zh-CN" altLang="en-US" sz="16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600" b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5" name="图片 17414" descr="20101002190349515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481263"/>
            <a:ext cx="3281363" cy="4476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6" name="组合 17415"/>
          <p:cNvGrpSpPr/>
          <p:nvPr/>
        </p:nvGrpSpPr>
        <p:grpSpPr>
          <a:xfrm>
            <a:off x="5334000" y="908050"/>
            <a:ext cx="3810000" cy="2362200"/>
            <a:chOff x="3360" y="864"/>
            <a:chExt cx="2400" cy="1488"/>
          </a:xfrm>
        </p:grpSpPr>
        <p:pic>
          <p:nvPicPr>
            <p:cNvPr id="17417" name="图片 17416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8" y="1920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8" name="图片 17417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4" y="1344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9" name="图片 17418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2" y="105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0" name="图片 17419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912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1" name="图片 17420" descr="1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" y="864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1509" name="图片 21508" descr="幻灯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2533" name="图片 22532" descr="幻灯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3559" name="图片 23558" descr="装饰瓶，王佳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4582" name="图片 24581" descr="装饰瓶，王佳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5606" name="图片 25605" descr="装饰瓶，王佳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6630" name="图片 26629" descr="装饰瓶，王佳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7" name="图片 8196" descr="919338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矩形 8199"/>
          <p:cNvSpPr/>
          <p:nvPr/>
        </p:nvSpPr>
        <p:spPr>
          <a:xfrm>
            <a:off x="1331913" y="5516563"/>
            <a:ext cx="4897437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瓶子博物馆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WPS 演示</Application>
  <PresentationFormat>在屏幕上显示</PresentationFormat>
  <Paragraphs>67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华文新魏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小熊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wjj</dc:creator>
  <cp:lastModifiedBy>jiajia</cp:lastModifiedBy>
  <cp:revision>30</cp:revision>
  <dcterms:created xsi:type="dcterms:W3CDTF">2013-12-10T06:16:00Z</dcterms:created>
  <dcterms:modified xsi:type="dcterms:W3CDTF">2017-02-22T08:11:02Z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2052-10.1.0.6156</vt:lpwstr>
  </property>
</Properties>
</file>