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8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3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0613"/>
          </a:xfrm>
          <a:prstGeom prst="rect"/>
        </p:spPr>
      </p:pic>
      <p:sp>
        <p:nvSpPr>
          <p:cNvPr id="1048586" name=""/>
          <p:cNvSpPr txBox="1"/>
          <p:nvPr/>
        </p:nvSpPr>
        <p:spPr>
          <a:xfrm rot="52472">
            <a:off x="38175" y="1567290"/>
            <a:ext cx="5523724" cy="5044440"/>
          </a:xfrm>
          <a:prstGeom prst="rect"/>
        </p:spPr>
        <p:txBody>
          <a:bodyPr rtlCol="0" wrap="square">
            <a:spAutoFit/>
          </a:bodyPr>
          <a:p>
            <a:r>
              <a:rPr sz="2800" lang="zh-CN">
                <a:solidFill>
                  <a:srgbClr val="000000"/>
                </a:solidFill>
              </a:rPr>
              <a:t>我的名字叫王辰予,爸爸妈妈取这个名字给我，是希望我博闻强识。幸运的是，我从小养成了博览群书的好习惯。自然科学、人文地理、古今中外我都喜欢，尤其对军事科学情有独钟，跟爸爸和他的朋友们一起“纸上谈兵”是我莫大的快乐。
　　作为小学生，我门门功课保持全优，在此基础上广泛发展兴趣爱好，积极参加实践锻炼。我喜欢弹古筝、吹笛子，</a:t>
            </a:r>
            <a:r>
              <a:rPr sz="2800" lang="zh-CN">
                <a:solidFill>
                  <a:srgbClr val="000000"/>
                </a:solidFill>
              </a:rPr>
              <a:t>希望</a:t>
            </a:r>
            <a:r>
              <a:rPr sz="2800" lang="zh-CN">
                <a:solidFill>
                  <a:srgbClr val="000000"/>
                </a:solidFill>
              </a:rPr>
              <a:t>大家</a:t>
            </a:r>
            <a:r>
              <a:rPr sz="2800" lang="zh-CN">
                <a:solidFill>
                  <a:srgbClr val="000000"/>
                </a:solidFill>
              </a:rPr>
              <a:t>可以</a:t>
            </a:r>
            <a:r>
              <a:rPr sz="2800" lang="zh-CN">
                <a:solidFill>
                  <a:srgbClr val="000000"/>
                </a:solidFill>
              </a:rPr>
              <a:t>和</a:t>
            </a:r>
            <a:r>
              <a:rPr sz="2800" lang="zh-CN">
                <a:solidFill>
                  <a:srgbClr val="000000"/>
                </a:solidFill>
              </a:rPr>
              <a:t>我</a:t>
            </a:r>
            <a:r>
              <a:rPr sz="2800" lang="zh-CN">
                <a:solidFill>
                  <a:srgbClr val="000000"/>
                </a:solidFill>
              </a:rPr>
              <a:t>做</a:t>
            </a:r>
            <a:r>
              <a:rPr sz="2800" lang="zh-CN">
                <a:solidFill>
                  <a:srgbClr val="000000"/>
                </a:solidFill>
              </a:rPr>
              <a:t>朋友</a:t>
            </a:r>
            <a:r>
              <a:rPr sz="2800" lang="zh-CN">
                <a:solidFill>
                  <a:srgbClr val="000000"/>
                </a:solidFill>
              </a:rPr>
              <a:t>哦</a:t>
            </a:r>
            <a:r>
              <a:rPr sz="2800" lang="zh-CN">
                <a:solidFill>
                  <a:srgbClr val="000000"/>
                </a:solidFill>
              </a:rPr>
              <a:t>。</a:t>
            </a:r>
            <a:r>
              <a:rPr sz="2800" lang="zh-CN">
                <a:solidFill>
                  <a:srgbClr val="000000"/>
                </a:solidFill>
              </a:rPr>
              <a:t>。</a:t>
            </a:r>
            <a:r>
              <a:rPr sz="2800" lang="zh-CN">
                <a:solidFill>
                  <a:srgbClr val="000000"/>
                </a:solidFill>
              </a:rPr>
              <a:t>
　　</a:t>
            </a:r>
            <a:endParaRPr sz="2800" lang="zh-CN">
              <a:solidFill>
                <a:srgbClr val="000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917853" y="2265331"/>
            <a:ext cx="2057786" cy="424564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2015-05-11T01:24:01Z</dcterms:created>
  <dcterms:modified xsi:type="dcterms:W3CDTF">2016-11-20T14:07:10Z</dcterms:modified>
</cp:coreProperties>
</file>