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4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QQ截图201611251015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9144000" cy="58595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lenovo</cp:lastModifiedBy>
  <cp:revision>1</cp:revision>
  <dcterms:created xsi:type="dcterms:W3CDTF">2016-11-25T02:16:00Z</dcterms:created>
  <dcterms:modified xsi:type="dcterms:W3CDTF">2016-11-25T02:16:57Z</dcterms:modified>
</cp:coreProperties>
</file>