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2969" y="2505075"/>
            <a:ext cx="9144000" cy="1135824"/>
          </a:xfrm>
        </p:spPr>
        <p:txBody>
          <a:bodyPr anchor="b"/>
          <a:lstStyle>
            <a:lvl1pPr algn="ctr">
              <a:defRPr sz="40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2969" y="3640899"/>
            <a:ext cx="9144000" cy="588201"/>
          </a:xfr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4805-93DF-4705-8899-8C80226729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4805-93DF-4705-8899-8C80226729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1" y="555626"/>
            <a:ext cx="10644716" cy="5178425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4805-93DF-4705-8899-8C80226729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3791" y="1505377"/>
            <a:ext cx="8564418" cy="1659618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3791" y="3189178"/>
            <a:ext cx="8564418" cy="872754"/>
          </a:xfrm>
          <a:blipFill>
            <a:blip r:embed="rId2"/>
            <a:stretch>
              <a:fillRect t="-2000"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4805-93DF-4705-8899-8C80226729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74787"/>
            <a:ext cx="10515600" cy="2289625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3943799"/>
            <a:ext cx="10515600" cy="22896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4805-93DF-4705-8899-8C80226729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5630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5687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80786"/>
            <a:ext cx="5157787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5687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80786"/>
            <a:ext cx="5183188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4805-93DF-4705-8899-8C80226729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2712"/>
            <a:ext cx="10515600" cy="9302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850D-0D6D-4A73-86CC-0144F5CF1F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5E4F-3AC7-4976-9CE3-A9364AC471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4805-93DF-4705-8899-8C80226729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gradFill flip="none" rotWithShape="1">
            <a:gsLst>
              <a:gs pos="84000">
                <a:srgbClr val="FDFFF7"/>
              </a:gs>
              <a:gs pos="100000">
                <a:srgbClr val="FFFFFF">
                  <a:shade val="100000"/>
                  <a:satMod val="115000"/>
                  <a:alpha val="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990" y="2074653"/>
            <a:ext cx="41652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4805-93DF-4705-8899-8C80226729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</a:fld>
            <a:endParaRPr lang="zh-CN" altLang="en-US"/>
          </a:p>
        </p:txBody>
      </p:sp>
      <p:sp>
        <p:nvSpPr>
          <p:cNvPr id="9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 smtClean="0"/>
              <a:t>单击添加图片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48180" y="365125"/>
            <a:ext cx="1105619" cy="5811838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185694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4805-93DF-4705-8899-8C80226729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png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-1" b="11852"/>
          <a:stretch>
            <a:fillRect/>
          </a:stretch>
        </p:blipFill>
        <p:spPr>
          <a:xfrm>
            <a:off x="0" y="707370"/>
            <a:ext cx="12192000" cy="615063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0"/>
            <a:ext cx="12192000" cy="6338784"/>
          </a:xfrm>
          <a:prstGeom prst="rect">
            <a:avLst/>
          </a:prstGeom>
          <a:gradFill flip="none" rotWithShape="1">
            <a:gsLst>
              <a:gs pos="84000">
                <a:srgbClr val="FDFFF7"/>
              </a:gs>
              <a:gs pos="100000">
                <a:srgbClr val="FFFFFF">
                  <a:shade val="100000"/>
                  <a:satMod val="115000"/>
                  <a:alpha val="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9302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478280"/>
            <a:ext cx="10515600" cy="4698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04805-93DF-4705-8899-8C80226729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2A499-BA2D-4B14-A23E-F832C66777E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>
              <a:lumMod val="50000"/>
            </a:schemeClr>
          </a:solidFill>
          <a:latin typeface="黑体" pitchFamily="49" charset="-122"/>
          <a:ea typeface="黑体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4"/>
        </a:buBlip>
        <a:defRPr sz="24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3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内容占位符 6" descr="QQ图片20161117210712"/>
          <p:cNvPicPr>
            <a:picLocks noChangeAspect="1"/>
          </p:cNvPicPr>
          <p:nvPr>
            <p:ph sz="half" idx="1"/>
          </p:nvPr>
        </p:nvPicPr>
        <p:blipFill>
          <a:blip r:embed="rId1"/>
          <a:srcRect l="13552" t="18052" r="19802"/>
          <a:stretch>
            <a:fillRect/>
          </a:stretch>
        </p:blipFill>
        <p:spPr>
          <a:xfrm>
            <a:off x="742950" y="812800"/>
            <a:ext cx="2926715" cy="4853305"/>
          </a:xfrm>
          <a:prstGeom prst="rect">
            <a:avLst/>
          </a:prstGeom>
        </p:spPr>
      </p:pic>
      <p:pic>
        <p:nvPicPr>
          <p:cNvPr id="12" name="内容占位符 11" descr="QQ图片2016111721151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7957820" y="1658620"/>
            <a:ext cx="4316730" cy="323977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830955" y="812800"/>
            <a:ext cx="483743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+mj-ea"/>
                <a:ea typeface="+mj-ea"/>
              </a:rPr>
              <a:t>大家好，我是陆宸，就读于薛家小学</a:t>
            </a:r>
            <a:r>
              <a:rPr lang="en-US" altLang="zh-CN">
                <a:latin typeface="+mj-ea"/>
                <a:ea typeface="+mj-ea"/>
              </a:rPr>
              <a:t>2</a:t>
            </a:r>
            <a:r>
              <a:rPr lang="zh-CN" altLang="en-US">
                <a:latin typeface="+mj-ea"/>
                <a:ea typeface="+mj-ea"/>
              </a:rPr>
              <a:t>（</a:t>
            </a:r>
            <a:r>
              <a:rPr lang="en-US" altLang="zh-CN">
                <a:latin typeface="+mj-ea"/>
                <a:ea typeface="+mj-ea"/>
              </a:rPr>
              <a:t>11</a:t>
            </a:r>
            <a:r>
              <a:rPr lang="zh-CN" altLang="en-US">
                <a:latin typeface="+mj-ea"/>
                <a:ea typeface="+mj-ea"/>
              </a:rPr>
              <a:t>）班，很高兴被评为这月的</a:t>
            </a:r>
            <a:r>
              <a:rPr lang="en-US" altLang="zh-CN">
                <a:latin typeface="+mj-ea"/>
                <a:ea typeface="+mj-ea"/>
              </a:rPr>
              <a:t>“</a:t>
            </a:r>
            <a:r>
              <a:rPr lang="zh-CN" altLang="en-US">
                <a:latin typeface="+mj-ea"/>
                <a:ea typeface="+mj-ea"/>
              </a:rPr>
              <a:t>善真之星</a:t>
            </a:r>
            <a:r>
              <a:rPr lang="en-US" altLang="zh-CN">
                <a:latin typeface="+mj-ea"/>
                <a:ea typeface="+mj-ea"/>
              </a:rPr>
              <a:t>”</a:t>
            </a:r>
            <a:r>
              <a:rPr lang="zh-CN" altLang="en-US">
                <a:latin typeface="+mj-ea"/>
                <a:ea typeface="+mj-ea"/>
              </a:rPr>
              <a:t>谢谢老师和同学们对我的认可和支持，我会争取做的更好！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213" name=" 213"/>
          <p:cNvSpPr/>
          <p:nvPr/>
        </p:nvSpPr>
        <p:spPr>
          <a:xfrm>
            <a:off x="3968750" y="2297430"/>
            <a:ext cx="4254500" cy="3636645"/>
          </a:xfrm>
          <a:custGeom>
            <a:avLst/>
            <a:gdLst/>
            <a:ahLst/>
            <a:cxnLst/>
            <a:rect l="l" t="t" r="r" b="b"/>
            <a:pathLst>
              <a:path w="1160528" h="1137856">
                <a:moveTo>
                  <a:pt x="301373" y="145324"/>
                </a:moveTo>
                <a:cubicBezTo>
                  <a:pt x="77474" y="176329"/>
                  <a:pt x="-76715" y="585266"/>
                  <a:pt x="580264" y="1067944"/>
                </a:cubicBezTo>
                <a:cubicBezTo>
                  <a:pt x="1535870" y="365866"/>
                  <a:pt x="775286" y="-180195"/>
                  <a:pt x="580264" y="365866"/>
                </a:cubicBezTo>
                <a:cubicBezTo>
                  <a:pt x="519320" y="195222"/>
                  <a:pt x="403145" y="131231"/>
                  <a:pt x="301373" y="145324"/>
                </a:cubicBezTo>
                <a:close/>
                <a:moveTo>
                  <a:pt x="237013" y="2324"/>
                </a:moveTo>
                <a:cubicBezTo>
                  <a:pt x="362271" y="-15022"/>
                  <a:pt x="505256" y="63737"/>
                  <a:pt x="580264" y="273760"/>
                </a:cubicBezTo>
                <a:cubicBezTo>
                  <a:pt x="820291" y="-398315"/>
                  <a:pt x="1756395" y="273760"/>
                  <a:pt x="580264" y="1137856"/>
                </a:cubicBezTo>
                <a:cubicBezTo>
                  <a:pt x="-228326" y="543790"/>
                  <a:pt x="-38555" y="40484"/>
                  <a:pt x="237013" y="2324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60900" y="3383915"/>
            <a:ext cx="3178175" cy="1463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我的爱好有很多，喜欢体育，跳舞，画画，航模。班级荣誉感非常强，也很有爱心。今后争取在学习成绩再用功点，</a:t>
            </a:r>
            <a:endParaRPr lang="zh-CN" altLang="en-US"/>
          </a:p>
          <a:p>
            <a:r>
              <a:rPr lang="zh-CN" altLang="en-US"/>
              <a:t>   做到全面发展。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60394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394"/>
</p:tagLst>
</file>

<file path=ppt/tags/tag3.xml><?xml version="1.0" encoding="utf-8"?>
<p:tagLst xmlns:p="http://schemas.openxmlformats.org/presentationml/2006/main">
  <p:tag name="KSO_WM_TEMPLATE_CATEGORY" val="custom"/>
  <p:tag name="KSO_WM_TEMPLATE_INDEX" val="160394"/>
</p:tagLst>
</file>

<file path=ppt/theme/theme1.xml><?xml version="1.0" encoding="utf-8"?>
<a:theme xmlns:a="http://schemas.openxmlformats.org/drawingml/2006/main" name="A000120140530B01PPBG">
  <a:themeElements>
    <a:clrScheme name="104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DCAB48"/>
      </a:accent3>
      <a:accent4>
        <a:srgbClr val="6B8A4B"/>
      </a:accent4>
      <a:accent5>
        <a:srgbClr val="409BA2"/>
      </a:accent5>
      <a:accent6>
        <a:srgbClr val="B84D30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WPS 演示</Application>
  <PresentationFormat>宽屏</PresentationFormat>
  <Paragraphs>5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A000120140530B01PPBG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2</cp:revision>
  <dcterms:created xsi:type="dcterms:W3CDTF">2015-05-05T08:02:00Z</dcterms:created>
  <dcterms:modified xsi:type="dcterms:W3CDTF">2016-11-17T13:48:02Z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2052-10.1.0.5777</vt:lpwstr>
  </property>
</Properties>
</file>