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59" r:id="rId5"/>
    <p:sldId id="296" r:id="rId6"/>
    <p:sldId id="297" r:id="rId7"/>
    <p:sldId id="264" r:id="rId8"/>
    <p:sldId id="263" r:id="rId9"/>
    <p:sldId id="298" r:id="rId10"/>
    <p:sldId id="294" r:id="rId11"/>
    <p:sldId id="300" r:id="rId12"/>
    <p:sldId id="299" r:id="rId13"/>
    <p:sldId id="302" r:id="rId14"/>
    <p:sldId id="301" r:id="rId15"/>
    <p:sldId id="303" r:id="rId16"/>
    <p:sldId id="304" r:id="rId17"/>
    <p:sldId id="283" r:id="rId18"/>
    <p:sldId id="306" r:id="rId19"/>
    <p:sldId id="307" r:id="rId20"/>
    <p:sldId id="287" r:id="rId21"/>
    <p:sldId id="288" r:id="rId22"/>
    <p:sldId id="289" r:id="rId23"/>
    <p:sldId id="305" r:id="rId24"/>
    <p:sldId id="290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5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A28E-AB41-432B-955C-402992DCDAF9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7674E-D670-4A47-841A-3A046ECA6A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7674E-D670-4A47-841A-3A046ECA6AC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矩形 4"/>
          <p:cNvSpPr/>
          <p:nvPr/>
        </p:nvSpPr>
        <p:spPr>
          <a:xfrm>
            <a:off x="924274" y="2492896"/>
            <a:ext cx="7141699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育善真心  扬善真美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1760" y="3933056"/>
            <a:ext cx="4498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——</a:t>
            </a:r>
            <a:r>
              <a:rPr lang="zh-CN" alt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第</a:t>
            </a:r>
            <a:r>
              <a:rPr lang="en-US" altLang="zh-CN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5~8</a:t>
            </a:r>
            <a:r>
              <a:rPr lang="zh-CN" alt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周常规瞭望</a:t>
            </a:r>
            <a:endParaRPr lang="zh-CN" alt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1622" y="1556162"/>
            <a:ext cx="5054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79698" y="2971800"/>
            <a:ext cx="6984604" cy="14465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charset="0"/>
                <a:ea typeface="楷体" charset="0"/>
              </a:rPr>
              <a:t>主动，共进</a:t>
            </a:r>
            <a:r>
              <a:rPr lang="zh-CN" altLang="zh-CN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charset="0"/>
                <a:ea typeface="楷体" charset="0"/>
              </a:rPr>
              <a:t>！</a:t>
            </a:r>
            <a:endParaRPr lang="zh-CN" altLang="zh-CN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楷体" charset="0"/>
              <a:ea typeface="楷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1052736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150745"/>
            <a:ext cx="923330" cy="4707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晨读的专注之美</a:t>
            </a:r>
            <a:endParaRPr lang="zh-CN" altLang="en-US" sz="4800" b="1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7744" y="36357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一（</a:t>
            </a:r>
            <a:r>
              <a:rPr lang="en-US" altLang="zh-CN" b="1" dirty="0" smtClean="0">
                <a:solidFill>
                  <a:srgbClr val="FF0000"/>
                </a:solidFill>
              </a:rPr>
              <a:t>6</a:t>
            </a:r>
            <a:r>
              <a:rPr lang="zh-CN" altLang="en-US" b="1" dirty="0" smtClean="0">
                <a:solidFill>
                  <a:srgbClr val="FF0000"/>
                </a:solidFill>
              </a:rPr>
              <a:t>）班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21088"/>
            <a:ext cx="2448272" cy="210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339752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三（</a:t>
            </a:r>
            <a:r>
              <a:rPr lang="en-US" altLang="zh-CN" b="1" dirty="0" smtClean="0">
                <a:solidFill>
                  <a:srgbClr val="FF0000"/>
                </a:solidFill>
              </a:rPr>
              <a:t>7</a:t>
            </a:r>
            <a:r>
              <a:rPr lang="zh-CN" altLang="en-US" b="1" dirty="0" smtClean="0">
                <a:solidFill>
                  <a:srgbClr val="FF0000"/>
                </a:solidFill>
              </a:rPr>
              <a:t>）班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apple\Documents\Tencent Files\479469026\Image\C2C\E2625720992FB26F793BE22AA52D34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132856"/>
            <a:ext cx="2520281" cy="187220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293093"/>
            <a:ext cx="2448272" cy="200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48064" y="36450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四（</a:t>
            </a:r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</a:rPr>
              <a:t>）班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132856"/>
            <a:ext cx="2448272" cy="183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293096"/>
            <a:ext cx="243387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1052736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852936"/>
            <a:ext cx="923330" cy="30784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陪伴之美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060848"/>
            <a:ext cx="16561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348880"/>
            <a:ext cx="252028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221088"/>
            <a:ext cx="20882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844824"/>
            <a:ext cx="18722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221088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980728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988840"/>
            <a:ext cx="923330" cy="5013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研讨的主动之美</a:t>
            </a:r>
            <a:endParaRPr lang="zh-CN" altLang="en-US" sz="4800" b="1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132856"/>
            <a:ext cx="3024336" cy="228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721588"/>
            <a:ext cx="2016224" cy="166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509120"/>
            <a:ext cx="2543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C:\Users\apple\Documents\Tencent Files\479469026\Image\C2C\782F5BB9BD880F156D8002FAD7F7CF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509120"/>
            <a:ext cx="2664296" cy="1868041"/>
          </a:xfrm>
          <a:prstGeom prst="rect">
            <a:avLst/>
          </a:prstGeom>
          <a:noFill/>
        </p:spPr>
      </p:pic>
      <p:pic>
        <p:nvPicPr>
          <p:cNvPr id="3078" name="Picture 6" descr="C:\Users\apple\Documents\Tencent Files\479469026\Image\C2C\CF7F3F7DD01D7C7AD6BDCB9782508AE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8065" y="2708920"/>
            <a:ext cx="2352407" cy="1656184"/>
          </a:xfrm>
          <a:prstGeom prst="rect">
            <a:avLst/>
          </a:prstGeom>
          <a:noFill/>
        </p:spPr>
      </p:pic>
      <p:pic>
        <p:nvPicPr>
          <p:cNvPr id="3079" name="Picture 7" descr="C:\Users\apple\Documents\Tencent Files\479469026\Image\C2C\7B9691FE38B3A63F92293227AE1B20B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4509120"/>
            <a:ext cx="2267744" cy="1872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980728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988840"/>
            <a:ext cx="923330" cy="5013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成长的合作之美</a:t>
            </a:r>
            <a:endParaRPr lang="zh-CN" altLang="en-US" sz="4800" b="1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988840"/>
            <a:ext cx="2592288" cy="210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988840"/>
            <a:ext cx="2304255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844824"/>
            <a:ext cx="2952328" cy="230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293096"/>
            <a:ext cx="2664296" cy="20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3" y="4293097"/>
            <a:ext cx="2664295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6823" y="4293096"/>
            <a:ext cx="229565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980728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988840"/>
            <a:ext cx="923330" cy="5013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训练的执着之美</a:t>
            </a:r>
            <a:endParaRPr lang="zh-CN" altLang="en-US" sz="4800" b="1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95830"/>
            <a:ext cx="1800200" cy="232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16832"/>
            <a:ext cx="3036615" cy="227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916832"/>
            <a:ext cx="2160240" cy="22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365104"/>
            <a:ext cx="3312368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365104"/>
            <a:ext cx="3168352" cy="222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980728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坚守：日常之美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988840"/>
            <a:ext cx="923330" cy="5013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管理的细节之美</a:t>
            </a:r>
            <a:endParaRPr lang="zh-CN" altLang="en-US" sz="4800" b="1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44824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293096"/>
            <a:ext cx="3168352" cy="21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780928"/>
            <a:ext cx="224683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780928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980728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1520" y="1844824"/>
            <a:ext cx="7144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zh-C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教材解读为教学之首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70892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0892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797152"/>
            <a:ext cx="2592288" cy="19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797152"/>
            <a:ext cx="2592288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7544" y="836712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23528" y="1556792"/>
            <a:ext cx="7144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练习设计</a:t>
            </a:r>
            <a:r>
              <a:rPr lang="zh-CN" altLang="zh-C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为</a:t>
            </a:r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提质保障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261203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996952"/>
            <a:ext cx="2393057" cy="344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852936"/>
            <a:ext cx="2448272" cy="37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446642"/>
            <a:ext cx="3240360" cy="419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2780928"/>
            <a:ext cx="3168352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212976"/>
            <a:ext cx="326461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908720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坚守：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51520" y="1700808"/>
            <a:ext cx="7144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过关项目</a:t>
            </a:r>
            <a:r>
              <a:rPr lang="zh-CN" altLang="zh-C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为</a:t>
            </a:r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底线要求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2225" name="Picture 1" descr="C:\Users\apple\Documents\Tencent Files\479469026\Image\C2C\D37A6BE73AFE7B74FCA052ABB9AED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1128"/>
            <a:ext cx="3096344" cy="2071445"/>
          </a:xfrm>
          <a:prstGeom prst="rect">
            <a:avLst/>
          </a:prstGeom>
          <a:noFill/>
        </p:spPr>
      </p:pic>
      <p:pic>
        <p:nvPicPr>
          <p:cNvPr id="52226" name="Picture 2" descr="C:\Users\apple\Documents\Tencent Files\479469026\Image\C2C\CACD1909171DD5BDEC7AEF0D97750E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581128"/>
            <a:ext cx="2665033" cy="2071782"/>
          </a:xfrm>
          <a:prstGeom prst="rect">
            <a:avLst/>
          </a:prstGeom>
          <a:noFill/>
        </p:spPr>
      </p:pic>
      <p:pic>
        <p:nvPicPr>
          <p:cNvPr id="52227" name="Picture 3" descr="C:\Users\apple\Documents\Tencent Files\479469026\Image\C2C\0333A806C6BDC663F8A98E00A9DA985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581128"/>
            <a:ext cx="2880319" cy="2090469"/>
          </a:xfrm>
          <a:prstGeom prst="rect">
            <a:avLst/>
          </a:prstGeom>
          <a:noFill/>
        </p:spPr>
      </p:pic>
      <p:pic>
        <p:nvPicPr>
          <p:cNvPr id="52228" name="Picture 4" descr="C:\Users\apple\Documents\Tencent Files\479469026\Image\C2C\5BD30A6A6FE209E2F66132091148D5A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36912"/>
            <a:ext cx="2592288" cy="1844824"/>
          </a:xfrm>
          <a:prstGeom prst="rect">
            <a:avLst/>
          </a:prstGeom>
          <a:noFill/>
        </p:spPr>
      </p:pic>
      <p:pic>
        <p:nvPicPr>
          <p:cNvPr id="52229" name="Picture 5" descr="C:\Users\apple\Documents\Tencent Files\479469026\Image\C2C\47D56E311FF92BEF7C643F4BCFE4737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636912"/>
            <a:ext cx="2736304" cy="1880828"/>
          </a:xfrm>
          <a:prstGeom prst="rect">
            <a:avLst/>
          </a:prstGeom>
          <a:noFill/>
        </p:spPr>
      </p:pic>
      <p:pic>
        <p:nvPicPr>
          <p:cNvPr id="52230" name="Picture 6" descr="C:\Users\apple\Documents\Tencent Files\479469026\Image\C2C\2BA75D88ED8D35B5E244A871434759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2636912"/>
            <a:ext cx="309634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43608" y="2060848"/>
            <a:ext cx="6445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一、回</a:t>
            </a:r>
            <a:r>
              <a:rPr lang="zh-CN" alt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眸</a:t>
            </a:r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：本月大事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8512" y="3212976"/>
            <a:ext cx="6445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二、坚守：日常之美</a:t>
            </a:r>
            <a:endParaRPr lang="zh-CN" altLang="en-US" sz="54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29605" y="4437112"/>
            <a:ext cx="6503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三、</a:t>
            </a:r>
            <a:r>
              <a:rPr lang="zh-CN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完善</a:t>
            </a:r>
            <a:r>
              <a:rPr lang="zh-CN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：提升品质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3388" y="1268760"/>
            <a:ext cx="5054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完善：提升品质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84" y="2348751"/>
            <a:ext cx="923330" cy="3960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安全教育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564904"/>
            <a:ext cx="225583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564904"/>
            <a:ext cx="22682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564905"/>
            <a:ext cx="244827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5396" y="1052736"/>
            <a:ext cx="5054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完善：提升品质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132856"/>
            <a:ext cx="923330" cy="4392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爱护公物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7" y="4221088"/>
            <a:ext cx="338437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988840"/>
            <a:ext cx="42484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221088"/>
            <a:ext cx="3455937" cy="24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988840"/>
            <a:ext cx="2526357" cy="203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5396" y="1052736"/>
            <a:ext cx="5054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完善：提升品质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132856"/>
            <a:ext cx="923330" cy="4392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岗位工作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060848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7" y="4077072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628" y="2060848"/>
            <a:ext cx="2376860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3" y="4077072"/>
            <a:ext cx="240026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2060847"/>
            <a:ext cx="2483321" cy="390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5396" y="1052736"/>
            <a:ext cx="5054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完善：提升品质</a:t>
            </a:r>
            <a:endParaRPr lang="zh-CN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132856"/>
            <a:ext cx="923330" cy="4392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大课间</a:t>
            </a:r>
            <a:endParaRPr lang="zh-CN" altLang="en-US" sz="4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060848"/>
            <a:ext cx="55446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259632" y="1844824"/>
            <a:ext cx="6624736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CN" altLang="en-US" sz="7200" b="1" i="1" cap="none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谢谢！</a:t>
            </a:r>
            <a:endParaRPr lang="en-US" altLang="zh-CN" sz="7200" b="1" i="1" cap="none" spc="0" dirty="0" smtClean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endParaRPr lang="en-US" altLang="zh-CN" sz="7200" b="1" i="1" cap="none" spc="0" dirty="0" smtClean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6000" b="1" i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敬请批评指正！</a:t>
            </a:r>
            <a:endParaRPr lang="zh-CN" altLang="en-US" sz="6000" b="1" i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63888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1124744"/>
            <a:ext cx="328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实践活动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15816" y="1844824"/>
            <a:ext cx="5184576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长见识       育素养  </a:t>
            </a:r>
            <a:endParaRPr lang="zh-CN" alt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上弧形箭头 7"/>
          <p:cNvSpPr/>
          <p:nvPr/>
        </p:nvSpPr>
        <p:spPr>
          <a:xfrm>
            <a:off x="4355976" y="1340768"/>
            <a:ext cx="2232248" cy="504056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636912"/>
            <a:ext cx="2952328" cy="195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653136"/>
            <a:ext cx="300751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636913"/>
            <a:ext cx="2952328" cy="195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616370"/>
            <a:ext cx="2952328" cy="205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35896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124744"/>
            <a:ext cx="328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畅享课程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04864"/>
            <a:ext cx="511256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有内容        有内涵</a:t>
            </a:r>
            <a:endParaRPr lang="zh-CN" alt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上弧形箭头 10"/>
          <p:cNvSpPr/>
          <p:nvPr/>
        </p:nvSpPr>
        <p:spPr>
          <a:xfrm>
            <a:off x="1763688" y="1772816"/>
            <a:ext cx="1800200" cy="504056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28083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140968"/>
            <a:ext cx="28803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492896"/>
            <a:ext cx="2808312" cy="31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35896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124744"/>
            <a:ext cx="328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畅享课程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04864"/>
            <a:ext cx="511256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有内容        有内涵</a:t>
            </a:r>
            <a:endParaRPr lang="zh-CN" alt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上弧形箭头 10"/>
          <p:cNvSpPr/>
          <p:nvPr/>
        </p:nvSpPr>
        <p:spPr>
          <a:xfrm>
            <a:off x="1763688" y="1772816"/>
            <a:ext cx="1800200" cy="504056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279651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65920"/>
            <a:ext cx="2869549" cy="330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916832"/>
            <a:ext cx="2376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653136"/>
            <a:ext cx="2376264" cy="176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35896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124744"/>
            <a:ext cx="328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畅享课程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04864"/>
            <a:ext cx="511256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有内容        有内涵</a:t>
            </a:r>
            <a:endParaRPr lang="zh-CN" alt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上弧形箭头 10"/>
          <p:cNvSpPr/>
          <p:nvPr/>
        </p:nvSpPr>
        <p:spPr>
          <a:xfrm>
            <a:off x="1763688" y="1772816"/>
            <a:ext cx="1800200" cy="504056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988840"/>
            <a:ext cx="3354817" cy="189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236375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171121"/>
            <a:ext cx="2808311" cy="169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933056"/>
            <a:ext cx="33586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013176"/>
            <a:ext cx="2376263" cy="17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941168"/>
            <a:ext cx="1008112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4941168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07904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80728"/>
            <a:ext cx="328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走访活动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2276872"/>
            <a:ext cx="460574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知民情        解民意</a:t>
            </a:r>
            <a:endParaRPr lang="zh-CN" alt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上弧形箭头 9"/>
          <p:cNvSpPr/>
          <p:nvPr/>
        </p:nvSpPr>
        <p:spPr>
          <a:xfrm>
            <a:off x="1835696" y="1700808"/>
            <a:ext cx="2088232" cy="576064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27718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221088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16832"/>
            <a:ext cx="2939223" cy="220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284984"/>
            <a:ext cx="24482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63888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052736"/>
            <a:ext cx="26629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成长礼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11760" y="1844824"/>
            <a:ext cx="475252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阶段性      长程化</a:t>
            </a:r>
            <a:endParaRPr lang="zh-CN" alt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上弧形箭头 8"/>
          <p:cNvSpPr/>
          <p:nvPr/>
        </p:nvSpPr>
        <p:spPr>
          <a:xfrm>
            <a:off x="3635896" y="1052736"/>
            <a:ext cx="2016224" cy="792088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08921"/>
            <a:ext cx="2376264" cy="18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4725144"/>
            <a:ext cx="2376264" cy="18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1" y="2708921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780928"/>
            <a:ext cx="14041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725144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2708920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4869160"/>
            <a:ext cx="2267297" cy="170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63888" y="0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楷体" pitchFamily="49" charset="-122"/>
                <a:ea typeface="楷体" pitchFamily="49" charset="-122"/>
              </a:rPr>
              <a:t>本月大事：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052736"/>
            <a:ext cx="328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5.</a:t>
            </a:r>
            <a:r>
              <a:rPr lang="zh-CN" alt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楷体" pitchFamily="49" charset="-122"/>
                <a:ea typeface="楷体" pitchFamily="49" charset="-122"/>
              </a:rPr>
              <a:t>升旗仪式</a:t>
            </a:r>
            <a:endParaRPr lang="zh-CN" alt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3808" y="1844824"/>
            <a:ext cx="424847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精彩        更精彩</a:t>
            </a:r>
            <a:endParaRPr lang="zh-CN" alt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上弧形箭头 8"/>
          <p:cNvSpPr/>
          <p:nvPr/>
        </p:nvSpPr>
        <p:spPr>
          <a:xfrm>
            <a:off x="3635896" y="1052736"/>
            <a:ext cx="2016224" cy="792088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708921"/>
            <a:ext cx="2448272" cy="183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625752"/>
            <a:ext cx="2448271" cy="200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356992"/>
            <a:ext cx="2736304" cy="22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7" y="2708920"/>
            <a:ext cx="2448273" cy="172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81128"/>
            <a:ext cx="259110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253</Words>
  <Application>Microsoft Office PowerPoint</Application>
  <PresentationFormat>全屏显示(4:3)</PresentationFormat>
  <Paragraphs>61</Paragraphs>
  <Slides>24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apple</dc:creator>
  <cp:lastModifiedBy>apple</cp:lastModifiedBy>
  <cp:revision>112</cp:revision>
  <dcterms:created xsi:type="dcterms:W3CDTF">2016-04-20T13:56:00Z</dcterms:created>
  <dcterms:modified xsi:type="dcterms:W3CDTF">2017-04-10T04:46:43Z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