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70" r:id="rId4"/>
    <p:sldId id="275" r:id="rId5"/>
    <p:sldId id="276" r:id="rId6"/>
    <p:sldId id="277" r:id="rId7"/>
  </p:sldIdLst>
  <p:sldSz cx="9144000" cy="5144135" type="screen16x9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8000"/>
    <a:srgbClr val="660066"/>
    <a:srgbClr val="B5D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file:///C:\Users\Administrator\Desktop\&#21313;&#19968;&#26376;&#20221;&#29983;&#26085;+&#26376;&#24230;\&#36731;&#38899;&#20048;%20-%20&#20113;&#28129;&#39118;&#36731;.mp3" TargetMode="External"/><Relationship Id="rId5" Type="http://schemas.openxmlformats.org/officeDocument/2006/relationships/audio" Target="file:///C:\Users\Administrator\Desktop\&#21313;&#19968;&#26376;&#20221;&#29983;&#26085;+&#26376;&#24230;\&#36731;&#38899;&#20048;%20-%20&#20113;&#28129;&#39118;&#36731;.mp3" TargetMode="External"/><Relationship Id="rId4" Type="http://schemas.openxmlformats.org/officeDocument/2006/relationships/image" Target="../media/image2.png"/><Relationship Id="rId3" Type="http://schemas.microsoft.com/office/2007/relationships/media" Target="file:///C:\Users\Administrator\Desktop\5&#26376;&#29983;&#26085;+&#26376;&#24230;\&#36731;&#38899;&#20048;%20-%20&#20113;&#28129;&#39118;&#36731;.mp3" TargetMode="External"/><Relationship Id="rId2" Type="http://schemas.openxmlformats.org/officeDocument/2006/relationships/audio" Target="file:///C:\Users\Administrator\Desktop\5&#26376;&#29983;&#26085;+&#26376;&#24230;\&#36731;&#38899;&#20048;%20-%20&#20113;&#28129;&#39118;&#36731;.mp3" TargetMode="Externa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hdphoto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花朵背景-1"/>
          <p:cNvPicPr>
            <a:picLocks noChangeAspect="1"/>
          </p:cNvPicPr>
          <p:nvPr/>
        </p:nvPicPr>
        <p:blipFill>
          <a:blip r:embed="rId1"/>
          <a:srcRect r="9142"/>
          <a:stretch>
            <a:fillRect/>
          </a:stretch>
        </p:blipFill>
        <p:spPr>
          <a:xfrm>
            <a:off x="-22225" y="1905"/>
            <a:ext cx="9195435" cy="51720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6085" y="1221740"/>
            <a:ext cx="7875270" cy="21945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13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月度人物</a:t>
            </a:r>
            <a:endParaRPr lang="zh-CN" altLang="en-US" sz="13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轻音乐 - 云淡风轻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4040" y="4307840"/>
            <a:ext cx="619125" cy="619125"/>
          </a:xfrm>
          <a:prstGeom prst="rect">
            <a:avLst/>
          </a:prstGeom>
        </p:spPr>
      </p:pic>
      <p:pic>
        <p:nvPicPr>
          <p:cNvPr id="4" name="轻音乐 - 云淡风轻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2120" y="226187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999" showWhenStopped="0">
                <p:cTn id="11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花朵背景-1"/>
          <p:cNvPicPr>
            <a:picLocks noChangeAspect="1"/>
          </p:cNvPicPr>
          <p:nvPr/>
        </p:nvPicPr>
        <p:blipFill>
          <a:blip r:embed="rId1"/>
          <a:srcRect r="9142"/>
          <a:stretch>
            <a:fillRect/>
          </a:stretch>
        </p:blipFill>
        <p:spPr>
          <a:xfrm>
            <a:off x="-25400" y="-13970"/>
            <a:ext cx="9195435" cy="5172075"/>
          </a:xfrm>
          <a:prstGeom prst="rect">
            <a:avLst/>
          </a:prstGeom>
        </p:spPr>
      </p:pic>
      <p:pic>
        <p:nvPicPr>
          <p:cNvPr id="2" name="图片 1" descr="三人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 rot="21420000">
            <a:off x="451485" y="455295"/>
            <a:ext cx="5426710" cy="4049395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0000">
            <a:off x="6017895" y="1162685"/>
            <a:ext cx="3576955" cy="2157095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花朵背景-1"/>
          <p:cNvPicPr>
            <a:picLocks noChangeAspect="1"/>
          </p:cNvPicPr>
          <p:nvPr/>
        </p:nvPicPr>
        <p:blipFill>
          <a:blip r:embed="rId1"/>
          <a:srcRect r="9142"/>
          <a:stretch>
            <a:fillRect/>
          </a:stretch>
        </p:blipFill>
        <p:spPr>
          <a:xfrm>
            <a:off x="-22225" y="1905"/>
            <a:ext cx="9195435" cy="51720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 rot="240000">
            <a:off x="5956935" y="567690"/>
            <a:ext cx="2713990" cy="4271645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marL="0" indent="0" algn="l">
              <a:lnSpc>
                <a:spcPct val="170000"/>
              </a:lnSpc>
            </a:pPr>
            <a:r>
              <a:rPr lang="en-US" altLang="zh-CN"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    </a:t>
            </a:r>
            <a:r>
              <a:rPr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日晒风吹是他们的常态，早出晚归是他们的日常，周末、暑期也成了一种奢侈……当运动员训练受阻时，他们苦恼过；当孩子们的成绩不理想时，他们困惑过……所有的百转千回，到了这群风一般的年轻人这里，都化为了从容不迫的不气不馁！</a:t>
            </a:r>
            <a:endParaRPr sz="1600" b="0" u="none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24738" y="17653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卞越老师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66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IMG_229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124460" y="944880"/>
            <a:ext cx="5311140" cy="398399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花朵背景-1"/>
          <p:cNvPicPr>
            <a:picLocks noChangeAspect="1"/>
          </p:cNvPicPr>
          <p:nvPr/>
        </p:nvPicPr>
        <p:blipFill>
          <a:blip r:embed="rId1"/>
          <a:srcRect r="9142"/>
          <a:stretch>
            <a:fillRect/>
          </a:stretch>
        </p:blipFill>
        <p:spPr>
          <a:xfrm>
            <a:off x="-22225" y="1905"/>
            <a:ext cx="9195435" cy="51720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 rot="21360000">
            <a:off x="1057910" y="925830"/>
            <a:ext cx="3167380" cy="3856355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marL="0" indent="0" algn="l">
              <a:lnSpc>
                <a:spcPct val="170000"/>
              </a:lnSpc>
            </a:pPr>
            <a:r>
              <a:rPr lang="en-US" altLang="zh-CN"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    </a:t>
            </a:r>
            <a:r>
              <a:rPr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严寒酷暑抵不过他们铿锵有力的声声号令，风吹雨淋成就了不屈不挠的矫健身影。</a:t>
            </a:r>
            <a:endParaRPr b="0" u="none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0" indent="0" algn="l">
              <a:lnSpc>
                <a:spcPct val="170000"/>
              </a:lnSpc>
            </a:pPr>
            <a:r>
              <a:rPr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田径场上，任汗水肆意挥洒，不变的是那颗向上向善的心！看着孩子们阳光般的笑脸和秒表上定格一瞬的小数，他们无怨无悔。</a:t>
            </a:r>
            <a:endParaRPr b="0" u="none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69635" y="12446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宋元凯老师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66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IMG_229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5001895" y="271780"/>
            <a:ext cx="3183890" cy="477774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花朵背景-1"/>
          <p:cNvPicPr>
            <a:picLocks noChangeAspect="1"/>
          </p:cNvPicPr>
          <p:nvPr/>
        </p:nvPicPr>
        <p:blipFill>
          <a:blip r:embed="rId1"/>
          <a:srcRect r="9142"/>
          <a:stretch>
            <a:fillRect/>
          </a:stretch>
        </p:blipFill>
        <p:spPr>
          <a:xfrm>
            <a:off x="-22225" y="1905"/>
            <a:ext cx="9195435" cy="51720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 rot="180000">
            <a:off x="5674360" y="539750"/>
            <a:ext cx="3012440" cy="4326890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marL="0" indent="0" algn="l">
              <a:lnSpc>
                <a:spcPct val="170000"/>
              </a:lnSpc>
            </a:pPr>
            <a:r>
              <a:rPr lang="en-US" altLang="zh-CN"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</a:t>
            </a:r>
            <a:r>
              <a:rPr lang="en-US" altLang="zh-CN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</a:t>
            </a:r>
            <a:r>
              <a:rPr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他们的智慧和辛劳，让孩子们不仅领略了体育一隅的锦绣风景，感受着运动所带来的身心愉悦，更在区田径赛场上谱写了激动人心的青春华章！</a:t>
            </a:r>
            <a:endParaRPr b="0" u="none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0" indent="0" algn="l">
              <a:lnSpc>
                <a:spcPct val="170000"/>
              </a:lnSpc>
            </a:pPr>
            <a:r>
              <a:rPr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我们为何能取得质的飞跃？</a:t>
            </a:r>
            <a:endParaRPr b="0" u="none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0" indent="0" algn="l">
              <a:lnSpc>
                <a:spcPct val="170000"/>
              </a:lnSpc>
            </a:pPr>
            <a:r>
              <a:rPr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因为体育组有他们，薛小有他们！</a:t>
            </a:r>
            <a:endParaRPr b="0" u="none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59028" y="19939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谢丰老师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66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2" name="图片 1" descr="DSC_630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241300" y="1019175"/>
            <a:ext cx="5031105" cy="3368675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</Words>
  <Application>WPS 演示</Application>
  <PresentationFormat>宽屏</PresentationFormat>
  <Paragraphs>17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5" baseType="lpstr">
      <vt:lpstr>Arial</vt:lpstr>
      <vt:lpstr>宋体</vt:lpstr>
      <vt:lpstr>Wingdings</vt:lpstr>
      <vt:lpstr>华文行楷</vt:lpstr>
      <vt:lpstr>微软雅黑</vt:lpstr>
      <vt:lpstr>Arial Unicode MS</vt:lpstr>
      <vt:lpstr>Calibri Light</vt:lpstr>
      <vt:lpstr>Calibri</vt:lpstr>
      <vt:lpstr>华文隶书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</cp:revision>
  <dcterms:created xsi:type="dcterms:W3CDTF">2017-05-12T10:58:00Z</dcterms:created>
  <dcterms:modified xsi:type="dcterms:W3CDTF">2017-11-03T02:03:11Z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2052-10.1.0.6875</vt:lpwstr>
  </property>
</Properties>
</file>